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1" r:id="rId2"/>
    <p:sldId id="258" r:id="rId3"/>
    <p:sldId id="259" r:id="rId4"/>
    <p:sldId id="260" r:id="rId5"/>
    <p:sldId id="261" r:id="rId6"/>
    <p:sldId id="262" r:id="rId7"/>
    <p:sldId id="283" r:id="rId8"/>
    <p:sldId id="284" r:id="rId9"/>
    <p:sldId id="263" r:id="rId10"/>
    <p:sldId id="285" r:id="rId11"/>
    <p:sldId id="286" r:id="rId12"/>
    <p:sldId id="264" r:id="rId13"/>
    <p:sldId id="287" r:id="rId14"/>
    <p:sldId id="265" r:id="rId15"/>
    <p:sldId id="266" r:id="rId16"/>
    <p:sldId id="267" r:id="rId17"/>
    <p:sldId id="268" r:id="rId18"/>
    <p:sldId id="269" r:id="rId19"/>
    <p:sldId id="270" r:id="rId20"/>
    <p:sldId id="271" r:id="rId21"/>
    <p:sldId id="272" r:id="rId22"/>
    <p:sldId id="273" r:id="rId23"/>
    <p:sldId id="275" r:id="rId24"/>
    <p:sldId id="276" r:id="rId25"/>
    <p:sldId id="277" r:id="rId26"/>
    <p:sldId id="278" r:id="rId27"/>
    <p:sldId id="279" r:id="rId28"/>
    <p:sldId id="280"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261A-2C34-CE49-3FEA-17AF61BAB9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88448C-BF4F-46FD-94DC-12DED9B75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9EA317-3EB3-2A55-3E44-DF696E109297}"/>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5" name="Footer Placeholder 4">
            <a:extLst>
              <a:ext uri="{FF2B5EF4-FFF2-40B4-BE49-F238E27FC236}">
                <a16:creationId xmlns:a16="http://schemas.microsoft.com/office/drawing/2014/main" id="{7B4E852A-DB1C-22B6-DFE8-878C18381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4B6D0-3E12-A72C-8BFC-8F2279E91896}"/>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125450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4303-CE4E-B509-6322-9A3D94994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36DFC-DD2D-E338-6B9D-7485B4D1A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D1B40-F9C7-7EB3-A6E0-E1DF306621BC}"/>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5" name="Footer Placeholder 4">
            <a:extLst>
              <a:ext uri="{FF2B5EF4-FFF2-40B4-BE49-F238E27FC236}">
                <a16:creationId xmlns:a16="http://schemas.microsoft.com/office/drawing/2014/main" id="{5E6C366F-01EE-1098-FE3F-263D6BBC2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0173D-D867-B065-4BBF-EE636F8A8869}"/>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76503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C03DA-4EE3-DAF8-7674-3525C741E5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1FF67-291A-F39B-4B12-A3F410DE3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5AD67-E001-9324-9035-6C89E1556FCC}"/>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5" name="Footer Placeholder 4">
            <a:extLst>
              <a:ext uri="{FF2B5EF4-FFF2-40B4-BE49-F238E27FC236}">
                <a16:creationId xmlns:a16="http://schemas.microsoft.com/office/drawing/2014/main" id="{4499A672-7BDF-DD7D-C9AE-F7453CA56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6691E-561E-6C7F-DFB4-95752702C23C}"/>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168604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AB1F-3554-A4AD-9039-203A4878F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18B865-70A5-A855-DFC0-1A97395213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D68A2-B5C7-2080-A800-FEF84B6D1A81}"/>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5" name="Footer Placeholder 4">
            <a:extLst>
              <a:ext uri="{FF2B5EF4-FFF2-40B4-BE49-F238E27FC236}">
                <a16:creationId xmlns:a16="http://schemas.microsoft.com/office/drawing/2014/main" id="{655B5E06-B57A-ED7F-C2E5-977472F51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14E3-B574-8CC9-04A1-040648EDA3C8}"/>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115999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1B56-CA68-F500-64AA-95D276E2B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971D6A-9FAC-03AA-7729-4A68083703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C77A2-C23F-AB57-E0D6-4980EB01E86D}"/>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5" name="Footer Placeholder 4">
            <a:extLst>
              <a:ext uri="{FF2B5EF4-FFF2-40B4-BE49-F238E27FC236}">
                <a16:creationId xmlns:a16="http://schemas.microsoft.com/office/drawing/2014/main" id="{878CED48-1710-01DB-2B20-8F31094F2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3AAF6-3793-DD3E-ED42-055128E86308}"/>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28503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5520-02EB-0286-ABA1-58824BB15E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338E1A-A6AA-BF23-696F-1DB5510201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8F30B-C81F-8F09-763E-E375F524B4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219BB4-A801-4B7F-3262-A9411FA688EB}"/>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6" name="Footer Placeholder 5">
            <a:extLst>
              <a:ext uri="{FF2B5EF4-FFF2-40B4-BE49-F238E27FC236}">
                <a16:creationId xmlns:a16="http://schemas.microsoft.com/office/drawing/2014/main" id="{DF7EC73D-5AD9-5155-DBE5-781DF2D6C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037E1-0C9D-17A0-1363-B7A05ED3FA24}"/>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15014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1536-1A59-57B6-18F3-428C5EB368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5A7A10-3DE3-AF3D-FF6A-7E39A4085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7FA59-0BE9-3F75-E682-E3F98BB483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23C6FA-93D3-2689-5D75-9DC09C9AB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A7896-EB25-4413-7984-97FF9F3BDC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757DC-2294-5203-CEDE-705FFC1239FE}"/>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8" name="Footer Placeholder 7">
            <a:extLst>
              <a:ext uri="{FF2B5EF4-FFF2-40B4-BE49-F238E27FC236}">
                <a16:creationId xmlns:a16="http://schemas.microsoft.com/office/drawing/2014/main" id="{9B3DA33B-1D47-4288-42E9-577DC218A0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958B16-DD35-2031-D9B6-CB226BD34944}"/>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138178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1F36-06F9-DC54-46B8-7EA05A014F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F9EC81-E808-9603-442B-2BB33903E87A}"/>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4" name="Footer Placeholder 3">
            <a:extLst>
              <a:ext uri="{FF2B5EF4-FFF2-40B4-BE49-F238E27FC236}">
                <a16:creationId xmlns:a16="http://schemas.microsoft.com/office/drawing/2014/main" id="{DF0B9596-55B2-8AFA-3678-A24C25DCFA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528FB0-B92A-107B-A316-21383BEA28B3}"/>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20912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CD490-D4E5-EFC5-2B4F-DB56657E6196}"/>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3" name="Footer Placeholder 2">
            <a:extLst>
              <a:ext uri="{FF2B5EF4-FFF2-40B4-BE49-F238E27FC236}">
                <a16:creationId xmlns:a16="http://schemas.microsoft.com/office/drawing/2014/main" id="{A8220A62-DB95-80B1-BFC2-03C81DEE47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803BC-0ED7-17A9-0F3D-6B6AF5400BEF}"/>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379634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3001-BDDC-8D57-AD16-EB912718F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C11E1B-765B-E394-F849-10B71848C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CCC296-BA26-50F6-EAA0-92E5CAF82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4C140-9607-0E8F-54BC-C0F600CCA481}"/>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6" name="Footer Placeholder 5">
            <a:extLst>
              <a:ext uri="{FF2B5EF4-FFF2-40B4-BE49-F238E27FC236}">
                <a16:creationId xmlns:a16="http://schemas.microsoft.com/office/drawing/2014/main" id="{882861E8-38F6-8CCD-0FF2-4F8D7900C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D6455-87F7-60D9-5C1E-6064A13643D0}"/>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69265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7860-00B7-DA01-A66D-680623761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B2608A-0970-AD72-D5F7-4D7E60C5D6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4899F-BC99-B435-DC81-8F1B0075C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95491A-F65A-77E8-DF47-6930C50ECC82}"/>
              </a:ext>
            </a:extLst>
          </p:cNvPr>
          <p:cNvSpPr>
            <a:spLocks noGrp="1"/>
          </p:cNvSpPr>
          <p:nvPr>
            <p:ph type="dt" sz="half" idx="10"/>
          </p:nvPr>
        </p:nvSpPr>
        <p:spPr/>
        <p:txBody>
          <a:bodyPr/>
          <a:lstStyle/>
          <a:p>
            <a:fld id="{0949A485-7C4C-4A9E-B311-BD390C51D01B}" type="datetimeFigureOut">
              <a:rPr lang="en-US" smtClean="0"/>
              <a:t>1/12/2024</a:t>
            </a:fld>
            <a:endParaRPr lang="en-US"/>
          </a:p>
        </p:txBody>
      </p:sp>
      <p:sp>
        <p:nvSpPr>
          <p:cNvPr id="6" name="Footer Placeholder 5">
            <a:extLst>
              <a:ext uri="{FF2B5EF4-FFF2-40B4-BE49-F238E27FC236}">
                <a16:creationId xmlns:a16="http://schemas.microsoft.com/office/drawing/2014/main" id="{4BCCAC3A-8EEA-997C-4FA1-7B5677FB7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71CC7-D98E-FB3D-B6D5-05B805DBFE7D}"/>
              </a:ext>
            </a:extLst>
          </p:cNvPr>
          <p:cNvSpPr>
            <a:spLocks noGrp="1"/>
          </p:cNvSpPr>
          <p:nvPr>
            <p:ph type="sldNum" sz="quarter" idx="12"/>
          </p:nvPr>
        </p:nvSpPr>
        <p:spPr/>
        <p:txBody>
          <a:bodyPr/>
          <a:lstStyle/>
          <a:p>
            <a:fld id="{0894E61E-127B-46B2-8500-FDBF8B925905}" type="slidenum">
              <a:rPr lang="en-US" smtClean="0"/>
              <a:t>‹#›</a:t>
            </a:fld>
            <a:endParaRPr lang="en-US"/>
          </a:p>
        </p:txBody>
      </p:sp>
    </p:spTree>
    <p:extLst>
      <p:ext uri="{BB962C8B-B14F-4D97-AF65-F5344CB8AC3E}">
        <p14:creationId xmlns:p14="http://schemas.microsoft.com/office/powerpoint/2010/main" val="410251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83BBE3-FA6A-487E-F262-E712990A0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325EA2-A0B4-99A3-785F-8C10D9FA2E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AF527-3F31-EFC3-7084-C417E1096C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49A485-7C4C-4A9E-B311-BD390C51D01B}" type="datetimeFigureOut">
              <a:rPr lang="en-US" smtClean="0"/>
              <a:t>1/12/2024</a:t>
            </a:fld>
            <a:endParaRPr lang="en-US"/>
          </a:p>
        </p:txBody>
      </p:sp>
      <p:sp>
        <p:nvSpPr>
          <p:cNvPr id="5" name="Footer Placeholder 4">
            <a:extLst>
              <a:ext uri="{FF2B5EF4-FFF2-40B4-BE49-F238E27FC236}">
                <a16:creationId xmlns:a16="http://schemas.microsoft.com/office/drawing/2014/main" id="{5DFBD35F-27D7-8B86-CD1A-C5ED4DD92F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A4AC090-1917-AD6A-FE4A-1F41C7097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94E61E-127B-46B2-8500-FDBF8B925905}" type="slidenum">
              <a:rPr lang="en-US" smtClean="0"/>
              <a:t>‹#›</a:t>
            </a:fld>
            <a:endParaRPr lang="en-US"/>
          </a:p>
        </p:txBody>
      </p:sp>
    </p:spTree>
    <p:extLst>
      <p:ext uri="{BB962C8B-B14F-4D97-AF65-F5344CB8AC3E}">
        <p14:creationId xmlns:p14="http://schemas.microsoft.com/office/powerpoint/2010/main" val="571896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jpg"/><Relationship Id="rId5" Type="http://schemas.microsoft.com/office/2007/relationships/hdphoto" Target="../media/hdphoto1.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643D8F-518A-4CFE-DB04-F8704D092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grpSp>
        <p:nvGrpSpPr>
          <p:cNvPr id="3" name="Group 2">
            <a:extLst>
              <a:ext uri="{FF2B5EF4-FFF2-40B4-BE49-F238E27FC236}">
                <a16:creationId xmlns:a16="http://schemas.microsoft.com/office/drawing/2014/main" id="{C74790FB-8247-AEB6-D8C4-533D45623FD7}"/>
              </a:ext>
            </a:extLst>
          </p:cNvPr>
          <p:cNvGrpSpPr/>
          <p:nvPr/>
        </p:nvGrpSpPr>
        <p:grpSpPr>
          <a:xfrm>
            <a:off x="2415822" y="1544804"/>
            <a:ext cx="2137509" cy="4193805"/>
            <a:chOff x="3872941" y="1344704"/>
            <a:chExt cx="1720972" cy="3376555"/>
          </a:xfrm>
        </p:grpSpPr>
        <p:grpSp>
          <p:nvGrpSpPr>
            <p:cNvPr id="4" name="Group 3">
              <a:extLst>
                <a:ext uri="{FF2B5EF4-FFF2-40B4-BE49-F238E27FC236}">
                  <a16:creationId xmlns:a16="http://schemas.microsoft.com/office/drawing/2014/main" id="{59BF3231-F2F6-8317-F9BC-0C0EFF80CB9D}"/>
                </a:ext>
              </a:extLst>
            </p:cNvPr>
            <p:cNvGrpSpPr/>
            <p:nvPr/>
          </p:nvGrpSpPr>
          <p:grpSpPr>
            <a:xfrm>
              <a:off x="3872941" y="1344704"/>
              <a:ext cx="1720972" cy="3376555"/>
              <a:chOff x="1434541" y="2106704"/>
              <a:chExt cx="1720972" cy="3376555"/>
            </a:xfrm>
          </p:grpSpPr>
          <p:sp>
            <p:nvSpPr>
              <p:cNvPr id="6" name="Oval 5">
                <a:extLst>
                  <a:ext uri="{FF2B5EF4-FFF2-40B4-BE49-F238E27FC236}">
                    <a16:creationId xmlns:a16="http://schemas.microsoft.com/office/drawing/2014/main" id="{5421B1A2-70D5-79B1-1FB7-829990C6FA00}"/>
                  </a:ext>
                </a:extLst>
              </p:cNvPr>
              <p:cNvSpPr/>
              <p:nvPr/>
            </p:nvSpPr>
            <p:spPr>
              <a:xfrm rot="20950279">
                <a:off x="2314954" y="5135916"/>
                <a:ext cx="509414" cy="34734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4371EC0-299E-05D0-1C3E-0FAFF92B678D}"/>
                  </a:ext>
                </a:extLst>
              </p:cNvPr>
              <p:cNvSpPr/>
              <p:nvPr/>
            </p:nvSpPr>
            <p:spPr>
              <a:xfrm rot="20950279">
                <a:off x="1856191" y="5135917"/>
                <a:ext cx="509414" cy="34734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2CD550-2AA2-3290-46BA-5F4C62E6B296}"/>
                  </a:ext>
                </a:extLst>
              </p:cNvPr>
              <p:cNvSpPr/>
              <p:nvPr/>
            </p:nvSpPr>
            <p:spPr>
              <a:xfrm rot="4171446" flipH="1">
                <a:off x="2764637" y="4310311"/>
                <a:ext cx="509414" cy="2723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B013966-D893-6D27-7FD6-C77C7B159EA6}"/>
                  </a:ext>
                </a:extLst>
              </p:cNvPr>
              <p:cNvSpPr/>
              <p:nvPr/>
            </p:nvSpPr>
            <p:spPr>
              <a:xfrm rot="18981320">
                <a:off x="1434541" y="4361383"/>
                <a:ext cx="509414" cy="2566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77A787CE-72B3-2AA6-E2D3-57794FEB9A58}"/>
                  </a:ext>
                </a:extLst>
              </p:cNvPr>
              <p:cNvSpPr/>
              <p:nvPr/>
            </p:nvSpPr>
            <p:spPr>
              <a:xfrm>
                <a:off x="1814567" y="3332896"/>
                <a:ext cx="1103841" cy="192608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A7677F5A-EFBC-D2AF-802A-032B79492985}"/>
                  </a:ext>
                </a:extLst>
              </p:cNvPr>
              <p:cNvSpPr/>
              <p:nvPr/>
            </p:nvSpPr>
            <p:spPr>
              <a:xfrm rot="20382913">
                <a:off x="2603475" y="3379330"/>
                <a:ext cx="456282" cy="111491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4ACFD46F-AA38-BB49-4555-6E263EB15388}"/>
                  </a:ext>
                </a:extLst>
              </p:cNvPr>
              <p:cNvSpPr/>
              <p:nvPr/>
            </p:nvSpPr>
            <p:spPr>
              <a:xfrm rot="1217087" flipH="1">
                <a:off x="1622049" y="3385248"/>
                <a:ext cx="496688" cy="115532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50BDE3F5-3E7A-2698-C1D2-3E97F4185A6D}"/>
                  </a:ext>
                </a:extLst>
              </p:cNvPr>
              <p:cNvSpPr/>
              <p:nvPr/>
            </p:nvSpPr>
            <p:spPr>
              <a:xfrm>
                <a:off x="1906554" y="4369212"/>
                <a:ext cx="919867" cy="230293"/>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3A9465CC-1C1E-C34C-95DD-5F8AE04D4965}"/>
                  </a:ext>
                </a:extLst>
              </p:cNvPr>
              <p:cNvSpPr/>
              <p:nvPr/>
            </p:nvSpPr>
            <p:spPr>
              <a:xfrm rot="10800000">
                <a:off x="2180231" y="3349364"/>
                <a:ext cx="367012" cy="394407"/>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7B43DF-FC5F-9437-515F-6607ECCEA6DB}"/>
                  </a:ext>
                </a:extLst>
              </p:cNvPr>
              <p:cNvSpPr/>
              <p:nvPr/>
            </p:nvSpPr>
            <p:spPr>
              <a:xfrm>
                <a:off x="1830364" y="2228136"/>
                <a:ext cx="1103841" cy="14131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7F3032AF-2754-CE60-3FE1-1CD6E0A2EC6F}"/>
                  </a:ext>
                </a:extLst>
              </p:cNvPr>
              <p:cNvSpPr/>
              <p:nvPr/>
            </p:nvSpPr>
            <p:spPr>
              <a:xfrm rot="671737">
                <a:off x="1718050" y="2552594"/>
                <a:ext cx="349873" cy="82491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3E2C62DC-E046-C0BD-CDEA-DFDA6CC25842}"/>
                  </a:ext>
                </a:extLst>
              </p:cNvPr>
              <p:cNvSpPr/>
              <p:nvPr/>
            </p:nvSpPr>
            <p:spPr>
              <a:xfrm rot="20928263" flipH="1">
                <a:off x="2626076" y="2657265"/>
                <a:ext cx="398950" cy="72489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ord 17">
                <a:extLst>
                  <a:ext uri="{FF2B5EF4-FFF2-40B4-BE49-F238E27FC236}">
                    <a16:creationId xmlns:a16="http://schemas.microsoft.com/office/drawing/2014/main" id="{EF833724-979E-7187-EB01-8CF2802F52F5}"/>
                  </a:ext>
                </a:extLst>
              </p:cNvPr>
              <p:cNvSpPr/>
              <p:nvPr/>
            </p:nvSpPr>
            <p:spPr>
              <a:xfrm rot="7621963">
                <a:off x="1894316" y="2104979"/>
                <a:ext cx="898520" cy="90196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78">
              <a:extLst>
                <a:ext uri="{FF2B5EF4-FFF2-40B4-BE49-F238E27FC236}">
                  <a16:creationId xmlns:a16="http://schemas.microsoft.com/office/drawing/2014/main" id="{85293C71-EA37-82AB-C444-46468408A1A5}"/>
                </a:ext>
              </a:extLst>
            </p:cNvPr>
            <p:cNvSpPr/>
            <p:nvPr/>
          </p:nvSpPr>
          <p:spPr>
            <a:xfrm>
              <a:off x="4267200" y="1676400"/>
              <a:ext cx="1066800" cy="3048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8886698B-5B50-69BB-E27F-0FAD55C77336}"/>
              </a:ext>
            </a:extLst>
          </p:cNvPr>
          <p:cNvSpPr txBox="1"/>
          <p:nvPr/>
        </p:nvSpPr>
        <p:spPr>
          <a:xfrm>
            <a:off x="4762644" y="994805"/>
            <a:ext cx="6052111" cy="5170646"/>
          </a:xfrm>
          <a:prstGeom prst="rect">
            <a:avLst/>
          </a:prstGeom>
          <a:noFill/>
        </p:spPr>
        <p:txBody>
          <a:bodyPr wrap="square" rtlCol="0">
            <a:spAutoFit/>
          </a:bodyPr>
          <a:lstStyle/>
          <a:p>
            <a:pPr algn="ctr"/>
            <a:r>
              <a:rPr lang="en-US" sz="6600" dirty="0">
                <a:latin typeface="Poor Richard" pitchFamily="18" charset="0"/>
              </a:rPr>
              <a:t>Sacred Truths and Labors of Love</a:t>
            </a:r>
          </a:p>
          <a:p>
            <a:pPr algn="ctr"/>
            <a:r>
              <a:rPr lang="en-US" sz="6600" dirty="0">
                <a:latin typeface="Poor Richard" pitchFamily="18" charset="0"/>
              </a:rPr>
              <a:t>Jacob 1 </a:t>
            </a:r>
          </a:p>
          <a:p>
            <a:pPr algn="ctr"/>
            <a:r>
              <a:rPr lang="en-US" sz="6600" dirty="0">
                <a:latin typeface="Poor Richard" pitchFamily="18" charset="0"/>
              </a:rPr>
              <a:t>and </a:t>
            </a:r>
          </a:p>
          <a:p>
            <a:pPr algn="ctr"/>
            <a:r>
              <a:rPr lang="en-US" sz="6600" dirty="0">
                <a:latin typeface="Poor Richard" pitchFamily="18" charset="0"/>
              </a:rPr>
              <a:t>Jacob 2:1-11</a:t>
            </a:r>
          </a:p>
        </p:txBody>
      </p:sp>
      <p:sp>
        <p:nvSpPr>
          <p:cNvPr id="20" name="Heart 19">
            <a:extLst>
              <a:ext uri="{FF2B5EF4-FFF2-40B4-BE49-F238E27FC236}">
                <a16:creationId xmlns:a16="http://schemas.microsoft.com/office/drawing/2014/main" id="{3726B789-4319-6644-5150-21CE3A5BEA6E}"/>
              </a:ext>
            </a:extLst>
          </p:cNvPr>
          <p:cNvSpPr/>
          <p:nvPr/>
        </p:nvSpPr>
        <p:spPr>
          <a:xfrm>
            <a:off x="10216930" y="2118912"/>
            <a:ext cx="1366912" cy="1049587"/>
          </a:xfrm>
          <a:prstGeom prst="hear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636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A12100-18F5-4CDA-A477-32047F128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latin typeface="Poor Richard" pitchFamily="18" charset="0"/>
              </a:rPr>
              <a:t>Provocation In The Days of Temptation</a:t>
            </a:r>
          </a:p>
        </p:txBody>
      </p:sp>
      <p:sp>
        <p:nvSpPr>
          <p:cNvPr id="37" name="TextBox 36"/>
          <p:cNvSpPr txBox="1"/>
          <p:nvPr/>
        </p:nvSpPr>
        <p:spPr>
          <a:xfrm>
            <a:off x="-1" y="6550223"/>
            <a:ext cx="7367451" cy="307777"/>
          </a:xfrm>
          <a:prstGeom prst="rect">
            <a:avLst/>
          </a:prstGeom>
          <a:noFill/>
        </p:spPr>
        <p:txBody>
          <a:bodyPr wrap="square" rtlCol="0">
            <a:spAutoFit/>
          </a:bodyPr>
          <a:lstStyle/>
          <a:p>
            <a:r>
              <a:rPr lang="en-US" sz="1400" dirty="0"/>
              <a:t>Jacob 1:7-8</a:t>
            </a:r>
          </a:p>
        </p:txBody>
      </p:sp>
      <p:sp>
        <p:nvSpPr>
          <p:cNvPr id="131" name="TextBox 130"/>
          <p:cNvSpPr txBox="1"/>
          <p:nvPr/>
        </p:nvSpPr>
        <p:spPr>
          <a:xfrm>
            <a:off x="6779623" y="2157550"/>
            <a:ext cx="4049484" cy="2246769"/>
          </a:xfrm>
          <a:prstGeom prst="rect">
            <a:avLst/>
          </a:prstGeom>
          <a:noFill/>
        </p:spPr>
        <p:txBody>
          <a:bodyPr wrap="square" rtlCol="0">
            <a:spAutoFit/>
          </a:bodyPr>
          <a:lstStyle/>
          <a:p>
            <a:pPr fontAlgn="base"/>
            <a:r>
              <a:rPr lang="en-US" sz="2800" dirty="0"/>
              <a:t>In the day of the ancient Israelites who provoked God’s anger by rebelling against Him in the wilderness </a:t>
            </a:r>
          </a:p>
        </p:txBody>
      </p:sp>
      <p:pic>
        <p:nvPicPr>
          <p:cNvPr id="4" name="Picture 3">
            <a:extLst>
              <a:ext uri="{FF2B5EF4-FFF2-40B4-BE49-F238E27FC236}">
                <a16:creationId xmlns:a16="http://schemas.microsoft.com/office/drawing/2014/main" id="{EE915424-DF7B-4FCB-94B6-76AAB551C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79" y="1227909"/>
            <a:ext cx="5950857" cy="4820194"/>
          </a:xfrm>
          <a:prstGeom prst="rect">
            <a:avLst/>
          </a:prstGeom>
        </p:spPr>
      </p:pic>
    </p:spTree>
    <p:extLst>
      <p:ext uri="{BB962C8B-B14F-4D97-AF65-F5344CB8AC3E}">
        <p14:creationId xmlns:p14="http://schemas.microsoft.com/office/powerpoint/2010/main" val="2615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A12100-18F5-4CDA-A477-32047F128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latin typeface="Poor Richard" pitchFamily="18" charset="0"/>
              </a:rPr>
              <a:t>View Christ’s Death</a:t>
            </a:r>
          </a:p>
        </p:txBody>
      </p:sp>
      <p:sp>
        <p:nvSpPr>
          <p:cNvPr id="37" name="TextBox 36"/>
          <p:cNvSpPr txBox="1"/>
          <p:nvPr/>
        </p:nvSpPr>
        <p:spPr>
          <a:xfrm>
            <a:off x="-1" y="6550223"/>
            <a:ext cx="7367451" cy="307777"/>
          </a:xfrm>
          <a:prstGeom prst="rect">
            <a:avLst/>
          </a:prstGeom>
          <a:noFill/>
        </p:spPr>
        <p:txBody>
          <a:bodyPr wrap="square" rtlCol="0">
            <a:spAutoFit/>
          </a:bodyPr>
          <a:lstStyle/>
          <a:p>
            <a:r>
              <a:rPr lang="en-US" sz="1400" dirty="0"/>
              <a:t>Jacob 1:7-8</a:t>
            </a:r>
          </a:p>
        </p:txBody>
      </p:sp>
      <p:sp>
        <p:nvSpPr>
          <p:cNvPr id="131" name="TextBox 130"/>
          <p:cNvSpPr txBox="1"/>
          <p:nvPr/>
        </p:nvSpPr>
        <p:spPr>
          <a:xfrm>
            <a:off x="6779623" y="2157550"/>
            <a:ext cx="4049484" cy="3416320"/>
          </a:xfrm>
          <a:prstGeom prst="rect">
            <a:avLst/>
          </a:prstGeom>
          <a:noFill/>
        </p:spPr>
        <p:txBody>
          <a:bodyPr wrap="square" rtlCol="0">
            <a:spAutoFit/>
          </a:bodyPr>
          <a:lstStyle/>
          <a:p>
            <a:pPr fontAlgn="base"/>
            <a:r>
              <a:rPr lang="en-US" sz="2400" dirty="0"/>
              <a:t>When Jacob wrote that he wanted to persuade people to “believe in Christ, and view his death,” he may have meant that he wanted them to examine the Atonement of Jesus Christ attentively, realize its importance, and gain a personal testimony of it.</a:t>
            </a:r>
          </a:p>
        </p:txBody>
      </p:sp>
      <p:grpSp>
        <p:nvGrpSpPr>
          <p:cNvPr id="7" name="Group 6">
            <a:extLst>
              <a:ext uri="{FF2B5EF4-FFF2-40B4-BE49-F238E27FC236}">
                <a16:creationId xmlns:a16="http://schemas.microsoft.com/office/drawing/2014/main" id="{612FBD6B-2182-4721-97A1-7FB6C1879B3A}"/>
              </a:ext>
            </a:extLst>
          </p:cNvPr>
          <p:cNvGrpSpPr/>
          <p:nvPr/>
        </p:nvGrpSpPr>
        <p:grpSpPr>
          <a:xfrm>
            <a:off x="627017" y="1045028"/>
            <a:ext cx="5018314" cy="5423858"/>
            <a:chOff x="378823" y="979714"/>
            <a:chExt cx="5018314" cy="5423858"/>
          </a:xfrm>
        </p:grpSpPr>
        <p:pic>
          <p:nvPicPr>
            <p:cNvPr id="3" name="Picture 2">
              <a:extLst>
                <a:ext uri="{FF2B5EF4-FFF2-40B4-BE49-F238E27FC236}">
                  <a16:creationId xmlns:a16="http://schemas.microsoft.com/office/drawing/2014/main" id="{3BB67C81-FD6F-49F8-B8E4-B70430AB4066}"/>
                </a:ext>
              </a:extLst>
            </p:cNvPr>
            <p:cNvPicPr>
              <a:picLocks noChangeAspect="1"/>
            </p:cNvPicPr>
            <p:nvPr/>
          </p:nvPicPr>
          <p:blipFill rotWithShape="1">
            <a:blip r:embed="rId3">
              <a:extLst>
                <a:ext uri="{28A0092B-C50C-407E-A947-70E740481C1C}">
                  <a14:useLocalDpi xmlns:a14="http://schemas.microsoft.com/office/drawing/2010/main" val="0"/>
                </a:ext>
              </a:extLst>
            </a:blip>
            <a:srcRect l="26826" t="22476"/>
            <a:stretch/>
          </p:blipFill>
          <p:spPr>
            <a:xfrm>
              <a:off x="378823" y="979714"/>
              <a:ext cx="5018314" cy="5316583"/>
            </a:xfrm>
            <a:prstGeom prst="ellipse">
              <a:avLst/>
            </a:prstGeom>
            <a:ln>
              <a:noFill/>
            </a:ln>
            <a:effectLst>
              <a:softEdge rad="112500"/>
            </a:effectLst>
          </p:spPr>
        </p:pic>
        <p:sp>
          <p:nvSpPr>
            <p:cNvPr id="6" name="Rectangle 5">
              <a:extLst>
                <a:ext uri="{FF2B5EF4-FFF2-40B4-BE49-F238E27FC236}">
                  <a16:creationId xmlns:a16="http://schemas.microsoft.com/office/drawing/2014/main" id="{4EBFCA26-D191-4FB6-AD53-17729C0F0ACA}"/>
                </a:ext>
              </a:extLst>
            </p:cNvPr>
            <p:cNvSpPr/>
            <p:nvPr/>
          </p:nvSpPr>
          <p:spPr>
            <a:xfrm>
              <a:off x="2422727" y="6157351"/>
              <a:ext cx="915635" cy="246221"/>
            </a:xfrm>
            <a:prstGeom prst="rect">
              <a:avLst/>
            </a:prstGeom>
          </p:spPr>
          <p:txBody>
            <a:bodyPr wrap="none">
              <a:spAutoFit/>
            </a:bodyPr>
            <a:lstStyle/>
            <a:p>
              <a:r>
                <a:rPr lang="en-US" sz="1000" dirty="0" err="1"/>
                <a:t>Yongsung</a:t>
              </a:r>
              <a:r>
                <a:rPr lang="en-US" sz="1000" dirty="0"/>
                <a:t> Kim</a:t>
              </a:r>
            </a:p>
          </p:txBody>
        </p:sp>
      </p:grpSp>
    </p:spTree>
    <p:extLst>
      <p:ext uri="{BB962C8B-B14F-4D97-AF65-F5344CB8AC3E}">
        <p14:creationId xmlns:p14="http://schemas.microsoft.com/office/powerpoint/2010/main" val="321703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A12100-18F5-4CDA-A477-32047F128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32805" y="0"/>
            <a:ext cx="8763000" cy="923330"/>
          </a:xfrm>
          <a:prstGeom prst="rect">
            <a:avLst/>
          </a:prstGeom>
          <a:noFill/>
        </p:spPr>
        <p:txBody>
          <a:bodyPr wrap="square" rtlCol="0">
            <a:spAutoFit/>
          </a:bodyPr>
          <a:lstStyle/>
          <a:p>
            <a:pPr algn="ctr"/>
            <a:r>
              <a:rPr lang="en-US" sz="5400" dirty="0">
                <a:latin typeface="Poor Richard" pitchFamily="18" charset="0"/>
              </a:rPr>
              <a:t>Suffer His Cross </a:t>
            </a:r>
          </a:p>
        </p:txBody>
      </p:sp>
      <p:sp>
        <p:nvSpPr>
          <p:cNvPr id="37" name="TextBox 36"/>
          <p:cNvSpPr txBox="1"/>
          <p:nvPr/>
        </p:nvSpPr>
        <p:spPr>
          <a:xfrm>
            <a:off x="0" y="6550223"/>
            <a:ext cx="4800600" cy="307777"/>
          </a:xfrm>
          <a:prstGeom prst="rect">
            <a:avLst/>
          </a:prstGeom>
          <a:noFill/>
        </p:spPr>
        <p:txBody>
          <a:bodyPr wrap="square" rtlCol="0">
            <a:spAutoFit/>
          </a:bodyPr>
          <a:lstStyle/>
          <a:p>
            <a:r>
              <a:rPr lang="en-US" sz="1400" dirty="0"/>
              <a:t>Jacob 1:8</a:t>
            </a:r>
          </a:p>
        </p:txBody>
      </p:sp>
      <p:sp>
        <p:nvSpPr>
          <p:cNvPr id="131" name="TextBox 130"/>
          <p:cNvSpPr txBox="1"/>
          <p:nvPr/>
        </p:nvSpPr>
        <p:spPr>
          <a:xfrm>
            <a:off x="322216" y="1504407"/>
            <a:ext cx="6888479" cy="4801314"/>
          </a:xfrm>
          <a:prstGeom prst="rect">
            <a:avLst/>
          </a:prstGeom>
          <a:noFill/>
        </p:spPr>
        <p:txBody>
          <a:bodyPr wrap="square" rtlCol="0">
            <a:spAutoFit/>
          </a:bodyPr>
          <a:lstStyle/>
          <a:p>
            <a:pPr fontAlgn="base"/>
            <a:r>
              <a:rPr lang="en-US" dirty="0"/>
              <a:t>“We may wonder why we Latter-day Saints don’t place a cross on our churches or wear a cross to show that we are Christians, thereby making it easier for others to identify in whom we believe. Is the cross important to our faith?</a:t>
            </a:r>
          </a:p>
          <a:p>
            <a:pPr fontAlgn="base"/>
            <a:endParaRPr lang="en-US" dirty="0"/>
          </a:p>
          <a:p>
            <a:pPr fontAlgn="base"/>
            <a:r>
              <a:rPr lang="en-US" dirty="0"/>
              <a:t>The answer is an unequivocal yes! The Redeemer’s suffering on the cross is vitally important to us and is an inseparable part of the Atonement, through which He suffered and died for our sins and thereby provided us with a clear path to salvation and exaltation.</a:t>
            </a:r>
          </a:p>
          <a:p>
            <a:pPr fontAlgn="base"/>
            <a:endParaRPr lang="en-US" dirty="0"/>
          </a:p>
          <a:p>
            <a:pPr fontAlgn="base"/>
            <a:r>
              <a:rPr lang="en-US" dirty="0"/>
              <a:t>The Savior was clear when He stated that in following Him we should take upon ourselves a cross—not the Roman cross that was the instrument of death but our </a:t>
            </a:r>
            <a:r>
              <a:rPr lang="en-US" i="1" dirty="0"/>
              <a:t>own cross, </a:t>
            </a:r>
            <a:r>
              <a:rPr lang="en-US" dirty="0"/>
              <a:t>whereby we present a sacrifice to the Lord of our own heart to be obedient to His commandments.</a:t>
            </a:r>
          </a:p>
          <a:p>
            <a:pPr fontAlgn="base"/>
            <a:endParaRPr lang="en-US" dirty="0"/>
          </a:p>
          <a:p>
            <a:pPr fontAlgn="base"/>
            <a:r>
              <a:rPr lang="en-US" dirty="0"/>
              <a:t>“And he that </a:t>
            </a:r>
            <a:r>
              <a:rPr lang="en-US" dirty="0" err="1"/>
              <a:t>taketh</a:t>
            </a:r>
            <a:r>
              <a:rPr lang="en-US" dirty="0"/>
              <a:t> not his cross, and </a:t>
            </a:r>
            <a:r>
              <a:rPr lang="en-US" dirty="0" err="1"/>
              <a:t>followeth</a:t>
            </a:r>
            <a:r>
              <a:rPr lang="en-US" dirty="0"/>
              <a:t> after me,” Jesus said, “is not worthy of me” (Matthew 10:38).</a:t>
            </a:r>
          </a:p>
        </p:txBody>
      </p:sp>
      <p:sp>
        <p:nvSpPr>
          <p:cNvPr id="132" name="TextBox 131"/>
          <p:cNvSpPr txBox="1"/>
          <p:nvPr/>
        </p:nvSpPr>
        <p:spPr>
          <a:xfrm>
            <a:off x="7485017" y="3604166"/>
            <a:ext cx="4201886" cy="3108543"/>
          </a:xfrm>
          <a:prstGeom prst="rect">
            <a:avLst/>
          </a:prstGeom>
          <a:noFill/>
        </p:spPr>
        <p:txBody>
          <a:bodyPr wrap="square" rtlCol="0">
            <a:spAutoFit/>
          </a:bodyPr>
          <a:lstStyle/>
          <a:p>
            <a:pPr fontAlgn="base"/>
            <a:r>
              <a:rPr lang="en-US" sz="2000" dirty="0"/>
              <a:t>“The message of the gospel of Jesus Christ includes what happened on the cross, but this message and meaning is within each of us and requires no external symbol to manifest our faith. Our cross is the giving up of </a:t>
            </a:r>
          </a:p>
          <a:p>
            <a:pPr fontAlgn="base"/>
            <a:r>
              <a:rPr lang="en-US" sz="2000" dirty="0"/>
              <a:t>worldly sins and following the </a:t>
            </a:r>
          </a:p>
          <a:p>
            <a:pPr fontAlgn="base"/>
            <a:r>
              <a:rPr lang="en-US" sz="2000" dirty="0"/>
              <a:t>Savior with a humble heart and </a:t>
            </a:r>
          </a:p>
          <a:p>
            <a:pPr fontAlgn="base"/>
            <a:r>
              <a:rPr lang="en-US" sz="2000" dirty="0"/>
              <a:t>an obedient spirit.” </a:t>
            </a:r>
          </a:p>
          <a:p>
            <a:pPr fontAlgn="base"/>
            <a:r>
              <a:rPr lang="en-US" sz="1600" dirty="0"/>
              <a:t>Gregory A. </a:t>
            </a:r>
            <a:r>
              <a:rPr lang="en-US" sz="1600" dirty="0" err="1"/>
              <a:t>Schwitzer</a:t>
            </a:r>
            <a:endParaRPr lang="en-US" sz="1600" dirty="0">
              <a:solidFill>
                <a:srgbClr val="00B0F0"/>
              </a:solidFill>
            </a:endParaRPr>
          </a:p>
        </p:txBody>
      </p:sp>
      <p:pic>
        <p:nvPicPr>
          <p:cNvPr id="1026" name="Picture 2" descr="Gregory A. Schwitzer"/>
          <p:cNvPicPr>
            <a:picLocks noChangeAspect="1" noChangeArrowheads="1"/>
          </p:cNvPicPr>
          <p:nvPr/>
        </p:nvPicPr>
        <p:blipFill>
          <a:blip r:embed="rId3" cstate="print"/>
          <a:srcRect/>
          <a:stretch>
            <a:fillRect/>
          </a:stretch>
        </p:blipFill>
        <p:spPr bwMode="auto">
          <a:xfrm>
            <a:off x="11009330" y="5551713"/>
            <a:ext cx="948356" cy="1183187"/>
          </a:xfrm>
          <a:prstGeom prst="rect">
            <a:avLst/>
          </a:prstGeom>
          <a:noFill/>
        </p:spPr>
      </p:pic>
      <p:pic>
        <p:nvPicPr>
          <p:cNvPr id="4" name="Picture 3">
            <a:extLst>
              <a:ext uri="{FF2B5EF4-FFF2-40B4-BE49-F238E27FC236}">
                <a16:creationId xmlns:a16="http://schemas.microsoft.com/office/drawing/2014/main" id="{1CDF1F3D-A93F-4A17-B5A2-38728A18D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763" y="219211"/>
            <a:ext cx="4185479" cy="2785246"/>
          </a:xfrm>
          <a:prstGeom prst="rect">
            <a:avLst/>
          </a:prstGeom>
        </p:spPr>
      </p:pic>
      <p:sp>
        <p:nvSpPr>
          <p:cNvPr id="6" name="Rectangle 5">
            <a:extLst>
              <a:ext uri="{FF2B5EF4-FFF2-40B4-BE49-F238E27FC236}">
                <a16:creationId xmlns:a16="http://schemas.microsoft.com/office/drawing/2014/main" id="{C499097E-8D7F-4917-8AF1-4514E993E320}"/>
              </a:ext>
            </a:extLst>
          </p:cNvPr>
          <p:cNvSpPr/>
          <p:nvPr/>
        </p:nvSpPr>
        <p:spPr>
          <a:xfrm>
            <a:off x="616688" y="806772"/>
            <a:ext cx="6398067" cy="646331"/>
          </a:xfrm>
          <a:prstGeom prst="rect">
            <a:avLst/>
          </a:prstGeom>
        </p:spPr>
        <p:txBody>
          <a:bodyPr wrap="square">
            <a:spAutoFit/>
          </a:bodyPr>
          <a:lstStyle/>
          <a:p>
            <a:r>
              <a:rPr lang="en-US" b="1" dirty="0">
                <a:solidFill>
                  <a:srgbClr val="333333"/>
                </a:solidFill>
                <a:latin typeface="Open Sans"/>
              </a:rPr>
              <a:t>O</a:t>
            </a:r>
            <a:r>
              <a:rPr lang="en-US" b="1" i="0" dirty="0">
                <a:solidFill>
                  <a:srgbClr val="333333"/>
                </a:solidFill>
                <a:effectLst/>
                <a:latin typeface="Open Sans"/>
              </a:rPr>
              <a:t>ur willingness to deny ourselves of ungodliness and worldly lusts and to keep the Lord’s commandments</a:t>
            </a:r>
            <a:endParaRPr lang="en-US" b="1" dirty="0"/>
          </a:p>
        </p:txBody>
      </p:sp>
    </p:spTree>
    <p:extLst>
      <p:ext uri="{BB962C8B-B14F-4D97-AF65-F5344CB8AC3E}">
        <p14:creationId xmlns:p14="http://schemas.microsoft.com/office/powerpoint/2010/main" val="210869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A12100-18F5-4CDA-A477-32047F128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latin typeface="Poor Richard" pitchFamily="18" charset="0"/>
              </a:rPr>
              <a:t>Bare The Shame of the World</a:t>
            </a:r>
          </a:p>
        </p:txBody>
      </p:sp>
      <p:sp>
        <p:nvSpPr>
          <p:cNvPr id="37" name="TextBox 36"/>
          <p:cNvSpPr txBox="1"/>
          <p:nvPr/>
        </p:nvSpPr>
        <p:spPr>
          <a:xfrm>
            <a:off x="-1" y="6550223"/>
            <a:ext cx="7367451" cy="307777"/>
          </a:xfrm>
          <a:prstGeom prst="rect">
            <a:avLst/>
          </a:prstGeom>
          <a:noFill/>
        </p:spPr>
        <p:txBody>
          <a:bodyPr wrap="square" rtlCol="0">
            <a:spAutoFit/>
          </a:bodyPr>
          <a:lstStyle/>
          <a:p>
            <a:r>
              <a:rPr lang="en-US" sz="1400" dirty="0"/>
              <a:t>Jacob 1:7-8</a:t>
            </a:r>
          </a:p>
        </p:txBody>
      </p:sp>
      <p:sp>
        <p:nvSpPr>
          <p:cNvPr id="131" name="TextBox 130"/>
          <p:cNvSpPr txBox="1"/>
          <p:nvPr/>
        </p:nvSpPr>
        <p:spPr>
          <a:xfrm>
            <a:off x="666205" y="2183675"/>
            <a:ext cx="4049484" cy="1938992"/>
          </a:xfrm>
          <a:prstGeom prst="rect">
            <a:avLst/>
          </a:prstGeom>
          <a:noFill/>
        </p:spPr>
        <p:txBody>
          <a:bodyPr wrap="square" rtlCol="0">
            <a:spAutoFit/>
          </a:bodyPr>
          <a:lstStyle/>
          <a:p>
            <a:pPr fontAlgn="base"/>
            <a:r>
              <a:rPr lang="en-US" sz="2400" dirty="0"/>
              <a:t>Keeping the commandments despite the worldly pressure, humiliation, and opposition that often come to disciples of Jesus Christ.</a:t>
            </a:r>
          </a:p>
        </p:txBody>
      </p:sp>
      <p:pic>
        <p:nvPicPr>
          <p:cNvPr id="3" name="Picture 2">
            <a:extLst>
              <a:ext uri="{FF2B5EF4-FFF2-40B4-BE49-F238E27FC236}">
                <a16:creationId xmlns:a16="http://schemas.microsoft.com/office/drawing/2014/main" id="{3397DCD5-3CCB-439D-B0C5-E06AEDF0C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991" y="1627958"/>
            <a:ext cx="6960542" cy="3910693"/>
          </a:xfrm>
          <a:prstGeom prst="rect">
            <a:avLst/>
          </a:prstGeom>
        </p:spPr>
      </p:pic>
    </p:spTree>
    <p:extLst>
      <p:ext uri="{BB962C8B-B14F-4D97-AF65-F5344CB8AC3E}">
        <p14:creationId xmlns:p14="http://schemas.microsoft.com/office/powerpoint/2010/main" val="350303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3BAF8A-8CE9-400D-8CCE-FCF78B26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The </a:t>
            </a:r>
            <a:r>
              <a:rPr lang="en-US" sz="5400" dirty="0" err="1">
                <a:latin typeface="Poor Richard" pitchFamily="18" charset="0"/>
              </a:rPr>
              <a:t>Nephite</a:t>
            </a:r>
            <a:r>
              <a:rPr lang="en-US" sz="5400" dirty="0">
                <a:latin typeface="Poor Richard" pitchFamily="18" charset="0"/>
              </a:rPr>
              <a:t> Dynasty</a:t>
            </a:r>
          </a:p>
        </p:txBody>
      </p:sp>
      <p:sp>
        <p:nvSpPr>
          <p:cNvPr id="37" name="TextBox 36"/>
          <p:cNvSpPr txBox="1"/>
          <p:nvPr/>
        </p:nvSpPr>
        <p:spPr>
          <a:xfrm>
            <a:off x="0" y="6550223"/>
            <a:ext cx="4800600" cy="307777"/>
          </a:xfrm>
          <a:prstGeom prst="rect">
            <a:avLst/>
          </a:prstGeom>
          <a:noFill/>
        </p:spPr>
        <p:txBody>
          <a:bodyPr wrap="square" rtlCol="0">
            <a:spAutoFit/>
          </a:bodyPr>
          <a:lstStyle/>
          <a:p>
            <a:r>
              <a:rPr lang="en-US" sz="1400" dirty="0"/>
              <a:t>Jacob 1:9-12; 2 Nephi 5:18; 62</a:t>
            </a:r>
          </a:p>
        </p:txBody>
      </p:sp>
      <p:sp>
        <p:nvSpPr>
          <p:cNvPr id="131" name="TextBox 130"/>
          <p:cNvSpPr txBox="1"/>
          <p:nvPr/>
        </p:nvSpPr>
        <p:spPr>
          <a:xfrm>
            <a:off x="781595" y="1077686"/>
            <a:ext cx="3048000" cy="1323439"/>
          </a:xfrm>
          <a:prstGeom prst="rect">
            <a:avLst/>
          </a:prstGeom>
          <a:noFill/>
        </p:spPr>
        <p:txBody>
          <a:bodyPr wrap="square" rtlCol="0">
            <a:spAutoFit/>
          </a:bodyPr>
          <a:lstStyle/>
          <a:p>
            <a:pPr fontAlgn="base"/>
            <a:r>
              <a:rPr lang="en-US" sz="2000" dirty="0"/>
              <a:t>Nephi had been appointed as king by the voice of the people and chose another king to reign in his stead. </a:t>
            </a:r>
          </a:p>
        </p:txBody>
      </p:sp>
      <p:sp>
        <p:nvSpPr>
          <p:cNvPr id="132" name="TextBox 131"/>
          <p:cNvSpPr txBox="1"/>
          <p:nvPr/>
        </p:nvSpPr>
        <p:spPr>
          <a:xfrm>
            <a:off x="8135983" y="859973"/>
            <a:ext cx="4191000" cy="1323439"/>
          </a:xfrm>
          <a:prstGeom prst="rect">
            <a:avLst/>
          </a:prstGeom>
          <a:noFill/>
        </p:spPr>
        <p:txBody>
          <a:bodyPr wrap="square" rtlCol="0">
            <a:spAutoFit/>
          </a:bodyPr>
          <a:lstStyle/>
          <a:p>
            <a:pPr fontAlgn="base"/>
            <a:r>
              <a:rPr lang="en-US" sz="2000" dirty="0"/>
              <a:t>To retain Nephi’s name in remembrance they established a </a:t>
            </a:r>
            <a:r>
              <a:rPr lang="en-US" sz="2000" dirty="0" err="1"/>
              <a:t>Nephite</a:t>
            </a:r>
            <a:r>
              <a:rPr lang="en-US" sz="2000" dirty="0"/>
              <a:t> monarchy…Second Nephi Dynasty, third Nephi and so on.</a:t>
            </a:r>
            <a:endParaRPr lang="en-US" sz="2000" dirty="0">
              <a:solidFill>
                <a:srgbClr val="00B0F0"/>
              </a:solidFill>
            </a:endParaRPr>
          </a:p>
        </p:txBody>
      </p:sp>
      <p:sp>
        <p:nvSpPr>
          <p:cNvPr id="8" name="TextBox 7"/>
          <p:cNvSpPr txBox="1"/>
          <p:nvPr/>
        </p:nvSpPr>
        <p:spPr>
          <a:xfrm>
            <a:off x="936172" y="4367349"/>
            <a:ext cx="3429000" cy="1323439"/>
          </a:xfrm>
          <a:prstGeom prst="rect">
            <a:avLst/>
          </a:prstGeom>
          <a:noFill/>
        </p:spPr>
        <p:txBody>
          <a:bodyPr wrap="square" rtlCol="0">
            <a:spAutoFit/>
          </a:bodyPr>
          <a:lstStyle/>
          <a:p>
            <a:pPr fontAlgn="base"/>
            <a:r>
              <a:rPr lang="en-US" sz="2000" dirty="0"/>
              <a:t>This was much like the system used by the Egyptians and the Romans with their Pharaohs and Caesars. </a:t>
            </a:r>
            <a:endParaRPr lang="en-US" sz="1600" dirty="0">
              <a:solidFill>
                <a:srgbClr val="00B0F0"/>
              </a:solidFill>
            </a:endParaRPr>
          </a:p>
        </p:txBody>
      </p:sp>
      <p:sp>
        <p:nvSpPr>
          <p:cNvPr id="9" name="TextBox 8"/>
          <p:cNvSpPr txBox="1"/>
          <p:nvPr/>
        </p:nvSpPr>
        <p:spPr>
          <a:xfrm>
            <a:off x="8186057" y="4247606"/>
            <a:ext cx="3429000" cy="1631216"/>
          </a:xfrm>
          <a:prstGeom prst="rect">
            <a:avLst/>
          </a:prstGeom>
          <a:noFill/>
        </p:spPr>
        <p:txBody>
          <a:bodyPr wrap="square" rtlCol="0">
            <a:spAutoFit/>
          </a:bodyPr>
          <a:lstStyle/>
          <a:p>
            <a:pPr fontAlgn="base"/>
            <a:r>
              <a:rPr lang="en-US" sz="2000" dirty="0"/>
              <a:t>The Nephite Dynasty continued for almost 500 years, in which a system of judges was established. (Mosiah 29)</a:t>
            </a:r>
            <a:endParaRPr lang="en-US" sz="1600" dirty="0">
              <a:solidFill>
                <a:srgbClr val="00B0F0"/>
              </a:solidFill>
            </a:endParaRPr>
          </a:p>
        </p:txBody>
      </p:sp>
      <p:pic>
        <p:nvPicPr>
          <p:cNvPr id="4" name="Picture 3">
            <a:extLst>
              <a:ext uri="{FF2B5EF4-FFF2-40B4-BE49-F238E27FC236}">
                <a16:creationId xmlns:a16="http://schemas.microsoft.com/office/drawing/2014/main" id="{6764A38C-A468-451E-97F4-9EF061EB2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0" y="978353"/>
            <a:ext cx="3260271" cy="2112523"/>
          </a:xfrm>
          <a:prstGeom prst="rect">
            <a:avLst/>
          </a:prstGeom>
        </p:spPr>
      </p:pic>
      <p:pic>
        <p:nvPicPr>
          <p:cNvPr id="7" name="Picture 6">
            <a:extLst>
              <a:ext uri="{FF2B5EF4-FFF2-40B4-BE49-F238E27FC236}">
                <a16:creationId xmlns:a16="http://schemas.microsoft.com/office/drawing/2014/main" id="{4FB05158-6E3A-416C-9690-92F30D98D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183" y="3616871"/>
            <a:ext cx="3554098" cy="2927942"/>
          </a:xfrm>
          <a:prstGeom prst="rect">
            <a:avLst/>
          </a:prstGeom>
        </p:spPr>
      </p:pic>
    </p:spTree>
    <p:extLst>
      <p:ext uri="{BB962C8B-B14F-4D97-AF65-F5344CB8AC3E}">
        <p14:creationId xmlns:p14="http://schemas.microsoft.com/office/powerpoint/2010/main" val="32444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EA3507-6CEE-4F56-9FD7-7C9D08B58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Anointed King and Sword</a:t>
            </a:r>
          </a:p>
        </p:txBody>
      </p:sp>
      <p:sp>
        <p:nvSpPr>
          <p:cNvPr id="37" name="TextBox 36"/>
          <p:cNvSpPr txBox="1"/>
          <p:nvPr/>
        </p:nvSpPr>
        <p:spPr>
          <a:xfrm>
            <a:off x="0" y="6550223"/>
            <a:ext cx="4800600" cy="307777"/>
          </a:xfrm>
          <a:prstGeom prst="rect">
            <a:avLst/>
          </a:prstGeom>
          <a:noFill/>
        </p:spPr>
        <p:txBody>
          <a:bodyPr wrap="square" rtlCol="0">
            <a:spAutoFit/>
          </a:bodyPr>
          <a:lstStyle/>
          <a:p>
            <a:r>
              <a:rPr lang="en-US" sz="1400" dirty="0"/>
              <a:t>Jacob 1:9</a:t>
            </a:r>
          </a:p>
        </p:txBody>
      </p:sp>
      <p:sp>
        <p:nvSpPr>
          <p:cNvPr id="131" name="TextBox 130"/>
          <p:cNvSpPr txBox="1"/>
          <p:nvPr/>
        </p:nvSpPr>
        <p:spPr>
          <a:xfrm>
            <a:off x="263434" y="1034142"/>
            <a:ext cx="3786052" cy="4401205"/>
          </a:xfrm>
          <a:prstGeom prst="rect">
            <a:avLst/>
          </a:prstGeom>
          <a:noFill/>
        </p:spPr>
        <p:txBody>
          <a:bodyPr wrap="square" rtlCol="0">
            <a:spAutoFit/>
          </a:bodyPr>
          <a:lstStyle/>
          <a:p>
            <a:pPr fontAlgn="base"/>
            <a:r>
              <a:rPr lang="en-US" sz="2000" dirty="0"/>
              <a:t>From ancient times it was the practice and tradition among the people of the Lord, at times when they had a monarchical government, to anoint their kings. The anointing, a symbol of the outpouring of the spirit, was a sacramental charge, one in which the king effectually covenanted to lead his people in righteousness. Prophets, priest, and kings—all of which were anointed—thus became messianic testimonies of the King of kings.</a:t>
            </a:r>
          </a:p>
        </p:txBody>
      </p:sp>
      <p:sp>
        <p:nvSpPr>
          <p:cNvPr id="9" name="TextBox 8"/>
          <p:cNvSpPr txBox="1"/>
          <p:nvPr/>
        </p:nvSpPr>
        <p:spPr>
          <a:xfrm>
            <a:off x="7772399" y="1066800"/>
            <a:ext cx="4140927" cy="2862322"/>
          </a:xfrm>
          <a:prstGeom prst="rect">
            <a:avLst/>
          </a:prstGeom>
          <a:noFill/>
        </p:spPr>
        <p:txBody>
          <a:bodyPr wrap="square" rtlCol="0">
            <a:spAutoFit/>
          </a:bodyPr>
          <a:lstStyle/>
          <a:p>
            <a:pPr fontAlgn="base"/>
            <a:r>
              <a:rPr lang="en-US" sz="2000" dirty="0"/>
              <a:t>Wielding the sword of “Laban”</a:t>
            </a:r>
          </a:p>
          <a:p>
            <a:pPr fontAlgn="base"/>
            <a:endParaRPr lang="en-US" sz="2000" dirty="0">
              <a:solidFill>
                <a:srgbClr val="00B0F0"/>
              </a:solidFill>
            </a:endParaRPr>
          </a:p>
          <a:p>
            <a:pPr fontAlgn="base"/>
            <a:r>
              <a:rPr lang="en-US" sz="2000" dirty="0"/>
              <a:t>The sword was emblematic of the arm of the Lord, a promise that He would strengthen and bless them. It was a reminder that there was a price to be paid, even the shedding of blood, that the world of God might be had and honored. </a:t>
            </a:r>
          </a:p>
        </p:txBody>
      </p:sp>
      <p:sp>
        <p:nvSpPr>
          <p:cNvPr id="10" name="TextBox 9"/>
          <p:cNvSpPr txBox="1"/>
          <p:nvPr/>
        </p:nvSpPr>
        <p:spPr>
          <a:xfrm>
            <a:off x="3346268" y="5573937"/>
            <a:ext cx="7652657" cy="1015663"/>
          </a:xfrm>
          <a:prstGeom prst="rect">
            <a:avLst/>
          </a:prstGeom>
          <a:noFill/>
        </p:spPr>
        <p:txBody>
          <a:bodyPr wrap="square" rtlCol="0">
            <a:spAutoFit/>
          </a:bodyPr>
          <a:lstStyle/>
          <a:p>
            <a:pPr fontAlgn="base"/>
            <a:r>
              <a:rPr lang="en-US" sz="2000" dirty="0"/>
              <a:t>The Three Witness—were promised they would see the sword of Laban, as well as the gold plates, the breastplate, and the Urim and Thummim </a:t>
            </a:r>
          </a:p>
          <a:p>
            <a:pPr fontAlgn="base"/>
            <a:r>
              <a:rPr lang="en-US" sz="2000" dirty="0"/>
              <a:t>D&amp;C 17:1</a:t>
            </a:r>
          </a:p>
        </p:txBody>
      </p:sp>
      <p:pic>
        <p:nvPicPr>
          <p:cNvPr id="4" name="Picture 3">
            <a:extLst>
              <a:ext uri="{FF2B5EF4-FFF2-40B4-BE49-F238E27FC236}">
                <a16:creationId xmlns:a16="http://schemas.microsoft.com/office/drawing/2014/main" id="{B69F9542-48DC-41E9-BC4A-C85EE2D1E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85" y="963385"/>
            <a:ext cx="3137301" cy="4287883"/>
          </a:xfrm>
          <a:prstGeom prst="rect">
            <a:avLst/>
          </a:prstGeom>
        </p:spPr>
      </p:pic>
    </p:spTree>
    <p:extLst>
      <p:ext uri="{BB962C8B-B14F-4D97-AF65-F5344CB8AC3E}">
        <p14:creationId xmlns:p14="http://schemas.microsoft.com/office/powerpoint/2010/main" val="34208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D6754BE-565A-45D5-A9CF-A673A923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All In A Name</a:t>
            </a:r>
          </a:p>
        </p:txBody>
      </p:sp>
      <p:sp>
        <p:nvSpPr>
          <p:cNvPr id="37" name="TextBox 36"/>
          <p:cNvSpPr txBox="1"/>
          <p:nvPr/>
        </p:nvSpPr>
        <p:spPr>
          <a:xfrm>
            <a:off x="165463" y="6550223"/>
            <a:ext cx="4800600" cy="307777"/>
          </a:xfrm>
          <a:prstGeom prst="rect">
            <a:avLst/>
          </a:prstGeom>
          <a:noFill/>
        </p:spPr>
        <p:txBody>
          <a:bodyPr wrap="square" rtlCol="0">
            <a:spAutoFit/>
          </a:bodyPr>
          <a:lstStyle/>
          <a:p>
            <a:r>
              <a:rPr lang="en-US" sz="1400" dirty="0"/>
              <a:t>Jacob 1:13-14</a:t>
            </a:r>
          </a:p>
        </p:txBody>
      </p:sp>
      <p:sp>
        <p:nvSpPr>
          <p:cNvPr id="131" name="TextBox 130"/>
          <p:cNvSpPr txBox="1"/>
          <p:nvPr/>
        </p:nvSpPr>
        <p:spPr>
          <a:xfrm>
            <a:off x="470263" y="2412274"/>
            <a:ext cx="3725091" cy="3046988"/>
          </a:xfrm>
          <a:prstGeom prst="rect">
            <a:avLst/>
          </a:prstGeom>
          <a:noFill/>
        </p:spPr>
        <p:txBody>
          <a:bodyPr wrap="square" rtlCol="0">
            <a:spAutoFit/>
          </a:bodyPr>
          <a:lstStyle/>
          <a:p>
            <a:pPr algn="ctr" fontAlgn="base"/>
            <a:r>
              <a:rPr lang="en-US" sz="2400" dirty="0" err="1">
                <a:solidFill>
                  <a:srgbClr val="FF0000"/>
                </a:solidFill>
              </a:rPr>
              <a:t>Lamanites</a:t>
            </a:r>
            <a:endParaRPr lang="en-US" sz="2400" dirty="0">
              <a:solidFill>
                <a:srgbClr val="FF0000"/>
              </a:solidFill>
            </a:endParaRPr>
          </a:p>
          <a:p>
            <a:pPr fontAlgn="base"/>
            <a:endParaRPr lang="en-US" sz="2400" dirty="0"/>
          </a:p>
          <a:p>
            <a:pPr fontAlgn="base"/>
            <a:r>
              <a:rPr lang="en-US" sz="2400" dirty="0"/>
              <a:t>Those people who rebelled against righteousness and against the things of God.</a:t>
            </a:r>
          </a:p>
          <a:p>
            <a:pPr fontAlgn="base"/>
            <a:endParaRPr lang="en-US" sz="2400" dirty="0"/>
          </a:p>
          <a:p>
            <a:pPr fontAlgn="base"/>
            <a:r>
              <a:rPr lang="en-US" sz="2400" dirty="0"/>
              <a:t>Those who seek to destroy the people of Nephi.</a:t>
            </a:r>
          </a:p>
        </p:txBody>
      </p:sp>
      <p:sp>
        <p:nvSpPr>
          <p:cNvPr id="9" name="TextBox 8"/>
          <p:cNvSpPr txBox="1"/>
          <p:nvPr/>
        </p:nvSpPr>
        <p:spPr>
          <a:xfrm>
            <a:off x="7822473" y="2201092"/>
            <a:ext cx="3751217" cy="3416320"/>
          </a:xfrm>
          <a:prstGeom prst="rect">
            <a:avLst/>
          </a:prstGeom>
          <a:noFill/>
        </p:spPr>
        <p:txBody>
          <a:bodyPr wrap="square" rtlCol="0">
            <a:spAutoFit/>
          </a:bodyPr>
          <a:lstStyle/>
          <a:p>
            <a:pPr algn="ctr" fontAlgn="base"/>
            <a:r>
              <a:rPr lang="en-US" sz="2400" dirty="0">
                <a:solidFill>
                  <a:srgbClr val="FF0000"/>
                </a:solidFill>
              </a:rPr>
              <a:t>Nephites</a:t>
            </a:r>
          </a:p>
          <a:p>
            <a:pPr fontAlgn="base"/>
            <a:endParaRPr lang="en-US" sz="2400" dirty="0"/>
          </a:p>
          <a:p>
            <a:pPr fontAlgn="base"/>
            <a:r>
              <a:rPr lang="en-US" sz="2400" dirty="0"/>
              <a:t>Those people who chose to follow the Savior.</a:t>
            </a:r>
          </a:p>
          <a:p>
            <a:pPr fontAlgn="base"/>
            <a:endParaRPr lang="en-US" sz="2400" dirty="0"/>
          </a:p>
          <a:p>
            <a:pPr fontAlgn="base"/>
            <a:r>
              <a:rPr lang="en-US" sz="2400" dirty="0"/>
              <a:t>Those who believed in the commandments of God and the traditions of their fathers.</a:t>
            </a:r>
          </a:p>
        </p:txBody>
      </p:sp>
      <p:sp>
        <p:nvSpPr>
          <p:cNvPr id="10" name="TextBox 9"/>
          <p:cNvSpPr txBox="1"/>
          <p:nvPr/>
        </p:nvSpPr>
        <p:spPr>
          <a:xfrm>
            <a:off x="4572000" y="856357"/>
            <a:ext cx="2133600" cy="5693866"/>
          </a:xfrm>
          <a:prstGeom prst="rect">
            <a:avLst/>
          </a:prstGeom>
          <a:noFill/>
        </p:spPr>
        <p:txBody>
          <a:bodyPr wrap="square" rtlCol="0">
            <a:spAutoFit/>
          </a:bodyPr>
          <a:lstStyle/>
          <a:p>
            <a:pPr algn="ctr" fontAlgn="base"/>
            <a:r>
              <a:rPr lang="en-US" sz="2800" dirty="0"/>
              <a:t>Nephites</a:t>
            </a:r>
          </a:p>
          <a:p>
            <a:pPr algn="ctr" fontAlgn="base"/>
            <a:endParaRPr lang="en-US" sz="2800" dirty="0"/>
          </a:p>
          <a:p>
            <a:pPr algn="ctr" fontAlgn="base"/>
            <a:r>
              <a:rPr lang="en-US" sz="2800" dirty="0" err="1"/>
              <a:t>Lamanites</a:t>
            </a:r>
            <a:endParaRPr lang="en-US" sz="2800" dirty="0"/>
          </a:p>
          <a:p>
            <a:pPr algn="ctr" fontAlgn="base"/>
            <a:endParaRPr lang="en-US" sz="2800" dirty="0"/>
          </a:p>
          <a:p>
            <a:pPr algn="ctr" fontAlgn="base"/>
            <a:r>
              <a:rPr lang="en-US" sz="2800" dirty="0" err="1"/>
              <a:t>Lemuelites</a:t>
            </a:r>
            <a:endParaRPr lang="en-US" sz="2800" dirty="0"/>
          </a:p>
          <a:p>
            <a:pPr algn="ctr" fontAlgn="base"/>
            <a:endParaRPr lang="en-US" sz="2800" dirty="0"/>
          </a:p>
          <a:p>
            <a:pPr algn="ctr" fontAlgn="base"/>
            <a:r>
              <a:rPr lang="en-US" sz="2800" dirty="0" err="1"/>
              <a:t>Ishmaelites</a:t>
            </a:r>
            <a:endParaRPr lang="en-US" sz="2800" dirty="0"/>
          </a:p>
          <a:p>
            <a:pPr algn="ctr" fontAlgn="base"/>
            <a:endParaRPr lang="en-US" sz="2800" dirty="0"/>
          </a:p>
          <a:p>
            <a:pPr algn="ctr" fontAlgn="base"/>
            <a:r>
              <a:rPr lang="en-US" sz="2800" dirty="0" err="1"/>
              <a:t>Jacobites</a:t>
            </a:r>
            <a:endParaRPr lang="en-US" sz="2800" dirty="0"/>
          </a:p>
          <a:p>
            <a:pPr algn="ctr" fontAlgn="base"/>
            <a:endParaRPr lang="en-US" sz="2800" dirty="0"/>
          </a:p>
          <a:p>
            <a:pPr algn="ctr" fontAlgn="base"/>
            <a:r>
              <a:rPr lang="en-US" sz="2800" dirty="0" err="1"/>
              <a:t>Josephites</a:t>
            </a:r>
            <a:endParaRPr lang="en-US" sz="2800" dirty="0"/>
          </a:p>
          <a:p>
            <a:pPr algn="ctr" fontAlgn="base"/>
            <a:endParaRPr lang="en-US" sz="2800" dirty="0"/>
          </a:p>
          <a:p>
            <a:pPr algn="ctr" fontAlgn="base"/>
            <a:r>
              <a:rPr lang="en-US" sz="2800" dirty="0" err="1"/>
              <a:t>Zoramites</a:t>
            </a:r>
            <a:endParaRPr lang="en-US" sz="2800" dirty="0"/>
          </a:p>
        </p:txBody>
      </p:sp>
      <p:sp>
        <p:nvSpPr>
          <p:cNvPr id="8" name="Right Arrow 7"/>
          <p:cNvSpPr/>
          <p:nvPr/>
        </p:nvSpPr>
        <p:spPr>
          <a:xfrm rot="2747741">
            <a:off x="6525064" y="1678737"/>
            <a:ext cx="1410820" cy="30480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9128721">
            <a:off x="3601603" y="2103556"/>
            <a:ext cx="10668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9420254">
            <a:off x="3958866" y="2898026"/>
            <a:ext cx="785886" cy="23597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0069532">
            <a:off x="6566836" y="4177246"/>
            <a:ext cx="1066800" cy="30480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069532">
            <a:off x="6514662" y="4932115"/>
            <a:ext cx="1388655" cy="30956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3300141">
            <a:off x="3618380" y="5558503"/>
            <a:ext cx="1343232" cy="2748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4012591" y="3566685"/>
            <a:ext cx="785886" cy="23597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3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2"/>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ppt_x</p:attrName>
                                        </p:attrNameLst>
                                      </p:cBhvr>
                                      <p:tavLst>
                                        <p:tav tm="0">
                                          <p:val>
                                            <p:strVal val="#ppt_x-.2"/>
                                          </p:val>
                                        </p:tav>
                                        <p:tav tm="100000">
                                          <p:val>
                                            <p:strVal val="#ppt_x"/>
                                          </p:val>
                                        </p:tav>
                                      </p:tavLst>
                                    </p:anim>
                                    <p:anim calcmode="lin" valueType="num">
                                      <p:cBhvr>
                                        <p:cTn id="2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3"/>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ppt_x</p:attrName>
                                        </p:attrNameLst>
                                      </p:cBhvr>
                                      <p:tavLst>
                                        <p:tav tm="0">
                                          <p:val>
                                            <p:strVal val="#ppt_x-.2"/>
                                          </p:val>
                                        </p:tav>
                                        <p:tav tm="100000">
                                          <p:val>
                                            <p:strVal val="#ppt_x"/>
                                          </p:val>
                                        </p:tav>
                                      </p:tavLst>
                                    </p:anim>
                                    <p:anim calcmode="lin" valueType="num">
                                      <p:cBhvr>
                                        <p:cTn id="2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ppt_x</p:attrName>
                                        </p:attrNameLst>
                                      </p:cBhvr>
                                      <p:tavLst>
                                        <p:tav tm="0">
                                          <p:val>
                                            <p:strVal val="#ppt_x-.2"/>
                                          </p:val>
                                        </p:tav>
                                        <p:tav tm="100000">
                                          <p:val>
                                            <p:strVal val="#ppt_x"/>
                                          </p:val>
                                        </p:tav>
                                      </p:tavLst>
                                    </p:anim>
                                    <p:anim calcmode="lin" valueType="num">
                                      <p:cBhvr>
                                        <p:cTn id="3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1"/>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ppt_x</p:attrName>
                                        </p:attrNameLst>
                                      </p:cBhvr>
                                      <p:tavLst>
                                        <p:tav tm="0">
                                          <p:val>
                                            <p:strVal val="#ppt_x-.2"/>
                                          </p:val>
                                        </p:tav>
                                        <p:tav tm="100000">
                                          <p:val>
                                            <p:strVal val="#ppt_x"/>
                                          </p:val>
                                        </p:tav>
                                      </p:tavLst>
                                    </p:anim>
                                    <p:anim calcmode="lin" valueType="num">
                                      <p:cBhvr>
                                        <p:cTn id="4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ppt_x</p:attrName>
                                        </p:attrNameLst>
                                      </p:cBhvr>
                                      <p:tavLst>
                                        <p:tav tm="0">
                                          <p:val>
                                            <p:strVal val="#ppt_x-.2"/>
                                          </p:val>
                                        </p:tav>
                                        <p:tav tm="100000">
                                          <p:val>
                                            <p:strVal val="#ppt_x"/>
                                          </p:val>
                                        </p:tav>
                                      </p:tavLst>
                                    </p:anim>
                                    <p:anim calcmode="lin" valueType="num">
                                      <p:cBhvr>
                                        <p:cTn id="4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6"/>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ppt_x</p:attrName>
                                        </p:attrNameLst>
                                      </p:cBhvr>
                                      <p:tavLst>
                                        <p:tav tm="0">
                                          <p:val>
                                            <p:strVal val="#ppt_x-.2"/>
                                          </p:val>
                                        </p:tav>
                                        <p:tav tm="100000">
                                          <p:val>
                                            <p:strVal val="#ppt_x"/>
                                          </p:val>
                                        </p:tav>
                                      </p:tavLst>
                                    </p:anim>
                                    <p:anim calcmode="lin" valueType="num">
                                      <p:cBhvr>
                                        <p:cTn id="5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9" grpId="0"/>
      <p:bldP spid="10" grpId="0"/>
      <p:bldP spid="8"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AA3E02-13A2-4894-8713-431F6C68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Warnings</a:t>
            </a:r>
          </a:p>
        </p:txBody>
      </p:sp>
      <p:sp>
        <p:nvSpPr>
          <p:cNvPr id="37" name="TextBox 36"/>
          <p:cNvSpPr txBox="1"/>
          <p:nvPr/>
        </p:nvSpPr>
        <p:spPr>
          <a:xfrm>
            <a:off x="0" y="6550223"/>
            <a:ext cx="4800600" cy="307777"/>
          </a:xfrm>
          <a:prstGeom prst="rect">
            <a:avLst/>
          </a:prstGeom>
          <a:noFill/>
        </p:spPr>
        <p:txBody>
          <a:bodyPr wrap="square" rtlCol="0">
            <a:spAutoFit/>
          </a:bodyPr>
          <a:lstStyle/>
          <a:p>
            <a:r>
              <a:rPr lang="en-US" sz="1400" dirty="0"/>
              <a:t>Jacob 1:15-16</a:t>
            </a:r>
          </a:p>
        </p:txBody>
      </p:sp>
      <p:sp>
        <p:nvSpPr>
          <p:cNvPr id="131" name="TextBox 130"/>
          <p:cNvSpPr txBox="1"/>
          <p:nvPr/>
        </p:nvSpPr>
        <p:spPr>
          <a:xfrm>
            <a:off x="1905000" y="838201"/>
            <a:ext cx="8534400" cy="584775"/>
          </a:xfrm>
          <a:prstGeom prst="rect">
            <a:avLst/>
          </a:prstGeom>
          <a:noFill/>
        </p:spPr>
        <p:txBody>
          <a:bodyPr wrap="square" rtlCol="0">
            <a:spAutoFit/>
          </a:bodyPr>
          <a:lstStyle/>
          <a:p>
            <a:pPr fontAlgn="base"/>
            <a:r>
              <a:rPr lang="en-US" sz="3200" dirty="0">
                <a:solidFill>
                  <a:srgbClr val="FF0000"/>
                </a:solidFill>
              </a:rPr>
              <a:t>Why do Church leaders warn us against sin?</a:t>
            </a:r>
          </a:p>
        </p:txBody>
      </p:sp>
      <p:sp>
        <p:nvSpPr>
          <p:cNvPr id="8" name="TextBox 7"/>
          <p:cNvSpPr txBox="1"/>
          <p:nvPr/>
        </p:nvSpPr>
        <p:spPr>
          <a:xfrm>
            <a:off x="2120536" y="1765663"/>
            <a:ext cx="8538755" cy="830997"/>
          </a:xfrm>
          <a:prstGeom prst="rect">
            <a:avLst/>
          </a:prstGeom>
          <a:noFill/>
        </p:spPr>
        <p:txBody>
          <a:bodyPr wrap="square" rtlCol="0">
            <a:spAutoFit/>
          </a:bodyPr>
          <a:lstStyle/>
          <a:p>
            <a:pPr fontAlgn="base"/>
            <a:r>
              <a:rPr lang="en-US" sz="2400" dirty="0"/>
              <a:t>Jacob recorded that after the death of his brother Nephi, the people began to indulge in certain wicked practices</a:t>
            </a:r>
          </a:p>
        </p:txBody>
      </p:sp>
      <p:grpSp>
        <p:nvGrpSpPr>
          <p:cNvPr id="11" name="Group 18"/>
          <p:cNvGrpSpPr/>
          <p:nvPr/>
        </p:nvGrpSpPr>
        <p:grpSpPr>
          <a:xfrm>
            <a:off x="2366553" y="3150326"/>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071359" y="3324499"/>
            <a:ext cx="3352800" cy="646331"/>
          </a:xfrm>
          <a:prstGeom prst="rect">
            <a:avLst/>
          </a:prstGeom>
          <a:noFill/>
        </p:spPr>
        <p:txBody>
          <a:bodyPr wrap="square" rtlCol="0">
            <a:spAutoFit/>
          </a:bodyPr>
          <a:lstStyle/>
          <a:p>
            <a:r>
              <a:rPr lang="en-US" sz="3600" dirty="0">
                <a:solidFill>
                  <a:schemeClr val="bg1"/>
                </a:solidFill>
                <a:latin typeface="Abadi" panose="020B0604020104020204" pitchFamily="34" charset="0"/>
              </a:rPr>
              <a:t>Worldliness</a:t>
            </a:r>
          </a:p>
        </p:txBody>
      </p:sp>
      <p:sp>
        <p:nvSpPr>
          <p:cNvPr id="19" name="TextBox 18"/>
          <p:cNvSpPr txBox="1"/>
          <p:nvPr/>
        </p:nvSpPr>
        <p:spPr>
          <a:xfrm>
            <a:off x="5516880" y="4639493"/>
            <a:ext cx="3352800" cy="646331"/>
          </a:xfrm>
          <a:prstGeom prst="rect">
            <a:avLst/>
          </a:prstGeom>
          <a:noFill/>
        </p:spPr>
        <p:txBody>
          <a:bodyPr wrap="square" rtlCol="0">
            <a:spAutoFit/>
          </a:bodyPr>
          <a:lstStyle/>
          <a:p>
            <a:r>
              <a:rPr lang="en-US" sz="3600" dirty="0">
                <a:solidFill>
                  <a:schemeClr val="bg1"/>
                </a:solidFill>
                <a:latin typeface="Abadi" panose="020B0604020104020204" pitchFamily="34" charset="0"/>
              </a:rPr>
              <a:t>Pride</a:t>
            </a:r>
          </a:p>
        </p:txBody>
      </p:sp>
      <p:grpSp>
        <p:nvGrpSpPr>
          <p:cNvPr id="6" name="Group 5">
            <a:extLst>
              <a:ext uri="{FF2B5EF4-FFF2-40B4-BE49-F238E27FC236}">
                <a16:creationId xmlns:a16="http://schemas.microsoft.com/office/drawing/2014/main" id="{0C8E0C5A-00E1-4549-A6B4-DFBFBE007437}"/>
              </a:ext>
            </a:extLst>
          </p:cNvPr>
          <p:cNvGrpSpPr/>
          <p:nvPr/>
        </p:nvGrpSpPr>
        <p:grpSpPr>
          <a:xfrm>
            <a:off x="3080656" y="3391989"/>
            <a:ext cx="3352800" cy="1414233"/>
            <a:chOff x="1695994" y="3365863"/>
            <a:chExt cx="3352800" cy="1414233"/>
          </a:xfrm>
        </p:grpSpPr>
        <p:sp>
          <p:nvSpPr>
            <p:cNvPr id="12" name="TextBox 11"/>
            <p:cNvSpPr txBox="1"/>
            <p:nvPr/>
          </p:nvSpPr>
          <p:spPr>
            <a:xfrm>
              <a:off x="1695994" y="3365863"/>
              <a:ext cx="3352800" cy="646331"/>
            </a:xfrm>
            <a:prstGeom prst="rect">
              <a:avLst/>
            </a:prstGeom>
            <a:noFill/>
          </p:spPr>
          <p:txBody>
            <a:bodyPr wrap="square" rtlCol="0">
              <a:spAutoFit/>
            </a:bodyPr>
            <a:lstStyle/>
            <a:p>
              <a:r>
                <a:rPr lang="en-US" sz="3600" dirty="0">
                  <a:solidFill>
                    <a:schemeClr val="bg1"/>
                  </a:solidFill>
                  <a:latin typeface="Abadi" panose="020B0604020104020204" pitchFamily="34" charset="0"/>
                </a:rPr>
                <a:t>Immorality</a:t>
              </a:r>
            </a:p>
          </p:txBody>
        </p:sp>
        <p:grpSp>
          <p:nvGrpSpPr>
            <p:cNvPr id="34" name="Group 33">
              <a:extLst>
                <a:ext uri="{FF2B5EF4-FFF2-40B4-BE49-F238E27FC236}">
                  <a16:creationId xmlns:a16="http://schemas.microsoft.com/office/drawing/2014/main" id="{C9136B4E-94F8-4263-9E01-22C3BE4B88E9}"/>
                </a:ext>
              </a:extLst>
            </p:cNvPr>
            <p:cNvGrpSpPr/>
            <p:nvPr/>
          </p:nvGrpSpPr>
          <p:grpSpPr>
            <a:xfrm rot="16370641">
              <a:off x="2218955" y="4065314"/>
              <a:ext cx="846826" cy="582738"/>
              <a:chOff x="2851842" y="4708850"/>
              <a:chExt cx="2761305" cy="1900174"/>
            </a:xfrm>
            <a:solidFill>
              <a:schemeClr val="accent6">
                <a:lumMod val="40000"/>
                <a:lumOff val="60000"/>
              </a:schemeClr>
            </a:solidFill>
          </p:grpSpPr>
          <p:sp>
            <p:nvSpPr>
              <p:cNvPr id="35" name="Freeform: Shape 34">
                <a:extLst>
                  <a:ext uri="{FF2B5EF4-FFF2-40B4-BE49-F238E27FC236}">
                    <a16:creationId xmlns:a16="http://schemas.microsoft.com/office/drawing/2014/main" id="{C443494D-471E-423C-AF2C-1D3BE7FFADD8}"/>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056EA938-414B-4145-9C1B-85609FB2F36C}"/>
                  </a:ext>
                </a:extLst>
              </p:cNvPr>
              <p:cNvCxnSpPr>
                <a:cxnSpLocks/>
                <a:endCxn id="35"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D038F9B-E506-448E-BE4A-ED73409E3A5F}"/>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id="{669E79DB-7E7B-4552-8FB1-84DD37FBFE3A}"/>
              </a:ext>
            </a:extLst>
          </p:cNvPr>
          <p:cNvGrpSpPr/>
          <p:nvPr/>
        </p:nvGrpSpPr>
        <p:grpSpPr>
          <a:xfrm rot="16370641">
            <a:off x="7740189" y="4139336"/>
            <a:ext cx="846826" cy="582738"/>
            <a:chOff x="2851842" y="4708850"/>
            <a:chExt cx="2761305" cy="1900174"/>
          </a:xfrm>
          <a:solidFill>
            <a:schemeClr val="accent2">
              <a:lumMod val="40000"/>
              <a:lumOff val="60000"/>
            </a:schemeClr>
          </a:solidFill>
        </p:grpSpPr>
        <p:sp>
          <p:nvSpPr>
            <p:cNvPr id="40" name="Freeform: Shape 39">
              <a:extLst>
                <a:ext uri="{FF2B5EF4-FFF2-40B4-BE49-F238E27FC236}">
                  <a16:creationId xmlns:a16="http://schemas.microsoft.com/office/drawing/2014/main" id="{B4A8C6CE-A1A0-41AD-AC58-40D6CD91C6B6}"/>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8199DF65-F1BE-4DDD-8C0F-C67A2304C8B3}"/>
                </a:ext>
              </a:extLst>
            </p:cNvPr>
            <p:cNvCxnSpPr>
              <a:cxnSpLocks/>
              <a:endCxn id="40"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B3528D-8F43-4C05-B79C-0D8B31A50348}"/>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0B6D2E3-FB19-4155-B716-BD8A47C0CC76}"/>
              </a:ext>
            </a:extLst>
          </p:cNvPr>
          <p:cNvGrpSpPr/>
          <p:nvPr/>
        </p:nvGrpSpPr>
        <p:grpSpPr>
          <a:xfrm rot="16200000" flipH="1" flipV="1">
            <a:off x="5663195" y="3838891"/>
            <a:ext cx="846826" cy="582738"/>
            <a:chOff x="2851842" y="4708850"/>
            <a:chExt cx="2761305" cy="1900174"/>
          </a:xfrm>
          <a:solidFill>
            <a:schemeClr val="accent2">
              <a:lumMod val="40000"/>
              <a:lumOff val="60000"/>
            </a:schemeClr>
          </a:solidFill>
        </p:grpSpPr>
        <p:sp>
          <p:nvSpPr>
            <p:cNvPr id="48" name="Freeform: Shape 47">
              <a:extLst>
                <a:ext uri="{FF2B5EF4-FFF2-40B4-BE49-F238E27FC236}">
                  <a16:creationId xmlns:a16="http://schemas.microsoft.com/office/drawing/2014/main" id="{AB013858-6F76-4F03-B56D-441461EE4C51}"/>
                </a:ext>
              </a:extLst>
            </p:cNvPr>
            <p:cNvSpPr/>
            <p:nvPr/>
          </p:nvSpPr>
          <p:spPr>
            <a:xfrm>
              <a:off x="2851842" y="4708850"/>
              <a:ext cx="2761305" cy="1900174"/>
            </a:xfrm>
            <a:custGeom>
              <a:avLst/>
              <a:gdLst>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 name="connsiteX0" fmla="*/ 1487962 w 2648716"/>
                <a:gd name="connsiteY0" fmla="*/ 881 h 1900174"/>
                <a:gd name="connsiteX1" fmla="*/ 1655402 w 2648716"/>
                <a:gd name="connsiteY1" fmla="*/ 89237 h 1900174"/>
                <a:gd name="connsiteX2" fmla="*/ 1655401 w 2648716"/>
                <a:gd name="connsiteY2" fmla="*/ 89237 h 1900174"/>
                <a:gd name="connsiteX3" fmla="*/ 1606976 w 2648716"/>
                <a:gd name="connsiteY3" fmla="*/ 322565 h 1900174"/>
                <a:gd name="connsiteX4" fmla="*/ 1183611 w 2648716"/>
                <a:gd name="connsiteY4" fmla="*/ 643135 h 1900174"/>
                <a:gd name="connsiteX5" fmla="*/ 1154072 w 2648716"/>
                <a:gd name="connsiteY5" fmla="*/ 659931 h 1900174"/>
                <a:gd name="connsiteX6" fmla="*/ 1162065 w 2648716"/>
                <a:gd name="connsiteY6" fmla="*/ 674658 h 1900174"/>
                <a:gd name="connsiteX7" fmla="*/ 1163332 w 2648716"/>
                <a:gd name="connsiteY7" fmla="*/ 678740 h 1900174"/>
                <a:gd name="connsiteX8" fmla="*/ 1171086 w 2648716"/>
                <a:gd name="connsiteY8" fmla="*/ 677958 h 1900174"/>
                <a:gd name="connsiteX9" fmla="*/ 2467476 w 2648716"/>
                <a:gd name="connsiteY9" fmla="*/ 677958 h 1900174"/>
                <a:gd name="connsiteX10" fmla="*/ 2648716 w 2648716"/>
                <a:gd name="connsiteY10" fmla="*/ 859198 h 1900174"/>
                <a:gd name="connsiteX11" fmla="*/ 2648715 w 2648716"/>
                <a:gd name="connsiteY11" fmla="*/ 859198 h 1900174"/>
                <a:gd name="connsiteX12" fmla="*/ 2467475 w 2648716"/>
                <a:gd name="connsiteY12" fmla="*/ 1040438 h 1900174"/>
                <a:gd name="connsiteX13" fmla="*/ 1189598 w 2648716"/>
                <a:gd name="connsiteY13" fmla="*/ 1040437 h 1900174"/>
                <a:gd name="connsiteX14" fmla="*/ 1189598 w 2648716"/>
                <a:gd name="connsiteY14" fmla="*/ 1052667 h 1900174"/>
                <a:gd name="connsiteX15" fmla="*/ 1636488 w 2648716"/>
                <a:gd name="connsiteY15" fmla="*/ 1052667 h 1900174"/>
                <a:gd name="connsiteX16" fmla="*/ 1797693 w 2648716"/>
                <a:gd name="connsiteY16" fmla="*/ 1213872 h 1900174"/>
                <a:gd name="connsiteX17" fmla="*/ 1797692 w 2648716"/>
                <a:gd name="connsiteY17" fmla="*/ 1213872 h 1900174"/>
                <a:gd name="connsiteX18" fmla="*/ 1636487 w 2648716"/>
                <a:gd name="connsiteY18" fmla="*/ 1375077 h 1900174"/>
                <a:gd name="connsiteX19" fmla="*/ 1627220 w 2648716"/>
                <a:gd name="connsiteY19" fmla="*/ 1375077 h 1900174"/>
                <a:gd name="connsiteX20" fmla="*/ 1659942 w 2648716"/>
                <a:gd name="connsiteY20" fmla="*/ 1397139 h 1900174"/>
                <a:gd name="connsiteX21" fmla="*/ 1707158 w 2648716"/>
                <a:gd name="connsiteY21" fmla="*/ 1511128 h 1900174"/>
                <a:gd name="connsiteX22" fmla="*/ 1707157 w 2648716"/>
                <a:gd name="connsiteY22" fmla="*/ 1511128 h 1900174"/>
                <a:gd name="connsiteX23" fmla="*/ 1608700 w 2648716"/>
                <a:gd name="connsiteY23" fmla="*/ 1659665 h 1900174"/>
                <a:gd name="connsiteX24" fmla="*/ 1555746 w 2648716"/>
                <a:gd name="connsiteY24" fmla="*/ 1670356 h 1900174"/>
                <a:gd name="connsiteX25" fmla="*/ 1558687 w 2648716"/>
                <a:gd name="connsiteY25" fmla="*/ 1674718 h 1900174"/>
                <a:gd name="connsiteX26" fmla="*/ 1571355 w 2648716"/>
                <a:gd name="connsiteY26" fmla="*/ 1737466 h 1900174"/>
                <a:gd name="connsiteX27" fmla="*/ 1571354 w 2648716"/>
                <a:gd name="connsiteY27" fmla="*/ 1737466 h 1900174"/>
                <a:gd name="connsiteX28" fmla="*/ 1410149 w 2648716"/>
                <a:gd name="connsiteY28" fmla="*/ 1898671 h 1900174"/>
                <a:gd name="connsiteX29" fmla="*/ 859115 w 2648716"/>
                <a:gd name="connsiteY29" fmla="*/ 1898670 h 1900174"/>
                <a:gd name="connsiteX30" fmla="*/ 839238 w 2648716"/>
                <a:gd name="connsiteY30" fmla="*/ 1900174 h 1900174"/>
                <a:gd name="connsiteX31" fmla="*/ 350360 w 2648716"/>
                <a:gd name="connsiteY31" fmla="*/ 1900174 h 1900174"/>
                <a:gd name="connsiteX32" fmla="*/ 0 w 2648716"/>
                <a:gd name="connsiteY32" fmla="*/ 1549815 h 1900174"/>
                <a:gd name="connsiteX33" fmla="*/ 0 w 2648716"/>
                <a:gd name="connsiteY33" fmla="*/ 811034 h 1900174"/>
                <a:gd name="connsiteX34" fmla="*/ 350360 w 2648716"/>
                <a:gd name="connsiteY34" fmla="*/ 460673 h 1900174"/>
                <a:gd name="connsiteX35" fmla="*/ 715534 w 2648716"/>
                <a:gd name="connsiteY35" fmla="*/ 460673 h 1900174"/>
                <a:gd name="connsiteX36" fmla="*/ 803929 w 2648716"/>
                <a:gd name="connsiteY36" fmla="*/ 446893 h 1900174"/>
                <a:gd name="connsiteX37" fmla="*/ 1427017 w 2648716"/>
                <a:gd name="connsiteY37" fmla="*/ 21211 h 1900174"/>
                <a:gd name="connsiteX38" fmla="*/ 1487962 w 2648716"/>
                <a:gd name="connsiteY38" fmla="*/ 881 h 190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716" h="1900174">
                  <a:moveTo>
                    <a:pt x="1487962" y="881"/>
                  </a:moveTo>
                  <a:cubicBezTo>
                    <a:pt x="1551297" y="-5910"/>
                    <a:pt x="1618131" y="26824"/>
                    <a:pt x="1655402" y="89237"/>
                  </a:cubicBezTo>
                  <a:lnTo>
                    <a:pt x="1655401" y="89237"/>
                  </a:lnTo>
                  <a:cubicBezTo>
                    <a:pt x="1705095" y="172453"/>
                    <a:pt x="1683415" y="276918"/>
                    <a:pt x="1606976" y="322565"/>
                  </a:cubicBezTo>
                  <a:cubicBezTo>
                    <a:pt x="1451865" y="415193"/>
                    <a:pt x="1334060" y="545764"/>
                    <a:pt x="1183611" y="643135"/>
                  </a:cubicBezTo>
                  <a:lnTo>
                    <a:pt x="1154072" y="659931"/>
                  </a:lnTo>
                  <a:lnTo>
                    <a:pt x="1162065" y="674658"/>
                  </a:lnTo>
                  <a:lnTo>
                    <a:pt x="1163332" y="678740"/>
                  </a:lnTo>
                  <a:lnTo>
                    <a:pt x="1171086" y="677958"/>
                  </a:lnTo>
                  <a:lnTo>
                    <a:pt x="2467476" y="677958"/>
                  </a:lnTo>
                  <a:cubicBezTo>
                    <a:pt x="2567572" y="677958"/>
                    <a:pt x="2648716" y="759102"/>
                    <a:pt x="2648716" y="859198"/>
                  </a:cubicBezTo>
                  <a:lnTo>
                    <a:pt x="2648715" y="859198"/>
                  </a:lnTo>
                  <a:cubicBezTo>
                    <a:pt x="2648715" y="959294"/>
                    <a:pt x="2567571" y="1040438"/>
                    <a:pt x="2467475" y="1040438"/>
                  </a:cubicBezTo>
                  <a:lnTo>
                    <a:pt x="1189598" y="1040437"/>
                  </a:lnTo>
                  <a:lnTo>
                    <a:pt x="1189598" y="1052667"/>
                  </a:lnTo>
                  <a:lnTo>
                    <a:pt x="1636488" y="1052667"/>
                  </a:lnTo>
                  <a:cubicBezTo>
                    <a:pt x="1725519" y="1052667"/>
                    <a:pt x="1797693" y="1124841"/>
                    <a:pt x="1797693" y="1213872"/>
                  </a:cubicBezTo>
                  <a:lnTo>
                    <a:pt x="1797692" y="1213872"/>
                  </a:lnTo>
                  <a:cubicBezTo>
                    <a:pt x="1797692" y="1302903"/>
                    <a:pt x="1725518" y="1375077"/>
                    <a:pt x="1636487" y="1375077"/>
                  </a:cubicBezTo>
                  <a:lnTo>
                    <a:pt x="1627220" y="1375077"/>
                  </a:lnTo>
                  <a:lnTo>
                    <a:pt x="1659942" y="1397139"/>
                  </a:lnTo>
                  <a:cubicBezTo>
                    <a:pt x="1689115" y="1426311"/>
                    <a:pt x="1707158" y="1466613"/>
                    <a:pt x="1707158" y="1511128"/>
                  </a:cubicBezTo>
                  <a:lnTo>
                    <a:pt x="1707157" y="1511128"/>
                  </a:lnTo>
                  <a:cubicBezTo>
                    <a:pt x="1707157" y="1577902"/>
                    <a:pt x="1666559" y="1635193"/>
                    <a:pt x="1608700" y="1659665"/>
                  </a:cubicBezTo>
                  <a:lnTo>
                    <a:pt x="1555746" y="1670356"/>
                  </a:lnTo>
                  <a:lnTo>
                    <a:pt x="1558687" y="1674718"/>
                  </a:lnTo>
                  <a:cubicBezTo>
                    <a:pt x="1566844" y="1694004"/>
                    <a:pt x="1571355" y="1715208"/>
                    <a:pt x="1571355" y="1737466"/>
                  </a:cubicBezTo>
                  <a:lnTo>
                    <a:pt x="1571354" y="1737466"/>
                  </a:lnTo>
                  <a:cubicBezTo>
                    <a:pt x="1571354" y="1826497"/>
                    <a:pt x="1499180" y="1898671"/>
                    <a:pt x="1410149" y="1898671"/>
                  </a:cubicBezTo>
                  <a:cubicBezTo>
                    <a:pt x="991995" y="1808137"/>
                    <a:pt x="1042793" y="1898670"/>
                    <a:pt x="859115" y="1898670"/>
                  </a:cubicBezTo>
                  <a:lnTo>
                    <a:pt x="839238" y="1900174"/>
                  </a:lnTo>
                  <a:lnTo>
                    <a:pt x="350360" y="1900174"/>
                  </a:lnTo>
                  <a:cubicBezTo>
                    <a:pt x="156862" y="1900174"/>
                    <a:pt x="0" y="1743313"/>
                    <a:pt x="0" y="1549815"/>
                  </a:cubicBezTo>
                  <a:lnTo>
                    <a:pt x="0" y="811034"/>
                  </a:lnTo>
                  <a:cubicBezTo>
                    <a:pt x="0" y="617536"/>
                    <a:pt x="156862" y="460673"/>
                    <a:pt x="350360" y="460673"/>
                  </a:cubicBezTo>
                  <a:lnTo>
                    <a:pt x="715534" y="460673"/>
                  </a:lnTo>
                  <a:lnTo>
                    <a:pt x="803929" y="446893"/>
                  </a:lnTo>
                  <a:cubicBezTo>
                    <a:pt x="1068388" y="378289"/>
                    <a:pt x="1209861" y="150890"/>
                    <a:pt x="1427017" y="21211"/>
                  </a:cubicBezTo>
                  <a:cubicBezTo>
                    <a:pt x="1446127" y="9799"/>
                    <a:pt x="1466850" y="3144"/>
                    <a:pt x="1487962" y="88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3F0BE470-762A-4F14-9C82-551E0909AF47}"/>
                </a:ext>
              </a:extLst>
            </p:cNvPr>
            <p:cNvCxnSpPr>
              <a:cxnSpLocks/>
              <a:endCxn id="48" idx="20"/>
            </p:cNvCxnSpPr>
            <p:nvPr/>
          </p:nvCxnSpPr>
          <p:spPr>
            <a:xfrm>
              <a:off x="4200808" y="6105989"/>
              <a:ext cx="38153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56B49E6-8361-4118-B5A3-AE29947E1D71}"/>
                </a:ext>
              </a:extLst>
            </p:cNvPr>
            <p:cNvCxnSpPr>
              <a:cxnSpLocks/>
            </p:cNvCxnSpPr>
            <p:nvPr/>
          </p:nvCxnSpPr>
          <p:spPr>
            <a:xfrm>
              <a:off x="4119327" y="6376085"/>
              <a:ext cx="43110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1000" fill="hold"/>
                                        <p:tgtEl>
                                          <p:spTgt spid="4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8"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596444-35DE-4A2B-9553-7866F400C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Errand of the Lord</a:t>
            </a:r>
          </a:p>
        </p:txBody>
      </p:sp>
      <p:sp>
        <p:nvSpPr>
          <p:cNvPr id="37" name="TextBox 36"/>
          <p:cNvSpPr txBox="1"/>
          <p:nvPr/>
        </p:nvSpPr>
        <p:spPr>
          <a:xfrm>
            <a:off x="152400" y="6550223"/>
            <a:ext cx="4800600" cy="307777"/>
          </a:xfrm>
          <a:prstGeom prst="rect">
            <a:avLst/>
          </a:prstGeom>
          <a:noFill/>
        </p:spPr>
        <p:txBody>
          <a:bodyPr wrap="square" rtlCol="0">
            <a:spAutoFit/>
          </a:bodyPr>
          <a:lstStyle/>
          <a:p>
            <a:r>
              <a:rPr lang="en-US" sz="1400" dirty="0"/>
              <a:t>Jacob 1:17-19</a:t>
            </a:r>
          </a:p>
        </p:txBody>
      </p:sp>
      <p:sp>
        <p:nvSpPr>
          <p:cNvPr id="131" name="TextBox 130"/>
          <p:cNvSpPr txBox="1"/>
          <p:nvPr/>
        </p:nvSpPr>
        <p:spPr>
          <a:xfrm>
            <a:off x="1524000" y="990600"/>
            <a:ext cx="7123611" cy="2246769"/>
          </a:xfrm>
          <a:prstGeom prst="rect">
            <a:avLst/>
          </a:prstGeom>
          <a:noFill/>
        </p:spPr>
        <p:txBody>
          <a:bodyPr wrap="square" rtlCol="0">
            <a:spAutoFit/>
          </a:bodyPr>
          <a:lstStyle/>
          <a:p>
            <a:pPr fontAlgn="base"/>
            <a:r>
              <a:rPr lang="en-US" sz="2800" dirty="0">
                <a:solidFill>
                  <a:srgbClr val="FF0000"/>
                </a:solidFill>
                <a:latin typeface="Poor Richard" pitchFamily="18" charset="0"/>
              </a:rPr>
              <a:t>We believe that a man must be called by prophecy, and by laying on of hands by those who are in authority, to preach the Gospel and administer in the ordinances thereof” </a:t>
            </a:r>
          </a:p>
          <a:p>
            <a:pPr fontAlgn="base"/>
            <a:r>
              <a:rPr lang="en-US" sz="2800" dirty="0">
                <a:solidFill>
                  <a:srgbClr val="FF0000"/>
                </a:solidFill>
                <a:latin typeface="Poor Richard" pitchFamily="18" charset="0"/>
              </a:rPr>
              <a:t>Article of Faith 1:5</a:t>
            </a:r>
          </a:p>
        </p:txBody>
      </p:sp>
      <p:sp>
        <p:nvSpPr>
          <p:cNvPr id="8" name="TextBox 7"/>
          <p:cNvSpPr txBox="1"/>
          <p:nvPr/>
        </p:nvSpPr>
        <p:spPr>
          <a:xfrm>
            <a:off x="3962400" y="4648200"/>
            <a:ext cx="6553200" cy="1631216"/>
          </a:xfrm>
          <a:prstGeom prst="rect">
            <a:avLst/>
          </a:prstGeom>
          <a:noFill/>
        </p:spPr>
        <p:txBody>
          <a:bodyPr wrap="square" rtlCol="0">
            <a:spAutoFit/>
          </a:bodyPr>
          <a:lstStyle/>
          <a:p>
            <a:pPr fontAlgn="base"/>
            <a:r>
              <a:rPr lang="en-US" sz="2000" dirty="0"/>
              <a:t> ”Again I say unto you, that it shall not be given to any one to go forth to preach my gospel, or to build up my church, except he be</a:t>
            </a:r>
            <a:r>
              <a:rPr lang="en-US" sz="2000" baseline="30000" dirty="0"/>
              <a:t> </a:t>
            </a:r>
            <a:r>
              <a:rPr lang="en-US" sz="2000" dirty="0"/>
              <a:t>ordained by some one who has authority, and it is known to the church that he has authority and has been regularly ordained by the heads of the church.” (D&amp;C 42:11)</a:t>
            </a:r>
          </a:p>
        </p:txBody>
      </p:sp>
      <p:pic>
        <p:nvPicPr>
          <p:cNvPr id="4" name="Picture 3">
            <a:extLst>
              <a:ext uri="{FF2B5EF4-FFF2-40B4-BE49-F238E27FC236}">
                <a16:creationId xmlns:a16="http://schemas.microsoft.com/office/drawing/2014/main" id="{07ECFD2A-BA90-4DE7-B19E-B7161EC5C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912" y="772750"/>
            <a:ext cx="2388189" cy="2989354"/>
          </a:xfrm>
          <a:prstGeom prst="rect">
            <a:avLst/>
          </a:prstGeom>
        </p:spPr>
      </p:pic>
      <p:pic>
        <p:nvPicPr>
          <p:cNvPr id="7" name="Picture 6">
            <a:extLst>
              <a:ext uri="{FF2B5EF4-FFF2-40B4-BE49-F238E27FC236}">
                <a16:creationId xmlns:a16="http://schemas.microsoft.com/office/drawing/2014/main" id="{358E8FA0-C14C-443E-AFFA-3AEEC64DD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972" y="3270718"/>
            <a:ext cx="2519546" cy="3370978"/>
          </a:xfrm>
          <a:prstGeom prst="rect">
            <a:avLst/>
          </a:prstGeom>
        </p:spPr>
      </p:pic>
    </p:spTree>
    <p:extLst>
      <p:ext uri="{BB962C8B-B14F-4D97-AF65-F5344CB8AC3E}">
        <p14:creationId xmlns:p14="http://schemas.microsoft.com/office/powerpoint/2010/main" val="202936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86C094-94B4-49DE-8B4B-B4EBC5AD7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8" name="TextBox 7"/>
          <p:cNvSpPr txBox="1"/>
          <p:nvPr/>
        </p:nvSpPr>
        <p:spPr>
          <a:xfrm>
            <a:off x="1334588" y="1275807"/>
            <a:ext cx="9990909" cy="2246769"/>
          </a:xfrm>
          <a:prstGeom prst="rect">
            <a:avLst/>
          </a:prstGeom>
          <a:noFill/>
        </p:spPr>
        <p:txBody>
          <a:bodyPr wrap="square" rtlCol="0">
            <a:spAutoFit/>
          </a:bodyPr>
          <a:lstStyle/>
          <a:p>
            <a:pPr fontAlgn="base"/>
            <a:r>
              <a:rPr lang="en-US" sz="2000" dirty="0"/>
              <a:t>“The Nephites officiated by virtue of the Melchizedek Priesthood from the days of Lehi to the days of the appearance of our Savior among them. It is true that Nephi ‘consecrated Jacob and Joseph’ that they should be priests and teachers over the land of the Nephites, but the fact that plural terms </a:t>
            </a:r>
            <a:r>
              <a:rPr lang="en-US" sz="2000" i="1" dirty="0"/>
              <a:t>priests and teachers</a:t>
            </a:r>
            <a:r>
              <a:rPr lang="en-US" sz="2000" dirty="0"/>
              <a:t> were used indicates that this was not a reference to the definite office in the priesthood in either case, but it was a general assignment to teach, direct, and admonish the people.” </a:t>
            </a:r>
          </a:p>
          <a:p>
            <a:pPr fontAlgn="base"/>
            <a:r>
              <a:rPr lang="en-US" sz="2000" dirty="0"/>
              <a:t>Joseph Fielding Smith</a:t>
            </a:r>
          </a:p>
        </p:txBody>
      </p:sp>
      <p:sp>
        <p:nvSpPr>
          <p:cNvPr id="16" name="TextBox 15"/>
          <p:cNvSpPr txBox="1"/>
          <p:nvPr/>
        </p:nvSpPr>
        <p:spPr>
          <a:xfrm>
            <a:off x="217714" y="6550223"/>
            <a:ext cx="4800600" cy="307777"/>
          </a:xfrm>
          <a:prstGeom prst="rect">
            <a:avLst/>
          </a:prstGeom>
          <a:noFill/>
        </p:spPr>
        <p:txBody>
          <a:bodyPr wrap="square" rtlCol="0">
            <a:spAutoFit/>
          </a:bodyPr>
          <a:lstStyle/>
          <a:p>
            <a:r>
              <a:rPr lang="en-US" sz="1400" dirty="0"/>
              <a:t>Jacob 1:18</a:t>
            </a:r>
          </a:p>
        </p:txBody>
      </p:sp>
      <p:sp>
        <p:nvSpPr>
          <p:cNvPr id="17" name="TextBox 16"/>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Consecrated Priests </a:t>
            </a:r>
            <a:r>
              <a:rPr lang="en-US" sz="5400">
                <a:latin typeface="Poor Richard" pitchFamily="18" charset="0"/>
              </a:rPr>
              <a:t>and Teachers</a:t>
            </a:r>
            <a:endParaRPr lang="en-US" sz="5400" dirty="0">
              <a:latin typeface="Poor Richard" pitchFamily="18" charset="0"/>
            </a:endParaRPr>
          </a:p>
        </p:txBody>
      </p:sp>
      <p:pic>
        <p:nvPicPr>
          <p:cNvPr id="37890" name="Picture 2" descr="http://2.bp.blogspot.com/_QVtPk6brgO4/TR9-NsZHURI/AAAAAAAADA4/U0kNV7hiqEE/s1600/melchizedek-blesses-abraham.jpg"/>
          <p:cNvPicPr>
            <a:picLocks noChangeAspect="1" noChangeArrowheads="1"/>
          </p:cNvPicPr>
          <p:nvPr/>
        </p:nvPicPr>
        <p:blipFill>
          <a:blip r:embed="rId3" cstate="print"/>
          <a:srcRect/>
          <a:stretch>
            <a:fillRect/>
          </a:stretch>
        </p:blipFill>
        <p:spPr bwMode="auto">
          <a:xfrm>
            <a:off x="7047412" y="3030075"/>
            <a:ext cx="3442063" cy="3679879"/>
          </a:xfrm>
          <a:prstGeom prst="rect">
            <a:avLst/>
          </a:prstGeom>
          <a:noFill/>
        </p:spPr>
      </p:pic>
      <p:pic>
        <p:nvPicPr>
          <p:cNvPr id="18" name="Picture 17" descr="mechezedic symbol 3.jpg"/>
          <p:cNvPicPr>
            <a:picLocks noChangeAspect="1"/>
          </p:cNvPicPr>
          <p:nvPr/>
        </p:nvPicPr>
        <p:blipFill>
          <a:blip r:embed="rId4" cstate="print">
            <a:extLst>
              <a:ext uri="{BEBA8EAE-BF5A-486C-A8C5-ECC9F3942E4B}">
                <a14:imgProps xmlns:a14="http://schemas.microsoft.com/office/drawing/2010/main">
                  <a14:imgLayer r:embed="rId5">
                    <a14:imgEffect>
                      <a14:backgroundRemoval t="0" b="98482" l="9635" r="92263">
                        <a14:foregroundMark x1="72993" y1="18027" x2="72993" y2="18027"/>
                        <a14:foregroundMark x1="78540" y1="16509" x2="78540" y2="16509"/>
                        <a14:backgroundMark x1="42482" y1="33776" x2="59270" y2="48577"/>
                      </a14:backgroundRemoval>
                    </a14:imgEffect>
                  </a14:imgLayer>
                </a14:imgProps>
              </a:ext>
            </a:extLst>
          </a:blip>
          <a:stretch>
            <a:fillRect/>
          </a:stretch>
        </p:blipFill>
        <p:spPr>
          <a:xfrm>
            <a:off x="1582783" y="3875053"/>
            <a:ext cx="3174274" cy="2442106"/>
          </a:xfrm>
          <a:prstGeom prst="rect">
            <a:avLst/>
          </a:prstGeom>
        </p:spPr>
      </p:pic>
      <p:pic>
        <p:nvPicPr>
          <p:cNvPr id="4" name="Picture 3">
            <a:extLst>
              <a:ext uri="{FF2B5EF4-FFF2-40B4-BE49-F238E27FC236}">
                <a16:creationId xmlns:a16="http://schemas.microsoft.com/office/drawing/2014/main" id="{9F73FDFA-15E8-4AAE-99B7-0F93FDF5A4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782" y="143828"/>
            <a:ext cx="1149989" cy="1489030"/>
          </a:xfrm>
          <a:prstGeom prst="rect">
            <a:avLst/>
          </a:prstGeom>
        </p:spPr>
      </p:pic>
    </p:spTree>
    <p:extLst>
      <p:ext uri="{BB962C8B-B14F-4D97-AF65-F5344CB8AC3E}">
        <p14:creationId xmlns:p14="http://schemas.microsoft.com/office/powerpoint/2010/main" val="286641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A2B9EC6-BDB1-48F6-B920-7BFF4FF42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
            <a:ext cx="12192000" cy="6882581"/>
          </a:xfrm>
          <a:prstGeom prst="rect">
            <a:avLst/>
          </a:prstGeom>
        </p:spPr>
      </p:pic>
      <p:sp>
        <p:nvSpPr>
          <p:cNvPr id="5" name="TextBox 4"/>
          <p:cNvSpPr txBox="1"/>
          <p:nvPr/>
        </p:nvSpPr>
        <p:spPr>
          <a:xfrm>
            <a:off x="5181600" y="0"/>
            <a:ext cx="2286000" cy="1107996"/>
          </a:xfrm>
          <a:prstGeom prst="rect">
            <a:avLst/>
          </a:prstGeom>
          <a:noFill/>
        </p:spPr>
        <p:txBody>
          <a:bodyPr wrap="square" rtlCol="0">
            <a:spAutoFit/>
          </a:bodyPr>
          <a:lstStyle/>
          <a:p>
            <a:r>
              <a:rPr lang="en-US" sz="6600" dirty="0">
                <a:latin typeface="Poor Richard" pitchFamily="18" charset="0"/>
              </a:rPr>
              <a:t>Jacob</a:t>
            </a:r>
          </a:p>
        </p:txBody>
      </p:sp>
      <p:sp>
        <p:nvSpPr>
          <p:cNvPr id="6" name="TextBox 5"/>
          <p:cNvSpPr txBox="1"/>
          <p:nvPr/>
        </p:nvSpPr>
        <p:spPr>
          <a:xfrm>
            <a:off x="662152" y="1066800"/>
            <a:ext cx="4748048" cy="1323439"/>
          </a:xfrm>
          <a:prstGeom prst="rect">
            <a:avLst/>
          </a:prstGeom>
          <a:noFill/>
        </p:spPr>
        <p:txBody>
          <a:bodyPr wrap="square" rtlCol="0">
            <a:spAutoFit/>
          </a:bodyPr>
          <a:lstStyle/>
          <a:p>
            <a:r>
              <a:rPr lang="en-US" sz="2000" dirty="0"/>
              <a:t>Jacob, the fifth son of </a:t>
            </a:r>
            <a:r>
              <a:rPr lang="en-US" sz="2000" dirty="0" err="1"/>
              <a:t>Sariah</a:t>
            </a:r>
            <a:r>
              <a:rPr lang="en-US" sz="2000" dirty="0"/>
              <a:t> and Lehi, wrote this book. He was born in the wilderness during his family’s journey to the promised land.</a:t>
            </a:r>
          </a:p>
        </p:txBody>
      </p:sp>
      <p:sp>
        <p:nvSpPr>
          <p:cNvPr id="7" name="TextBox 6"/>
          <p:cNvSpPr txBox="1"/>
          <p:nvPr/>
        </p:nvSpPr>
        <p:spPr>
          <a:xfrm>
            <a:off x="7086600" y="1219200"/>
            <a:ext cx="3276600" cy="1631216"/>
          </a:xfrm>
          <a:prstGeom prst="rect">
            <a:avLst/>
          </a:prstGeom>
          <a:noFill/>
        </p:spPr>
        <p:txBody>
          <a:bodyPr wrap="square" rtlCol="0">
            <a:spAutoFit/>
          </a:bodyPr>
          <a:lstStyle/>
          <a:p>
            <a:r>
              <a:rPr lang="en-US" sz="2000" dirty="0"/>
              <a:t>Lehi promised Jacob that God would “consecrate [his] afflictions for [his] gain” and that he would spend his days “in the service of [his] God”.</a:t>
            </a:r>
          </a:p>
        </p:txBody>
      </p:sp>
      <p:sp>
        <p:nvSpPr>
          <p:cNvPr id="35" name="TextBox 34"/>
          <p:cNvSpPr txBox="1"/>
          <p:nvPr/>
        </p:nvSpPr>
        <p:spPr>
          <a:xfrm>
            <a:off x="2286000" y="2895601"/>
            <a:ext cx="4800600" cy="1015663"/>
          </a:xfrm>
          <a:prstGeom prst="rect">
            <a:avLst/>
          </a:prstGeom>
          <a:noFill/>
        </p:spPr>
        <p:txBody>
          <a:bodyPr wrap="square" rtlCol="0">
            <a:spAutoFit/>
          </a:bodyPr>
          <a:lstStyle/>
          <a:p>
            <a:r>
              <a:rPr lang="en-US" sz="2000" dirty="0"/>
              <a:t>In his youth, Jacob “suffered afflictions and much sorrow, because of the rudeness of [his] brethren”.</a:t>
            </a:r>
          </a:p>
        </p:txBody>
      </p:sp>
      <p:sp>
        <p:nvSpPr>
          <p:cNvPr id="36" name="TextBox 35"/>
          <p:cNvSpPr txBox="1"/>
          <p:nvPr/>
        </p:nvSpPr>
        <p:spPr>
          <a:xfrm>
            <a:off x="5867400" y="4495801"/>
            <a:ext cx="4800600" cy="1015663"/>
          </a:xfrm>
          <a:prstGeom prst="rect">
            <a:avLst/>
          </a:prstGeom>
          <a:noFill/>
        </p:spPr>
        <p:txBody>
          <a:bodyPr wrap="square" rtlCol="0">
            <a:spAutoFit/>
          </a:bodyPr>
          <a:lstStyle/>
          <a:p>
            <a:r>
              <a:rPr lang="en-US" sz="2000" dirty="0"/>
              <a:t>Nephi consecrated Jacob to be a priest and teacher of the Nephites, and later entrusted him with the small plates of Nephi.</a:t>
            </a:r>
          </a:p>
        </p:txBody>
      </p:sp>
      <p:grpSp>
        <p:nvGrpSpPr>
          <p:cNvPr id="2" name="Group 1">
            <a:extLst>
              <a:ext uri="{FF2B5EF4-FFF2-40B4-BE49-F238E27FC236}">
                <a16:creationId xmlns:a16="http://schemas.microsoft.com/office/drawing/2014/main" id="{C818A765-C472-A13D-20D3-653FE956769E}"/>
              </a:ext>
            </a:extLst>
          </p:cNvPr>
          <p:cNvGrpSpPr/>
          <p:nvPr/>
        </p:nvGrpSpPr>
        <p:grpSpPr>
          <a:xfrm>
            <a:off x="827420" y="3158192"/>
            <a:ext cx="1091198" cy="2140937"/>
            <a:chOff x="3872941" y="1344704"/>
            <a:chExt cx="1720972" cy="3376555"/>
          </a:xfrm>
        </p:grpSpPr>
        <p:grpSp>
          <p:nvGrpSpPr>
            <p:cNvPr id="3" name="Group 2">
              <a:extLst>
                <a:ext uri="{FF2B5EF4-FFF2-40B4-BE49-F238E27FC236}">
                  <a16:creationId xmlns:a16="http://schemas.microsoft.com/office/drawing/2014/main" id="{E03EFA65-B886-C744-E19D-BA2564B026C3}"/>
                </a:ext>
              </a:extLst>
            </p:cNvPr>
            <p:cNvGrpSpPr/>
            <p:nvPr/>
          </p:nvGrpSpPr>
          <p:grpSpPr>
            <a:xfrm>
              <a:off x="3872941" y="1344704"/>
              <a:ext cx="1720972" cy="3376555"/>
              <a:chOff x="1434541" y="2106704"/>
              <a:chExt cx="1720972" cy="3376555"/>
            </a:xfrm>
          </p:grpSpPr>
          <p:sp>
            <p:nvSpPr>
              <p:cNvPr id="38" name="Oval 37">
                <a:extLst>
                  <a:ext uri="{FF2B5EF4-FFF2-40B4-BE49-F238E27FC236}">
                    <a16:creationId xmlns:a16="http://schemas.microsoft.com/office/drawing/2014/main" id="{208F0064-0283-3DE7-91D0-3897CF82B6DD}"/>
                  </a:ext>
                </a:extLst>
              </p:cNvPr>
              <p:cNvSpPr/>
              <p:nvPr/>
            </p:nvSpPr>
            <p:spPr>
              <a:xfrm rot="20950279">
                <a:off x="2314954" y="5135916"/>
                <a:ext cx="509414" cy="34734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E6ACB40-4130-0D66-B4D7-71699024FAB6}"/>
                  </a:ext>
                </a:extLst>
              </p:cNvPr>
              <p:cNvSpPr/>
              <p:nvPr/>
            </p:nvSpPr>
            <p:spPr>
              <a:xfrm rot="20950279">
                <a:off x="1856191" y="5135917"/>
                <a:ext cx="509414" cy="34734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C60D807-930A-FEBC-35BD-ABD154DF125C}"/>
                  </a:ext>
                </a:extLst>
              </p:cNvPr>
              <p:cNvSpPr/>
              <p:nvPr/>
            </p:nvSpPr>
            <p:spPr>
              <a:xfrm rot="4171446" flipH="1">
                <a:off x="2764637" y="4310311"/>
                <a:ext cx="509414" cy="2723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36927F4-24E2-9FED-F502-4A1896A526B0}"/>
                  </a:ext>
                </a:extLst>
              </p:cNvPr>
              <p:cNvSpPr/>
              <p:nvPr/>
            </p:nvSpPr>
            <p:spPr>
              <a:xfrm rot="18981320">
                <a:off x="1434541" y="4361383"/>
                <a:ext cx="509414" cy="2566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86817933-6974-05F8-50C3-9EEE9D92C6A6}"/>
                  </a:ext>
                </a:extLst>
              </p:cNvPr>
              <p:cNvSpPr/>
              <p:nvPr/>
            </p:nvSpPr>
            <p:spPr>
              <a:xfrm>
                <a:off x="1814567" y="3332896"/>
                <a:ext cx="1103841" cy="192608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EEB91BBA-A27B-E0CA-02C4-74FE083F7F2F}"/>
                  </a:ext>
                </a:extLst>
              </p:cNvPr>
              <p:cNvSpPr/>
              <p:nvPr/>
            </p:nvSpPr>
            <p:spPr>
              <a:xfrm rot="20382913">
                <a:off x="2603475" y="3379330"/>
                <a:ext cx="456282" cy="111491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C47A88A9-E99C-272C-6F63-7C7C84581963}"/>
                  </a:ext>
                </a:extLst>
              </p:cNvPr>
              <p:cNvSpPr/>
              <p:nvPr/>
            </p:nvSpPr>
            <p:spPr>
              <a:xfrm rot="1217087" flipH="1">
                <a:off x="1622049" y="3385248"/>
                <a:ext cx="496688" cy="115532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1D936C96-ED59-F4B5-05F1-B269D4796B0A}"/>
                  </a:ext>
                </a:extLst>
              </p:cNvPr>
              <p:cNvSpPr/>
              <p:nvPr/>
            </p:nvSpPr>
            <p:spPr>
              <a:xfrm>
                <a:off x="1906554" y="4369212"/>
                <a:ext cx="919867" cy="230293"/>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AAA18F7E-5374-0978-72AF-9FF8D973BCE0}"/>
                  </a:ext>
                </a:extLst>
              </p:cNvPr>
              <p:cNvSpPr/>
              <p:nvPr/>
            </p:nvSpPr>
            <p:spPr>
              <a:xfrm rot="10800000">
                <a:off x="2180231" y="3349364"/>
                <a:ext cx="367012" cy="394407"/>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D93F695-31F9-ACED-A7B1-95831607FE5F}"/>
                  </a:ext>
                </a:extLst>
              </p:cNvPr>
              <p:cNvSpPr/>
              <p:nvPr/>
            </p:nvSpPr>
            <p:spPr>
              <a:xfrm>
                <a:off x="1830364" y="2228136"/>
                <a:ext cx="1103841" cy="14131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a:extLst>
                  <a:ext uri="{FF2B5EF4-FFF2-40B4-BE49-F238E27FC236}">
                    <a16:creationId xmlns:a16="http://schemas.microsoft.com/office/drawing/2014/main" id="{B41833A7-1947-C514-ED1E-B2AEE7FB692D}"/>
                  </a:ext>
                </a:extLst>
              </p:cNvPr>
              <p:cNvSpPr/>
              <p:nvPr/>
            </p:nvSpPr>
            <p:spPr>
              <a:xfrm rot="671737">
                <a:off x="1718050" y="2552594"/>
                <a:ext cx="349873" cy="82491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a:extLst>
                  <a:ext uri="{FF2B5EF4-FFF2-40B4-BE49-F238E27FC236}">
                    <a16:creationId xmlns:a16="http://schemas.microsoft.com/office/drawing/2014/main" id="{F45C5937-147A-F7A8-5483-F9869F492C9C}"/>
                  </a:ext>
                </a:extLst>
              </p:cNvPr>
              <p:cNvSpPr/>
              <p:nvPr/>
            </p:nvSpPr>
            <p:spPr>
              <a:xfrm rot="20928263" flipH="1">
                <a:off x="2626076" y="2657265"/>
                <a:ext cx="398950" cy="72489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hord 49">
                <a:extLst>
                  <a:ext uri="{FF2B5EF4-FFF2-40B4-BE49-F238E27FC236}">
                    <a16:creationId xmlns:a16="http://schemas.microsoft.com/office/drawing/2014/main" id="{5512015B-B5DA-CC87-9473-44C3DBA085A7}"/>
                  </a:ext>
                </a:extLst>
              </p:cNvPr>
              <p:cNvSpPr/>
              <p:nvPr/>
            </p:nvSpPr>
            <p:spPr>
              <a:xfrm rot="7621963">
                <a:off x="1894316" y="2104979"/>
                <a:ext cx="898520" cy="90196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78">
              <a:extLst>
                <a:ext uri="{FF2B5EF4-FFF2-40B4-BE49-F238E27FC236}">
                  <a16:creationId xmlns:a16="http://schemas.microsoft.com/office/drawing/2014/main" id="{C10A9277-E399-7EBF-E425-6716F5D29C80}"/>
                </a:ext>
              </a:extLst>
            </p:cNvPr>
            <p:cNvSpPr/>
            <p:nvPr/>
          </p:nvSpPr>
          <p:spPr>
            <a:xfrm>
              <a:off x="4267200" y="1676400"/>
              <a:ext cx="1066800" cy="3048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5E8F6E0-2782-BBD7-639C-C34039BC2A82}"/>
              </a:ext>
            </a:extLst>
          </p:cNvPr>
          <p:cNvGrpSpPr/>
          <p:nvPr/>
        </p:nvGrpSpPr>
        <p:grpSpPr>
          <a:xfrm>
            <a:off x="5622879" y="1400579"/>
            <a:ext cx="701721" cy="1187528"/>
            <a:chOff x="1143000" y="2286000"/>
            <a:chExt cx="1219200" cy="1981200"/>
          </a:xfrm>
        </p:grpSpPr>
        <p:sp>
          <p:nvSpPr>
            <p:cNvPr id="52" name="Oval 51">
              <a:extLst>
                <a:ext uri="{FF2B5EF4-FFF2-40B4-BE49-F238E27FC236}">
                  <a16:creationId xmlns:a16="http://schemas.microsoft.com/office/drawing/2014/main" id="{F9467D95-9D8F-1041-1AB7-BB52E02B93DC}"/>
                </a:ext>
              </a:extLst>
            </p:cNvPr>
            <p:cNvSpPr/>
            <p:nvPr/>
          </p:nvSpPr>
          <p:spPr>
            <a:xfrm>
              <a:off x="1752600" y="3886200"/>
              <a:ext cx="4572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E3FF518-E228-93EC-27EB-9DF613080BEC}"/>
                </a:ext>
              </a:extLst>
            </p:cNvPr>
            <p:cNvSpPr/>
            <p:nvPr/>
          </p:nvSpPr>
          <p:spPr>
            <a:xfrm>
              <a:off x="1371600" y="3886200"/>
              <a:ext cx="4572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4D9440C-BF6B-B3CE-A8E8-79592E25409D}"/>
                </a:ext>
              </a:extLst>
            </p:cNvPr>
            <p:cNvSpPr/>
            <p:nvPr/>
          </p:nvSpPr>
          <p:spPr>
            <a:xfrm>
              <a:off x="1143000" y="3657600"/>
              <a:ext cx="381000" cy="228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0528950-C69F-9482-99AC-72CA7171704C}"/>
                </a:ext>
              </a:extLst>
            </p:cNvPr>
            <p:cNvSpPr/>
            <p:nvPr/>
          </p:nvSpPr>
          <p:spPr>
            <a:xfrm>
              <a:off x="1981200" y="3733800"/>
              <a:ext cx="381000" cy="228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nual Operation 55">
              <a:extLst>
                <a:ext uri="{FF2B5EF4-FFF2-40B4-BE49-F238E27FC236}">
                  <a16:creationId xmlns:a16="http://schemas.microsoft.com/office/drawing/2014/main" id="{1924E70E-56DF-D3BD-1DDE-F162FA76B52B}"/>
                </a:ext>
              </a:extLst>
            </p:cNvPr>
            <p:cNvSpPr/>
            <p:nvPr/>
          </p:nvSpPr>
          <p:spPr>
            <a:xfrm rot="12714920">
              <a:off x="1282613" y="3232030"/>
              <a:ext cx="294786" cy="612463"/>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a:extLst>
                <a:ext uri="{FF2B5EF4-FFF2-40B4-BE49-F238E27FC236}">
                  <a16:creationId xmlns:a16="http://schemas.microsoft.com/office/drawing/2014/main" id="{04EEC839-D423-7862-A09B-4B8E83ABFB8B}"/>
                </a:ext>
              </a:extLst>
            </p:cNvPr>
            <p:cNvSpPr/>
            <p:nvPr/>
          </p:nvSpPr>
          <p:spPr>
            <a:xfrm rot="8885080" flipH="1">
              <a:off x="1968413" y="3232028"/>
              <a:ext cx="294786" cy="612463"/>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71472FBE-9D3E-B96A-2E8F-02174A56045F}"/>
                </a:ext>
              </a:extLst>
            </p:cNvPr>
            <p:cNvSpPr/>
            <p:nvPr/>
          </p:nvSpPr>
          <p:spPr>
            <a:xfrm>
              <a:off x="1143000" y="2895600"/>
              <a:ext cx="1143000" cy="1143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44FE7A8-F427-56B0-E82C-785DB13FCB81}"/>
                </a:ext>
              </a:extLst>
            </p:cNvPr>
            <p:cNvSpPr/>
            <p:nvPr/>
          </p:nvSpPr>
          <p:spPr>
            <a:xfrm>
              <a:off x="1295400" y="2362200"/>
              <a:ext cx="9144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a:extLst>
                <a:ext uri="{FF2B5EF4-FFF2-40B4-BE49-F238E27FC236}">
                  <a16:creationId xmlns:a16="http://schemas.microsoft.com/office/drawing/2014/main" id="{AA1F982B-C356-9208-A69A-B19F66B7713E}"/>
                </a:ext>
              </a:extLst>
            </p:cNvPr>
            <p:cNvSpPr/>
            <p:nvPr/>
          </p:nvSpPr>
          <p:spPr>
            <a:xfrm>
              <a:off x="1295400" y="2286000"/>
              <a:ext cx="8382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93D1676C-A715-0D8E-62C6-662064AC088B}"/>
              </a:ext>
            </a:extLst>
          </p:cNvPr>
          <p:cNvGrpSpPr/>
          <p:nvPr/>
        </p:nvGrpSpPr>
        <p:grpSpPr>
          <a:xfrm>
            <a:off x="10595788" y="4318573"/>
            <a:ext cx="939015" cy="1990494"/>
            <a:chOff x="1048251" y="1600200"/>
            <a:chExt cx="2120892" cy="4495800"/>
          </a:xfrm>
        </p:grpSpPr>
        <p:sp>
          <p:nvSpPr>
            <p:cNvPr id="62" name="Oval 62">
              <a:extLst>
                <a:ext uri="{FF2B5EF4-FFF2-40B4-BE49-F238E27FC236}">
                  <a16:creationId xmlns:a16="http://schemas.microsoft.com/office/drawing/2014/main" id="{9647FFF2-2CD0-118C-D7C0-5D1157A53658}"/>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9C00F6B7-C2CD-58EC-A7F7-B910E714D537}"/>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DF1414B-6EFF-729E-08CD-52687E21237F}"/>
                </a:ext>
              </a:extLst>
            </p:cNvPr>
            <p:cNvSpPr/>
            <p:nvPr/>
          </p:nvSpPr>
          <p:spPr>
            <a:xfrm rot="3727289" flipH="1">
              <a:off x="2619115" y="4432242"/>
              <a:ext cx="646564" cy="453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A58BD6B-153B-0122-06D4-360418B5F3E5}"/>
                </a:ext>
              </a:extLst>
            </p:cNvPr>
            <p:cNvSpPr/>
            <p:nvPr/>
          </p:nvSpPr>
          <p:spPr>
            <a:xfrm rot="17979736">
              <a:off x="924428" y="4523569"/>
              <a:ext cx="646564" cy="3989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E7B640F5-B8D2-B67B-E460-E462714EB3A0}"/>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297FB3EF-1588-D096-8DD6-1603BBF8004E}"/>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FF37EACA-93B6-62AB-D9A6-8C389BE83F0D}"/>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6DD077CE-E173-516C-CCF1-CAB7F81BEFA7}"/>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3D4C848E-8DAC-9520-6077-75D995FAD75E}"/>
                </a:ext>
              </a:extLst>
            </p:cNvPr>
            <p:cNvSpPr/>
            <p:nvPr/>
          </p:nvSpPr>
          <p:spPr>
            <a:xfrm rot="10800000">
              <a:off x="1885386" y="3289915"/>
              <a:ext cx="465823" cy="52514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12C4E20F-938F-CD76-E1ED-C1DCD5A8B93C}"/>
                </a:ext>
              </a:extLst>
            </p:cNvPr>
            <p:cNvSpPr/>
            <p:nvPr/>
          </p:nvSpPr>
          <p:spPr>
            <a:xfrm>
              <a:off x="1420477" y="1761884"/>
              <a:ext cx="1401029" cy="18815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a:extLst>
                <a:ext uri="{FF2B5EF4-FFF2-40B4-BE49-F238E27FC236}">
                  <a16:creationId xmlns:a16="http://schemas.microsoft.com/office/drawing/2014/main" id="{AC8D8E28-8487-0662-41AF-DE003BCB1551}"/>
                </a:ext>
              </a:extLst>
            </p:cNvPr>
            <p:cNvSpPr/>
            <p:nvPr/>
          </p:nvSpPr>
          <p:spPr>
            <a:xfrm rot="671737">
              <a:off x="1277925" y="2193892"/>
              <a:ext cx="444070" cy="1098357"/>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a:extLst>
                <a:ext uri="{FF2B5EF4-FFF2-40B4-BE49-F238E27FC236}">
                  <a16:creationId xmlns:a16="http://schemas.microsoft.com/office/drawing/2014/main" id="{3C222089-956C-3583-9F80-7FDF9055863A}"/>
                </a:ext>
              </a:extLst>
            </p:cNvPr>
            <p:cNvSpPr/>
            <p:nvPr/>
          </p:nvSpPr>
          <p:spPr>
            <a:xfrm rot="20928263" flipH="1">
              <a:off x="2430420" y="2333258"/>
              <a:ext cx="506360" cy="965173"/>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a:extLst>
                <a:ext uri="{FF2B5EF4-FFF2-40B4-BE49-F238E27FC236}">
                  <a16:creationId xmlns:a16="http://schemas.microsoft.com/office/drawing/2014/main" id="{D1C003C5-29D1-7AE0-3315-7E6C07C8DFF0}"/>
                </a:ext>
              </a:extLst>
            </p:cNvPr>
            <p:cNvSpPr/>
            <p:nvPr/>
          </p:nvSpPr>
          <p:spPr>
            <a:xfrm rot="7621963">
              <a:off x="1473683" y="1625975"/>
              <a:ext cx="1196357" cy="1144807"/>
            </a:xfrm>
            <a:prstGeom prst="chord">
              <a:avLst>
                <a:gd name="adj1" fmla="val 2700000"/>
                <a:gd name="adj2" fmla="val 1430513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75">
              <a:extLst>
                <a:ext uri="{FF2B5EF4-FFF2-40B4-BE49-F238E27FC236}">
                  <a16:creationId xmlns:a16="http://schemas.microsoft.com/office/drawing/2014/main" id="{A8C0B0CB-B727-1548-BDFD-7AFA01E09282}"/>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46">
              <a:extLst>
                <a:ext uri="{FF2B5EF4-FFF2-40B4-BE49-F238E27FC236}">
                  <a16:creationId xmlns:a16="http://schemas.microsoft.com/office/drawing/2014/main" id="{EEEE2C49-FC39-DFC4-D41D-FD60146B3AD8}"/>
                </a:ext>
              </a:extLst>
            </p:cNvPr>
            <p:cNvGrpSpPr/>
            <p:nvPr/>
          </p:nvGrpSpPr>
          <p:grpSpPr>
            <a:xfrm>
              <a:off x="1398319" y="5522026"/>
              <a:ext cx="1371600" cy="242455"/>
              <a:chOff x="1447800" y="7148945"/>
              <a:chExt cx="2885704" cy="938151"/>
            </a:xfrm>
          </p:grpSpPr>
          <p:grpSp>
            <p:nvGrpSpPr>
              <p:cNvPr id="97" name="Group 39">
                <a:extLst>
                  <a:ext uri="{FF2B5EF4-FFF2-40B4-BE49-F238E27FC236}">
                    <a16:creationId xmlns:a16="http://schemas.microsoft.com/office/drawing/2014/main" id="{7FB1AFDE-71D1-3834-E8D9-AE2DFC941AF1}"/>
                  </a:ext>
                </a:extLst>
              </p:cNvPr>
              <p:cNvGrpSpPr/>
              <p:nvPr/>
            </p:nvGrpSpPr>
            <p:grpSpPr>
              <a:xfrm>
                <a:off x="3571504" y="7148945"/>
                <a:ext cx="762000" cy="914400"/>
                <a:chOff x="1447800" y="7162800"/>
                <a:chExt cx="762000" cy="914400"/>
              </a:xfrm>
            </p:grpSpPr>
            <p:grpSp>
              <p:nvGrpSpPr>
                <p:cNvPr id="112" name="Group 25">
                  <a:extLst>
                    <a:ext uri="{FF2B5EF4-FFF2-40B4-BE49-F238E27FC236}">
                      <a16:creationId xmlns:a16="http://schemas.microsoft.com/office/drawing/2014/main" id="{E07BAD26-3A6B-306E-FEB0-6E097B5DE0AD}"/>
                    </a:ext>
                  </a:extLst>
                </p:cNvPr>
                <p:cNvGrpSpPr/>
                <p:nvPr/>
              </p:nvGrpSpPr>
              <p:grpSpPr>
                <a:xfrm>
                  <a:off x="1447800" y="7162800"/>
                  <a:ext cx="762000" cy="914400"/>
                  <a:chOff x="3276600" y="990600"/>
                  <a:chExt cx="762000" cy="914400"/>
                </a:xfrm>
              </p:grpSpPr>
              <p:sp>
                <p:nvSpPr>
                  <p:cNvPr id="114" name="Oval 113">
                    <a:extLst>
                      <a:ext uri="{FF2B5EF4-FFF2-40B4-BE49-F238E27FC236}">
                        <a16:creationId xmlns:a16="http://schemas.microsoft.com/office/drawing/2014/main" id="{F75B9ACA-E9AB-4B91-3EA1-883E009BE42B}"/>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215">
                    <a:extLst>
                      <a:ext uri="{FF2B5EF4-FFF2-40B4-BE49-F238E27FC236}">
                        <a16:creationId xmlns:a16="http://schemas.microsoft.com/office/drawing/2014/main" id="{C90128AB-FF6E-9F21-957A-515EEE2AF835}"/>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Diamond 112">
                  <a:extLst>
                    <a:ext uri="{FF2B5EF4-FFF2-40B4-BE49-F238E27FC236}">
                      <a16:creationId xmlns:a16="http://schemas.microsoft.com/office/drawing/2014/main" id="{E85924F3-12C6-7B59-5763-F2A3E8CC2B75}"/>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32">
                <a:extLst>
                  <a:ext uri="{FF2B5EF4-FFF2-40B4-BE49-F238E27FC236}">
                    <a16:creationId xmlns:a16="http://schemas.microsoft.com/office/drawing/2014/main" id="{F4ECC789-D5E7-050B-6101-14A8E696D0A1}"/>
                  </a:ext>
                </a:extLst>
              </p:cNvPr>
              <p:cNvGrpSpPr/>
              <p:nvPr/>
            </p:nvGrpSpPr>
            <p:grpSpPr>
              <a:xfrm>
                <a:off x="2514599" y="7172696"/>
                <a:ext cx="1129975" cy="914400"/>
                <a:chOff x="1447800" y="7162800"/>
                <a:chExt cx="1129975" cy="914400"/>
              </a:xfrm>
            </p:grpSpPr>
            <p:grpSp>
              <p:nvGrpSpPr>
                <p:cNvPr id="106" name="Group 25">
                  <a:extLst>
                    <a:ext uri="{FF2B5EF4-FFF2-40B4-BE49-F238E27FC236}">
                      <a16:creationId xmlns:a16="http://schemas.microsoft.com/office/drawing/2014/main" id="{E42F2E1D-F631-3B9C-3587-9132F4D9BD1A}"/>
                    </a:ext>
                  </a:extLst>
                </p:cNvPr>
                <p:cNvGrpSpPr/>
                <p:nvPr/>
              </p:nvGrpSpPr>
              <p:grpSpPr>
                <a:xfrm>
                  <a:off x="1447800" y="7162800"/>
                  <a:ext cx="762000" cy="914400"/>
                  <a:chOff x="3276600" y="990600"/>
                  <a:chExt cx="762000" cy="914400"/>
                </a:xfrm>
              </p:grpSpPr>
              <p:sp>
                <p:nvSpPr>
                  <p:cNvPr id="110" name="Oval 37">
                    <a:extLst>
                      <a:ext uri="{FF2B5EF4-FFF2-40B4-BE49-F238E27FC236}">
                        <a16:creationId xmlns:a16="http://schemas.microsoft.com/office/drawing/2014/main" id="{AFFAAB9C-A74C-36FF-BF22-0C19AC7C7EC9}"/>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38">
                    <a:extLst>
                      <a:ext uri="{FF2B5EF4-FFF2-40B4-BE49-F238E27FC236}">
                        <a16:creationId xmlns:a16="http://schemas.microsoft.com/office/drawing/2014/main" id="{86433C23-B261-2A6D-6ECF-E1F3894D4A5C}"/>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Quad Arrow 207">
                  <a:extLst>
                    <a:ext uri="{FF2B5EF4-FFF2-40B4-BE49-F238E27FC236}">
                      <a16:creationId xmlns:a16="http://schemas.microsoft.com/office/drawing/2014/main" id="{9B46FF17-33FA-E4CF-A8F7-1F6F358B7190}"/>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a:extLst>
                    <a:ext uri="{FF2B5EF4-FFF2-40B4-BE49-F238E27FC236}">
                      <a16:creationId xmlns:a16="http://schemas.microsoft.com/office/drawing/2014/main" id="{237981F5-2198-434E-72EC-2C31858B5DDE}"/>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a:extLst>
                    <a:ext uri="{FF2B5EF4-FFF2-40B4-BE49-F238E27FC236}">
                      <a16:creationId xmlns:a16="http://schemas.microsoft.com/office/drawing/2014/main" id="{0F0F1964-C7AD-FDC0-7B97-6D5FC23AE32C}"/>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31">
                <a:extLst>
                  <a:ext uri="{FF2B5EF4-FFF2-40B4-BE49-F238E27FC236}">
                    <a16:creationId xmlns:a16="http://schemas.microsoft.com/office/drawing/2014/main" id="{6D223269-5960-6A60-083E-F52AABD6E5A9}"/>
                  </a:ext>
                </a:extLst>
              </p:cNvPr>
              <p:cNvGrpSpPr/>
              <p:nvPr/>
            </p:nvGrpSpPr>
            <p:grpSpPr>
              <a:xfrm>
                <a:off x="1447800" y="7162800"/>
                <a:ext cx="1129975" cy="914400"/>
                <a:chOff x="1447800" y="7162800"/>
                <a:chExt cx="1129975" cy="914400"/>
              </a:xfrm>
            </p:grpSpPr>
            <p:grpSp>
              <p:nvGrpSpPr>
                <p:cNvPr id="100" name="Group 25">
                  <a:extLst>
                    <a:ext uri="{FF2B5EF4-FFF2-40B4-BE49-F238E27FC236}">
                      <a16:creationId xmlns:a16="http://schemas.microsoft.com/office/drawing/2014/main" id="{99CC1F41-17D3-2959-5E89-3484D5C827C6}"/>
                    </a:ext>
                  </a:extLst>
                </p:cNvPr>
                <p:cNvGrpSpPr/>
                <p:nvPr/>
              </p:nvGrpSpPr>
              <p:grpSpPr>
                <a:xfrm>
                  <a:off x="1447800" y="7162800"/>
                  <a:ext cx="762000" cy="914400"/>
                  <a:chOff x="3276600" y="990600"/>
                  <a:chExt cx="762000" cy="914400"/>
                </a:xfrm>
              </p:grpSpPr>
              <p:sp>
                <p:nvSpPr>
                  <p:cNvPr id="104" name="Oval 26">
                    <a:extLst>
                      <a:ext uri="{FF2B5EF4-FFF2-40B4-BE49-F238E27FC236}">
                        <a16:creationId xmlns:a16="http://schemas.microsoft.com/office/drawing/2014/main" id="{0E475B2B-113F-81D6-D51B-AC57E26660A8}"/>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27">
                    <a:extLst>
                      <a:ext uri="{FF2B5EF4-FFF2-40B4-BE49-F238E27FC236}">
                        <a16:creationId xmlns:a16="http://schemas.microsoft.com/office/drawing/2014/main" id="{BD7254AB-C19C-344F-CE9B-33283F52E8B5}"/>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Quad Arrow 28">
                  <a:extLst>
                    <a:ext uri="{FF2B5EF4-FFF2-40B4-BE49-F238E27FC236}">
                      <a16:creationId xmlns:a16="http://schemas.microsoft.com/office/drawing/2014/main" id="{C5E11693-812B-B45D-71CD-1FFB870A96B5}"/>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29">
                  <a:extLst>
                    <a:ext uri="{FF2B5EF4-FFF2-40B4-BE49-F238E27FC236}">
                      <a16:creationId xmlns:a16="http://schemas.microsoft.com/office/drawing/2014/main" id="{BA2510F5-50E0-A576-C835-83B227122452}"/>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30">
                  <a:extLst>
                    <a:ext uri="{FF2B5EF4-FFF2-40B4-BE49-F238E27FC236}">
                      <a16:creationId xmlns:a16="http://schemas.microsoft.com/office/drawing/2014/main" id="{8F0AB9D7-8853-E954-FF02-DEA00F86C865}"/>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47">
              <a:extLst>
                <a:ext uri="{FF2B5EF4-FFF2-40B4-BE49-F238E27FC236}">
                  <a16:creationId xmlns:a16="http://schemas.microsoft.com/office/drawing/2014/main" id="{8907D05F-4E10-41DE-5D59-FE38FA970734}"/>
                </a:ext>
              </a:extLst>
            </p:cNvPr>
            <p:cNvGrpSpPr/>
            <p:nvPr/>
          </p:nvGrpSpPr>
          <p:grpSpPr>
            <a:xfrm>
              <a:off x="1420090" y="2123704"/>
              <a:ext cx="1371600" cy="242455"/>
              <a:chOff x="1447800" y="7148945"/>
              <a:chExt cx="2885704" cy="938151"/>
            </a:xfrm>
          </p:grpSpPr>
          <p:grpSp>
            <p:nvGrpSpPr>
              <p:cNvPr id="78" name="Group 39">
                <a:extLst>
                  <a:ext uri="{FF2B5EF4-FFF2-40B4-BE49-F238E27FC236}">
                    <a16:creationId xmlns:a16="http://schemas.microsoft.com/office/drawing/2014/main" id="{6F9A2113-8A6A-AC3F-CEDD-703BF2A214D6}"/>
                  </a:ext>
                </a:extLst>
              </p:cNvPr>
              <p:cNvGrpSpPr/>
              <p:nvPr/>
            </p:nvGrpSpPr>
            <p:grpSpPr>
              <a:xfrm>
                <a:off x="3571504" y="7148945"/>
                <a:ext cx="762000" cy="914400"/>
                <a:chOff x="1447800" y="7162800"/>
                <a:chExt cx="762000" cy="914400"/>
              </a:xfrm>
            </p:grpSpPr>
            <p:grpSp>
              <p:nvGrpSpPr>
                <p:cNvPr id="93" name="Group 25">
                  <a:extLst>
                    <a:ext uri="{FF2B5EF4-FFF2-40B4-BE49-F238E27FC236}">
                      <a16:creationId xmlns:a16="http://schemas.microsoft.com/office/drawing/2014/main" id="{E018BCB6-CBA8-CD31-3D2E-96560ED73A4D}"/>
                    </a:ext>
                  </a:extLst>
                </p:cNvPr>
                <p:cNvGrpSpPr/>
                <p:nvPr/>
              </p:nvGrpSpPr>
              <p:grpSpPr>
                <a:xfrm>
                  <a:off x="1447800" y="7162800"/>
                  <a:ext cx="762000" cy="914400"/>
                  <a:chOff x="3276600" y="990600"/>
                  <a:chExt cx="762000" cy="914400"/>
                </a:xfrm>
              </p:grpSpPr>
              <p:sp>
                <p:nvSpPr>
                  <p:cNvPr id="95" name="Oval 94">
                    <a:extLst>
                      <a:ext uri="{FF2B5EF4-FFF2-40B4-BE49-F238E27FC236}">
                        <a16:creationId xmlns:a16="http://schemas.microsoft.com/office/drawing/2014/main" id="{100AAFF2-AC99-2189-A0D8-58D40153CF8F}"/>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196">
                    <a:extLst>
                      <a:ext uri="{FF2B5EF4-FFF2-40B4-BE49-F238E27FC236}">
                        <a16:creationId xmlns:a16="http://schemas.microsoft.com/office/drawing/2014/main" id="{6A79D8AB-C692-4A9F-261E-041D66C86E24}"/>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93">
                  <a:extLst>
                    <a:ext uri="{FF2B5EF4-FFF2-40B4-BE49-F238E27FC236}">
                      <a16:creationId xmlns:a16="http://schemas.microsoft.com/office/drawing/2014/main" id="{9C888FD6-B0F9-39E7-0102-480902A57AB7}"/>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32">
                <a:extLst>
                  <a:ext uri="{FF2B5EF4-FFF2-40B4-BE49-F238E27FC236}">
                    <a16:creationId xmlns:a16="http://schemas.microsoft.com/office/drawing/2014/main" id="{D92FE6E9-F5A1-F3DD-61FB-5D409F1D9EAA}"/>
                  </a:ext>
                </a:extLst>
              </p:cNvPr>
              <p:cNvGrpSpPr/>
              <p:nvPr/>
            </p:nvGrpSpPr>
            <p:grpSpPr>
              <a:xfrm>
                <a:off x="2514599" y="7172696"/>
                <a:ext cx="1129975" cy="914400"/>
                <a:chOff x="1447800" y="7162800"/>
                <a:chExt cx="1129975" cy="914400"/>
              </a:xfrm>
            </p:grpSpPr>
            <p:grpSp>
              <p:nvGrpSpPr>
                <p:cNvPr id="87" name="Group 25">
                  <a:extLst>
                    <a:ext uri="{FF2B5EF4-FFF2-40B4-BE49-F238E27FC236}">
                      <a16:creationId xmlns:a16="http://schemas.microsoft.com/office/drawing/2014/main" id="{A0FAD33A-4F28-F10C-EB48-66D22604A5D6}"/>
                    </a:ext>
                  </a:extLst>
                </p:cNvPr>
                <p:cNvGrpSpPr/>
                <p:nvPr/>
              </p:nvGrpSpPr>
              <p:grpSpPr>
                <a:xfrm>
                  <a:off x="1447800" y="7162800"/>
                  <a:ext cx="762000" cy="914400"/>
                  <a:chOff x="3276600" y="990600"/>
                  <a:chExt cx="762000" cy="914400"/>
                </a:xfrm>
              </p:grpSpPr>
              <p:sp>
                <p:nvSpPr>
                  <p:cNvPr id="91" name="Oval 90">
                    <a:extLst>
                      <a:ext uri="{FF2B5EF4-FFF2-40B4-BE49-F238E27FC236}">
                        <a16:creationId xmlns:a16="http://schemas.microsoft.com/office/drawing/2014/main" id="{82B57336-722A-6732-4270-1AE66D8B5B4E}"/>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192">
                    <a:extLst>
                      <a:ext uri="{FF2B5EF4-FFF2-40B4-BE49-F238E27FC236}">
                        <a16:creationId xmlns:a16="http://schemas.microsoft.com/office/drawing/2014/main" id="{4DEE7656-EEE1-A51F-882E-3BD1B9147155}"/>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Quad Arrow 188">
                  <a:extLst>
                    <a:ext uri="{FF2B5EF4-FFF2-40B4-BE49-F238E27FC236}">
                      <a16:creationId xmlns:a16="http://schemas.microsoft.com/office/drawing/2014/main" id="{A39A85D9-4834-B3EF-6A04-18D3254745EC}"/>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D24CFD9C-0D25-E8B0-3F0A-5F5F8F60D3F6}"/>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a:extLst>
                    <a:ext uri="{FF2B5EF4-FFF2-40B4-BE49-F238E27FC236}">
                      <a16:creationId xmlns:a16="http://schemas.microsoft.com/office/drawing/2014/main" id="{8578AA91-33E4-3A13-DC8B-64186CB092DA}"/>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1">
                <a:extLst>
                  <a:ext uri="{FF2B5EF4-FFF2-40B4-BE49-F238E27FC236}">
                    <a16:creationId xmlns:a16="http://schemas.microsoft.com/office/drawing/2014/main" id="{A2FA0906-A63B-102B-B069-49AF61DF30A5}"/>
                  </a:ext>
                </a:extLst>
              </p:cNvPr>
              <p:cNvGrpSpPr/>
              <p:nvPr/>
            </p:nvGrpSpPr>
            <p:grpSpPr>
              <a:xfrm>
                <a:off x="1447800" y="7162800"/>
                <a:ext cx="1129975" cy="914400"/>
                <a:chOff x="1447800" y="7162800"/>
                <a:chExt cx="1129975" cy="914400"/>
              </a:xfrm>
            </p:grpSpPr>
            <p:grpSp>
              <p:nvGrpSpPr>
                <p:cNvPr id="81" name="Group 25">
                  <a:extLst>
                    <a:ext uri="{FF2B5EF4-FFF2-40B4-BE49-F238E27FC236}">
                      <a16:creationId xmlns:a16="http://schemas.microsoft.com/office/drawing/2014/main" id="{06A0BC7E-D546-E663-D6EC-20BD5CA0F058}"/>
                    </a:ext>
                  </a:extLst>
                </p:cNvPr>
                <p:cNvGrpSpPr/>
                <p:nvPr/>
              </p:nvGrpSpPr>
              <p:grpSpPr>
                <a:xfrm>
                  <a:off x="1447800" y="7162800"/>
                  <a:ext cx="762000" cy="914400"/>
                  <a:chOff x="3276600" y="990600"/>
                  <a:chExt cx="762000" cy="914400"/>
                </a:xfrm>
              </p:grpSpPr>
              <p:sp>
                <p:nvSpPr>
                  <p:cNvPr id="85" name="Oval 84">
                    <a:extLst>
                      <a:ext uri="{FF2B5EF4-FFF2-40B4-BE49-F238E27FC236}">
                        <a16:creationId xmlns:a16="http://schemas.microsoft.com/office/drawing/2014/main" id="{F7DCBE4C-3D94-8E76-B2F0-CD4F4C67489A}"/>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186">
                    <a:extLst>
                      <a:ext uri="{FF2B5EF4-FFF2-40B4-BE49-F238E27FC236}">
                        <a16:creationId xmlns:a16="http://schemas.microsoft.com/office/drawing/2014/main" id="{017C58CD-318B-1F7A-98D1-B8CCB35147D4}"/>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Quad Arrow 182">
                  <a:extLst>
                    <a:ext uri="{FF2B5EF4-FFF2-40B4-BE49-F238E27FC236}">
                      <a16:creationId xmlns:a16="http://schemas.microsoft.com/office/drawing/2014/main" id="{C0264D15-3F5A-010E-48AF-A2D77C5F4020}"/>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94C64778-A18F-3387-6C5C-CEA0BA252C58}"/>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84D6F12A-708B-066D-0AE5-CF994E36DB1F}"/>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6" name="Group 115">
            <a:extLst>
              <a:ext uri="{FF2B5EF4-FFF2-40B4-BE49-F238E27FC236}">
                <a16:creationId xmlns:a16="http://schemas.microsoft.com/office/drawing/2014/main" id="{256FF37B-4B78-615C-1156-A82F1CB866C5}"/>
              </a:ext>
            </a:extLst>
          </p:cNvPr>
          <p:cNvGrpSpPr/>
          <p:nvPr/>
        </p:nvGrpSpPr>
        <p:grpSpPr>
          <a:xfrm>
            <a:off x="4661266" y="4195004"/>
            <a:ext cx="1040668" cy="2224485"/>
            <a:chOff x="4004572" y="363622"/>
            <a:chExt cx="2802628" cy="5990773"/>
          </a:xfrm>
        </p:grpSpPr>
        <p:sp>
          <p:nvSpPr>
            <p:cNvPr id="117" name="Oval 116">
              <a:extLst>
                <a:ext uri="{FF2B5EF4-FFF2-40B4-BE49-F238E27FC236}">
                  <a16:creationId xmlns:a16="http://schemas.microsoft.com/office/drawing/2014/main" id="{5BA8F85E-1375-87BF-3D4A-A6C7C92CD938}"/>
                </a:ext>
              </a:extLst>
            </p:cNvPr>
            <p:cNvSpPr/>
            <p:nvPr/>
          </p:nvSpPr>
          <p:spPr>
            <a:xfrm rot="20950279">
              <a:off x="4578725" y="5879021"/>
              <a:ext cx="805918" cy="4753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12A39F1E-18A3-076E-517B-55A63482A368}"/>
                </a:ext>
              </a:extLst>
            </p:cNvPr>
            <p:cNvSpPr/>
            <p:nvPr/>
          </p:nvSpPr>
          <p:spPr>
            <a:xfrm rot="20950279">
              <a:off x="5378653" y="5845835"/>
              <a:ext cx="756588" cy="50433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86C11353-6E44-0E47-FC43-6D454D53AC30}"/>
                </a:ext>
              </a:extLst>
            </p:cNvPr>
            <p:cNvSpPr/>
            <p:nvPr/>
          </p:nvSpPr>
          <p:spPr>
            <a:xfrm rot="17982951">
              <a:off x="3808586" y="3956075"/>
              <a:ext cx="909789" cy="5178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717C906D-593B-559D-D43B-A803C97470EB}"/>
                </a:ext>
              </a:extLst>
            </p:cNvPr>
            <p:cNvSpPr/>
            <p:nvPr/>
          </p:nvSpPr>
          <p:spPr>
            <a:xfrm rot="4250673">
              <a:off x="6093397" y="3956075"/>
              <a:ext cx="909789" cy="5178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a:extLst>
                <a:ext uri="{FF2B5EF4-FFF2-40B4-BE49-F238E27FC236}">
                  <a16:creationId xmlns:a16="http://schemas.microsoft.com/office/drawing/2014/main" id="{3FCB32B4-A8EA-9496-714D-31DE8E252FEE}"/>
                </a:ext>
              </a:extLst>
            </p:cNvPr>
            <p:cNvSpPr/>
            <p:nvPr/>
          </p:nvSpPr>
          <p:spPr>
            <a:xfrm rot="19846626">
              <a:off x="5528119" y="2358537"/>
              <a:ext cx="854292" cy="2097028"/>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85F880FD-F78D-109E-967F-A00E73907AF9}"/>
                </a:ext>
              </a:extLst>
            </p:cNvPr>
            <p:cNvSpPr/>
            <p:nvPr/>
          </p:nvSpPr>
          <p:spPr>
            <a:xfrm rot="1753374" flipH="1">
              <a:off x="4411938" y="2355392"/>
              <a:ext cx="850063" cy="2130743"/>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a:extLst>
                <a:ext uri="{FF2B5EF4-FFF2-40B4-BE49-F238E27FC236}">
                  <a16:creationId xmlns:a16="http://schemas.microsoft.com/office/drawing/2014/main" id="{E49D4EB9-B4F0-8729-9A14-108AB956FE2E}"/>
                </a:ext>
              </a:extLst>
            </p:cNvPr>
            <p:cNvSpPr/>
            <p:nvPr/>
          </p:nvSpPr>
          <p:spPr>
            <a:xfrm>
              <a:off x="4631224" y="2441617"/>
              <a:ext cx="1632010" cy="3564565"/>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FA24015C-D046-4EC6-217B-DEC519FE4C8D}"/>
                </a:ext>
              </a:extLst>
            </p:cNvPr>
            <p:cNvSpPr/>
            <p:nvPr/>
          </p:nvSpPr>
          <p:spPr>
            <a:xfrm rot="16200000">
              <a:off x="4966330" y="2123343"/>
              <a:ext cx="909789" cy="61685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372">
              <a:extLst>
                <a:ext uri="{FF2B5EF4-FFF2-40B4-BE49-F238E27FC236}">
                  <a16:creationId xmlns:a16="http://schemas.microsoft.com/office/drawing/2014/main" id="{987E5F10-A423-2C85-FBF1-563602A2D338}"/>
                </a:ext>
              </a:extLst>
            </p:cNvPr>
            <p:cNvGrpSpPr/>
            <p:nvPr/>
          </p:nvGrpSpPr>
          <p:grpSpPr>
            <a:xfrm>
              <a:off x="4705193" y="5472414"/>
              <a:ext cx="1510915" cy="537928"/>
              <a:chOff x="304800" y="4012870"/>
              <a:chExt cx="1559626" cy="635330"/>
            </a:xfrm>
          </p:grpSpPr>
          <p:grpSp>
            <p:nvGrpSpPr>
              <p:cNvPr id="145" name="Group 365">
                <a:extLst>
                  <a:ext uri="{FF2B5EF4-FFF2-40B4-BE49-F238E27FC236}">
                    <a16:creationId xmlns:a16="http://schemas.microsoft.com/office/drawing/2014/main" id="{108B329A-9BE6-9398-10E7-BC0D7E4A4F06}"/>
                  </a:ext>
                </a:extLst>
              </p:cNvPr>
              <p:cNvGrpSpPr/>
              <p:nvPr/>
            </p:nvGrpSpPr>
            <p:grpSpPr>
              <a:xfrm>
                <a:off x="304800" y="4038600"/>
                <a:ext cx="609600" cy="609600"/>
                <a:chOff x="304800" y="4038600"/>
                <a:chExt cx="609600" cy="609600"/>
              </a:xfrm>
            </p:grpSpPr>
            <p:sp>
              <p:nvSpPr>
                <p:cNvPr id="150" name="Diamond 149">
                  <a:extLst>
                    <a:ext uri="{FF2B5EF4-FFF2-40B4-BE49-F238E27FC236}">
                      <a16:creationId xmlns:a16="http://schemas.microsoft.com/office/drawing/2014/main" id="{BB64C87D-05B1-2192-24D0-E93F5AF71F19}"/>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CB3F594-9439-4ADD-9952-50BB84976B80}"/>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366">
                <a:extLst>
                  <a:ext uri="{FF2B5EF4-FFF2-40B4-BE49-F238E27FC236}">
                    <a16:creationId xmlns:a16="http://schemas.microsoft.com/office/drawing/2014/main" id="{7F2B2D07-BBBC-D998-18DE-A6B45BC36E5E}"/>
                  </a:ext>
                </a:extLst>
              </p:cNvPr>
              <p:cNvGrpSpPr/>
              <p:nvPr/>
            </p:nvGrpSpPr>
            <p:grpSpPr>
              <a:xfrm>
                <a:off x="880753" y="4024745"/>
                <a:ext cx="609600" cy="609600"/>
                <a:chOff x="304800" y="4038600"/>
                <a:chExt cx="609600" cy="609600"/>
              </a:xfrm>
            </p:grpSpPr>
            <p:sp>
              <p:nvSpPr>
                <p:cNvPr id="148" name="Diamond 147">
                  <a:extLst>
                    <a:ext uri="{FF2B5EF4-FFF2-40B4-BE49-F238E27FC236}">
                      <a16:creationId xmlns:a16="http://schemas.microsoft.com/office/drawing/2014/main" id="{15B8523F-1B30-D540-AFA2-8953DA3E4979}"/>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AD69705F-49CA-E032-410F-F52E3CD248EA}"/>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Diamond 146">
                <a:extLst>
                  <a:ext uri="{FF2B5EF4-FFF2-40B4-BE49-F238E27FC236}">
                    <a16:creationId xmlns:a16="http://schemas.microsoft.com/office/drawing/2014/main" id="{2E782F20-4373-9E1A-6E06-0491CCC6467E}"/>
                  </a:ext>
                </a:extLst>
              </p:cNvPr>
              <p:cNvSpPr/>
              <p:nvPr/>
            </p:nvSpPr>
            <p:spPr>
              <a:xfrm>
                <a:off x="1407226" y="401287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Oval 125">
              <a:extLst>
                <a:ext uri="{FF2B5EF4-FFF2-40B4-BE49-F238E27FC236}">
                  <a16:creationId xmlns:a16="http://schemas.microsoft.com/office/drawing/2014/main" id="{265DF44D-01A5-3D14-642B-D6CF39471A9A}"/>
                </a:ext>
              </a:extLst>
            </p:cNvPr>
            <p:cNvSpPr/>
            <p:nvPr/>
          </p:nvSpPr>
          <p:spPr>
            <a:xfrm>
              <a:off x="4661865" y="555182"/>
              <a:ext cx="1632010" cy="21938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15045C04-14FC-9E54-3376-594F8E5CEC1E}"/>
                </a:ext>
              </a:extLst>
            </p:cNvPr>
            <p:cNvSpPr/>
            <p:nvPr/>
          </p:nvSpPr>
          <p:spPr>
            <a:xfrm rot="20995613">
              <a:off x="4183934" y="363622"/>
              <a:ext cx="2395460" cy="2159535"/>
            </a:xfrm>
            <a:custGeom>
              <a:avLst/>
              <a:gdLst>
                <a:gd name="connsiteX0" fmla="*/ 1497265 w 2395460"/>
                <a:gd name="connsiteY0" fmla="*/ 28160 h 2159535"/>
                <a:gd name="connsiteX1" fmla="*/ 2395460 w 2395460"/>
                <a:gd name="connsiteY1" fmla="*/ 684985 h 2159535"/>
                <a:gd name="connsiteX2" fmla="*/ 2391448 w 2395460"/>
                <a:gd name="connsiteY2" fmla="*/ 733164 h 2159535"/>
                <a:gd name="connsiteX3" fmla="*/ 2391448 w 2395460"/>
                <a:gd name="connsiteY3" fmla="*/ 2062384 h 2159535"/>
                <a:gd name="connsiteX4" fmla="*/ 2149759 w 2395460"/>
                <a:gd name="connsiteY4" fmla="*/ 2062384 h 2159535"/>
                <a:gd name="connsiteX5" fmla="*/ 1908069 w 2395460"/>
                <a:gd name="connsiteY5" fmla="*/ 2062384 h 2159535"/>
                <a:gd name="connsiteX6" fmla="*/ 1908069 w 2395460"/>
                <a:gd name="connsiteY6" fmla="*/ 1100485 h 2159535"/>
                <a:gd name="connsiteX7" fmla="*/ 1875705 w 2395460"/>
                <a:gd name="connsiteY7" fmla="*/ 1108590 h 2159535"/>
                <a:gd name="connsiteX8" fmla="*/ 1306492 w 2395460"/>
                <a:gd name="connsiteY8" fmla="*/ 1102070 h 2159535"/>
                <a:gd name="connsiteX9" fmla="*/ 769860 w 2395460"/>
                <a:gd name="connsiteY9" fmla="*/ 912144 h 2159535"/>
                <a:gd name="connsiteX10" fmla="*/ 710492 w 2395460"/>
                <a:gd name="connsiteY10" fmla="*/ 871791 h 2159535"/>
                <a:gd name="connsiteX11" fmla="*/ 413329 w 2395460"/>
                <a:gd name="connsiteY11" fmla="*/ 1777849 h 2159535"/>
                <a:gd name="connsiteX12" fmla="*/ 206665 w 2395460"/>
                <a:gd name="connsiteY12" fmla="*/ 1710069 h 2159535"/>
                <a:gd name="connsiteX13" fmla="*/ 0 w 2395460"/>
                <a:gd name="connsiteY13" fmla="*/ 1642288 h 2159535"/>
                <a:gd name="connsiteX14" fmla="*/ 423590 w 2395460"/>
                <a:gd name="connsiteY14" fmla="*/ 350753 h 2159535"/>
                <a:gd name="connsiteX15" fmla="*/ 427802 w 2395460"/>
                <a:gd name="connsiteY15" fmla="*/ 335444 h 2159535"/>
                <a:gd name="connsiteX16" fmla="*/ 430322 w 2395460"/>
                <a:gd name="connsiteY16" fmla="*/ 330226 h 2159535"/>
                <a:gd name="connsiteX17" fmla="*/ 440499 w 2395460"/>
                <a:gd name="connsiteY17" fmla="*/ 299196 h 2159535"/>
                <a:gd name="connsiteX18" fmla="*/ 492142 w 2395460"/>
                <a:gd name="connsiteY18" fmla="*/ 228972 h 2159535"/>
                <a:gd name="connsiteX19" fmla="*/ 496034 w 2395460"/>
                <a:gd name="connsiteY19" fmla="*/ 227053 h 2159535"/>
                <a:gd name="connsiteX20" fmla="*/ 527788 w 2395460"/>
                <a:gd name="connsiteY20" fmla="*/ 194235 h 2159535"/>
                <a:gd name="connsiteX21" fmla="*/ 1497265 w 2395460"/>
                <a:gd name="connsiteY21" fmla="*/ 28160 h 215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95460" h="2159535">
                  <a:moveTo>
                    <a:pt x="1497265" y="28160"/>
                  </a:moveTo>
                  <a:cubicBezTo>
                    <a:pt x="2009302" y="119119"/>
                    <a:pt x="2392916" y="405225"/>
                    <a:pt x="2395460" y="684985"/>
                  </a:cubicBezTo>
                  <a:lnTo>
                    <a:pt x="2391448" y="733164"/>
                  </a:lnTo>
                  <a:lnTo>
                    <a:pt x="2391448" y="2062384"/>
                  </a:lnTo>
                  <a:cubicBezTo>
                    <a:pt x="2310885" y="2398927"/>
                    <a:pt x="2230322" y="1725842"/>
                    <a:pt x="2149759" y="2062384"/>
                  </a:cubicBezTo>
                  <a:cubicBezTo>
                    <a:pt x="2069195" y="2398927"/>
                    <a:pt x="1988632" y="1725842"/>
                    <a:pt x="1908069" y="2062384"/>
                  </a:cubicBezTo>
                  <a:lnTo>
                    <a:pt x="1908069" y="1100485"/>
                  </a:lnTo>
                  <a:lnTo>
                    <a:pt x="1875705" y="1108590"/>
                  </a:lnTo>
                  <a:cubicBezTo>
                    <a:pt x="1707585" y="1138448"/>
                    <a:pt x="1511307" y="1138454"/>
                    <a:pt x="1306492" y="1102070"/>
                  </a:cubicBezTo>
                  <a:cubicBezTo>
                    <a:pt x="1101677" y="1065687"/>
                    <a:pt x="917410" y="998079"/>
                    <a:pt x="769860" y="912144"/>
                  </a:cubicBezTo>
                  <a:lnTo>
                    <a:pt x="710492" y="871791"/>
                  </a:lnTo>
                  <a:lnTo>
                    <a:pt x="413329" y="1777849"/>
                  </a:lnTo>
                  <a:cubicBezTo>
                    <a:pt x="239560" y="2075040"/>
                    <a:pt x="380433" y="1412878"/>
                    <a:pt x="206665" y="1710069"/>
                  </a:cubicBezTo>
                  <a:cubicBezTo>
                    <a:pt x="32896" y="2007260"/>
                    <a:pt x="173770" y="1345098"/>
                    <a:pt x="0" y="1642288"/>
                  </a:cubicBezTo>
                  <a:lnTo>
                    <a:pt x="423590" y="350753"/>
                  </a:lnTo>
                  <a:lnTo>
                    <a:pt x="427802" y="335444"/>
                  </a:lnTo>
                  <a:lnTo>
                    <a:pt x="430322" y="330226"/>
                  </a:lnTo>
                  <a:lnTo>
                    <a:pt x="440499" y="299196"/>
                  </a:lnTo>
                  <a:cubicBezTo>
                    <a:pt x="462221" y="262047"/>
                    <a:pt x="479025" y="239889"/>
                    <a:pt x="492142" y="228972"/>
                  </a:cubicBezTo>
                  <a:lnTo>
                    <a:pt x="496034" y="227053"/>
                  </a:lnTo>
                  <a:lnTo>
                    <a:pt x="527788" y="194235"/>
                  </a:lnTo>
                  <a:cubicBezTo>
                    <a:pt x="712153" y="28184"/>
                    <a:pt x="1087634" y="-44608"/>
                    <a:pt x="1497265" y="2816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8" name="Rounded Rectangle 143">
              <a:extLst>
                <a:ext uri="{FF2B5EF4-FFF2-40B4-BE49-F238E27FC236}">
                  <a16:creationId xmlns:a16="http://schemas.microsoft.com/office/drawing/2014/main" id="{10E01933-D0EE-E0E1-7872-BDCABB936023}"/>
                </a:ext>
              </a:extLst>
            </p:cNvPr>
            <p:cNvSpPr/>
            <p:nvPr/>
          </p:nvSpPr>
          <p:spPr>
            <a:xfrm rot="5400000">
              <a:off x="5315050" y="-33758"/>
              <a:ext cx="313740" cy="227863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373">
              <a:extLst>
                <a:ext uri="{FF2B5EF4-FFF2-40B4-BE49-F238E27FC236}">
                  <a16:creationId xmlns:a16="http://schemas.microsoft.com/office/drawing/2014/main" id="{09EC1F49-35EB-C217-7360-EA0DAC752644}"/>
                </a:ext>
              </a:extLst>
            </p:cNvPr>
            <p:cNvGrpSpPr/>
            <p:nvPr/>
          </p:nvGrpSpPr>
          <p:grpSpPr>
            <a:xfrm>
              <a:off x="4666665" y="979274"/>
              <a:ext cx="1510915" cy="252567"/>
              <a:chOff x="304800" y="4012870"/>
              <a:chExt cx="1559626" cy="635330"/>
            </a:xfrm>
          </p:grpSpPr>
          <p:grpSp>
            <p:nvGrpSpPr>
              <p:cNvPr id="138" name="Group 365">
                <a:extLst>
                  <a:ext uri="{FF2B5EF4-FFF2-40B4-BE49-F238E27FC236}">
                    <a16:creationId xmlns:a16="http://schemas.microsoft.com/office/drawing/2014/main" id="{8C6D2ABF-C687-8A9D-FF4E-52E7F49BA97F}"/>
                  </a:ext>
                </a:extLst>
              </p:cNvPr>
              <p:cNvGrpSpPr/>
              <p:nvPr/>
            </p:nvGrpSpPr>
            <p:grpSpPr>
              <a:xfrm>
                <a:off x="304800" y="4038600"/>
                <a:ext cx="609600" cy="609600"/>
                <a:chOff x="304800" y="4038600"/>
                <a:chExt cx="609600" cy="609600"/>
              </a:xfrm>
            </p:grpSpPr>
            <p:sp>
              <p:nvSpPr>
                <p:cNvPr id="143" name="Diamond 142">
                  <a:extLst>
                    <a:ext uri="{FF2B5EF4-FFF2-40B4-BE49-F238E27FC236}">
                      <a16:creationId xmlns:a16="http://schemas.microsoft.com/office/drawing/2014/main" id="{FE6FE097-EE9B-74E0-DB04-4D3A1BB05BBB}"/>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9EAAE75-489E-8099-975D-DC77E793C56A}"/>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366">
                <a:extLst>
                  <a:ext uri="{FF2B5EF4-FFF2-40B4-BE49-F238E27FC236}">
                    <a16:creationId xmlns:a16="http://schemas.microsoft.com/office/drawing/2014/main" id="{2F785E01-53E4-0331-DD5E-A54C376DA5BD}"/>
                  </a:ext>
                </a:extLst>
              </p:cNvPr>
              <p:cNvGrpSpPr/>
              <p:nvPr/>
            </p:nvGrpSpPr>
            <p:grpSpPr>
              <a:xfrm>
                <a:off x="880753" y="4024745"/>
                <a:ext cx="609600" cy="609600"/>
                <a:chOff x="304800" y="4038600"/>
                <a:chExt cx="609600" cy="609600"/>
              </a:xfrm>
            </p:grpSpPr>
            <p:sp>
              <p:nvSpPr>
                <p:cNvPr id="141" name="Diamond 140">
                  <a:extLst>
                    <a:ext uri="{FF2B5EF4-FFF2-40B4-BE49-F238E27FC236}">
                      <a16:creationId xmlns:a16="http://schemas.microsoft.com/office/drawing/2014/main" id="{D49AD58F-A387-A06B-1CBC-B32BA2E99649}"/>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4F0604A7-615E-5278-4152-77B33AF488DE}"/>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Diamond 139">
                <a:extLst>
                  <a:ext uri="{FF2B5EF4-FFF2-40B4-BE49-F238E27FC236}">
                    <a16:creationId xmlns:a16="http://schemas.microsoft.com/office/drawing/2014/main" id="{1893E388-BC46-9A37-43AB-0B3555FD5233}"/>
                  </a:ext>
                </a:extLst>
              </p:cNvPr>
              <p:cNvSpPr/>
              <p:nvPr/>
            </p:nvSpPr>
            <p:spPr>
              <a:xfrm>
                <a:off x="1407226" y="401287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386">
              <a:extLst>
                <a:ext uri="{FF2B5EF4-FFF2-40B4-BE49-F238E27FC236}">
                  <a16:creationId xmlns:a16="http://schemas.microsoft.com/office/drawing/2014/main" id="{635D8AEA-54D9-874E-DE61-760D322AF35B}"/>
                </a:ext>
              </a:extLst>
            </p:cNvPr>
            <p:cNvGrpSpPr/>
            <p:nvPr/>
          </p:nvGrpSpPr>
          <p:grpSpPr>
            <a:xfrm>
              <a:off x="4892046" y="2502418"/>
              <a:ext cx="1135175" cy="1158376"/>
              <a:chOff x="2324286" y="3946606"/>
              <a:chExt cx="1821873" cy="1920794"/>
            </a:xfrm>
          </p:grpSpPr>
          <p:sp>
            <p:nvSpPr>
              <p:cNvPr id="131" name="Oval 130">
                <a:extLst>
                  <a:ext uri="{FF2B5EF4-FFF2-40B4-BE49-F238E27FC236}">
                    <a16:creationId xmlns:a16="http://schemas.microsoft.com/office/drawing/2014/main" id="{C6E67833-16D9-CDF5-E9C3-4C48614B7582}"/>
                  </a:ext>
                </a:extLst>
              </p:cNvPr>
              <p:cNvSpPr/>
              <p:nvPr/>
            </p:nvSpPr>
            <p:spPr>
              <a:xfrm rot="19857544">
                <a:off x="2599398" y="4387972"/>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AFA57A17-72FF-10C2-F735-72ABED7349D7}"/>
                  </a:ext>
                </a:extLst>
              </p:cNvPr>
              <p:cNvSpPr/>
              <p:nvPr/>
            </p:nvSpPr>
            <p:spPr>
              <a:xfrm rot="1951497">
                <a:off x="3488068" y="4421619"/>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E52F68-BF5C-B922-6C87-0DD52D56A8C5}"/>
                  </a:ext>
                </a:extLst>
              </p:cNvPr>
              <p:cNvSpPr/>
              <p:nvPr/>
            </p:nvSpPr>
            <p:spPr>
              <a:xfrm rot="19857544">
                <a:off x="2324286" y="3946606"/>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552F703-EC18-547C-4036-EB3510DE9268}"/>
                  </a:ext>
                </a:extLst>
              </p:cNvPr>
              <p:cNvSpPr/>
              <p:nvPr/>
            </p:nvSpPr>
            <p:spPr>
              <a:xfrm rot="1862065">
                <a:off x="3765159" y="3998066"/>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
                <a:extLst>
                  <a:ext uri="{FF2B5EF4-FFF2-40B4-BE49-F238E27FC236}">
                    <a16:creationId xmlns:a16="http://schemas.microsoft.com/office/drawing/2014/main" id="{D42BF1B3-77A2-5B76-1A57-CF3130EF96D9}"/>
                  </a:ext>
                </a:extLst>
              </p:cNvPr>
              <p:cNvGrpSpPr/>
              <p:nvPr/>
            </p:nvGrpSpPr>
            <p:grpSpPr>
              <a:xfrm>
                <a:off x="2819400" y="4953000"/>
                <a:ext cx="762000" cy="914400"/>
                <a:chOff x="3276600" y="990600"/>
                <a:chExt cx="762000" cy="914400"/>
              </a:xfrm>
            </p:grpSpPr>
            <p:sp>
              <p:nvSpPr>
                <p:cNvPr id="136" name="Oval 135">
                  <a:extLst>
                    <a:ext uri="{FF2B5EF4-FFF2-40B4-BE49-F238E27FC236}">
                      <a16:creationId xmlns:a16="http://schemas.microsoft.com/office/drawing/2014/main" id="{3288DFAF-23C1-05A0-1917-888342A54E58}"/>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29">
                  <a:extLst>
                    <a:ext uri="{FF2B5EF4-FFF2-40B4-BE49-F238E27FC236}">
                      <a16:creationId xmlns:a16="http://schemas.microsoft.com/office/drawing/2014/main" id="{802210A8-6157-EFA6-99EC-8A269836CA37}"/>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3" name="TextBox 152">
            <a:extLst>
              <a:ext uri="{FF2B5EF4-FFF2-40B4-BE49-F238E27FC236}">
                <a16:creationId xmlns:a16="http://schemas.microsoft.com/office/drawing/2014/main" id="{8B171E84-E71C-EA5C-4354-0A3B0A0BA45E}"/>
              </a:ext>
            </a:extLst>
          </p:cNvPr>
          <p:cNvSpPr txBox="1"/>
          <p:nvPr/>
        </p:nvSpPr>
        <p:spPr>
          <a:xfrm>
            <a:off x="7540" y="6488668"/>
            <a:ext cx="6097772" cy="369332"/>
          </a:xfrm>
          <a:prstGeom prst="rect">
            <a:avLst/>
          </a:prstGeom>
          <a:noFill/>
        </p:spPr>
        <p:txBody>
          <a:bodyPr wrap="square">
            <a:spAutoFit/>
          </a:bodyPr>
          <a:lstStyle/>
          <a:p>
            <a:r>
              <a:rPr lang="en-US" sz="1800" dirty="0"/>
              <a:t>2 Nephi 2:1-32 Nephi 5:26; Jacob 1:1-4</a:t>
            </a:r>
            <a:endParaRPr lang="en-US" dirty="0"/>
          </a:p>
        </p:txBody>
      </p:sp>
    </p:spTree>
    <p:extLst>
      <p:ext uri="{BB962C8B-B14F-4D97-AF65-F5344CB8AC3E}">
        <p14:creationId xmlns:p14="http://schemas.microsoft.com/office/powerpoint/2010/main" val="358575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CA91A3E-D0F8-4C6D-9C1F-F052F82D0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8" name="TextBox 7"/>
          <p:cNvSpPr txBox="1"/>
          <p:nvPr/>
        </p:nvSpPr>
        <p:spPr>
          <a:xfrm>
            <a:off x="1676400" y="304801"/>
            <a:ext cx="8839200" cy="2554545"/>
          </a:xfrm>
          <a:prstGeom prst="rect">
            <a:avLst/>
          </a:prstGeom>
          <a:noFill/>
        </p:spPr>
        <p:txBody>
          <a:bodyPr wrap="square" rtlCol="0">
            <a:spAutoFit/>
          </a:bodyPr>
          <a:lstStyle/>
          <a:p>
            <a:pPr fontAlgn="base"/>
            <a:r>
              <a:rPr lang="en-US" sz="2000" dirty="0"/>
              <a:t>“Perhaps you already know (but if you don’t you should) that with rare exception, no man or woman who speaks [in general conference] is assigned a topic. </a:t>
            </a:r>
          </a:p>
          <a:p>
            <a:pPr fontAlgn="base"/>
            <a:r>
              <a:rPr lang="en-US" sz="2000" dirty="0"/>
              <a:t>Each is to fast and pray, study and seek, start and stop and start again until he or she is confident that for this conference, at this time, his or hers is the topic the Lord wishes that speaker to present regardless of personal wishes or private preferences. … Each has wept, worried, and earnestly sought the Lord’s direction to guide his or her thoughts and expression.” </a:t>
            </a:r>
          </a:p>
          <a:p>
            <a:pPr fontAlgn="base"/>
            <a:r>
              <a:rPr lang="en-US" sz="2000" dirty="0"/>
              <a:t>Jeffrey R. Holland</a:t>
            </a:r>
          </a:p>
        </p:txBody>
      </p:sp>
      <p:grpSp>
        <p:nvGrpSpPr>
          <p:cNvPr id="38" name="Group 37"/>
          <p:cNvGrpSpPr/>
          <p:nvPr/>
        </p:nvGrpSpPr>
        <p:grpSpPr>
          <a:xfrm>
            <a:off x="3657600" y="3352800"/>
            <a:ext cx="1447800" cy="609600"/>
            <a:chOff x="2057400" y="3505200"/>
            <a:chExt cx="1447800" cy="609600"/>
          </a:xfrm>
        </p:grpSpPr>
        <p:sp>
          <p:nvSpPr>
            <p:cNvPr id="36" name="Rounded Rectangle 35"/>
            <p:cNvSpPr/>
            <p:nvPr/>
          </p:nvSpPr>
          <p:spPr>
            <a:xfrm>
              <a:off x="2057400" y="3505200"/>
              <a:ext cx="1447800" cy="609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133600" y="3581400"/>
              <a:ext cx="1295400" cy="523220"/>
            </a:xfrm>
            <a:prstGeom prst="rect">
              <a:avLst/>
            </a:prstGeom>
            <a:noFill/>
          </p:spPr>
          <p:txBody>
            <a:bodyPr wrap="square" rtlCol="0">
              <a:spAutoFit/>
            </a:bodyPr>
            <a:lstStyle/>
            <a:p>
              <a:pPr algn="ctr"/>
              <a:r>
                <a:rPr lang="en-US" sz="2800" dirty="0"/>
                <a:t>Fast</a:t>
              </a:r>
            </a:p>
          </p:txBody>
        </p:sp>
      </p:grpSp>
      <p:grpSp>
        <p:nvGrpSpPr>
          <p:cNvPr id="39" name="Group 38"/>
          <p:cNvGrpSpPr/>
          <p:nvPr/>
        </p:nvGrpSpPr>
        <p:grpSpPr>
          <a:xfrm>
            <a:off x="5208494" y="3361765"/>
            <a:ext cx="1447800" cy="609600"/>
            <a:chOff x="2057400" y="3505200"/>
            <a:chExt cx="1447800" cy="609600"/>
          </a:xfrm>
        </p:grpSpPr>
        <p:sp>
          <p:nvSpPr>
            <p:cNvPr id="40" name="Rounded Rectangle 39"/>
            <p:cNvSpPr/>
            <p:nvPr/>
          </p:nvSpPr>
          <p:spPr>
            <a:xfrm>
              <a:off x="2057400" y="3505200"/>
              <a:ext cx="1447800" cy="609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133600" y="3581400"/>
              <a:ext cx="1295400" cy="523220"/>
            </a:xfrm>
            <a:prstGeom prst="rect">
              <a:avLst/>
            </a:prstGeom>
            <a:noFill/>
          </p:spPr>
          <p:txBody>
            <a:bodyPr wrap="square" rtlCol="0">
              <a:spAutoFit/>
            </a:bodyPr>
            <a:lstStyle/>
            <a:p>
              <a:pPr algn="ctr"/>
              <a:r>
                <a:rPr lang="en-US" sz="2800" dirty="0"/>
                <a:t>Pray</a:t>
              </a:r>
            </a:p>
          </p:txBody>
        </p:sp>
      </p:grpSp>
      <p:grpSp>
        <p:nvGrpSpPr>
          <p:cNvPr id="42" name="Group 41"/>
          <p:cNvGrpSpPr/>
          <p:nvPr/>
        </p:nvGrpSpPr>
        <p:grpSpPr>
          <a:xfrm>
            <a:off x="6763870" y="3370730"/>
            <a:ext cx="1447800" cy="609600"/>
            <a:chOff x="2057400" y="3505200"/>
            <a:chExt cx="1447800" cy="609600"/>
          </a:xfrm>
        </p:grpSpPr>
        <p:sp>
          <p:nvSpPr>
            <p:cNvPr id="43" name="Rounded Rectangle 42"/>
            <p:cNvSpPr/>
            <p:nvPr/>
          </p:nvSpPr>
          <p:spPr>
            <a:xfrm>
              <a:off x="2057400" y="3505200"/>
              <a:ext cx="1447800" cy="609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133600" y="3581400"/>
              <a:ext cx="1295400" cy="523220"/>
            </a:xfrm>
            <a:prstGeom prst="rect">
              <a:avLst/>
            </a:prstGeom>
            <a:noFill/>
          </p:spPr>
          <p:txBody>
            <a:bodyPr wrap="square" rtlCol="0">
              <a:spAutoFit/>
            </a:bodyPr>
            <a:lstStyle/>
            <a:p>
              <a:pPr algn="ctr"/>
              <a:r>
                <a:rPr lang="en-US" sz="2800" dirty="0"/>
                <a:t>Study</a:t>
              </a:r>
            </a:p>
          </p:txBody>
        </p:sp>
      </p:grpSp>
      <p:grpSp>
        <p:nvGrpSpPr>
          <p:cNvPr id="45" name="Group 44"/>
          <p:cNvGrpSpPr/>
          <p:nvPr/>
        </p:nvGrpSpPr>
        <p:grpSpPr>
          <a:xfrm>
            <a:off x="8301318" y="3361765"/>
            <a:ext cx="1447800" cy="609600"/>
            <a:chOff x="2057400" y="3505200"/>
            <a:chExt cx="1447800" cy="609600"/>
          </a:xfrm>
        </p:grpSpPr>
        <p:sp>
          <p:nvSpPr>
            <p:cNvPr id="46" name="Rounded Rectangle 45"/>
            <p:cNvSpPr/>
            <p:nvPr/>
          </p:nvSpPr>
          <p:spPr>
            <a:xfrm>
              <a:off x="2057400" y="3505200"/>
              <a:ext cx="1447800" cy="609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133600" y="3581400"/>
              <a:ext cx="1295400" cy="523220"/>
            </a:xfrm>
            <a:prstGeom prst="rect">
              <a:avLst/>
            </a:prstGeom>
            <a:noFill/>
          </p:spPr>
          <p:txBody>
            <a:bodyPr wrap="square" rtlCol="0">
              <a:spAutoFit/>
            </a:bodyPr>
            <a:lstStyle/>
            <a:p>
              <a:pPr algn="ctr"/>
              <a:r>
                <a:rPr lang="en-US" sz="2800" dirty="0"/>
                <a:t>Seek</a:t>
              </a:r>
            </a:p>
          </p:txBody>
        </p:sp>
      </p:grpSp>
      <p:grpSp>
        <p:nvGrpSpPr>
          <p:cNvPr id="2" name="Group 6"/>
          <p:cNvGrpSpPr/>
          <p:nvPr/>
        </p:nvGrpSpPr>
        <p:grpSpPr>
          <a:xfrm>
            <a:off x="2876725" y="3961185"/>
            <a:ext cx="7264400" cy="2743200"/>
            <a:chOff x="965200" y="2286000"/>
            <a:chExt cx="7264400" cy="2743200"/>
          </a:xfrm>
        </p:grpSpPr>
        <p:grpSp>
          <p:nvGrpSpPr>
            <p:cNvPr id="4" name="Group 18"/>
            <p:cNvGrpSpPr/>
            <p:nvPr/>
          </p:nvGrpSpPr>
          <p:grpSpPr>
            <a:xfrm>
              <a:off x="965200" y="22860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17600" y="2514600"/>
              <a:ext cx="7010400" cy="1754326"/>
            </a:xfrm>
            <a:prstGeom prst="rect">
              <a:avLst/>
            </a:prstGeom>
            <a:noFill/>
          </p:spPr>
          <p:txBody>
            <a:bodyPr wrap="square" rtlCol="0">
              <a:spAutoFit/>
            </a:bodyPr>
            <a:lstStyle/>
            <a:p>
              <a:pPr algn="ctr"/>
              <a:r>
                <a:rPr lang="en-US" sz="3600" b="1" dirty="0">
                  <a:solidFill>
                    <a:schemeClr val="bg1"/>
                  </a:solidFill>
                </a:rPr>
                <a:t>Priesthood leaders have a divinely given responsibility to teach the word of God and warn against sin.</a:t>
              </a:r>
              <a:r>
                <a:rPr lang="en-US" sz="3600" dirty="0">
                  <a:solidFill>
                    <a:schemeClr val="bg1"/>
                  </a:solidFill>
                </a:rPr>
                <a:t> </a:t>
              </a:r>
              <a:endParaRPr lang="en-US" sz="3600" dirty="0">
                <a:solidFill>
                  <a:schemeClr val="bg1"/>
                </a:solidFill>
                <a:latin typeface="Abadi" panose="020B0604020104020204" pitchFamily="34" charset="0"/>
              </a:endParaRPr>
            </a:p>
          </p:txBody>
        </p:sp>
      </p:grpSp>
      <p:pic>
        <p:nvPicPr>
          <p:cNvPr id="6" name="Picture 5">
            <a:extLst>
              <a:ext uri="{FF2B5EF4-FFF2-40B4-BE49-F238E27FC236}">
                <a16:creationId xmlns:a16="http://schemas.microsoft.com/office/drawing/2014/main" id="{58C127E0-BB54-4FB8-9B2B-D02755173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65" y="2866109"/>
            <a:ext cx="1863436" cy="2327564"/>
          </a:xfrm>
          <a:prstGeom prst="rect">
            <a:avLst/>
          </a:prstGeom>
        </p:spPr>
      </p:pic>
    </p:spTree>
    <p:extLst>
      <p:ext uri="{BB962C8B-B14F-4D97-AF65-F5344CB8AC3E}">
        <p14:creationId xmlns:p14="http://schemas.microsoft.com/office/powerpoint/2010/main" val="2227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CBCA2B-D594-4C51-960F-F55445110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8" name="TextBox 7"/>
          <p:cNvSpPr txBox="1"/>
          <p:nvPr/>
        </p:nvSpPr>
        <p:spPr>
          <a:xfrm>
            <a:off x="1676400" y="762000"/>
            <a:ext cx="4267200" cy="3046988"/>
          </a:xfrm>
          <a:prstGeom prst="rect">
            <a:avLst/>
          </a:prstGeom>
          <a:noFill/>
        </p:spPr>
        <p:txBody>
          <a:bodyPr wrap="square" rtlCol="0">
            <a:spAutoFit/>
          </a:bodyPr>
          <a:lstStyle/>
          <a:p>
            <a:pPr fontAlgn="base"/>
            <a:r>
              <a:rPr lang="en-US" sz="1600" dirty="0"/>
              <a:t>“A person’s errand is his or her assignment, his or her calling—the task to be undertaken.</a:t>
            </a:r>
          </a:p>
          <a:p>
            <a:pPr fontAlgn="base"/>
            <a:endParaRPr lang="en-US" sz="1600" dirty="0"/>
          </a:p>
          <a:p>
            <a:pPr algn="just" fontAlgn="base"/>
            <a:r>
              <a:rPr lang="en-US" sz="1600" dirty="0"/>
              <a:t>A member of the Church is able to proceed in the magnification of a calling much more powerfully when he or she knows that the call came from God, that the word of prophecy, the spirit of inspiration, was the directing influence in knowing full well that with the assignment will come also the needed strength and direction for accomplishment of labor.”</a:t>
            </a:r>
          </a:p>
          <a:p>
            <a:pPr fontAlgn="base"/>
            <a:r>
              <a:rPr lang="en-US" sz="1600" dirty="0"/>
              <a:t>JFM and RLM</a:t>
            </a:r>
          </a:p>
        </p:txBody>
      </p:sp>
      <p:sp>
        <p:nvSpPr>
          <p:cNvPr id="16" name="TextBox 15"/>
          <p:cNvSpPr txBox="1"/>
          <p:nvPr/>
        </p:nvSpPr>
        <p:spPr>
          <a:xfrm>
            <a:off x="5638800" y="3505200"/>
            <a:ext cx="4800600" cy="3046988"/>
          </a:xfrm>
          <a:prstGeom prst="rect">
            <a:avLst/>
          </a:prstGeom>
          <a:noFill/>
        </p:spPr>
        <p:txBody>
          <a:bodyPr wrap="square" rtlCol="0">
            <a:spAutoFit/>
          </a:bodyPr>
          <a:lstStyle/>
          <a:p>
            <a:pPr algn="just" fontAlgn="base"/>
            <a:r>
              <a:rPr lang="en-US" sz="1600" dirty="0"/>
              <a:t>“What does it mean to magnify a calling? It means to build it up in dignity and importance, to make it honorable and commendable in the eyes of all men, to enlarge and strengthen it, to let the light of heaven shine through it to the view of other men.</a:t>
            </a:r>
          </a:p>
          <a:p>
            <a:pPr algn="just" fontAlgn="base"/>
            <a:r>
              <a:rPr lang="en-US" sz="1600" dirty="0"/>
              <a:t>“And how does one magnify a calling? Simply by performing the service that pertains to it. An elder magnifies the ordained calling of an elder by learning what his duties as an elder are and then by doing them. As with an elder, so with a deacon, a teacher, a priest, a bishop, and each who holds office in the priesthood” Thomas S. Monson </a:t>
            </a:r>
          </a:p>
        </p:txBody>
      </p:sp>
      <p:sp>
        <p:nvSpPr>
          <p:cNvPr id="17" name="TextBox 16"/>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Magnify</a:t>
            </a:r>
          </a:p>
        </p:txBody>
      </p:sp>
      <p:pic>
        <p:nvPicPr>
          <p:cNvPr id="4" name="Picture 3">
            <a:extLst>
              <a:ext uri="{FF2B5EF4-FFF2-40B4-BE49-F238E27FC236}">
                <a16:creationId xmlns:a16="http://schemas.microsoft.com/office/drawing/2014/main" id="{15A9E3FE-B24D-433D-8A4D-40D5AB043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63014"/>
            <a:ext cx="1338806" cy="977831"/>
          </a:xfrm>
          <a:prstGeom prst="rect">
            <a:avLst/>
          </a:prstGeom>
        </p:spPr>
      </p:pic>
      <p:pic>
        <p:nvPicPr>
          <p:cNvPr id="6" name="Picture 5">
            <a:extLst>
              <a:ext uri="{FF2B5EF4-FFF2-40B4-BE49-F238E27FC236}">
                <a16:creationId xmlns:a16="http://schemas.microsoft.com/office/drawing/2014/main" id="{E0C64C00-C827-46EC-860D-19E62136C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2345" y="5482181"/>
            <a:ext cx="938607" cy="1192939"/>
          </a:xfrm>
          <a:prstGeom prst="rect">
            <a:avLst/>
          </a:prstGeom>
        </p:spPr>
      </p:pic>
      <p:pic>
        <p:nvPicPr>
          <p:cNvPr id="10" name="Picture 9">
            <a:extLst>
              <a:ext uri="{FF2B5EF4-FFF2-40B4-BE49-F238E27FC236}">
                <a16:creationId xmlns:a16="http://schemas.microsoft.com/office/drawing/2014/main" id="{7380DD02-CBF0-414A-9E3D-8B23876CB8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53" y="3924300"/>
            <a:ext cx="4772025" cy="2667000"/>
          </a:xfrm>
          <a:prstGeom prst="rect">
            <a:avLst/>
          </a:prstGeom>
        </p:spPr>
      </p:pic>
      <p:pic>
        <p:nvPicPr>
          <p:cNvPr id="12" name="Picture 11">
            <a:extLst>
              <a:ext uri="{FF2B5EF4-FFF2-40B4-BE49-F238E27FC236}">
                <a16:creationId xmlns:a16="http://schemas.microsoft.com/office/drawing/2014/main" id="{E588671A-1B54-4AEC-B488-F27B3BAF3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3680" y="902066"/>
            <a:ext cx="3942174" cy="2526613"/>
          </a:xfrm>
          <a:prstGeom prst="rect">
            <a:avLst/>
          </a:prstGeom>
        </p:spPr>
      </p:pic>
    </p:spTree>
    <p:extLst>
      <p:ext uri="{BB962C8B-B14F-4D97-AF65-F5344CB8AC3E}">
        <p14:creationId xmlns:p14="http://schemas.microsoft.com/office/powerpoint/2010/main" val="30467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D4F32B-C9D9-4A8D-8380-6D75E429D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6" name="TextBox 5"/>
          <p:cNvSpPr txBox="1"/>
          <p:nvPr/>
        </p:nvSpPr>
        <p:spPr>
          <a:xfrm>
            <a:off x="1752600" y="1"/>
            <a:ext cx="8763000" cy="769441"/>
          </a:xfrm>
          <a:prstGeom prst="rect">
            <a:avLst/>
          </a:prstGeom>
          <a:noFill/>
        </p:spPr>
        <p:txBody>
          <a:bodyPr wrap="square" rtlCol="0">
            <a:spAutoFit/>
          </a:bodyPr>
          <a:lstStyle/>
          <a:p>
            <a:pPr algn="ctr"/>
            <a:r>
              <a:rPr lang="en-US" sz="4400" dirty="0">
                <a:latin typeface="Poor Richard" pitchFamily="18" charset="0"/>
              </a:rPr>
              <a:t>Sins Upon Our Head If We Don’t Teach</a:t>
            </a:r>
          </a:p>
        </p:txBody>
      </p:sp>
      <p:sp>
        <p:nvSpPr>
          <p:cNvPr id="7" name="TextBox 6"/>
          <p:cNvSpPr txBox="1"/>
          <p:nvPr/>
        </p:nvSpPr>
        <p:spPr>
          <a:xfrm>
            <a:off x="1933303" y="666207"/>
            <a:ext cx="8297092" cy="923330"/>
          </a:xfrm>
          <a:prstGeom prst="rect">
            <a:avLst/>
          </a:prstGeom>
          <a:noFill/>
        </p:spPr>
        <p:txBody>
          <a:bodyPr wrap="square" rtlCol="0">
            <a:spAutoFit/>
          </a:bodyPr>
          <a:lstStyle/>
          <a:p>
            <a:pPr algn="ctr" fontAlgn="base"/>
            <a:r>
              <a:rPr lang="en-US" i="1" dirty="0"/>
              <a:t>“For behold, this is my work and my glory—to bring to pass the immortality and eternal life of man.”</a:t>
            </a:r>
          </a:p>
          <a:p>
            <a:pPr algn="ctr" fontAlgn="base"/>
            <a:r>
              <a:rPr lang="en-US" i="1" dirty="0"/>
              <a:t>Moses 1:39</a:t>
            </a:r>
          </a:p>
        </p:txBody>
      </p:sp>
      <p:sp>
        <p:nvSpPr>
          <p:cNvPr id="10" name="TextBox 9"/>
          <p:cNvSpPr txBox="1"/>
          <p:nvPr/>
        </p:nvSpPr>
        <p:spPr>
          <a:xfrm>
            <a:off x="1060269" y="1526178"/>
            <a:ext cx="8915400" cy="830997"/>
          </a:xfrm>
          <a:prstGeom prst="rect">
            <a:avLst/>
          </a:prstGeom>
          <a:noFill/>
        </p:spPr>
        <p:txBody>
          <a:bodyPr wrap="square" rtlCol="0">
            <a:spAutoFit/>
          </a:bodyPr>
          <a:lstStyle/>
          <a:p>
            <a:pPr fontAlgn="base"/>
            <a:r>
              <a:rPr lang="en-US" sz="1600" dirty="0"/>
              <a:t>Those who have leadership duties in the Church bear a sobering responsibility. Jacob taught that when leaders neglect to teach the word of God to those whom they are called to lead, they become partly responsible for the people’s sins. </a:t>
            </a:r>
          </a:p>
        </p:txBody>
      </p:sp>
      <p:sp>
        <p:nvSpPr>
          <p:cNvPr id="11" name="TextBox 10"/>
          <p:cNvSpPr txBox="1"/>
          <p:nvPr/>
        </p:nvSpPr>
        <p:spPr>
          <a:xfrm>
            <a:off x="679269" y="3091543"/>
            <a:ext cx="4959531" cy="830997"/>
          </a:xfrm>
          <a:prstGeom prst="rect">
            <a:avLst/>
          </a:prstGeom>
          <a:noFill/>
        </p:spPr>
        <p:txBody>
          <a:bodyPr wrap="square" rtlCol="0">
            <a:spAutoFit/>
          </a:bodyPr>
          <a:lstStyle/>
          <a:p>
            <a:pPr fontAlgn="base"/>
            <a:r>
              <a:rPr lang="en-US" sz="1600" dirty="0"/>
              <a:t>“If you do not magnify your callings, God will hold you responsible for those whom you might have saved had you done your duty.” John Taylor</a:t>
            </a:r>
          </a:p>
        </p:txBody>
      </p:sp>
      <p:sp>
        <p:nvSpPr>
          <p:cNvPr id="12" name="TextBox 11"/>
          <p:cNvSpPr txBox="1"/>
          <p:nvPr/>
        </p:nvSpPr>
        <p:spPr>
          <a:xfrm>
            <a:off x="4669971" y="4452258"/>
            <a:ext cx="6655526" cy="2062103"/>
          </a:xfrm>
          <a:prstGeom prst="rect">
            <a:avLst/>
          </a:prstGeom>
          <a:noFill/>
        </p:spPr>
        <p:txBody>
          <a:bodyPr wrap="square" rtlCol="0">
            <a:spAutoFit/>
          </a:bodyPr>
          <a:lstStyle/>
          <a:p>
            <a:pPr fontAlgn="base"/>
            <a:r>
              <a:rPr lang="en-US" sz="1600" dirty="0"/>
              <a:t>“This is a challenging statement. If I by reason of sins of commission or omission lose what I might have had in the hereafter, I myself must suffer and, doubtless, my loved ones with me. But if I fail in my assignment as a bishop, a stake president, a mission president, or one of the General Authorities</a:t>
            </a:r>
          </a:p>
          <a:p>
            <a:pPr fontAlgn="base"/>
            <a:r>
              <a:rPr lang="en-US" sz="1600" dirty="0"/>
              <a:t> of the Church—if any of us fail to teach, lead, direct, and help to save </a:t>
            </a:r>
          </a:p>
          <a:p>
            <a:pPr fontAlgn="base"/>
            <a:r>
              <a:rPr lang="en-US" sz="1600" dirty="0"/>
              <a:t>those under our direction and within our jurisdiction, then the Lord </a:t>
            </a:r>
          </a:p>
          <a:p>
            <a:pPr fontAlgn="base"/>
            <a:r>
              <a:rPr lang="en-US" sz="1600" dirty="0"/>
              <a:t>will hold us responsible if they are lost as the result of our failure.”</a:t>
            </a:r>
          </a:p>
          <a:p>
            <a:pPr fontAlgn="base"/>
            <a:r>
              <a:rPr lang="en-US" sz="1600" dirty="0"/>
              <a:t>Hugh B. Brown </a:t>
            </a:r>
          </a:p>
        </p:txBody>
      </p:sp>
      <p:pic>
        <p:nvPicPr>
          <p:cNvPr id="4" name="Picture 3">
            <a:extLst>
              <a:ext uri="{FF2B5EF4-FFF2-40B4-BE49-F238E27FC236}">
                <a16:creationId xmlns:a16="http://schemas.microsoft.com/office/drawing/2014/main" id="{830AF1E5-8946-4E7E-9835-523D85381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708" y="2057264"/>
            <a:ext cx="2769598" cy="2214197"/>
          </a:xfrm>
          <a:prstGeom prst="rect">
            <a:avLst/>
          </a:prstGeom>
        </p:spPr>
      </p:pic>
      <p:pic>
        <p:nvPicPr>
          <p:cNvPr id="8" name="Picture 7">
            <a:extLst>
              <a:ext uri="{FF2B5EF4-FFF2-40B4-BE49-F238E27FC236}">
                <a16:creationId xmlns:a16="http://schemas.microsoft.com/office/drawing/2014/main" id="{B74F4A8C-9EC9-45C6-9153-8E81EFA56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587" y="4117299"/>
            <a:ext cx="3095625" cy="2476500"/>
          </a:xfrm>
          <a:prstGeom prst="rect">
            <a:avLst/>
          </a:prstGeom>
        </p:spPr>
      </p:pic>
      <p:pic>
        <p:nvPicPr>
          <p:cNvPr id="14" name="Picture 13">
            <a:extLst>
              <a:ext uri="{FF2B5EF4-FFF2-40B4-BE49-F238E27FC236}">
                <a16:creationId xmlns:a16="http://schemas.microsoft.com/office/drawing/2014/main" id="{347F880A-4AE3-4E30-BB0D-16B5935A8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9489" y="5240790"/>
            <a:ext cx="1242411" cy="1512707"/>
          </a:xfrm>
          <a:prstGeom prst="rect">
            <a:avLst/>
          </a:prstGeom>
        </p:spPr>
      </p:pic>
    </p:spTree>
    <p:extLst>
      <p:ext uri="{BB962C8B-B14F-4D97-AF65-F5344CB8AC3E}">
        <p14:creationId xmlns:p14="http://schemas.microsoft.com/office/powerpoint/2010/main" val="23677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348DE2-3155-4BDC-B8C9-FFD234F70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8" name="TextBox 7"/>
          <p:cNvSpPr txBox="1"/>
          <p:nvPr/>
        </p:nvSpPr>
        <p:spPr>
          <a:xfrm>
            <a:off x="6311538" y="5336645"/>
            <a:ext cx="4724400" cy="830997"/>
          </a:xfrm>
          <a:prstGeom prst="rect">
            <a:avLst/>
          </a:prstGeom>
          <a:noFill/>
        </p:spPr>
        <p:txBody>
          <a:bodyPr wrap="square" rtlCol="0">
            <a:spAutoFit/>
          </a:bodyPr>
          <a:lstStyle/>
          <a:p>
            <a:pPr fontAlgn="base"/>
            <a:r>
              <a:rPr lang="en-US" sz="1600" b="1" dirty="0"/>
              <a:t>Although Jacob found this responsibility difficult, he carried it out because he cared about the people and because he wanted to obey God’s commands.</a:t>
            </a:r>
          </a:p>
        </p:txBody>
      </p:sp>
      <p:sp>
        <p:nvSpPr>
          <p:cNvPr id="4" name="TextBox 3"/>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Calling People to Repentance</a:t>
            </a:r>
          </a:p>
        </p:txBody>
      </p:sp>
      <p:sp>
        <p:nvSpPr>
          <p:cNvPr id="5" name="TextBox 4"/>
          <p:cNvSpPr txBox="1"/>
          <p:nvPr/>
        </p:nvSpPr>
        <p:spPr>
          <a:xfrm>
            <a:off x="165463" y="6550223"/>
            <a:ext cx="4800600" cy="307777"/>
          </a:xfrm>
          <a:prstGeom prst="rect">
            <a:avLst/>
          </a:prstGeom>
          <a:noFill/>
        </p:spPr>
        <p:txBody>
          <a:bodyPr wrap="square" rtlCol="0">
            <a:spAutoFit/>
          </a:bodyPr>
          <a:lstStyle/>
          <a:p>
            <a:r>
              <a:rPr lang="en-US" sz="1400" dirty="0"/>
              <a:t>Jacob 2:1-3</a:t>
            </a:r>
          </a:p>
        </p:txBody>
      </p:sp>
      <p:sp>
        <p:nvSpPr>
          <p:cNvPr id="6" name="TextBox 5"/>
          <p:cNvSpPr txBox="1"/>
          <p:nvPr/>
        </p:nvSpPr>
        <p:spPr>
          <a:xfrm>
            <a:off x="2638697" y="803367"/>
            <a:ext cx="6831873" cy="400110"/>
          </a:xfrm>
          <a:prstGeom prst="rect">
            <a:avLst/>
          </a:prstGeom>
          <a:noFill/>
        </p:spPr>
        <p:txBody>
          <a:bodyPr wrap="square" rtlCol="0">
            <a:spAutoFit/>
          </a:bodyPr>
          <a:lstStyle/>
          <a:p>
            <a:r>
              <a:rPr lang="en-US" sz="2000" b="1" dirty="0">
                <a:solidFill>
                  <a:schemeClr val="accent6">
                    <a:lumMod val="50000"/>
                  </a:schemeClr>
                </a:solidFill>
              </a:rPr>
              <a:t>Jacob’s message is not his message, but a message from God</a:t>
            </a:r>
          </a:p>
        </p:txBody>
      </p:sp>
      <p:sp>
        <p:nvSpPr>
          <p:cNvPr id="7" name="TextBox 6"/>
          <p:cNvSpPr txBox="1"/>
          <p:nvPr/>
        </p:nvSpPr>
        <p:spPr>
          <a:xfrm>
            <a:off x="6381206" y="1365069"/>
            <a:ext cx="4225834" cy="584775"/>
          </a:xfrm>
          <a:prstGeom prst="rect">
            <a:avLst/>
          </a:prstGeom>
          <a:noFill/>
        </p:spPr>
        <p:txBody>
          <a:bodyPr wrap="square" rtlCol="0">
            <a:spAutoFit/>
          </a:bodyPr>
          <a:lstStyle/>
          <a:p>
            <a:r>
              <a:rPr lang="en-US" sz="1600" b="1" dirty="0">
                <a:solidFill>
                  <a:schemeClr val="accent6">
                    <a:lumMod val="50000"/>
                  </a:schemeClr>
                </a:solidFill>
              </a:rPr>
              <a:t>Just like our prophets and general authorities—the messages are from God</a:t>
            </a:r>
          </a:p>
        </p:txBody>
      </p:sp>
      <p:sp>
        <p:nvSpPr>
          <p:cNvPr id="9" name="TextBox 8"/>
          <p:cNvSpPr txBox="1"/>
          <p:nvPr/>
        </p:nvSpPr>
        <p:spPr>
          <a:xfrm>
            <a:off x="2710543" y="2647406"/>
            <a:ext cx="2514600" cy="1569660"/>
          </a:xfrm>
          <a:prstGeom prst="rect">
            <a:avLst/>
          </a:prstGeom>
          <a:noFill/>
        </p:spPr>
        <p:txBody>
          <a:bodyPr wrap="square" rtlCol="0">
            <a:spAutoFit/>
          </a:bodyPr>
          <a:lstStyle/>
          <a:p>
            <a:r>
              <a:rPr lang="en-US" sz="1600" b="1" dirty="0">
                <a:solidFill>
                  <a:srgbClr val="FF0000"/>
                </a:solidFill>
              </a:rPr>
              <a:t>There are no heavier burdens in life than those associated with sin. It is not the sinner alone..often the burden of sin rests upon the righteous. </a:t>
            </a:r>
          </a:p>
        </p:txBody>
      </p:sp>
      <p:sp>
        <p:nvSpPr>
          <p:cNvPr id="10" name="TextBox 9"/>
          <p:cNvSpPr txBox="1"/>
          <p:nvPr/>
        </p:nvSpPr>
        <p:spPr>
          <a:xfrm>
            <a:off x="622663" y="1463041"/>
            <a:ext cx="2362200" cy="830997"/>
          </a:xfrm>
          <a:prstGeom prst="rect">
            <a:avLst/>
          </a:prstGeom>
          <a:noFill/>
        </p:spPr>
        <p:txBody>
          <a:bodyPr wrap="square" rtlCol="0">
            <a:spAutoFit/>
          </a:bodyPr>
          <a:lstStyle/>
          <a:p>
            <a:pPr fontAlgn="base"/>
            <a:r>
              <a:rPr lang="en-US" sz="1600" b="1" dirty="0"/>
              <a:t>How does Jacob feel toward calling his people to repentance?</a:t>
            </a:r>
          </a:p>
        </p:txBody>
      </p:sp>
      <p:sp>
        <p:nvSpPr>
          <p:cNvPr id="11" name="TextBox 10"/>
          <p:cNvSpPr txBox="1"/>
          <p:nvPr/>
        </p:nvSpPr>
        <p:spPr>
          <a:xfrm>
            <a:off x="6111239" y="2209800"/>
            <a:ext cx="3894909" cy="584775"/>
          </a:xfrm>
          <a:prstGeom prst="rect">
            <a:avLst/>
          </a:prstGeom>
          <a:noFill/>
        </p:spPr>
        <p:txBody>
          <a:bodyPr wrap="square" rtlCol="0">
            <a:spAutoFit/>
          </a:bodyPr>
          <a:lstStyle/>
          <a:p>
            <a:r>
              <a:rPr lang="en-US" sz="1600" b="1" dirty="0">
                <a:solidFill>
                  <a:schemeClr val="tx2"/>
                </a:solidFill>
              </a:rPr>
              <a:t>Parents all to frequently mourn out their days because of the mistakes of loved one.  </a:t>
            </a:r>
          </a:p>
        </p:txBody>
      </p:sp>
      <p:pic>
        <p:nvPicPr>
          <p:cNvPr id="12" name="Picture 11">
            <a:extLst>
              <a:ext uri="{FF2B5EF4-FFF2-40B4-BE49-F238E27FC236}">
                <a16:creationId xmlns:a16="http://schemas.microsoft.com/office/drawing/2014/main" id="{9F7F803D-C847-42E4-9AA0-439BBDA2E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75" y="2461940"/>
            <a:ext cx="2143125" cy="2143125"/>
          </a:xfrm>
          <a:prstGeom prst="rect">
            <a:avLst/>
          </a:prstGeom>
        </p:spPr>
      </p:pic>
      <p:pic>
        <p:nvPicPr>
          <p:cNvPr id="15" name="Picture 14">
            <a:extLst>
              <a:ext uri="{FF2B5EF4-FFF2-40B4-BE49-F238E27FC236}">
                <a16:creationId xmlns:a16="http://schemas.microsoft.com/office/drawing/2014/main" id="{697D5C68-51AD-4B1E-B917-5DF68A888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652" y="4939937"/>
            <a:ext cx="2566627" cy="1741640"/>
          </a:xfrm>
          <a:prstGeom prst="rect">
            <a:avLst/>
          </a:prstGeom>
        </p:spPr>
      </p:pic>
      <p:grpSp>
        <p:nvGrpSpPr>
          <p:cNvPr id="16" name="Group 15">
            <a:extLst>
              <a:ext uri="{FF2B5EF4-FFF2-40B4-BE49-F238E27FC236}">
                <a16:creationId xmlns:a16="http://schemas.microsoft.com/office/drawing/2014/main" id="{09370CF9-D8D0-40AF-A7D3-448FE89B3966}"/>
              </a:ext>
            </a:extLst>
          </p:cNvPr>
          <p:cNvGrpSpPr/>
          <p:nvPr/>
        </p:nvGrpSpPr>
        <p:grpSpPr>
          <a:xfrm>
            <a:off x="5472249" y="2781571"/>
            <a:ext cx="4850946" cy="1985971"/>
            <a:chOff x="6438900" y="2807697"/>
            <a:chExt cx="4850946" cy="1985971"/>
          </a:xfrm>
        </p:grpSpPr>
        <p:pic>
          <p:nvPicPr>
            <p:cNvPr id="2052" name="Picture 4" descr="Image result for sad black couple">
              <a:extLst>
                <a:ext uri="{FF2B5EF4-FFF2-40B4-BE49-F238E27FC236}">
                  <a16:creationId xmlns:a16="http://schemas.microsoft.com/office/drawing/2014/main" id="{B0875D26-A7AE-4126-80AF-F871B3E29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2993028"/>
              <a:ext cx="3449684" cy="1800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descr="Image result for parent and teenager relationship">
              <a:extLst>
                <a:ext uri="{FF2B5EF4-FFF2-40B4-BE49-F238E27FC236}">
                  <a16:creationId xmlns:a16="http://schemas.microsoft.com/office/drawing/2014/main" id="{B0FDBA11-4047-49CF-931D-57CBCC5222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799" y="2807697"/>
              <a:ext cx="2222047" cy="1333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409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E8995C-3C2F-4560-B337-5116AC32F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8" name="TextBox 7"/>
          <p:cNvSpPr txBox="1"/>
          <p:nvPr/>
        </p:nvSpPr>
        <p:spPr>
          <a:xfrm>
            <a:off x="3781697" y="5416733"/>
            <a:ext cx="4495800" cy="1200329"/>
          </a:xfrm>
          <a:prstGeom prst="rect">
            <a:avLst/>
          </a:prstGeom>
          <a:noFill/>
        </p:spPr>
        <p:txBody>
          <a:bodyPr wrap="square" rtlCol="0">
            <a:spAutoFit/>
          </a:bodyPr>
          <a:lstStyle/>
          <a:p>
            <a:pPr fontAlgn="base"/>
            <a:r>
              <a:rPr lang="en-US" b="1" i="1" dirty="0">
                <a:solidFill>
                  <a:srgbClr val="FF0000"/>
                </a:solidFill>
              </a:rPr>
              <a:t>“Yea, I tell thee, that thou </a:t>
            </a:r>
            <a:r>
              <a:rPr lang="en-US" b="1" i="1" dirty="0" err="1">
                <a:solidFill>
                  <a:srgbClr val="FF0000"/>
                </a:solidFill>
              </a:rPr>
              <a:t>mayest</a:t>
            </a:r>
            <a:r>
              <a:rPr lang="en-US" b="1" i="1" dirty="0">
                <a:solidFill>
                  <a:srgbClr val="FF0000"/>
                </a:solidFill>
              </a:rPr>
              <a:t> know that there is none else save God that </a:t>
            </a:r>
            <a:r>
              <a:rPr lang="en-US" b="1" i="1" dirty="0" err="1">
                <a:solidFill>
                  <a:srgbClr val="FF0000"/>
                </a:solidFill>
              </a:rPr>
              <a:t>knowest</a:t>
            </a:r>
            <a:r>
              <a:rPr lang="en-US" b="1" i="1" dirty="0">
                <a:solidFill>
                  <a:srgbClr val="FF0000"/>
                </a:solidFill>
              </a:rPr>
              <a:t> thy thoughts and the intents of thy heart.</a:t>
            </a:r>
          </a:p>
          <a:p>
            <a:pPr fontAlgn="base"/>
            <a:r>
              <a:rPr lang="en-US" b="1" i="1" dirty="0">
                <a:solidFill>
                  <a:srgbClr val="FF0000"/>
                </a:solidFill>
              </a:rPr>
              <a:t>D&amp;C 6:16</a:t>
            </a:r>
          </a:p>
        </p:txBody>
      </p:sp>
      <p:sp>
        <p:nvSpPr>
          <p:cNvPr id="4" name="TextBox 3"/>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The Gift of Discernment</a:t>
            </a:r>
          </a:p>
        </p:txBody>
      </p:sp>
      <p:sp>
        <p:nvSpPr>
          <p:cNvPr id="5" name="TextBox 4"/>
          <p:cNvSpPr txBox="1"/>
          <p:nvPr/>
        </p:nvSpPr>
        <p:spPr>
          <a:xfrm>
            <a:off x="256903" y="6550223"/>
            <a:ext cx="4800600" cy="307777"/>
          </a:xfrm>
          <a:prstGeom prst="rect">
            <a:avLst/>
          </a:prstGeom>
          <a:noFill/>
        </p:spPr>
        <p:txBody>
          <a:bodyPr wrap="square" rtlCol="0">
            <a:spAutoFit/>
          </a:bodyPr>
          <a:lstStyle/>
          <a:p>
            <a:r>
              <a:rPr lang="en-US" sz="1400" dirty="0"/>
              <a:t>Jacob 2:5</a:t>
            </a:r>
          </a:p>
        </p:txBody>
      </p:sp>
      <p:sp>
        <p:nvSpPr>
          <p:cNvPr id="6" name="TextBox 5"/>
          <p:cNvSpPr txBox="1"/>
          <p:nvPr/>
        </p:nvSpPr>
        <p:spPr>
          <a:xfrm>
            <a:off x="4979127" y="809898"/>
            <a:ext cx="2590800" cy="400110"/>
          </a:xfrm>
          <a:prstGeom prst="rect">
            <a:avLst/>
          </a:prstGeom>
          <a:noFill/>
        </p:spPr>
        <p:txBody>
          <a:bodyPr wrap="square" rtlCol="0">
            <a:spAutoFit/>
          </a:bodyPr>
          <a:lstStyle/>
          <a:p>
            <a:r>
              <a:rPr lang="en-US" sz="2000" dirty="0"/>
              <a:t>All powerful Creator</a:t>
            </a:r>
          </a:p>
        </p:txBody>
      </p:sp>
      <p:sp>
        <p:nvSpPr>
          <p:cNvPr id="7" name="TextBox 6"/>
          <p:cNvSpPr txBox="1"/>
          <p:nvPr/>
        </p:nvSpPr>
        <p:spPr>
          <a:xfrm>
            <a:off x="8042365" y="1277983"/>
            <a:ext cx="3352800" cy="3785652"/>
          </a:xfrm>
          <a:prstGeom prst="rect">
            <a:avLst/>
          </a:prstGeom>
          <a:noFill/>
        </p:spPr>
        <p:txBody>
          <a:bodyPr wrap="square" rtlCol="0">
            <a:spAutoFit/>
          </a:bodyPr>
          <a:lstStyle/>
          <a:p>
            <a:r>
              <a:rPr lang="en-US" sz="1600" dirty="0"/>
              <a:t>The gift of discernment, as well as the spirit of prophecy and revelation, is the rightful province of those on the Lord’s errand.</a:t>
            </a:r>
          </a:p>
          <a:p>
            <a:endParaRPr lang="en-US" sz="1600" dirty="0"/>
          </a:p>
          <a:p>
            <a:r>
              <a:rPr lang="en-US" sz="1600" dirty="0"/>
              <a:t>“And Jesus, perceiving the thought of their heart, took a child, and set him by him,”</a:t>
            </a:r>
          </a:p>
          <a:p>
            <a:r>
              <a:rPr lang="en-US" sz="1600" dirty="0"/>
              <a:t>Luke 9:47</a:t>
            </a:r>
          </a:p>
          <a:p>
            <a:endParaRPr lang="en-US" sz="1600" dirty="0"/>
          </a:p>
          <a:p>
            <a:r>
              <a:rPr lang="en-US" sz="1600" dirty="0"/>
              <a:t>“Now when the king had heard these words, he marveled again, for he beheld that </a:t>
            </a:r>
            <a:r>
              <a:rPr lang="en-US" sz="1600" dirty="0" err="1"/>
              <a:t>Ammon</a:t>
            </a:r>
            <a:r>
              <a:rPr lang="en-US" sz="1600" dirty="0"/>
              <a:t> could discern his thoughts; ”</a:t>
            </a:r>
          </a:p>
          <a:p>
            <a:r>
              <a:rPr lang="en-US" sz="1600" dirty="0"/>
              <a:t>Alma 18:18</a:t>
            </a:r>
          </a:p>
        </p:txBody>
      </p:sp>
      <p:sp>
        <p:nvSpPr>
          <p:cNvPr id="9" name="TextBox 8"/>
          <p:cNvSpPr txBox="1"/>
          <p:nvPr/>
        </p:nvSpPr>
        <p:spPr>
          <a:xfrm>
            <a:off x="4343400" y="1676401"/>
            <a:ext cx="3048000" cy="830997"/>
          </a:xfrm>
          <a:prstGeom prst="rect">
            <a:avLst/>
          </a:prstGeom>
          <a:noFill/>
        </p:spPr>
        <p:txBody>
          <a:bodyPr wrap="square" rtlCol="0">
            <a:spAutoFit/>
          </a:bodyPr>
          <a:lstStyle/>
          <a:p>
            <a:pPr algn="ctr"/>
            <a:r>
              <a:rPr lang="en-US" sz="2400" dirty="0"/>
              <a:t>Concerning our thoughts</a:t>
            </a:r>
          </a:p>
        </p:txBody>
      </p:sp>
      <p:sp>
        <p:nvSpPr>
          <p:cNvPr id="10" name="TextBox 9"/>
          <p:cNvSpPr txBox="1"/>
          <p:nvPr/>
        </p:nvSpPr>
        <p:spPr>
          <a:xfrm>
            <a:off x="304799" y="1867990"/>
            <a:ext cx="3313611" cy="2862322"/>
          </a:xfrm>
          <a:prstGeom prst="rect">
            <a:avLst/>
          </a:prstGeom>
          <a:noFill/>
        </p:spPr>
        <p:txBody>
          <a:bodyPr wrap="square" rtlCol="0">
            <a:spAutoFit/>
          </a:bodyPr>
          <a:lstStyle/>
          <a:p>
            <a:pPr fontAlgn="base"/>
            <a:r>
              <a:rPr lang="en-US" i="1" dirty="0"/>
              <a:t>“He </a:t>
            </a:r>
            <a:r>
              <a:rPr lang="en-US" i="1" dirty="0" err="1"/>
              <a:t>comprehendeth</a:t>
            </a:r>
            <a:r>
              <a:rPr lang="en-US" i="1" dirty="0"/>
              <a:t> all things, and all things are before him, and all things are round about him; and he is above all things, and in all things, and is through all things, and is round about all things; and all things are by him, and of him, even God, forever and ever.”</a:t>
            </a:r>
          </a:p>
          <a:p>
            <a:pPr fontAlgn="base"/>
            <a:r>
              <a:rPr lang="en-US" i="1" dirty="0"/>
              <a:t>D&amp;C 88:41</a:t>
            </a:r>
          </a:p>
        </p:txBody>
      </p:sp>
      <p:pic>
        <p:nvPicPr>
          <p:cNvPr id="12" name="Picture 11">
            <a:extLst>
              <a:ext uri="{FF2B5EF4-FFF2-40B4-BE49-F238E27FC236}">
                <a16:creationId xmlns:a16="http://schemas.microsoft.com/office/drawing/2014/main" id="{7D51A23C-3D74-43C8-A9D6-C46DA8681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549" y="1407931"/>
            <a:ext cx="2676525" cy="3571875"/>
          </a:xfrm>
          <a:prstGeom prst="rect">
            <a:avLst/>
          </a:prstGeom>
        </p:spPr>
      </p:pic>
    </p:spTree>
    <p:extLst>
      <p:ext uri="{BB962C8B-B14F-4D97-AF65-F5344CB8AC3E}">
        <p14:creationId xmlns:p14="http://schemas.microsoft.com/office/powerpoint/2010/main" val="3621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B5BBC4-EB03-4991-B2EA-DC11604BD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4" name="TextBox 3"/>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Shrink With Shame</a:t>
            </a:r>
          </a:p>
        </p:txBody>
      </p:sp>
      <p:sp>
        <p:nvSpPr>
          <p:cNvPr id="5" name="TextBox 4"/>
          <p:cNvSpPr txBox="1"/>
          <p:nvPr/>
        </p:nvSpPr>
        <p:spPr>
          <a:xfrm>
            <a:off x="178525" y="6550223"/>
            <a:ext cx="4800600" cy="307777"/>
          </a:xfrm>
          <a:prstGeom prst="rect">
            <a:avLst/>
          </a:prstGeom>
          <a:noFill/>
        </p:spPr>
        <p:txBody>
          <a:bodyPr wrap="square" rtlCol="0">
            <a:spAutoFit/>
          </a:bodyPr>
          <a:lstStyle/>
          <a:p>
            <a:r>
              <a:rPr lang="en-US" sz="1400" dirty="0"/>
              <a:t>Jacob 2:6, 7-10</a:t>
            </a:r>
          </a:p>
        </p:txBody>
      </p:sp>
      <p:sp>
        <p:nvSpPr>
          <p:cNvPr id="7" name="TextBox 6"/>
          <p:cNvSpPr txBox="1"/>
          <p:nvPr/>
        </p:nvSpPr>
        <p:spPr>
          <a:xfrm>
            <a:off x="5349239" y="1264920"/>
            <a:ext cx="6185263" cy="400110"/>
          </a:xfrm>
          <a:prstGeom prst="rect">
            <a:avLst/>
          </a:prstGeom>
          <a:noFill/>
        </p:spPr>
        <p:txBody>
          <a:bodyPr wrap="square" rtlCol="0">
            <a:spAutoFit/>
          </a:bodyPr>
          <a:lstStyle/>
          <a:p>
            <a:r>
              <a:rPr lang="en-US" sz="2000" dirty="0"/>
              <a:t>Jacob must teach the consequences of sin with boldness</a:t>
            </a:r>
          </a:p>
        </p:txBody>
      </p:sp>
      <p:sp>
        <p:nvSpPr>
          <p:cNvPr id="10" name="TextBox 9"/>
          <p:cNvSpPr txBox="1"/>
          <p:nvPr/>
        </p:nvSpPr>
        <p:spPr>
          <a:xfrm>
            <a:off x="949234" y="1105989"/>
            <a:ext cx="3870959" cy="1631216"/>
          </a:xfrm>
          <a:prstGeom prst="rect">
            <a:avLst/>
          </a:prstGeom>
          <a:noFill/>
        </p:spPr>
        <p:txBody>
          <a:bodyPr wrap="square" rtlCol="0">
            <a:spAutoFit/>
          </a:bodyPr>
          <a:lstStyle/>
          <a:p>
            <a:pPr fontAlgn="base"/>
            <a:r>
              <a:rPr lang="en-US" sz="2000" dirty="0"/>
              <a:t>Jacob cannot recommend his people to God. He is ashamed and embarrassed that the deeds of those he has been called to serve are so offensive to their Maker.</a:t>
            </a:r>
          </a:p>
        </p:txBody>
      </p:sp>
      <p:sp>
        <p:nvSpPr>
          <p:cNvPr id="11" name="TextBox 10"/>
          <p:cNvSpPr txBox="1"/>
          <p:nvPr/>
        </p:nvSpPr>
        <p:spPr>
          <a:xfrm>
            <a:off x="5734594" y="2958737"/>
            <a:ext cx="5120640" cy="3170099"/>
          </a:xfrm>
          <a:prstGeom prst="rect">
            <a:avLst/>
          </a:prstGeom>
          <a:noFill/>
        </p:spPr>
        <p:txBody>
          <a:bodyPr wrap="square" rtlCol="0">
            <a:spAutoFit/>
          </a:bodyPr>
          <a:lstStyle/>
          <a:p>
            <a:r>
              <a:rPr lang="en-US" sz="2000" dirty="0"/>
              <a:t>“No doubt many of the mothers and children were already aware of the abominations of their husbands and fathers. </a:t>
            </a:r>
          </a:p>
          <a:p>
            <a:r>
              <a:rPr lang="en-US" sz="2000" dirty="0"/>
              <a:t>…Many of Jacob’s words would revive many memories, poignant and painful memories, cold and bleak memories know only to those whose confidence and trust have been shattered by the callous infidelity of one with whom sacred covenants had been made.” </a:t>
            </a:r>
          </a:p>
          <a:p>
            <a:r>
              <a:rPr lang="en-US" sz="2000" dirty="0"/>
              <a:t>JFM and RLM</a:t>
            </a:r>
          </a:p>
        </p:txBody>
      </p:sp>
      <p:pic>
        <p:nvPicPr>
          <p:cNvPr id="30722" name="Picture 2" descr="http://teiledesganzen.files.wordpress.com/2013/01/07-blurry-faces.png"/>
          <p:cNvPicPr>
            <a:picLocks noChangeAspect="1" noChangeArrowheads="1"/>
          </p:cNvPicPr>
          <p:nvPr/>
        </p:nvPicPr>
        <p:blipFill>
          <a:blip r:embed="rId3" cstate="print"/>
          <a:srcRect r="38000"/>
          <a:stretch>
            <a:fillRect/>
          </a:stretch>
        </p:blipFill>
        <p:spPr bwMode="auto">
          <a:xfrm>
            <a:off x="1621972" y="3119847"/>
            <a:ext cx="3642359" cy="3289874"/>
          </a:xfrm>
          <a:prstGeom prst="rect">
            <a:avLst/>
          </a:prstGeom>
          <a:noFill/>
        </p:spPr>
      </p:pic>
      <p:pic>
        <p:nvPicPr>
          <p:cNvPr id="12" name="Picture 11">
            <a:extLst>
              <a:ext uri="{FF2B5EF4-FFF2-40B4-BE49-F238E27FC236}">
                <a16:creationId xmlns:a16="http://schemas.microsoft.com/office/drawing/2014/main" id="{C0B7E156-E9A7-491F-8159-68ED48C97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789" y="5740854"/>
            <a:ext cx="1338806" cy="977831"/>
          </a:xfrm>
          <a:prstGeom prst="rect">
            <a:avLst/>
          </a:prstGeom>
        </p:spPr>
      </p:pic>
    </p:spTree>
    <p:extLst>
      <p:ext uri="{BB962C8B-B14F-4D97-AF65-F5344CB8AC3E}">
        <p14:creationId xmlns:p14="http://schemas.microsoft.com/office/powerpoint/2010/main" val="42256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fade">
                                      <p:cBhvr>
                                        <p:cTn id="13" dur="1000"/>
                                        <p:tgtEl>
                                          <p:spTgt spid="30722"/>
                                        </p:tgtEl>
                                      </p:cBhvr>
                                    </p:animEffect>
                                    <p:anim calcmode="lin" valueType="num">
                                      <p:cBhvr>
                                        <p:cTn id="14" dur="1000" fill="hold"/>
                                        <p:tgtEl>
                                          <p:spTgt spid="30722"/>
                                        </p:tgtEl>
                                        <p:attrNameLst>
                                          <p:attrName>ppt_x</p:attrName>
                                        </p:attrNameLst>
                                      </p:cBhvr>
                                      <p:tavLst>
                                        <p:tav tm="0">
                                          <p:val>
                                            <p:strVal val="#ppt_x"/>
                                          </p:val>
                                        </p:tav>
                                        <p:tav tm="100000">
                                          <p:val>
                                            <p:strVal val="#ppt_x"/>
                                          </p:val>
                                        </p:tav>
                                      </p:tavLst>
                                    </p:anim>
                                    <p:anim calcmode="lin" valueType="num">
                                      <p:cBhvr>
                                        <p:cTn id="15"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11B8FA-241A-40B6-B3E1-57CC3BBFB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4" name="TextBox 3"/>
          <p:cNvSpPr txBox="1"/>
          <p:nvPr/>
        </p:nvSpPr>
        <p:spPr>
          <a:xfrm>
            <a:off x="1752600" y="0"/>
            <a:ext cx="8763000" cy="923330"/>
          </a:xfrm>
          <a:prstGeom prst="rect">
            <a:avLst/>
          </a:prstGeom>
          <a:noFill/>
        </p:spPr>
        <p:txBody>
          <a:bodyPr wrap="square" rtlCol="0">
            <a:spAutoFit/>
          </a:bodyPr>
          <a:lstStyle/>
          <a:p>
            <a:pPr algn="ctr"/>
            <a:r>
              <a:rPr lang="en-US" sz="5400" dirty="0" err="1">
                <a:latin typeface="Poor Richard" pitchFamily="18" charset="0"/>
              </a:rPr>
              <a:t>Healeth</a:t>
            </a:r>
            <a:r>
              <a:rPr lang="en-US" sz="5400" dirty="0">
                <a:latin typeface="Poor Richard" pitchFamily="18" charset="0"/>
              </a:rPr>
              <a:t> the Soul</a:t>
            </a:r>
          </a:p>
        </p:txBody>
      </p:sp>
      <p:sp>
        <p:nvSpPr>
          <p:cNvPr id="5" name="TextBox 4"/>
          <p:cNvSpPr txBox="1"/>
          <p:nvPr/>
        </p:nvSpPr>
        <p:spPr>
          <a:xfrm>
            <a:off x="0" y="6550223"/>
            <a:ext cx="4800600" cy="307777"/>
          </a:xfrm>
          <a:prstGeom prst="rect">
            <a:avLst/>
          </a:prstGeom>
          <a:noFill/>
        </p:spPr>
        <p:txBody>
          <a:bodyPr wrap="square" rtlCol="0">
            <a:spAutoFit/>
          </a:bodyPr>
          <a:lstStyle/>
          <a:p>
            <a:r>
              <a:rPr lang="en-US" sz="1400" dirty="0"/>
              <a:t>Jacob 2:6, 7-10</a:t>
            </a:r>
          </a:p>
        </p:txBody>
      </p:sp>
      <p:sp>
        <p:nvSpPr>
          <p:cNvPr id="10" name="TextBox 9"/>
          <p:cNvSpPr txBox="1"/>
          <p:nvPr/>
        </p:nvSpPr>
        <p:spPr>
          <a:xfrm>
            <a:off x="574766" y="1295401"/>
            <a:ext cx="4530634" cy="1815882"/>
          </a:xfrm>
          <a:prstGeom prst="rect">
            <a:avLst/>
          </a:prstGeom>
          <a:noFill/>
        </p:spPr>
        <p:txBody>
          <a:bodyPr wrap="square" rtlCol="0">
            <a:spAutoFit/>
          </a:bodyPr>
          <a:lstStyle/>
          <a:p>
            <a:pPr fontAlgn="base"/>
            <a:r>
              <a:rPr lang="en-US" sz="1600" dirty="0"/>
              <a:t>When new information is confusing or bothersome to gospel learners, it is better for them to seek answers from God, who knows all things, than to conduct a general search on the Internet or turn to anti-Mormon material. Going directly to God for answers shows our faith in Him and allows us to receive answers through the Holy Ghost.</a:t>
            </a:r>
          </a:p>
        </p:txBody>
      </p:sp>
      <p:sp>
        <p:nvSpPr>
          <p:cNvPr id="11" name="TextBox 10"/>
          <p:cNvSpPr txBox="1"/>
          <p:nvPr/>
        </p:nvSpPr>
        <p:spPr>
          <a:xfrm>
            <a:off x="8699863" y="1280160"/>
            <a:ext cx="2743200" cy="1569660"/>
          </a:xfrm>
          <a:prstGeom prst="rect">
            <a:avLst/>
          </a:prstGeom>
          <a:noFill/>
        </p:spPr>
        <p:txBody>
          <a:bodyPr wrap="square" rtlCol="0">
            <a:spAutoFit/>
          </a:bodyPr>
          <a:lstStyle/>
          <a:p>
            <a:r>
              <a:rPr lang="en-US" sz="1600" dirty="0"/>
              <a:t>We should also turn to the scriptures and the words of latter-day apostles and prophets, which can answer difficult questions and heal wounds.</a:t>
            </a:r>
          </a:p>
        </p:txBody>
      </p:sp>
      <p:sp>
        <p:nvSpPr>
          <p:cNvPr id="8" name="Rectangle 7"/>
          <p:cNvSpPr/>
          <p:nvPr/>
        </p:nvSpPr>
        <p:spPr>
          <a:xfrm>
            <a:off x="5573484" y="3596640"/>
            <a:ext cx="5752011" cy="2585323"/>
          </a:xfrm>
          <a:prstGeom prst="rect">
            <a:avLst/>
          </a:prstGeom>
        </p:spPr>
        <p:txBody>
          <a:bodyPr wrap="square">
            <a:spAutoFit/>
          </a:bodyPr>
          <a:lstStyle/>
          <a:p>
            <a:pPr fontAlgn="base"/>
            <a:r>
              <a:rPr lang="en-US" b="1" dirty="0"/>
              <a:t>Will the Lord do for us to help heal our souls?</a:t>
            </a:r>
          </a:p>
          <a:p>
            <a:pPr fontAlgn="base"/>
            <a:endParaRPr lang="en-US" dirty="0"/>
          </a:p>
          <a:p>
            <a:pPr fontAlgn="base"/>
            <a:r>
              <a:rPr lang="en-US" dirty="0"/>
              <a:t>“[God] has infinite attention to spare for each one of us. He does not have to deal with us in the mass. You are as much alone with Him as if you were the only being He had ever created. When Christ died, He died for you individually just </a:t>
            </a:r>
          </a:p>
          <a:p>
            <a:pPr fontAlgn="base"/>
            <a:r>
              <a:rPr lang="en-US" dirty="0"/>
              <a:t>as much as if you had been the only man </a:t>
            </a:r>
          </a:p>
          <a:p>
            <a:pPr fontAlgn="base"/>
            <a:r>
              <a:rPr lang="en-US" dirty="0"/>
              <a:t>[or woman] in the world.” </a:t>
            </a:r>
          </a:p>
          <a:p>
            <a:pPr fontAlgn="base"/>
            <a:r>
              <a:rPr lang="en-US" dirty="0"/>
              <a:t>C.S. Lewis </a:t>
            </a:r>
          </a:p>
        </p:txBody>
      </p:sp>
      <p:sp>
        <p:nvSpPr>
          <p:cNvPr id="9" name="Rectangle 8"/>
          <p:cNvSpPr/>
          <p:nvPr/>
        </p:nvSpPr>
        <p:spPr>
          <a:xfrm>
            <a:off x="1310639" y="5577841"/>
            <a:ext cx="3979817" cy="923330"/>
          </a:xfrm>
          <a:prstGeom prst="rect">
            <a:avLst/>
          </a:prstGeom>
        </p:spPr>
        <p:txBody>
          <a:bodyPr wrap="square">
            <a:spAutoFit/>
          </a:bodyPr>
          <a:lstStyle/>
          <a:p>
            <a:pPr fontAlgn="base"/>
            <a:r>
              <a:rPr lang="en-US" b="1" dirty="0">
                <a:solidFill>
                  <a:srgbClr val="FF0000"/>
                </a:solidFill>
              </a:rPr>
              <a:t>James 1:5–6—“If any of you lack wisdom, let him ask God, … and it shall be given him. But let him ask in faith.”</a:t>
            </a:r>
          </a:p>
        </p:txBody>
      </p:sp>
      <p:sp>
        <p:nvSpPr>
          <p:cNvPr id="31" name="TextBox 30"/>
          <p:cNvSpPr txBox="1"/>
          <p:nvPr/>
        </p:nvSpPr>
        <p:spPr>
          <a:xfrm>
            <a:off x="1524000" y="685800"/>
            <a:ext cx="9144000" cy="369332"/>
          </a:xfrm>
          <a:prstGeom prst="rect">
            <a:avLst/>
          </a:prstGeom>
          <a:noFill/>
        </p:spPr>
        <p:txBody>
          <a:bodyPr wrap="square" rtlCol="0">
            <a:spAutoFit/>
          </a:bodyPr>
          <a:lstStyle/>
          <a:p>
            <a:pPr algn="ctr" fontAlgn="base"/>
            <a:r>
              <a:rPr lang="en-US" dirty="0">
                <a:solidFill>
                  <a:srgbClr val="FF0000"/>
                </a:solidFill>
              </a:rPr>
              <a:t>Moroni 10:5—“And by the power of the Holy Ghost ye may know the truth of all things.”</a:t>
            </a:r>
          </a:p>
        </p:txBody>
      </p:sp>
      <p:pic>
        <p:nvPicPr>
          <p:cNvPr id="6" name="Picture 5">
            <a:extLst>
              <a:ext uri="{FF2B5EF4-FFF2-40B4-BE49-F238E27FC236}">
                <a16:creationId xmlns:a16="http://schemas.microsoft.com/office/drawing/2014/main" id="{041A61BC-89D1-4996-B7CA-26DDA12DF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844" y="1136469"/>
            <a:ext cx="1857375" cy="2286000"/>
          </a:xfrm>
          <a:prstGeom prst="rect">
            <a:avLst/>
          </a:prstGeom>
        </p:spPr>
      </p:pic>
      <p:pic>
        <p:nvPicPr>
          <p:cNvPr id="12" name="Picture 11">
            <a:extLst>
              <a:ext uri="{FF2B5EF4-FFF2-40B4-BE49-F238E27FC236}">
                <a16:creationId xmlns:a16="http://schemas.microsoft.com/office/drawing/2014/main" id="{49049F0B-3542-485E-8706-1E30A0717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59" y="3198407"/>
            <a:ext cx="3038475" cy="2276475"/>
          </a:xfrm>
          <a:prstGeom prst="rect">
            <a:avLst/>
          </a:prstGeom>
        </p:spPr>
      </p:pic>
      <p:pic>
        <p:nvPicPr>
          <p:cNvPr id="15" name="Picture 14">
            <a:extLst>
              <a:ext uri="{FF2B5EF4-FFF2-40B4-BE49-F238E27FC236}">
                <a16:creationId xmlns:a16="http://schemas.microsoft.com/office/drawing/2014/main" id="{06BAF719-66C7-4B40-92B7-CB95A756B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5381" y="5348385"/>
            <a:ext cx="1046666" cy="1509615"/>
          </a:xfrm>
          <a:prstGeom prst="rect">
            <a:avLst/>
          </a:prstGeom>
        </p:spPr>
      </p:pic>
    </p:spTree>
    <p:extLst>
      <p:ext uri="{BB962C8B-B14F-4D97-AF65-F5344CB8AC3E}">
        <p14:creationId xmlns:p14="http://schemas.microsoft.com/office/powerpoint/2010/main" val="305640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769D85B-D9CF-40AF-B608-ED829F91F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4" name="TextBox 3"/>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Boldly—Strict Commands</a:t>
            </a:r>
          </a:p>
        </p:txBody>
      </p:sp>
      <p:sp>
        <p:nvSpPr>
          <p:cNvPr id="5" name="TextBox 4"/>
          <p:cNvSpPr txBox="1"/>
          <p:nvPr/>
        </p:nvSpPr>
        <p:spPr>
          <a:xfrm>
            <a:off x="0" y="6550223"/>
            <a:ext cx="4800600" cy="307777"/>
          </a:xfrm>
          <a:prstGeom prst="rect">
            <a:avLst/>
          </a:prstGeom>
          <a:noFill/>
        </p:spPr>
        <p:txBody>
          <a:bodyPr wrap="square" rtlCol="0">
            <a:spAutoFit/>
          </a:bodyPr>
          <a:lstStyle/>
          <a:p>
            <a:r>
              <a:rPr lang="en-US" sz="1400" dirty="0"/>
              <a:t>Jacob 2:10</a:t>
            </a:r>
          </a:p>
        </p:txBody>
      </p:sp>
      <p:sp>
        <p:nvSpPr>
          <p:cNvPr id="7" name="TextBox 6"/>
          <p:cNvSpPr txBox="1"/>
          <p:nvPr/>
        </p:nvSpPr>
        <p:spPr>
          <a:xfrm>
            <a:off x="1160418" y="938349"/>
            <a:ext cx="1143000" cy="400110"/>
          </a:xfrm>
          <a:prstGeom prst="rect">
            <a:avLst/>
          </a:prstGeom>
          <a:noFill/>
        </p:spPr>
        <p:txBody>
          <a:bodyPr wrap="square" rtlCol="0">
            <a:spAutoFit/>
          </a:bodyPr>
          <a:lstStyle/>
          <a:p>
            <a:r>
              <a:rPr lang="en-US" sz="2000" dirty="0"/>
              <a:t>Jacob</a:t>
            </a:r>
          </a:p>
        </p:txBody>
      </p:sp>
      <p:sp>
        <p:nvSpPr>
          <p:cNvPr id="10" name="TextBox 9"/>
          <p:cNvSpPr txBox="1"/>
          <p:nvPr/>
        </p:nvSpPr>
        <p:spPr>
          <a:xfrm>
            <a:off x="398417" y="1243150"/>
            <a:ext cx="3089365" cy="1815882"/>
          </a:xfrm>
          <a:prstGeom prst="rect">
            <a:avLst/>
          </a:prstGeom>
          <a:noFill/>
        </p:spPr>
        <p:txBody>
          <a:bodyPr wrap="square" rtlCol="0">
            <a:spAutoFit/>
          </a:bodyPr>
          <a:lstStyle/>
          <a:p>
            <a:pPr fontAlgn="base"/>
            <a:r>
              <a:rPr lang="en-US" sz="1400" dirty="0"/>
              <a:t>“But, notwithstanding the greatness of the task, I must do according to the strict commands of God, and tell you concerning your wickedness and abominations, in the presence of the pure in heart, and the broken heart, and under the glance of the piercing eye of the Almighty God.” </a:t>
            </a:r>
          </a:p>
        </p:txBody>
      </p:sp>
      <p:sp>
        <p:nvSpPr>
          <p:cNvPr id="8" name="Rectangle 7"/>
          <p:cNvSpPr/>
          <p:nvPr/>
        </p:nvSpPr>
        <p:spPr>
          <a:xfrm>
            <a:off x="5505993" y="2020390"/>
            <a:ext cx="6002383" cy="1384995"/>
          </a:xfrm>
          <a:prstGeom prst="rect">
            <a:avLst/>
          </a:prstGeom>
        </p:spPr>
        <p:txBody>
          <a:bodyPr wrap="square">
            <a:spAutoFit/>
          </a:bodyPr>
          <a:lstStyle/>
          <a:p>
            <a:pPr fontAlgn="base"/>
            <a:r>
              <a:rPr lang="en-US" sz="1400" dirty="0"/>
              <a:t>“And, to be perfectly frank, there have been times when members or leaders in the Church have simply made mistakes. There may have been things said or done that were not in harmony with our values, principles, or doctrine.</a:t>
            </a:r>
          </a:p>
          <a:p>
            <a:pPr fontAlgn="base"/>
            <a:r>
              <a:rPr lang="en-US" sz="1400" dirty="0"/>
              <a:t>I suppose the Church would be perfect only if it were run by perfect beings. God is perfect, and His doctrine is pure. But He works through us—His imperfect children—and imperfect people make mistakes.”</a:t>
            </a:r>
          </a:p>
        </p:txBody>
      </p:sp>
      <p:sp>
        <p:nvSpPr>
          <p:cNvPr id="9" name="TextBox 8"/>
          <p:cNvSpPr txBox="1"/>
          <p:nvPr/>
        </p:nvSpPr>
        <p:spPr>
          <a:xfrm>
            <a:off x="7012577" y="1611086"/>
            <a:ext cx="2286000" cy="400110"/>
          </a:xfrm>
          <a:prstGeom prst="rect">
            <a:avLst/>
          </a:prstGeom>
          <a:noFill/>
        </p:spPr>
        <p:txBody>
          <a:bodyPr wrap="square" rtlCol="0">
            <a:spAutoFit/>
          </a:bodyPr>
          <a:lstStyle/>
          <a:p>
            <a:r>
              <a:rPr lang="en-US" sz="2000" dirty="0"/>
              <a:t>Dieter F. </a:t>
            </a:r>
            <a:r>
              <a:rPr lang="en-US" sz="2000" dirty="0" err="1"/>
              <a:t>Uchtodorf</a:t>
            </a:r>
            <a:endParaRPr lang="en-US" sz="2000" dirty="0"/>
          </a:p>
        </p:txBody>
      </p:sp>
      <p:sp>
        <p:nvSpPr>
          <p:cNvPr id="12" name="Rectangle 11"/>
          <p:cNvSpPr/>
          <p:nvPr/>
        </p:nvSpPr>
        <p:spPr>
          <a:xfrm>
            <a:off x="143692" y="4562462"/>
            <a:ext cx="6221762" cy="1815882"/>
          </a:xfrm>
          <a:prstGeom prst="rect">
            <a:avLst/>
          </a:prstGeom>
        </p:spPr>
        <p:txBody>
          <a:bodyPr wrap="square">
            <a:spAutoFit/>
          </a:bodyPr>
          <a:lstStyle/>
          <a:p>
            <a:r>
              <a:rPr lang="en-US" sz="1400" dirty="0"/>
              <a:t>“My plea to women and girls today is to protect and cultivate the moral force that is within you. Preserve that innate virtue and the unique gifts you bring with you into the world. Your intuition is to do good and to be good, and as you follow the Holy Spirit, your moral authority and influence will grow. To the young women I say, don’t lose that moral force even before you have it in full measure. Take particular care that your language is clean, not coarse; that your dress reflects modesty, not vanity; and that your conduct manifests purity, not promiscuity. You cannot lift others to virtue on the one hand if you are entertaining vice on the other.”</a:t>
            </a:r>
          </a:p>
        </p:txBody>
      </p:sp>
      <p:sp>
        <p:nvSpPr>
          <p:cNvPr id="13" name="TextBox 12"/>
          <p:cNvSpPr txBox="1"/>
          <p:nvPr/>
        </p:nvSpPr>
        <p:spPr>
          <a:xfrm>
            <a:off x="1874520" y="4167052"/>
            <a:ext cx="2895600" cy="400110"/>
          </a:xfrm>
          <a:prstGeom prst="rect">
            <a:avLst/>
          </a:prstGeom>
          <a:noFill/>
        </p:spPr>
        <p:txBody>
          <a:bodyPr wrap="square" rtlCol="0">
            <a:spAutoFit/>
          </a:bodyPr>
          <a:lstStyle/>
          <a:p>
            <a:r>
              <a:rPr lang="en-US" sz="2000" dirty="0"/>
              <a:t>D. Todd </a:t>
            </a:r>
            <a:r>
              <a:rPr lang="en-US" sz="2000" dirty="0" err="1"/>
              <a:t>Christofferson</a:t>
            </a:r>
            <a:endParaRPr lang="en-US" sz="2000" dirty="0"/>
          </a:p>
        </p:txBody>
      </p:sp>
      <p:sp>
        <p:nvSpPr>
          <p:cNvPr id="14" name="Rectangle 13"/>
          <p:cNvSpPr/>
          <p:nvPr/>
        </p:nvSpPr>
        <p:spPr>
          <a:xfrm>
            <a:off x="7067006" y="4448226"/>
            <a:ext cx="4850674" cy="2031325"/>
          </a:xfrm>
          <a:prstGeom prst="rect">
            <a:avLst/>
          </a:prstGeom>
        </p:spPr>
        <p:txBody>
          <a:bodyPr wrap="square">
            <a:spAutoFit/>
          </a:bodyPr>
          <a:lstStyle/>
          <a:p>
            <a:r>
              <a:rPr lang="en-US" sz="1400" dirty="0"/>
              <a:t>“You young men cannot know what acts of priesthood service the Lord is preparing you to give. But the greater challenge for every priesthood holder is to give spiritual help. All of us have that charge. It comes with being a member of a quorum. It comes with being a member of a family. If the faith of anyone in your quorum or your family is attacked by Satan, you will feel compassion. Much like the service and mercy given by the Samaritan, you will also minister to them with healing balm for their wounds in their time of need.”</a:t>
            </a:r>
          </a:p>
        </p:txBody>
      </p:sp>
      <p:sp>
        <p:nvSpPr>
          <p:cNvPr id="15" name="TextBox 14"/>
          <p:cNvSpPr txBox="1"/>
          <p:nvPr/>
        </p:nvSpPr>
        <p:spPr>
          <a:xfrm>
            <a:off x="8519160" y="3964900"/>
            <a:ext cx="2286000" cy="400110"/>
          </a:xfrm>
          <a:prstGeom prst="rect">
            <a:avLst/>
          </a:prstGeom>
          <a:noFill/>
        </p:spPr>
        <p:txBody>
          <a:bodyPr wrap="square" rtlCol="0">
            <a:spAutoFit/>
          </a:bodyPr>
          <a:lstStyle/>
          <a:p>
            <a:r>
              <a:rPr lang="en-US" sz="2000" dirty="0"/>
              <a:t>Henry B. </a:t>
            </a:r>
            <a:r>
              <a:rPr lang="en-US" sz="2000" dirty="0" err="1"/>
              <a:t>Eyring</a:t>
            </a:r>
            <a:endParaRPr lang="en-US" sz="2000" dirty="0"/>
          </a:p>
        </p:txBody>
      </p:sp>
      <p:pic>
        <p:nvPicPr>
          <p:cNvPr id="16" name="Picture 15" descr="d. Todd Christofferson.jpg"/>
          <p:cNvPicPr>
            <a:picLocks noChangeAspect="1"/>
          </p:cNvPicPr>
          <p:nvPr/>
        </p:nvPicPr>
        <p:blipFill>
          <a:blip r:embed="rId3" cstate="print"/>
          <a:stretch>
            <a:fillRect/>
          </a:stretch>
        </p:blipFill>
        <p:spPr>
          <a:xfrm>
            <a:off x="1145176" y="3888377"/>
            <a:ext cx="554736" cy="693420"/>
          </a:xfrm>
          <a:prstGeom prst="rect">
            <a:avLst/>
          </a:prstGeom>
        </p:spPr>
      </p:pic>
      <p:pic>
        <p:nvPicPr>
          <p:cNvPr id="17" name="Picture 16" descr="Henry B. Eyring.jpg"/>
          <p:cNvPicPr>
            <a:picLocks noChangeAspect="1"/>
          </p:cNvPicPr>
          <p:nvPr/>
        </p:nvPicPr>
        <p:blipFill>
          <a:blip r:embed="rId4" cstate="print"/>
          <a:stretch>
            <a:fillRect/>
          </a:stretch>
        </p:blipFill>
        <p:spPr>
          <a:xfrm>
            <a:off x="7791995" y="3685903"/>
            <a:ext cx="642969" cy="801624"/>
          </a:xfrm>
          <a:prstGeom prst="rect">
            <a:avLst/>
          </a:prstGeom>
        </p:spPr>
      </p:pic>
      <p:pic>
        <p:nvPicPr>
          <p:cNvPr id="18" name="Picture 17" descr="dieter F. Uchtdorf.jpg"/>
          <p:cNvPicPr>
            <a:picLocks noChangeAspect="1"/>
          </p:cNvPicPr>
          <p:nvPr/>
        </p:nvPicPr>
        <p:blipFill>
          <a:blip r:embed="rId5" cstate="print"/>
          <a:stretch>
            <a:fillRect/>
          </a:stretch>
        </p:blipFill>
        <p:spPr>
          <a:xfrm>
            <a:off x="9292047" y="1203960"/>
            <a:ext cx="682752" cy="852755"/>
          </a:xfrm>
          <a:prstGeom prst="rect">
            <a:avLst/>
          </a:prstGeom>
        </p:spPr>
      </p:pic>
      <p:pic>
        <p:nvPicPr>
          <p:cNvPr id="1026" name="Picture 2" descr="reload">
            <a:extLst>
              <a:ext uri="{FF2B5EF4-FFF2-40B4-BE49-F238E27FC236}">
                <a16:creationId xmlns:a16="http://schemas.microsoft.com/office/drawing/2014/main" id="{85F1E996-088C-2A15-5825-05991431C4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247" y="1449515"/>
            <a:ext cx="1574155" cy="157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9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0E35416-22F0-4E6D-B0FF-129441F51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4" name="TextBox 3"/>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What About Today?</a:t>
            </a:r>
          </a:p>
        </p:txBody>
      </p:sp>
      <p:sp>
        <p:nvSpPr>
          <p:cNvPr id="5" name="TextBox 4"/>
          <p:cNvSpPr txBox="1"/>
          <p:nvPr/>
        </p:nvSpPr>
        <p:spPr>
          <a:xfrm>
            <a:off x="191589" y="6550223"/>
            <a:ext cx="4800600" cy="307777"/>
          </a:xfrm>
          <a:prstGeom prst="rect">
            <a:avLst/>
          </a:prstGeom>
          <a:noFill/>
        </p:spPr>
        <p:txBody>
          <a:bodyPr wrap="square" rtlCol="0">
            <a:spAutoFit/>
          </a:bodyPr>
          <a:lstStyle/>
          <a:p>
            <a:r>
              <a:rPr lang="en-US" sz="1400" dirty="0"/>
              <a:t>Jacob 2:10</a:t>
            </a:r>
          </a:p>
        </p:txBody>
      </p:sp>
      <p:sp>
        <p:nvSpPr>
          <p:cNvPr id="7" name="TextBox 6"/>
          <p:cNvSpPr txBox="1"/>
          <p:nvPr/>
        </p:nvSpPr>
        <p:spPr>
          <a:xfrm>
            <a:off x="1524000" y="1219200"/>
            <a:ext cx="5867400" cy="1077218"/>
          </a:xfrm>
          <a:prstGeom prst="rect">
            <a:avLst/>
          </a:prstGeom>
          <a:noFill/>
        </p:spPr>
        <p:txBody>
          <a:bodyPr wrap="square" rtlCol="0">
            <a:spAutoFit/>
          </a:bodyPr>
          <a:lstStyle/>
          <a:p>
            <a:pPr algn="ctr"/>
            <a:r>
              <a:rPr lang="en-US" sz="3200" dirty="0">
                <a:solidFill>
                  <a:srgbClr val="FF0000"/>
                </a:solidFill>
              </a:rPr>
              <a:t>What have Church leaders of today taught you?</a:t>
            </a:r>
          </a:p>
        </p:txBody>
      </p:sp>
      <p:sp>
        <p:nvSpPr>
          <p:cNvPr id="9" name="TextBox 8"/>
          <p:cNvSpPr txBox="1"/>
          <p:nvPr/>
        </p:nvSpPr>
        <p:spPr>
          <a:xfrm>
            <a:off x="2590800" y="5029201"/>
            <a:ext cx="7543800" cy="1384995"/>
          </a:xfrm>
          <a:prstGeom prst="rect">
            <a:avLst/>
          </a:prstGeom>
          <a:noFill/>
        </p:spPr>
        <p:txBody>
          <a:bodyPr wrap="square" rtlCol="0">
            <a:spAutoFit/>
          </a:bodyPr>
          <a:lstStyle/>
          <a:p>
            <a:pPr algn="ctr"/>
            <a:r>
              <a:rPr lang="en-US" sz="2800" dirty="0">
                <a:solidFill>
                  <a:srgbClr val="FF0000"/>
                </a:solidFill>
              </a:rPr>
              <a:t> How can you apply what you have learned in your callings such as priesthood quorums or class presidencies? </a:t>
            </a:r>
          </a:p>
        </p:txBody>
      </p:sp>
      <p:sp>
        <p:nvSpPr>
          <p:cNvPr id="16" name="TextBox 15"/>
          <p:cNvSpPr txBox="1"/>
          <p:nvPr/>
        </p:nvSpPr>
        <p:spPr>
          <a:xfrm>
            <a:off x="2133600" y="3352801"/>
            <a:ext cx="5791200" cy="954107"/>
          </a:xfrm>
          <a:prstGeom prst="rect">
            <a:avLst/>
          </a:prstGeom>
          <a:noFill/>
        </p:spPr>
        <p:txBody>
          <a:bodyPr wrap="square" rtlCol="0">
            <a:spAutoFit/>
          </a:bodyPr>
          <a:lstStyle/>
          <a:p>
            <a:pPr algn="ctr"/>
            <a:r>
              <a:rPr lang="en-US" sz="2800" dirty="0">
                <a:solidFill>
                  <a:srgbClr val="FF0000"/>
                </a:solidFill>
              </a:rPr>
              <a:t>How can you apply these teachings in your life?</a:t>
            </a:r>
          </a:p>
        </p:txBody>
      </p:sp>
      <p:grpSp>
        <p:nvGrpSpPr>
          <p:cNvPr id="17" name="Group 16"/>
          <p:cNvGrpSpPr/>
          <p:nvPr/>
        </p:nvGrpSpPr>
        <p:grpSpPr>
          <a:xfrm>
            <a:off x="7315201" y="685800"/>
            <a:ext cx="2443795" cy="4115230"/>
            <a:chOff x="499872" y="609600"/>
            <a:chExt cx="2443795" cy="4115230"/>
          </a:xfrm>
        </p:grpSpPr>
        <p:sp>
          <p:nvSpPr>
            <p:cNvPr id="18" name="Oval 17"/>
            <p:cNvSpPr/>
            <p:nvPr/>
          </p:nvSpPr>
          <p:spPr>
            <a:xfrm>
              <a:off x="1143000" y="990600"/>
              <a:ext cx="6858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5400000">
              <a:off x="950421" y="2707178"/>
              <a:ext cx="1143000" cy="14824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9006567">
              <a:off x="1398788" y="2094981"/>
              <a:ext cx="1236868" cy="12434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7605983" flipV="1">
              <a:off x="812382" y="2656716"/>
              <a:ext cx="817642" cy="8635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040931" flipV="1">
              <a:off x="919739" y="3032049"/>
              <a:ext cx="419323" cy="9978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2858673" flipV="1">
              <a:off x="1820727" y="1410563"/>
              <a:ext cx="733267" cy="14805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lock Arc 23"/>
            <p:cNvSpPr/>
            <p:nvPr/>
          </p:nvSpPr>
          <p:spPr>
            <a:xfrm rot="4460581">
              <a:off x="1543183" y="933583"/>
              <a:ext cx="457200" cy="457200"/>
            </a:xfrm>
            <a:prstGeom prst="blockArc">
              <a:avLst>
                <a:gd name="adj1" fmla="val 10800000"/>
                <a:gd name="adj2" fmla="val 344804"/>
                <a:gd name="adj3" fmla="val 10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1281545" y="2443942"/>
              <a:ext cx="547255"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6200000">
              <a:off x="790402" y="3956165"/>
              <a:ext cx="1236868" cy="12434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6200000">
              <a:off x="1108882" y="3917721"/>
              <a:ext cx="1229419" cy="14391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9075438" flipV="1">
              <a:off x="1141656" y="4588628"/>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2524562" flipH="1" flipV="1">
              <a:off x="1626566" y="4558148"/>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9075438" flipV="1">
              <a:off x="1094551" y="3178236"/>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9779993">
              <a:off x="2438400" y="609600"/>
              <a:ext cx="505267" cy="923330"/>
            </a:xfrm>
            <a:prstGeom prst="rect">
              <a:avLst/>
            </a:prstGeom>
          </p:spPr>
          <p:txBody>
            <a:bodyPr wrap="none">
              <a:spAutoFit/>
            </a:bodyPr>
            <a:lstStyle/>
            <a:p>
              <a:r>
                <a:rPr lang="en-US" sz="5400" dirty="0"/>
                <a:t>?</a:t>
              </a:r>
            </a:p>
          </p:txBody>
        </p:sp>
        <p:sp>
          <p:nvSpPr>
            <p:cNvPr id="32" name="Rectangle 31"/>
            <p:cNvSpPr/>
            <p:nvPr/>
          </p:nvSpPr>
          <p:spPr>
            <a:xfrm rot="972947">
              <a:off x="499872" y="814184"/>
              <a:ext cx="505267" cy="923330"/>
            </a:xfrm>
            <a:prstGeom prst="rect">
              <a:avLst/>
            </a:prstGeom>
          </p:spPr>
          <p:txBody>
            <a:bodyPr wrap="none">
              <a:spAutoFit/>
            </a:bodyPr>
            <a:lstStyle/>
            <a:p>
              <a:r>
                <a:rPr lang="en-US" sz="5400" dirty="0"/>
                <a:t>?</a:t>
              </a:r>
            </a:p>
          </p:txBody>
        </p:sp>
      </p:grpSp>
    </p:spTree>
    <p:extLst>
      <p:ext uri="{BB962C8B-B14F-4D97-AF65-F5344CB8AC3E}">
        <p14:creationId xmlns:p14="http://schemas.microsoft.com/office/powerpoint/2010/main" val="18778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dissolv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A59AAF-47DE-42AA-9EE3-5A963D32A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2" name="TextBox 1"/>
          <p:cNvSpPr txBox="1"/>
          <p:nvPr/>
        </p:nvSpPr>
        <p:spPr>
          <a:xfrm>
            <a:off x="0" y="1"/>
            <a:ext cx="10134600" cy="5755422"/>
          </a:xfrm>
          <a:prstGeom prst="rect">
            <a:avLst/>
          </a:prstGeom>
          <a:noFill/>
        </p:spPr>
        <p:txBody>
          <a:bodyPr wrap="square" rtlCol="0">
            <a:spAutoFit/>
          </a:bodyPr>
          <a:lstStyle/>
          <a:p>
            <a:r>
              <a:rPr lang="en-US" sz="1600" dirty="0"/>
              <a:t>Sources:</a:t>
            </a:r>
          </a:p>
          <a:p>
            <a:endParaRPr lang="en-US" sz="1600" dirty="0"/>
          </a:p>
          <a:p>
            <a:r>
              <a:rPr lang="en-US" sz="1600" dirty="0"/>
              <a:t>Joseph Fielding McConkie and Robert L. Millet Doctrinal Commentary on the Book of Mormon vol. 2 pg. 2-13 </a:t>
            </a:r>
          </a:p>
          <a:p>
            <a:endParaRPr lang="en-US" sz="1600" dirty="0"/>
          </a:p>
          <a:p>
            <a:pPr fontAlgn="base"/>
            <a:r>
              <a:rPr lang="en-US" sz="1600" dirty="0"/>
              <a:t> Elder Gregory A. </a:t>
            </a:r>
            <a:r>
              <a:rPr lang="en-US" sz="1600" dirty="0" err="1"/>
              <a:t>Schwitzer</a:t>
            </a:r>
            <a:r>
              <a:rPr lang="en-US" sz="1600" dirty="0"/>
              <a:t> </a:t>
            </a:r>
            <a:r>
              <a:rPr lang="en-US" sz="1600" i="1" dirty="0"/>
              <a:t>The Meaning of the Cross for Latter-day Saints </a:t>
            </a:r>
            <a:r>
              <a:rPr lang="en-US" sz="1600" dirty="0"/>
              <a:t>July Ensign 2011</a:t>
            </a:r>
          </a:p>
          <a:p>
            <a:pPr fontAlgn="base"/>
            <a:endParaRPr lang="en-US" sz="1600" dirty="0"/>
          </a:p>
          <a:p>
            <a:pPr fontAlgn="base"/>
            <a:r>
              <a:rPr lang="en-US" sz="1600" dirty="0"/>
              <a:t>Jeffrey R. Holland (“An Ensign to the Nations,” </a:t>
            </a:r>
            <a:r>
              <a:rPr lang="en-US" sz="1600" i="1" dirty="0"/>
              <a:t>Ensign</a:t>
            </a:r>
            <a:r>
              <a:rPr lang="en-US" sz="1600" dirty="0"/>
              <a:t> or </a:t>
            </a:r>
            <a:r>
              <a:rPr lang="en-US" sz="1600" i="1" dirty="0"/>
              <a:t>Liahona,</a:t>
            </a:r>
            <a:r>
              <a:rPr lang="en-US" sz="1600" dirty="0"/>
              <a:t> May 2011, 111).</a:t>
            </a:r>
          </a:p>
          <a:p>
            <a:pPr fontAlgn="base"/>
            <a:endParaRPr lang="en-US" sz="1600" dirty="0"/>
          </a:p>
          <a:p>
            <a:pPr fontAlgn="base"/>
            <a:r>
              <a:rPr lang="en-US" sz="1600" dirty="0"/>
              <a:t>Joseph Fielding Smith  (</a:t>
            </a:r>
            <a:r>
              <a:rPr lang="en-US" sz="1600" i="1" dirty="0"/>
              <a:t>Answers to Gospel Questions,</a:t>
            </a:r>
            <a:r>
              <a:rPr lang="en-US" sz="1600" dirty="0"/>
              <a:t> comp. Joseph Fielding Smith Jr., 5 vols. [1957–66]</a:t>
            </a:r>
          </a:p>
          <a:p>
            <a:pPr fontAlgn="base"/>
            <a:endParaRPr lang="en-US" sz="1600" dirty="0"/>
          </a:p>
          <a:p>
            <a:pPr fontAlgn="base"/>
            <a:r>
              <a:rPr lang="en-US" sz="1600" dirty="0"/>
              <a:t>Thomas S. Monson (“The Sacred Call of Service,” </a:t>
            </a:r>
            <a:r>
              <a:rPr lang="en-US" sz="1600" i="1" dirty="0"/>
              <a:t>Ensign</a:t>
            </a:r>
            <a:r>
              <a:rPr lang="en-US" sz="1600" dirty="0"/>
              <a:t> or </a:t>
            </a:r>
            <a:r>
              <a:rPr lang="en-US" sz="1600" i="1" dirty="0"/>
              <a:t>Liahona,</a:t>
            </a:r>
            <a:r>
              <a:rPr lang="en-US" sz="1600" dirty="0"/>
              <a:t> May 2005, 54).</a:t>
            </a:r>
          </a:p>
          <a:p>
            <a:pPr fontAlgn="base"/>
            <a:endParaRPr lang="en-US" sz="1600" dirty="0"/>
          </a:p>
          <a:p>
            <a:pPr fontAlgn="base"/>
            <a:r>
              <a:rPr lang="en-US" sz="1600" dirty="0"/>
              <a:t>John Taylor (</a:t>
            </a:r>
            <a:r>
              <a:rPr lang="en-US" sz="1600" i="1" dirty="0"/>
              <a:t>Teachings of Presidents of the Church: John Taylor</a:t>
            </a:r>
            <a:r>
              <a:rPr lang="en-US" sz="1600" dirty="0"/>
              <a:t> [2001], 164).</a:t>
            </a:r>
          </a:p>
          <a:p>
            <a:pPr fontAlgn="base"/>
            <a:endParaRPr lang="en-US" sz="1600" dirty="0"/>
          </a:p>
          <a:p>
            <a:pPr fontAlgn="base"/>
            <a:r>
              <a:rPr lang="en-US" sz="1600" dirty="0"/>
              <a:t>Hugh B. Brown (in Conference Report, Oct. 1962, 84).</a:t>
            </a:r>
          </a:p>
          <a:p>
            <a:pPr fontAlgn="base"/>
            <a:endParaRPr lang="en-US" sz="1600" dirty="0"/>
          </a:p>
          <a:p>
            <a:pPr fontAlgn="base"/>
            <a:r>
              <a:rPr lang="en-US" sz="1600" dirty="0"/>
              <a:t>C.S. Lewis (</a:t>
            </a:r>
            <a:r>
              <a:rPr lang="en-US" sz="1600" i="1" dirty="0"/>
              <a:t>Mere Christianity</a:t>
            </a:r>
            <a:r>
              <a:rPr lang="en-US" sz="1600" dirty="0"/>
              <a:t> [1943], 131).</a:t>
            </a:r>
          </a:p>
          <a:p>
            <a:pPr fontAlgn="base"/>
            <a:endParaRPr lang="en-US" sz="1600" dirty="0"/>
          </a:p>
          <a:p>
            <a:pPr fontAlgn="base"/>
            <a:r>
              <a:rPr lang="en-US" sz="1600" dirty="0"/>
              <a:t>Dieter F. </a:t>
            </a:r>
            <a:r>
              <a:rPr lang="en-US" sz="1600" dirty="0" err="1"/>
              <a:t>Uchtodorf</a:t>
            </a:r>
            <a:r>
              <a:rPr lang="en-US" sz="1600" dirty="0"/>
              <a:t>  </a:t>
            </a:r>
            <a:r>
              <a:rPr lang="en-US" sz="1600" i="1" dirty="0"/>
              <a:t>Come, Join with Us </a:t>
            </a:r>
            <a:r>
              <a:rPr lang="en-US" sz="1600" dirty="0"/>
              <a:t>Oct. 2013 Conference</a:t>
            </a:r>
          </a:p>
          <a:p>
            <a:pPr fontAlgn="base"/>
            <a:endParaRPr lang="en-US" sz="1600" dirty="0"/>
          </a:p>
          <a:p>
            <a:pPr fontAlgn="base"/>
            <a:r>
              <a:rPr lang="en-US" sz="1600" dirty="0"/>
              <a:t>D. Todd </a:t>
            </a:r>
            <a:r>
              <a:rPr lang="en-US" sz="1600" dirty="0" err="1"/>
              <a:t>Christofferson</a:t>
            </a:r>
            <a:r>
              <a:rPr lang="en-US" sz="1600" dirty="0"/>
              <a:t> </a:t>
            </a:r>
            <a:r>
              <a:rPr lang="en-US" sz="1600" i="1" dirty="0"/>
              <a:t>The Moral Force of Women </a:t>
            </a:r>
            <a:r>
              <a:rPr lang="en-US" sz="1600" dirty="0"/>
              <a:t>Oct. 2013 Conference</a:t>
            </a:r>
          </a:p>
          <a:p>
            <a:pPr fontAlgn="base"/>
            <a:endParaRPr lang="en-US" sz="1600" dirty="0"/>
          </a:p>
          <a:p>
            <a:pPr fontAlgn="base"/>
            <a:r>
              <a:rPr lang="en-US" sz="1600" dirty="0"/>
              <a:t>Henry B. </a:t>
            </a:r>
            <a:r>
              <a:rPr lang="en-US" sz="1600" dirty="0" err="1"/>
              <a:t>Eyring</a:t>
            </a:r>
            <a:r>
              <a:rPr lang="en-US" sz="1600" dirty="0"/>
              <a:t> </a:t>
            </a:r>
            <a:r>
              <a:rPr lang="en-US" sz="1600" i="1" dirty="0"/>
              <a:t>Bind Up Their Wounds </a:t>
            </a:r>
            <a:r>
              <a:rPr lang="en-US" sz="1600" dirty="0"/>
              <a:t>Oct. 2013 Conference</a:t>
            </a:r>
          </a:p>
        </p:txBody>
      </p:sp>
      <p:sp>
        <p:nvSpPr>
          <p:cNvPr id="24" name="Footer Placeholder 14">
            <a:extLst>
              <a:ext uri="{FF2B5EF4-FFF2-40B4-BE49-F238E27FC236}">
                <a16:creationId xmlns:a16="http://schemas.microsoft.com/office/drawing/2014/main" id="{170FCFBF-9FF4-472F-B165-CBEA29A77620}"/>
              </a:ext>
            </a:extLst>
          </p:cNvPr>
          <p:cNvSpPr>
            <a:spLocks noGrp="1"/>
          </p:cNvSpPr>
          <p:nvPr/>
        </p:nvSpPr>
        <p:spPr>
          <a:xfrm>
            <a:off x="8610009"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61550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71A97D59-96BB-4EB9-957C-F4CDEC7F6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1107996"/>
          </a:xfrm>
          <a:prstGeom prst="rect">
            <a:avLst/>
          </a:prstGeom>
          <a:noFill/>
        </p:spPr>
        <p:txBody>
          <a:bodyPr wrap="square" rtlCol="0">
            <a:spAutoFit/>
          </a:bodyPr>
          <a:lstStyle/>
          <a:p>
            <a:pPr algn="ctr"/>
            <a:r>
              <a:rPr lang="en-US" sz="6600" dirty="0">
                <a:latin typeface="Poor Richard" pitchFamily="18" charset="0"/>
              </a:rPr>
              <a:t>Jacob’s Later Years</a:t>
            </a:r>
          </a:p>
        </p:txBody>
      </p:sp>
      <p:sp>
        <p:nvSpPr>
          <p:cNvPr id="6" name="TextBox 5"/>
          <p:cNvSpPr txBox="1"/>
          <p:nvPr/>
        </p:nvSpPr>
        <p:spPr>
          <a:xfrm>
            <a:off x="1828800" y="1066801"/>
            <a:ext cx="3581400" cy="1323439"/>
          </a:xfrm>
          <a:prstGeom prst="rect">
            <a:avLst/>
          </a:prstGeom>
          <a:noFill/>
        </p:spPr>
        <p:txBody>
          <a:bodyPr wrap="square" rtlCol="0">
            <a:spAutoFit/>
          </a:bodyPr>
          <a:lstStyle/>
          <a:p>
            <a:r>
              <a:rPr lang="en-US" sz="2000" dirty="0"/>
              <a:t>As a faithful priesthood leader and teacher, Jacob labored diligently to persuade his people to believe in Christ</a:t>
            </a:r>
          </a:p>
        </p:txBody>
      </p:sp>
      <p:sp>
        <p:nvSpPr>
          <p:cNvPr id="7" name="TextBox 6"/>
          <p:cNvSpPr txBox="1"/>
          <p:nvPr/>
        </p:nvSpPr>
        <p:spPr>
          <a:xfrm>
            <a:off x="7086600" y="1219200"/>
            <a:ext cx="3276600" cy="1938992"/>
          </a:xfrm>
          <a:prstGeom prst="rect">
            <a:avLst/>
          </a:prstGeom>
          <a:noFill/>
        </p:spPr>
        <p:txBody>
          <a:bodyPr wrap="square" rtlCol="0">
            <a:spAutoFit/>
          </a:bodyPr>
          <a:lstStyle/>
          <a:p>
            <a:r>
              <a:rPr lang="en-US" sz="2000" dirty="0"/>
              <a:t>He received revelations concerning the Savior, experienced the ministering of angels, and heard the voice of the Lord </a:t>
            </a:r>
          </a:p>
          <a:p>
            <a:r>
              <a:rPr lang="en-US" sz="2000" dirty="0"/>
              <a:t>see Jacob 7:5</a:t>
            </a:r>
          </a:p>
        </p:txBody>
      </p:sp>
      <p:sp>
        <p:nvSpPr>
          <p:cNvPr id="35" name="TextBox 34"/>
          <p:cNvSpPr txBox="1"/>
          <p:nvPr/>
        </p:nvSpPr>
        <p:spPr>
          <a:xfrm>
            <a:off x="2286000" y="2895600"/>
            <a:ext cx="4800600" cy="400110"/>
          </a:xfrm>
          <a:prstGeom prst="rect">
            <a:avLst/>
          </a:prstGeom>
          <a:noFill/>
        </p:spPr>
        <p:txBody>
          <a:bodyPr wrap="square" rtlCol="0">
            <a:spAutoFit/>
          </a:bodyPr>
          <a:lstStyle/>
          <a:p>
            <a:r>
              <a:rPr lang="en-US" sz="2000" dirty="0"/>
              <a:t>He saw his Redeemer (see 2 Nephi 11:2–3)</a:t>
            </a:r>
          </a:p>
        </p:txBody>
      </p:sp>
      <p:sp>
        <p:nvSpPr>
          <p:cNvPr id="36" name="TextBox 35"/>
          <p:cNvSpPr txBox="1"/>
          <p:nvPr/>
        </p:nvSpPr>
        <p:spPr>
          <a:xfrm>
            <a:off x="3176752" y="4264573"/>
            <a:ext cx="4800600" cy="707886"/>
          </a:xfrm>
          <a:prstGeom prst="rect">
            <a:avLst/>
          </a:prstGeom>
          <a:noFill/>
        </p:spPr>
        <p:txBody>
          <a:bodyPr wrap="square" rtlCol="0">
            <a:spAutoFit/>
          </a:bodyPr>
          <a:lstStyle/>
          <a:p>
            <a:r>
              <a:rPr lang="en-US" sz="2000" dirty="0"/>
              <a:t>Jacob was the father of </a:t>
            </a:r>
            <a:r>
              <a:rPr lang="en-US" sz="2000" dirty="0" err="1"/>
              <a:t>Enos</a:t>
            </a:r>
            <a:r>
              <a:rPr lang="en-US" sz="2000" dirty="0"/>
              <a:t>, to whom he entrusted the plates before his death.</a:t>
            </a:r>
          </a:p>
        </p:txBody>
      </p:sp>
      <p:sp>
        <p:nvSpPr>
          <p:cNvPr id="37" name="TextBox 36"/>
          <p:cNvSpPr txBox="1"/>
          <p:nvPr/>
        </p:nvSpPr>
        <p:spPr>
          <a:xfrm>
            <a:off x="153003" y="6540238"/>
            <a:ext cx="4800600" cy="307777"/>
          </a:xfrm>
          <a:prstGeom prst="rect">
            <a:avLst/>
          </a:prstGeom>
          <a:noFill/>
        </p:spPr>
        <p:txBody>
          <a:bodyPr wrap="square" rtlCol="0">
            <a:spAutoFit/>
          </a:bodyPr>
          <a:lstStyle/>
          <a:p>
            <a:r>
              <a:rPr lang="en-US" sz="1400" dirty="0"/>
              <a:t>Jacob 1:7</a:t>
            </a:r>
          </a:p>
        </p:txBody>
      </p:sp>
      <p:sp>
        <p:nvSpPr>
          <p:cNvPr id="67" name="TextBox 66"/>
          <p:cNvSpPr txBox="1"/>
          <p:nvPr/>
        </p:nvSpPr>
        <p:spPr>
          <a:xfrm>
            <a:off x="3649717" y="5465380"/>
            <a:ext cx="4648200" cy="1015663"/>
          </a:xfrm>
          <a:prstGeom prst="rect">
            <a:avLst/>
          </a:prstGeom>
          <a:noFill/>
        </p:spPr>
        <p:txBody>
          <a:bodyPr wrap="square" rtlCol="0">
            <a:spAutoFit/>
          </a:bodyPr>
          <a:lstStyle/>
          <a:p>
            <a:r>
              <a:rPr lang="en-US" sz="2000" dirty="0"/>
              <a:t>Jacob wrote this while living in the land of Nephi around the year 544 BC and concluded nearly at the end of Jacob’s life.</a:t>
            </a:r>
          </a:p>
        </p:txBody>
      </p:sp>
      <p:grpSp>
        <p:nvGrpSpPr>
          <p:cNvPr id="53" name="Group 52">
            <a:extLst>
              <a:ext uri="{FF2B5EF4-FFF2-40B4-BE49-F238E27FC236}">
                <a16:creationId xmlns:a16="http://schemas.microsoft.com/office/drawing/2014/main" id="{2CDA6BE3-17B4-98D9-C590-25198D63008A}"/>
              </a:ext>
            </a:extLst>
          </p:cNvPr>
          <p:cNvGrpSpPr/>
          <p:nvPr/>
        </p:nvGrpSpPr>
        <p:grpSpPr>
          <a:xfrm>
            <a:off x="814723" y="3165739"/>
            <a:ext cx="1485500" cy="3148917"/>
            <a:chOff x="1048251" y="1600200"/>
            <a:chExt cx="2120892" cy="4495800"/>
          </a:xfrm>
        </p:grpSpPr>
        <p:sp>
          <p:nvSpPr>
            <p:cNvPr id="54" name="Oval 62">
              <a:extLst>
                <a:ext uri="{FF2B5EF4-FFF2-40B4-BE49-F238E27FC236}">
                  <a16:creationId xmlns:a16="http://schemas.microsoft.com/office/drawing/2014/main" id="{D25ADAAF-A47F-FF7D-29B8-D8648972B23A}"/>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2FEDDA2-319A-C455-A827-0CF9EC9CE505}"/>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2AC2F36-FDD5-1E86-D226-78C2E7BB9B16}"/>
                </a:ext>
              </a:extLst>
            </p:cNvPr>
            <p:cNvSpPr/>
            <p:nvPr/>
          </p:nvSpPr>
          <p:spPr>
            <a:xfrm rot="3727289" flipH="1">
              <a:off x="2619115" y="4432242"/>
              <a:ext cx="646564" cy="453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F843B9A-4504-AC22-C0B7-2DFF2AAB8D8E}"/>
                </a:ext>
              </a:extLst>
            </p:cNvPr>
            <p:cNvSpPr/>
            <p:nvPr/>
          </p:nvSpPr>
          <p:spPr>
            <a:xfrm rot="17979736">
              <a:off x="924428" y="4523569"/>
              <a:ext cx="646564" cy="3989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4A11DB73-56E8-EB64-AEAF-D1EC52C3660F}"/>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A1089F9E-68BA-EBB3-F827-9456532449BC}"/>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A2A457B2-8171-F25A-1713-0FE90F40B2DC}"/>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E93EA756-8B45-B40D-6414-F8947425E68B}"/>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4030DDAE-2EAD-1CF7-A4C5-AA2E3C624A3E}"/>
                </a:ext>
              </a:extLst>
            </p:cNvPr>
            <p:cNvSpPr/>
            <p:nvPr/>
          </p:nvSpPr>
          <p:spPr>
            <a:xfrm rot="10800000">
              <a:off x="1885386" y="3289915"/>
              <a:ext cx="465823" cy="52514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F317198C-A642-90B1-43C8-25F250A31323}"/>
                </a:ext>
              </a:extLst>
            </p:cNvPr>
            <p:cNvSpPr/>
            <p:nvPr/>
          </p:nvSpPr>
          <p:spPr>
            <a:xfrm>
              <a:off x="1420477" y="1761884"/>
              <a:ext cx="1401029" cy="18815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a:extLst>
                <a:ext uri="{FF2B5EF4-FFF2-40B4-BE49-F238E27FC236}">
                  <a16:creationId xmlns:a16="http://schemas.microsoft.com/office/drawing/2014/main" id="{DF6BF3F4-389D-7262-5A1B-AF6ACC964751}"/>
                </a:ext>
              </a:extLst>
            </p:cNvPr>
            <p:cNvSpPr/>
            <p:nvPr/>
          </p:nvSpPr>
          <p:spPr>
            <a:xfrm rot="671737">
              <a:off x="1277925" y="2193892"/>
              <a:ext cx="444070" cy="1098357"/>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a:extLst>
                <a:ext uri="{FF2B5EF4-FFF2-40B4-BE49-F238E27FC236}">
                  <a16:creationId xmlns:a16="http://schemas.microsoft.com/office/drawing/2014/main" id="{02E461EE-027E-5A23-E87A-95F5421463AE}"/>
                </a:ext>
              </a:extLst>
            </p:cNvPr>
            <p:cNvSpPr/>
            <p:nvPr/>
          </p:nvSpPr>
          <p:spPr>
            <a:xfrm rot="20928263" flipH="1">
              <a:off x="2430420" y="2333258"/>
              <a:ext cx="506360" cy="965173"/>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hord 65">
              <a:extLst>
                <a:ext uri="{FF2B5EF4-FFF2-40B4-BE49-F238E27FC236}">
                  <a16:creationId xmlns:a16="http://schemas.microsoft.com/office/drawing/2014/main" id="{D4E69A96-F598-A536-499A-EE00B12DD967}"/>
                </a:ext>
              </a:extLst>
            </p:cNvPr>
            <p:cNvSpPr/>
            <p:nvPr/>
          </p:nvSpPr>
          <p:spPr>
            <a:xfrm rot="7621963">
              <a:off x="1473683" y="1625975"/>
              <a:ext cx="1196357" cy="1144807"/>
            </a:xfrm>
            <a:prstGeom prst="chord">
              <a:avLst>
                <a:gd name="adj1" fmla="val 2700000"/>
                <a:gd name="adj2" fmla="val 1430513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175">
              <a:extLst>
                <a:ext uri="{FF2B5EF4-FFF2-40B4-BE49-F238E27FC236}">
                  <a16:creationId xmlns:a16="http://schemas.microsoft.com/office/drawing/2014/main" id="{F8B621A0-BDC9-D96F-0ADF-6412CCCCC718}"/>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46">
              <a:extLst>
                <a:ext uri="{FF2B5EF4-FFF2-40B4-BE49-F238E27FC236}">
                  <a16:creationId xmlns:a16="http://schemas.microsoft.com/office/drawing/2014/main" id="{3CDA6AB8-DA80-9096-3AA1-5E1FC91BEBCF}"/>
                </a:ext>
              </a:extLst>
            </p:cNvPr>
            <p:cNvGrpSpPr/>
            <p:nvPr/>
          </p:nvGrpSpPr>
          <p:grpSpPr>
            <a:xfrm>
              <a:off x="1398319" y="5522026"/>
              <a:ext cx="1371600" cy="242455"/>
              <a:chOff x="1447800" y="7148945"/>
              <a:chExt cx="2885704" cy="938151"/>
            </a:xfrm>
          </p:grpSpPr>
          <p:grpSp>
            <p:nvGrpSpPr>
              <p:cNvPr id="131" name="Group 39">
                <a:extLst>
                  <a:ext uri="{FF2B5EF4-FFF2-40B4-BE49-F238E27FC236}">
                    <a16:creationId xmlns:a16="http://schemas.microsoft.com/office/drawing/2014/main" id="{0377A40F-CE75-03D4-5271-423362C57827}"/>
                  </a:ext>
                </a:extLst>
              </p:cNvPr>
              <p:cNvGrpSpPr/>
              <p:nvPr/>
            </p:nvGrpSpPr>
            <p:grpSpPr>
              <a:xfrm>
                <a:off x="3571504" y="7148945"/>
                <a:ext cx="762000" cy="914400"/>
                <a:chOff x="1447800" y="7162800"/>
                <a:chExt cx="762000" cy="914400"/>
              </a:xfrm>
            </p:grpSpPr>
            <p:grpSp>
              <p:nvGrpSpPr>
                <p:cNvPr id="146" name="Group 25">
                  <a:extLst>
                    <a:ext uri="{FF2B5EF4-FFF2-40B4-BE49-F238E27FC236}">
                      <a16:creationId xmlns:a16="http://schemas.microsoft.com/office/drawing/2014/main" id="{BA1570A3-4159-01AF-E7D0-88D6478F6B02}"/>
                    </a:ext>
                  </a:extLst>
                </p:cNvPr>
                <p:cNvGrpSpPr/>
                <p:nvPr/>
              </p:nvGrpSpPr>
              <p:grpSpPr>
                <a:xfrm>
                  <a:off x="1447800" y="7162800"/>
                  <a:ext cx="762000" cy="914400"/>
                  <a:chOff x="3276600" y="990600"/>
                  <a:chExt cx="762000" cy="914400"/>
                </a:xfrm>
              </p:grpSpPr>
              <p:sp>
                <p:nvSpPr>
                  <p:cNvPr id="148" name="Oval 147">
                    <a:extLst>
                      <a:ext uri="{FF2B5EF4-FFF2-40B4-BE49-F238E27FC236}">
                        <a16:creationId xmlns:a16="http://schemas.microsoft.com/office/drawing/2014/main" id="{1F044829-3349-E44A-E13F-3C142B820665}"/>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215">
                    <a:extLst>
                      <a:ext uri="{FF2B5EF4-FFF2-40B4-BE49-F238E27FC236}">
                        <a16:creationId xmlns:a16="http://schemas.microsoft.com/office/drawing/2014/main" id="{7A6CAF9E-A17A-B0DD-B56C-64F3A28B0A6B}"/>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Diamond 146">
                  <a:extLst>
                    <a:ext uri="{FF2B5EF4-FFF2-40B4-BE49-F238E27FC236}">
                      <a16:creationId xmlns:a16="http://schemas.microsoft.com/office/drawing/2014/main" id="{730078C6-C723-BDA0-A162-F3809F03A9C5}"/>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32">
                <a:extLst>
                  <a:ext uri="{FF2B5EF4-FFF2-40B4-BE49-F238E27FC236}">
                    <a16:creationId xmlns:a16="http://schemas.microsoft.com/office/drawing/2014/main" id="{AA9C338D-8488-66DD-81D7-B9445ADCBACD}"/>
                  </a:ext>
                </a:extLst>
              </p:cNvPr>
              <p:cNvGrpSpPr/>
              <p:nvPr/>
            </p:nvGrpSpPr>
            <p:grpSpPr>
              <a:xfrm>
                <a:off x="2514599" y="7172696"/>
                <a:ext cx="1129975" cy="914400"/>
                <a:chOff x="1447800" y="7162800"/>
                <a:chExt cx="1129975" cy="914400"/>
              </a:xfrm>
            </p:grpSpPr>
            <p:grpSp>
              <p:nvGrpSpPr>
                <p:cNvPr id="140" name="Group 25">
                  <a:extLst>
                    <a:ext uri="{FF2B5EF4-FFF2-40B4-BE49-F238E27FC236}">
                      <a16:creationId xmlns:a16="http://schemas.microsoft.com/office/drawing/2014/main" id="{F64B8E38-69DF-7083-6598-A1FE1395C23A}"/>
                    </a:ext>
                  </a:extLst>
                </p:cNvPr>
                <p:cNvGrpSpPr/>
                <p:nvPr/>
              </p:nvGrpSpPr>
              <p:grpSpPr>
                <a:xfrm>
                  <a:off x="1447800" y="7162800"/>
                  <a:ext cx="762000" cy="914400"/>
                  <a:chOff x="3276600" y="990600"/>
                  <a:chExt cx="762000" cy="914400"/>
                </a:xfrm>
              </p:grpSpPr>
              <p:sp>
                <p:nvSpPr>
                  <p:cNvPr id="144" name="Oval 37">
                    <a:extLst>
                      <a:ext uri="{FF2B5EF4-FFF2-40B4-BE49-F238E27FC236}">
                        <a16:creationId xmlns:a16="http://schemas.microsoft.com/office/drawing/2014/main" id="{5C97EDD0-AD68-6BE9-A1D6-714D68ABBC04}"/>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38">
                    <a:extLst>
                      <a:ext uri="{FF2B5EF4-FFF2-40B4-BE49-F238E27FC236}">
                        <a16:creationId xmlns:a16="http://schemas.microsoft.com/office/drawing/2014/main" id="{0183285B-37D0-44D6-F44F-46CC167DE5BA}"/>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Quad Arrow 207">
                  <a:extLst>
                    <a:ext uri="{FF2B5EF4-FFF2-40B4-BE49-F238E27FC236}">
                      <a16:creationId xmlns:a16="http://schemas.microsoft.com/office/drawing/2014/main" id="{EF2310CB-047B-27B3-56BD-4C80A3324F85}"/>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77B492A3-F43E-5F0F-A4AA-53F033C5703E}"/>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a:extLst>
                    <a:ext uri="{FF2B5EF4-FFF2-40B4-BE49-F238E27FC236}">
                      <a16:creationId xmlns:a16="http://schemas.microsoft.com/office/drawing/2014/main" id="{D12B2878-96DB-0F62-E842-DCBC3660875D}"/>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31">
                <a:extLst>
                  <a:ext uri="{FF2B5EF4-FFF2-40B4-BE49-F238E27FC236}">
                    <a16:creationId xmlns:a16="http://schemas.microsoft.com/office/drawing/2014/main" id="{CD9A9AE4-CCD6-2BCF-3956-78479AA6B059}"/>
                  </a:ext>
                </a:extLst>
              </p:cNvPr>
              <p:cNvGrpSpPr/>
              <p:nvPr/>
            </p:nvGrpSpPr>
            <p:grpSpPr>
              <a:xfrm>
                <a:off x="1447800" y="7162800"/>
                <a:ext cx="1129975" cy="914400"/>
                <a:chOff x="1447800" y="7162800"/>
                <a:chExt cx="1129975" cy="914400"/>
              </a:xfrm>
            </p:grpSpPr>
            <p:grpSp>
              <p:nvGrpSpPr>
                <p:cNvPr id="134" name="Group 25">
                  <a:extLst>
                    <a:ext uri="{FF2B5EF4-FFF2-40B4-BE49-F238E27FC236}">
                      <a16:creationId xmlns:a16="http://schemas.microsoft.com/office/drawing/2014/main" id="{0925610C-4BAD-157D-665C-B534AE518462}"/>
                    </a:ext>
                  </a:extLst>
                </p:cNvPr>
                <p:cNvGrpSpPr/>
                <p:nvPr/>
              </p:nvGrpSpPr>
              <p:grpSpPr>
                <a:xfrm>
                  <a:off x="1447800" y="7162800"/>
                  <a:ext cx="762000" cy="914400"/>
                  <a:chOff x="3276600" y="990600"/>
                  <a:chExt cx="762000" cy="914400"/>
                </a:xfrm>
              </p:grpSpPr>
              <p:sp>
                <p:nvSpPr>
                  <p:cNvPr id="138" name="Oval 26">
                    <a:extLst>
                      <a:ext uri="{FF2B5EF4-FFF2-40B4-BE49-F238E27FC236}">
                        <a16:creationId xmlns:a16="http://schemas.microsoft.com/office/drawing/2014/main" id="{3F3BC5F2-C44D-EC39-221A-E004007C2F0E}"/>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27">
                    <a:extLst>
                      <a:ext uri="{FF2B5EF4-FFF2-40B4-BE49-F238E27FC236}">
                        <a16:creationId xmlns:a16="http://schemas.microsoft.com/office/drawing/2014/main" id="{D9078762-E0F4-B516-8E67-41E072C1FCB0}"/>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Quad Arrow 28">
                  <a:extLst>
                    <a:ext uri="{FF2B5EF4-FFF2-40B4-BE49-F238E27FC236}">
                      <a16:creationId xmlns:a16="http://schemas.microsoft.com/office/drawing/2014/main" id="{A8E8884F-A71A-137D-C5E5-62F258D44483}"/>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29">
                  <a:extLst>
                    <a:ext uri="{FF2B5EF4-FFF2-40B4-BE49-F238E27FC236}">
                      <a16:creationId xmlns:a16="http://schemas.microsoft.com/office/drawing/2014/main" id="{3D65B002-A50F-5294-E38A-AFCDDF791211}"/>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30">
                  <a:extLst>
                    <a:ext uri="{FF2B5EF4-FFF2-40B4-BE49-F238E27FC236}">
                      <a16:creationId xmlns:a16="http://schemas.microsoft.com/office/drawing/2014/main" id="{28A3B39E-42EF-DB12-7613-03FCE7F01344}"/>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47">
              <a:extLst>
                <a:ext uri="{FF2B5EF4-FFF2-40B4-BE49-F238E27FC236}">
                  <a16:creationId xmlns:a16="http://schemas.microsoft.com/office/drawing/2014/main" id="{A0F490D8-17E8-BA5C-B1C8-999B2FBDFDEC}"/>
                </a:ext>
              </a:extLst>
            </p:cNvPr>
            <p:cNvGrpSpPr/>
            <p:nvPr/>
          </p:nvGrpSpPr>
          <p:grpSpPr>
            <a:xfrm>
              <a:off x="1420090" y="2123704"/>
              <a:ext cx="1371600" cy="242455"/>
              <a:chOff x="1447800" y="7148945"/>
              <a:chExt cx="2885704" cy="938151"/>
            </a:xfrm>
          </p:grpSpPr>
          <p:grpSp>
            <p:nvGrpSpPr>
              <p:cNvPr id="83" name="Group 39">
                <a:extLst>
                  <a:ext uri="{FF2B5EF4-FFF2-40B4-BE49-F238E27FC236}">
                    <a16:creationId xmlns:a16="http://schemas.microsoft.com/office/drawing/2014/main" id="{F50162C2-E78A-1A33-47EB-DFCBF270FA57}"/>
                  </a:ext>
                </a:extLst>
              </p:cNvPr>
              <p:cNvGrpSpPr/>
              <p:nvPr/>
            </p:nvGrpSpPr>
            <p:grpSpPr>
              <a:xfrm>
                <a:off x="3571504" y="7148945"/>
                <a:ext cx="762000" cy="914400"/>
                <a:chOff x="1447800" y="7162800"/>
                <a:chExt cx="762000" cy="914400"/>
              </a:xfrm>
            </p:grpSpPr>
            <p:grpSp>
              <p:nvGrpSpPr>
                <p:cNvPr id="119" name="Group 25">
                  <a:extLst>
                    <a:ext uri="{FF2B5EF4-FFF2-40B4-BE49-F238E27FC236}">
                      <a16:creationId xmlns:a16="http://schemas.microsoft.com/office/drawing/2014/main" id="{C0AD3638-30C8-2763-92DA-D50CA7D7F575}"/>
                    </a:ext>
                  </a:extLst>
                </p:cNvPr>
                <p:cNvGrpSpPr/>
                <p:nvPr/>
              </p:nvGrpSpPr>
              <p:grpSpPr>
                <a:xfrm>
                  <a:off x="1447800" y="7162800"/>
                  <a:ext cx="762000" cy="914400"/>
                  <a:chOff x="3276600" y="990600"/>
                  <a:chExt cx="762000" cy="914400"/>
                </a:xfrm>
              </p:grpSpPr>
              <p:sp>
                <p:nvSpPr>
                  <p:cNvPr id="129" name="Oval 128">
                    <a:extLst>
                      <a:ext uri="{FF2B5EF4-FFF2-40B4-BE49-F238E27FC236}">
                        <a16:creationId xmlns:a16="http://schemas.microsoft.com/office/drawing/2014/main" id="{C823A42A-86B2-8A5D-D701-2E0BF8620EF7}"/>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196">
                    <a:extLst>
                      <a:ext uri="{FF2B5EF4-FFF2-40B4-BE49-F238E27FC236}">
                        <a16:creationId xmlns:a16="http://schemas.microsoft.com/office/drawing/2014/main" id="{41FC2F9B-2BA5-0213-C802-8803A08B5DC1}"/>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Diamond 119">
                  <a:extLst>
                    <a:ext uri="{FF2B5EF4-FFF2-40B4-BE49-F238E27FC236}">
                      <a16:creationId xmlns:a16="http://schemas.microsoft.com/office/drawing/2014/main" id="{66F715E4-FF7A-0F3B-0B8C-34D8C2E279E3}"/>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32">
                <a:extLst>
                  <a:ext uri="{FF2B5EF4-FFF2-40B4-BE49-F238E27FC236}">
                    <a16:creationId xmlns:a16="http://schemas.microsoft.com/office/drawing/2014/main" id="{7146DC82-1072-BA8E-3205-005F0AF9ECAA}"/>
                  </a:ext>
                </a:extLst>
              </p:cNvPr>
              <p:cNvGrpSpPr/>
              <p:nvPr/>
            </p:nvGrpSpPr>
            <p:grpSpPr>
              <a:xfrm>
                <a:off x="2514599" y="7172696"/>
                <a:ext cx="1129975" cy="914400"/>
                <a:chOff x="1447800" y="7162800"/>
                <a:chExt cx="1129975" cy="914400"/>
              </a:xfrm>
            </p:grpSpPr>
            <p:grpSp>
              <p:nvGrpSpPr>
                <p:cNvPr id="101" name="Group 25">
                  <a:extLst>
                    <a:ext uri="{FF2B5EF4-FFF2-40B4-BE49-F238E27FC236}">
                      <a16:creationId xmlns:a16="http://schemas.microsoft.com/office/drawing/2014/main" id="{D5043A67-9F1E-4FC8-5371-3CB88653329F}"/>
                    </a:ext>
                  </a:extLst>
                </p:cNvPr>
                <p:cNvGrpSpPr/>
                <p:nvPr/>
              </p:nvGrpSpPr>
              <p:grpSpPr>
                <a:xfrm>
                  <a:off x="1447800" y="7162800"/>
                  <a:ext cx="762000" cy="914400"/>
                  <a:chOff x="3276600" y="990600"/>
                  <a:chExt cx="762000" cy="914400"/>
                </a:xfrm>
              </p:grpSpPr>
              <p:sp>
                <p:nvSpPr>
                  <p:cNvPr id="117" name="Oval 116">
                    <a:extLst>
                      <a:ext uri="{FF2B5EF4-FFF2-40B4-BE49-F238E27FC236}">
                        <a16:creationId xmlns:a16="http://schemas.microsoft.com/office/drawing/2014/main" id="{30161294-0717-75EE-7E11-336434B216A3}"/>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92">
                    <a:extLst>
                      <a:ext uri="{FF2B5EF4-FFF2-40B4-BE49-F238E27FC236}">
                        <a16:creationId xmlns:a16="http://schemas.microsoft.com/office/drawing/2014/main" id="{995F08FD-1E34-0250-09C6-3E73CDD4ED96}"/>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Quad Arrow 188">
                  <a:extLst>
                    <a:ext uri="{FF2B5EF4-FFF2-40B4-BE49-F238E27FC236}">
                      <a16:creationId xmlns:a16="http://schemas.microsoft.com/office/drawing/2014/main" id="{570E3B5B-13F5-F000-D0E4-A955FAB3A884}"/>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24701F3D-BE8C-F5E4-71D3-AC3CAA2FD38D}"/>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a:extLst>
                    <a:ext uri="{FF2B5EF4-FFF2-40B4-BE49-F238E27FC236}">
                      <a16:creationId xmlns:a16="http://schemas.microsoft.com/office/drawing/2014/main" id="{974F2C19-07BB-7C8C-2B6F-5D2C0D8365B0}"/>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31">
                <a:extLst>
                  <a:ext uri="{FF2B5EF4-FFF2-40B4-BE49-F238E27FC236}">
                    <a16:creationId xmlns:a16="http://schemas.microsoft.com/office/drawing/2014/main" id="{2B57032D-9C97-A996-1208-4099B07AB373}"/>
                  </a:ext>
                </a:extLst>
              </p:cNvPr>
              <p:cNvGrpSpPr/>
              <p:nvPr/>
            </p:nvGrpSpPr>
            <p:grpSpPr>
              <a:xfrm>
                <a:off x="1447800" y="7162800"/>
                <a:ext cx="1129975" cy="914400"/>
                <a:chOff x="1447800" y="7162800"/>
                <a:chExt cx="1129975" cy="914400"/>
              </a:xfrm>
            </p:grpSpPr>
            <p:grpSp>
              <p:nvGrpSpPr>
                <p:cNvPr id="86" name="Group 25">
                  <a:extLst>
                    <a:ext uri="{FF2B5EF4-FFF2-40B4-BE49-F238E27FC236}">
                      <a16:creationId xmlns:a16="http://schemas.microsoft.com/office/drawing/2014/main" id="{5C8621DD-AAC2-AA49-B246-7A946493C5F2}"/>
                    </a:ext>
                  </a:extLst>
                </p:cNvPr>
                <p:cNvGrpSpPr/>
                <p:nvPr/>
              </p:nvGrpSpPr>
              <p:grpSpPr>
                <a:xfrm>
                  <a:off x="1447800" y="7162800"/>
                  <a:ext cx="762000" cy="914400"/>
                  <a:chOff x="3276600" y="990600"/>
                  <a:chExt cx="762000" cy="914400"/>
                </a:xfrm>
              </p:grpSpPr>
              <p:sp>
                <p:nvSpPr>
                  <p:cNvPr id="98" name="Oval 97">
                    <a:extLst>
                      <a:ext uri="{FF2B5EF4-FFF2-40B4-BE49-F238E27FC236}">
                        <a16:creationId xmlns:a16="http://schemas.microsoft.com/office/drawing/2014/main" id="{4297AEF5-D10C-7D16-23B2-5E8737F8F529}"/>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186">
                    <a:extLst>
                      <a:ext uri="{FF2B5EF4-FFF2-40B4-BE49-F238E27FC236}">
                        <a16:creationId xmlns:a16="http://schemas.microsoft.com/office/drawing/2014/main" id="{3BE384B3-657D-A72B-B616-F6925100FC14}"/>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Quad Arrow 182">
                  <a:extLst>
                    <a:ext uri="{FF2B5EF4-FFF2-40B4-BE49-F238E27FC236}">
                      <a16:creationId xmlns:a16="http://schemas.microsoft.com/office/drawing/2014/main" id="{ECBC71CF-F6E5-1B67-62A6-F2B71C8C0F15}"/>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a:extLst>
                    <a:ext uri="{FF2B5EF4-FFF2-40B4-BE49-F238E27FC236}">
                      <a16:creationId xmlns:a16="http://schemas.microsoft.com/office/drawing/2014/main" id="{B212379C-08CC-27C9-39BE-61548F9B760B}"/>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9611CB9F-45F0-0538-91E9-F487035ECB54}"/>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0" name="Group 149">
            <a:extLst>
              <a:ext uri="{FF2B5EF4-FFF2-40B4-BE49-F238E27FC236}">
                <a16:creationId xmlns:a16="http://schemas.microsoft.com/office/drawing/2014/main" id="{9A8EE585-B129-9CD1-EFC6-DE930170D3AB}"/>
              </a:ext>
            </a:extLst>
          </p:cNvPr>
          <p:cNvGrpSpPr/>
          <p:nvPr/>
        </p:nvGrpSpPr>
        <p:grpSpPr>
          <a:xfrm>
            <a:off x="8415443" y="2989879"/>
            <a:ext cx="1766924" cy="3257274"/>
            <a:chOff x="4673736" y="2971800"/>
            <a:chExt cx="1872963" cy="3452755"/>
          </a:xfrm>
        </p:grpSpPr>
        <p:sp>
          <p:nvSpPr>
            <p:cNvPr id="151" name="Oval 150">
              <a:extLst>
                <a:ext uri="{FF2B5EF4-FFF2-40B4-BE49-F238E27FC236}">
                  <a16:creationId xmlns:a16="http://schemas.microsoft.com/office/drawing/2014/main" id="{F19C4B44-23DE-44CF-8706-86693E806CB3}"/>
                </a:ext>
              </a:extLst>
            </p:cNvPr>
            <p:cNvSpPr/>
            <p:nvPr/>
          </p:nvSpPr>
          <p:spPr>
            <a:xfrm rot="20950279">
              <a:off x="5591554" y="6077212"/>
              <a:ext cx="509414" cy="3473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F47C2147-8E1D-ACC5-EE09-AF8BCA0A9DEB}"/>
                </a:ext>
              </a:extLst>
            </p:cNvPr>
            <p:cNvSpPr/>
            <p:nvPr/>
          </p:nvSpPr>
          <p:spPr>
            <a:xfrm rot="20950279">
              <a:off x="5132791" y="6077213"/>
              <a:ext cx="509414" cy="3473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0D7FBFD4-45F1-F46C-1651-3B1111E26B81}"/>
                </a:ext>
              </a:extLst>
            </p:cNvPr>
            <p:cNvSpPr/>
            <p:nvPr/>
          </p:nvSpPr>
          <p:spPr>
            <a:xfrm rot="2262393" flipH="1">
              <a:off x="6037285" y="5227364"/>
              <a:ext cx="509414" cy="2344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EEBF062E-BCC8-5098-7AEC-EB709CB89511}"/>
                </a:ext>
              </a:extLst>
            </p:cNvPr>
            <p:cNvSpPr/>
            <p:nvPr/>
          </p:nvSpPr>
          <p:spPr>
            <a:xfrm rot="20008521">
              <a:off x="4673736" y="5283010"/>
              <a:ext cx="509414" cy="2344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a:extLst>
                <a:ext uri="{FF2B5EF4-FFF2-40B4-BE49-F238E27FC236}">
                  <a16:creationId xmlns:a16="http://schemas.microsoft.com/office/drawing/2014/main" id="{64B3D4AE-A0ED-CD20-87B5-2A0EFEDC5C8B}"/>
                </a:ext>
              </a:extLst>
            </p:cNvPr>
            <p:cNvSpPr/>
            <p:nvPr/>
          </p:nvSpPr>
          <p:spPr>
            <a:xfrm>
              <a:off x="5091167" y="4274192"/>
              <a:ext cx="1103841" cy="1926083"/>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a:extLst>
                <a:ext uri="{FF2B5EF4-FFF2-40B4-BE49-F238E27FC236}">
                  <a16:creationId xmlns:a16="http://schemas.microsoft.com/office/drawing/2014/main" id="{71644D8B-11EB-5656-92AF-24AB5FA484B7}"/>
                </a:ext>
              </a:extLst>
            </p:cNvPr>
            <p:cNvSpPr/>
            <p:nvPr/>
          </p:nvSpPr>
          <p:spPr>
            <a:xfrm rot="20382913">
              <a:off x="5880075" y="4320626"/>
              <a:ext cx="456282" cy="1114912"/>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a:extLst>
                <a:ext uri="{FF2B5EF4-FFF2-40B4-BE49-F238E27FC236}">
                  <a16:creationId xmlns:a16="http://schemas.microsoft.com/office/drawing/2014/main" id="{09A40242-3700-A546-AE34-80F7AA777C29}"/>
                </a:ext>
              </a:extLst>
            </p:cNvPr>
            <p:cNvSpPr/>
            <p:nvPr/>
          </p:nvSpPr>
          <p:spPr>
            <a:xfrm rot="1217087" flipH="1">
              <a:off x="4913325" y="4244500"/>
              <a:ext cx="496688" cy="1239993"/>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a:extLst>
                <a:ext uri="{FF2B5EF4-FFF2-40B4-BE49-F238E27FC236}">
                  <a16:creationId xmlns:a16="http://schemas.microsoft.com/office/drawing/2014/main" id="{41743A4E-B9C7-4F95-E0BB-EC5FE08639BE}"/>
                </a:ext>
              </a:extLst>
            </p:cNvPr>
            <p:cNvSpPr/>
            <p:nvPr/>
          </p:nvSpPr>
          <p:spPr>
            <a:xfrm rot="10800000">
              <a:off x="5473976" y="4352652"/>
              <a:ext cx="367012" cy="394407"/>
            </a:xfrm>
            <a:prstGeom prst="trapezoid">
              <a:avLst>
                <a:gd name="adj"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87">
              <a:extLst>
                <a:ext uri="{FF2B5EF4-FFF2-40B4-BE49-F238E27FC236}">
                  <a16:creationId xmlns:a16="http://schemas.microsoft.com/office/drawing/2014/main" id="{723D8872-1646-5E55-C0AE-1D8C00B537D8}"/>
                </a:ext>
              </a:extLst>
            </p:cNvPr>
            <p:cNvGrpSpPr/>
            <p:nvPr/>
          </p:nvGrpSpPr>
          <p:grpSpPr>
            <a:xfrm>
              <a:off x="5168153" y="5974976"/>
              <a:ext cx="990600" cy="198120"/>
              <a:chOff x="4114800" y="6172200"/>
              <a:chExt cx="2057400" cy="457200"/>
            </a:xfrm>
          </p:grpSpPr>
          <p:grpSp>
            <p:nvGrpSpPr>
              <p:cNvPr id="180" name="Group 143">
                <a:extLst>
                  <a:ext uri="{FF2B5EF4-FFF2-40B4-BE49-F238E27FC236}">
                    <a16:creationId xmlns:a16="http://schemas.microsoft.com/office/drawing/2014/main" id="{90A3B5D2-34E4-2A47-22BD-493F1755AD87}"/>
                  </a:ext>
                </a:extLst>
              </p:cNvPr>
              <p:cNvGrpSpPr/>
              <p:nvPr/>
            </p:nvGrpSpPr>
            <p:grpSpPr>
              <a:xfrm>
                <a:off x="4114800" y="6172200"/>
                <a:ext cx="457200" cy="457200"/>
                <a:chOff x="4114800" y="6172200"/>
                <a:chExt cx="457200" cy="457200"/>
              </a:xfrm>
            </p:grpSpPr>
            <p:sp>
              <p:nvSpPr>
                <p:cNvPr id="190" name="Cross 189">
                  <a:extLst>
                    <a:ext uri="{FF2B5EF4-FFF2-40B4-BE49-F238E27FC236}">
                      <a16:creationId xmlns:a16="http://schemas.microsoft.com/office/drawing/2014/main" id="{6A27B159-7721-661E-18B3-06E5A9AA7E40}"/>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ame 190">
                  <a:extLst>
                    <a:ext uri="{FF2B5EF4-FFF2-40B4-BE49-F238E27FC236}">
                      <a16:creationId xmlns:a16="http://schemas.microsoft.com/office/drawing/2014/main" id="{1DA34DA0-16AB-2555-C28D-879035CD7590}"/>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1" name="Group 144">
                <a:extLst>
                  <a:ext uri="{FF2B5EF4-FFF2-40B4-BE49-F238E27FC236}">
                    <a16:creationId xmlns:a16="http://schemas.microsoft.com/office/drawing/2014/main" id="{304BDC31-5001-921A-4796-9F6C960A4F4E}"/>
                  </a:ext>
                </a:extLst>
              </p:cNvPr>
              <p:cNvGrpSpPr/>
              <p:nvPr/>
            </p:nvGrpSpPr>
            <p:grpSpPr>
              <a:xfrm>
                <a:off x="4648200" y="6172200"/>
                <a:ext cx="457200" cy="457200"/>
                <a:chOff x="4114800" y="6172200"/>
                <a:chExt cx="457200" cy="457200"/>
              </a:xfrm>
            </p:grpSpPr>
            <p:sp>
              <p:nvSpPr>
                <p:cNvPr id="188" name="Cross 187">
                  <a:extLst>
                    <a:ext uri="{FF2B5EF4-FFF2-40B4-BE49-F238E27FC236}">
                      <a16:creationId xmlns:a16="http://schemas.microsoft.com/office/drawing/2014/main" id="{8D363B1E-CFAE-F57F-385A-B86BB951A6B5}"/>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ame 188">
                  <a:extLst>
                    <a:ext uri="{FF2B5EF4-FFF2-40B4-BE49-F238E27FC236}">
                      <a16:creationId xmlns:a16="http://schemas.microsoft.com/office/drawing/2014/main" id="{9500C153-3E67-4796-6615-431A88E8FF97}"/>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2" name="Group 147">
                <a:extLst>
                  <a:ext uri="{FF2B5EF4-FFF2-40B4-BE49-F238E27FC236}">
                    <a16:creationId xmlns:a16="http://schemas.microsoft.com/office/drawing/2014/main" id="{772F3BE8-8D51-994B-409B-70A444095FC6}"/>
                  </a:ext>
                </a:extLst>
              </p:cNvPr>
              <p:cNvGrpSpPr/>
              <p:nvPr/>
            </p:nvGrpSpPr>
            <p:grpSpPr>
              <a:xfrm>
                <a:off x="5181600" y="6172200"/>
                <a:ext cx="457200" cy="457200"/>
                <a:chOff x="4114800" y="6172200"/>
                <a:chExt cx="457200" cy="457200"/>
              </a:xfrm>
            </p:grpSpPr>
            <p:sp>
              <p:nvSpPr>
                <p:cNvPr id="186" name="Cross 185">
                  <a:extLst>
                    <a:ext uri="{FF2B5EF4-FFF2-40B4-BE49-F238E27FC236}">
                      <a16:creationId xmlns:a16="http://schemas.microsoft.com/office/drawing/2014/main" id="{52BDFE27-4D7B-CC2A-74ED-7243A1744116}"/>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ame 186">
                  <a:extLst>
                    <a:ext uri="{FF2B5EF4-FFF2-40B4-BE49-F238E27FC236}">
                      <a16:creationId xmlns:a16="http://schemas.microsoft.com/office/drawing/2014/main" id="{9C0BAB53-0983-08CF-3356-416B72FC5859}"/>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3" name="Group 150">
                <a:extLst>
                  <a:ext uri="{FF2B5EF4-FFF2-40B4-BE49-F238E27FC236}">
                    <a16:creationId xmlns:a16="http://schemas.microsoft.com/office/drawing/2014/main" id="{FC2780A4-4B03-C112-9C59-48BDAB47B946}"/>
                  </a:ext>
                </a:extLst>
              </p:cNvPr>
              <p:cNvGrpSpPr/>
              <p:nvPr/>
            </p:nvGrpSpPr>
            <p:grpSpPr>
              <a:xfrm>
                <a:off x="5715000" y="6172200"/>
                <a:ext cx="457200" cy="457200"/>
                <a:chOff x="4114800" y="6172200"/>
                <a:chExt cx="457200" cy="457200"/>
              </a:xfrm>
            </p:grpSpPr>
            <p:sp>
              <p:nvSpPr>
                <p:cNvPr id="184" name="Cross 183">
                  <a:extLst>
                    <a:ext uri="{FF2B5EF4-FFF2-40B4-BE49-F238E27FC236}">
                      <a16:creationId xmlns:a16="http://schemas.microsoft.com/office/drawing/2014/main" id="{1A1D262F-9A49-92EE-EF2F-6D1FA6D43AA2}"/>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ame 184">
                  <a:extLst>
                    <a:ext uri="{FF2B5EF4-FFF2-40B4-BE49-F238E27FC236}">
                      <a16:creationId xmlns:a16="http://schemas.microsoft.com/office/drawing/2014/main" id="{68174BB5-B0C9-B987-62EB-9CA2832D32C4}"/>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60" name="Group 200">
              <a:extLst>
                <a:ext uri="{FF2B5EF4-FFF2-40B4-BE49-F238E27FC236}">
                  <a16:creationId xmlns:a16="http://schemas.microsoft.com/office/drawing/2014/main" id="{116A2597-6C58-6645-28E0-921F01C5F734}"/>
                </a:ext>
              </a:extLst>
            </p:cNvPr>
            <p:cNvGrpSpPr/>
            <p:nvPr/>
          </p:nvGrpSpPr>
          <p:grpSpPr>
            <a:xfrm>
              <a:off x="4953000" y="2971800"/>
              <a:ext cx="1421970" cy="1600538"/>
              <a:chOff x="7044014" y="3048000"/>
              <a:chExt cx="1160047" cy="1305724"/>
            </a:xfrm>
          </p:grpSpPr>
          <p:sp>
            <p:nvSpPr>
              <p:cNvPr id="175" name="Oval 11">
                <a:extLst>
                  <a:ext uri="{FF2B5EF4-FFF2-40B4-BE49-F238E27FC236}">
                    <a16:creationId xmlns:a16="http://schemas.microsoft.com/office/drawing/2014/main" id="{DA06C479-7D2B-5E9F-151B-4A3B43E04F53}"/>
                  </a:ext>
                </a:extLst>
              </p:cNvPr>
              <p:cNvSpPr/>
              <p:nvPr/>
            </p:nvSpPr>
            <p:spPr>
              <a:xfrm>
                <a:off x="7238997" y="3352800"/>
                <a:ext cx="758151" cy="9384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39">
                <a:extLst>
                  <a:ext uri="{FF2B5EF4-FFF2-40B4-BE49-F238E27FC236}">
                    <a16:creationId xmlns:a16="http://schemas.microsoft.com/office/drawing/2014/main" id="{44453D49-A4DD-8251-C930-C077F6C26AE8}"/>
                  </a:ext>
                </a:extLst>
              </p:cNvPr>
              <p:cNvGrpSpPr/>
              <p:nvPr/>
            </p:nvGrpSpPr>
            <p:grpSpPr>
              <a:xfrm>
                <a:off x="7044014" y="3048000"/>
                <a:ext cx="1160047" cy="1305724"/>
                <a:chOff x="7034581" y="3276600"/>
                <a:chExt cx="1160047" cy="1305724"/>
              </a:xfrm>
            </p:grpSpPr>
            <p:sp>
              <p:nvSpPr>
                <p:cNvPr id="177" name="Cloud 176">
                  <a:extLst>
                    <a:ext uri="{FF2B5EF4-FFF2-40B4-BE49-F238E27FC236}">
                      <a16:creationId xmlns:a16="http://schemas.microsoft.com/office/drawing/2014/main" id="{735457CC-8506-2F17-EFA1-7256C32AE359}"/>
                    </a:ext>
                  </a:extLst>
                </p:cNvPr>
                <p:cNvSpPr/>
                <p:nvPr/>
              </p:nvSpPr>
              <p:spPr>
                <a:xfrm>
                  <a:off x="7239000" y="3276600"/>
                  <a:ext cx="7620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a:extLst>
                    <a:ext uri="{FF2B5EF4-FFF2-40B4-BE49-F238E27FC236}">
                      <a16:creationId xmlns:a16="http://schemas.microsoft.com/office/drawing/2014/main" id="{A5E942BF-E8DC-50D8-E984-1FB45C804B00}"/>
                    </a:ext>
                  </a:extLst>
                </p:cNvPr>
                <p:cNvSpPr/>
                <p:nvPr/>
              </p:nvSpPr>
              <p:spPr>
                <a:xfrm rot="6044796">
                  <a:off x="6729336" y="3881060"/>
                  <a:ext cx="952955" cy="34246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178">
                  <a:extLst>
                    <a:ext uri="{FF2B5EF4-FFF2-40B4-BE49-F238E27FC236}">
                      <a16:creationId xmlns:a16="http://schemas.microsoft.com/office/drawing/2014/main" id="{999DAA87-7F28-64D8-0EA9-9B934C317CF9}"/>
                    </a:ext>
                  </a:extLst>
                </p:cNvPr>
                <p:cNvSpPr/>
                <p:nvPr/>
              </p:nvSpPr>
              <p:spPr>
                <a:xfrm rot="16200000">
                  <a:off x="7504414" y="3892109"/>
                  <a:ext cx="994902" cy="38552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206">
              <a:extLst>
                <a:ext uri="{FF2B5EF4-FFF2-40B4-BE49-F238E27FC236}">
                  <a16:creationId xmlns:a16="http://schemas.microsoft.com/office/drawing/2014/main" id="{08225037-F051-FFCC-EDE5-F72042AB5F6F}"/>
                </a:ext>
              </a:extLst>
            </p:cNvPr>
            <p:cNvGrpSpPr/>
            <p:nvPr/>
          </p:nvGrpSpPr>
          <p:grpSpPr>
            <a:xfrm>
              <a:off x="5105400" y="3352800"/>
              <a:ext cx="1143000" cy="228600"/>
              <a:chOff x="4114800" y="6172200"/>
              <a:chExt cx="2057400" cy="457200"/>
            </a:xfrm>
          </p:grpSpPr>
          <p:grpSp>
            <p:nvGrpSpPr>
              <p:cNvPr id="163" name="Group 143">
                <a:extLst>
                  <a:ext uri="{FF2B5EF4-FFF2-40B4-BE49-F238E27FC236}">
                    <a16:creationId xmlns:a16="http://schemas.microsoft.com/office/drawing/2014/main" id="{EC5941DF-E5F6-5025-8C1B-AD175CD700C1}"/>
                  </a:ext>
                </a:extLst>
              </p:cNvPr>
              <p:cNvGrpSpPr/>
              <p:nvPr/>
            </p:nvGrpSpPr>
            <p:grpSpPr>
              <a:xfrm>
                <a:off x="4114800" y="6172200"/>
                <a:ext cx="457200" cy="457200"/>
                <a:chOff x="4114800" y="6172200"/>
                <a:chExt cx="457200" cy="457200"/>
              </a:xfrm>
            </p:grpSpPr>
            <p:sp>
              <p:nvSpPr>
                <p:cNvPr id="173" name="Cross 172">
                  <a:extLst>
                    <a:ext uri="{FF2B5EF4-FFF2-40B4-BE49-F238E27FC236}">
                      <a16:creationId xmlns:a16="http://schemas.microsoft.com/office/drawing/2014/main" id="{08D8B2D9-A8F7-C533-8E0F-309E2F8B266E}"/>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ame 173">
                  <a:extLst>
                    <a:ext uri="{FF2B5EF4-FFF2-40B4-BE49-F238E27FC236}">
                      <a16:creationId xmlns:a16="http://schemas.microsoft.com/office/drawing/2014/main" id="{2EB46F48-807D-CEC2-8EBB-EB1558C2657F}"/>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44">
                <a:extLst>
                  <a:ext uri="{FF2B5EF4-FFF2-40B4-BE49-F238E27FC236}">
                    <a16:creationId xmlns:a16="http://schemas.microsoft.com/office/drawing/2014/main" id="{CF75515E-B910-7A3C-EE23-C7EFDD904554}"/>
                  </a:ext>
                </a:extLst>
              </p:cNvPr>
              <p:cNvGrpSpPr/>
              <p:nvPr/>
            </p:nvGrpSpPr>
            <p:grpSpPr>
              <a:xfrm>
                <a:off x="4648200" y="6172200"/>
                <a:ext cx="457200" cy="457200"/>
                <a:chOff x="4114800" y="6172200"/>
                <a:chExt cx="457200" cy="457200"/>
              </a:xfrm>
            </p:grpSpPr>
            <p:sp>
              <p:nvSpPr>
                <p:cNvPr id="171" name="Cross 170">
                  <a:extLst>
                    <a:ext uri="{FF2B5EF4-FFF2-40B4-BE49-F238E27FC236}">
                      <a16:creationId xmlns:a16="http://schemas.microsoft.com/office/drawing/2014/main" id="{7526C513-7545-0131-1105-5A8D55044193}"/>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ame 171">
                  <a:extLst>
                    <a:ext uri="{FF2B5EF4-FFF2-40B4-BE49-F238E27FC236}">
                      <a16:creationId xmlns:a16="http://schemas.microsoft.com/office/drawing/2014/main" id="{61C26D03-DF61-1F16-35BC-D6CDB0DF1082}"/>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47">
                <a:extLst>
                  <a:ext uri="{FF2B5EF4-FFF2-40B4-BE49-F238E27FC236}">
                    <a16:creationId xmlns:a16="http://schemas.microsoft.com/office/drawing/2014/main" id="{F4AD4CA0-FEAE-6B98-3764-7D03C8DCCD19}"/>
                  </a:ext>
                </a:extLst>
              </p:cNvPr>
              <p:cNvGrpSpPr/>
              <p:nvPr/>
            </p:nvGrpSpPr>
            <p:grpSpPr>
              <a:xfrm>
                <a:off x="5181600" y="6172200"/>
                <a:ext cx="457200" cy="457200"/>
                <a:chOff x="4114800" y="6172200"/>
                <a:chExt cx="457200" cy="457200"/>
              </a:xfrm>
            </p:grpSpPr>
            <p:sp>
              <p:nvSpPr>
                <p:cNvPr id="169" name="Cross 168">
                  <a:extLst>
                    <a:ext uri="{FF2B5EF4-FFF2-40B4-BE49-F238E27FC236}">
                      <a16:creationId xmlns:a16="http://schemas.microsoft.com/office/drawing/2014/main" id="{CFE92F62-0303-B9A9-B363-6D5E9DF96893}"/>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ame 169">
                  <a:extLst>
                    <a:ext uri="{FF2B5EF4-FFF2-40B4-BE49-F238E27FC236}">
                      <a16:creationId xmlns:a16="http://schemas.microsoft.com/office/drawing/2014/main" id="{1E8AFFB2-626E-FEE3-08B7-6D2EB5912E7D}"/>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6" name="Group 150">
                <a:extLst>
                  <a:ext uri="{FF2B5EF4-FFF2-40B4-BE49-F238E27FC236}">
                    <a16:creationId xmlns:a16="http://schemas.microsoft.com/office/drawing/2014/main" id="{5697991C-8B06-DEB8-D3D9-6FE8E7BB9C3B}"/>
                  </a:ext>
                </a:extLst>
              </p:cNvPr>
              <p:cNvGrpSpPr/>
              <p:nvPr/>
            </p:nvGrpSpPr>
            <p:grpSpPr>
              <a:xfrm>
                <a:off x="5715000" y="6172200"/>
                <a:ext cx="457200" cy="457200"/>
                <a:chOff x="4114800" y="6172200"/>
                <a:chExt cx="457200" cy="457200"/>
              </a:xfrm>
            </p:grpSpPr>
            <p:sp>
              <p:nvSpPr>
                <p:cNvPr id="167" name="Cross 166">
                  <a:extLst>
                    <a:ext uri="{FF2B5EF4-FFF2-40B4-BE49-F238E27FC236}">
                      <a16:creationId xmlns:a16="http://schemas.microsoft.com/office/drawing/2014/main" id="{1AA60C39-8C0E-8CF6-D016-B86FBBBBF930}"/>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ame 167">
                  <a:extLst>
                    <a:ext uri="{FF2B5EF4-FFF2-40B4-BE49-F238E27FC236}">
                      <a16:creationId xmlns:a16="http://schemas.microsoft.com/office/drawing/2014/main" id="{374C4143-2D41-48D6-4A0D-19A156B053D3}"/>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62" name="Rectangle 161">
              <a:extLst>
                <a:ext uri="{FF2B5EF4-FFF2-40B4-BE49-F238E27FC236}">
                  <a16:creationId xmlns:a16="http://schemas.microsoft.com/office/drawing/2014/main" id="{CF7360E6-36C7-A674-9699-2F90ADA703E9}"/>
                </a:ext>
              </a:extLst>
            </p:cNvPr>
            <p:cNvSpPr/>
            <p:nvPr/>
          </p:nvSpPr>
          <p:spPr>
            <a:xfrm>
              <a:off x="5154706" y="5791200"/>
              <a:ext cx="990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3">
            <a:extLst>
              <a:ext uri="{FF2B5EF4-FFF2-40B4-BE49-F238E27FC236}">
                <a16:creationId xmlns:a16="http://schemas.microsoft.com/office/drawing/2014/main" id="{8FC3465C-9AA9-411A-A493-6BAA7C650602}"/>
              </a:ext>
            </a:extLst>
          </p:cNvPr>
          <p:cNvGrpSpPr/>
          <p:nvPr/>
        </p:nvGrpSpPr>
        <p:grpSpPr>
          <a:xfrm rot="1065144">
            <a:off x="1519566" y="4702275"/>
            <a:ext cx="929238" cy="1060167"/>
            <a:chOff x="838200" y="1066800"/>
            <a:chExt cx="2438400" cy="3352800"/>
          </a:xfrm>
        </p:grpSpPr>
        <p:sp>
          <p:nvSpPr>
            <p:cNvPr id="72" name="Rounded Rectangle 61">
              <a:extLst>
                <a:ext uri="{FF2B5EF4-FFF2-40B4-BE49-F238E27FC236}">
                  <a16:creationId xmlns:a16="http://schemas.microsoft.com/office/drawing/2014/main" id="{411367E1-DF29-416C-84B3-9F1D0B8C748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
              <a:extLst>
                <a:ext uri="{FF2B5EF4-FFF2-40B4-BE49-F238E27FC236}">
                  <a16:creationId xmlns:a16="http://schemas.microsoft.com/office/drawing/2014/main" id="{4D15FFF3-A4F9-4CDE-A50D-48FD5E42941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3">
              <a:extLst>
                <a:ext uri="{FF2B5EF4-FFF2-40B4-BE49-F238E27FC236}">
                  <a16:creationId xmlns:a16="http://schemas.microsoft.com/office/drawing/2014/main" id="{CAC8DB01-A6DA-448E-A430-77436173CCC9}"/>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4">
              <a:extLst>
                <a:ext uri="{FF2B5EF4-FFF2-40B4-BE49-F238E27FC236}">
                  <a16:creationId xmlns:a16="http://schemas.microsoft.com/office/drawing/2014/main" id="{D63EEB23-7A3D-415E-B127-B766AE178D9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nut 5">
              <a:extLst>
                <a:ext uri="{FF2B5EF4-FFF2-40B4-BE49-F238E27FC236}">
                  <a16:creationId xmlns:a16="http://schemas.microsoft.com/office/drawing/2014/main" id="{14B7CA12-B0CD-4458-A87D-E38C946330E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6">
              <a:extLst>
                <a:ext uri="{FF2B5EF4-FFF2-40B4-BE49-F238E27FC236}">
                  <a16:creationId xmlns:a16="http://schemas.microsoft.com/office/drawing/2014/main" id="{4668E265-AA3F-4808-9F5F-4C7E99253EF8}"/>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
              <a:extLst>
                <a:ext uri="{FF2B5EF4-FFF2-40B4-BE49-F238E27FC236}">
                  <a16:creationId xmlns:a16="http://schemas.microsoft.com/office/drawing/2014/main" id="{880BA688-2576-4D58-9023-90A4A4705A9C}"/>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Plaque 8">
              <a:extLst>
                <a:ext uri="{FF2B5EF4-FFF2-40B4-BE49-F238E27FC236}">
                  <a16:creationId xmlns:a16="http://schemas.microsoft.com/office/drawing/2014/main" id="{55DE5F0C-EC6F-4E2E-B53A-8F5DF35DD311}"/>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aque 9">
              <a:extLst>
                <a:ext uri="{FF2B5EF4-FFF2-40B4-BE49-F238E27FC236}">
                  <a16:creationId xmlns:a16="http://schemas.microsoft.com/office/drawing/2014/main" id="{696A69F2-D8D9-4866-A502-23C7786114E6}"/>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aque 10">
              <a:extLst>
                <a:ext uri="{FF2B5EF4-FFF2-40B4-BE49-F238E27FC236}">
                  <a16:creationId xmlns:a16="http://schemas.microsoft.com/office/drawing/2014/main" id="{D9A84F0B-7E00-4680-8DF9-B1327FD12100}"/>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674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0.00013 -0.05255 L -0.00013 -0.05232 C 0.00312 -0.05301 0.01028 -0.0537 0.01393 -0.05463 C 0.01484 -0.05509 0.01562 -0.05579 0.01653 -0.05579 C 0.01927 -0.05625 0.02213 -0.05648 0.02487 -0.05695 C 0.02578 -0.05741 0.02656 -0.05764 0.02734 -0.0581 C 0.02851 -0.05857 0.02968 -0.05857 0.03072 -0.05926 C 0.03164 -0.05972 0.03229 -0.06111 0.0332 -0.06157 C 0.03567 -0.06227 0.03828 -0.06204 0.04075 -0.06273 C 0.05651 -0.06528 0.03476 -0.0632 0.06835 -0.06482 C 0.1095 -0.06921 0.0901 -0.06806 0.15716 -0.06597 C 0.15898 -0.06597 0.16054 -0.06505 0.16224 -0.06482 C 0.16809 -0.06412 0.17395 -0.06412 0.17981 -0.06366 C 0.18971 -0.06042 0.18033 -0.0632 0.20247 -0.06157 C 0.20546 -0.06134 0.20859 -0.06042 0.21171 -0.06019 L 0.27122 -0.0581 C 0.29375 -0.0544 0.26914 -0.0581 0.32304 -0.05579 C 0.32578 -0.05579 0.32864 -0.05509 0.33138 -0.05463 C 0.33789 -0.05394 0.34427 -0.05278 0.35078 -0.05255 C 0.36575 -0.05162 0.38085 -0.05185 0.39596 -0.05116 C 0.40208 -0.05093 0.4082 -0.05093 0.41432 -0.05023 C 0.41523 -0.05 0.41601 -0.04931 0.41692 -0.04907 C 0.42408 -0.04838 0.43138 -0.04838 0.43867 -0.04792 C 0.4401 -0.04745 0.4414 -0.04722 0.44283 -0.04676 C 0.45 -0.04537 0.45442 -0.04537 0.4621 -0.04468 C 0.48906 -0.04144 0.4414 -0.04421 0.50898 -0.04213 L 0.51822 -0.0412 C 0.52096 -0.04074 0.52382 -0.04028 0.52656 -0.04005 L 0.55338 -0.03773 C 0.55599 -0.0375 0.55846 -0.03773 0.56106 -0.03773 L 0.56106 -0.0375 " pathEditMode="relative" rAng="0" ptsTypes="AAAAAAAAAAAAAAAAAAAAAAAAAAAAAAA">
                                      <p:cBhvr>
                                        <p:cTn id="16" dur="2000" fill="hold"/>
                                        <p:tgtEl>
                                          <p:spTgt spid="70"/>
                                        </p:tgtEl>
                                        <p:attrNameLst>
                                          <p:attrName>ppt_x</p:attrName>
                                          <p:attrName>ppt_y</p:attrName>
                                        </p:attrNameLst>
                                      </p:cBhvr>
                                      <p:rCtr x="28060" y="-23"/>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5" grpId="0"/>
      <p:bldP spid="3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48317377-D663-4899-99E5-0E7FE61D6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1107996"/>
          </a:xfrm>
          <a:prstGeom prst="rect">
            <a:avLst/>
          </a:prstGeom>
          <a:noFill/>
        </p:spPr>
        <p:txBody>
          <a:bodyPr wrap="square" rtlCol="0">
            <a:spAutoFit/>
          </a:bodyPr>
          <a:lstStyle/>
          <a:p>
            <a:pPr algn="ctr"/>
            <a:r>
              <a:rPr lang="en-US" sz="6600" dirty="0">
                <a:latin typeface="Poor Richard" pitchFamily="18" charset="0"/>
              </a:rPr>
              <a:t>For The People</a:t>
            </a:r>
          </a:p>
        </p:txBody>
      </p:sp>
      <p:sp>
        <p:nvSpPr>
          <p:cNvPr id="7" name="TextBox 6"/>
          <p:cNvSpPr txBox="1"/>
          <p:nvPr/>
        </p:nvSpPr>
        <p:spPr>
          <a:xfrm>
            <a:off x="6781800" y="1219201"/>
            <a:ext cx="3276600" cy="1323439"/>
          </a:xfrm>
          <a:prstGeom prst="rect">
            <a:avLst/>
          </a:prstGeom>
          <a:noFill/>
        </p:spPr>
        <p:txBody>
          <a:bodyPr wrap="square" rtlCol="0">
            <a:spAutoFit/>
          </a:bodyPr>
          <a:lstStyle/>
          <a:p>
            <a:r>
              <a:rPr lang="en-US" sz="2000" dirty="0"/>
              <a:t>Jacob obeyed this instruction and preserved writings that he “considered to be most precious” Jacob 1:2</a:t>
            </a:r>
          </a:p>
        </p:txBody>
      </p:sp>
      <p:sp>
        <p:nvSpPr>
          <p:cNvPr id="36" name="TextBox 35"/>
          <p:cNvSpPr txBox="1"/>
          <p:nvPr/>
        </p:nvSpPr>
        <p:spPr>
          <a:xfrm>
            <a:off x="4177862" y="3050628"/>
            <a:ext cx="5207876" cy="2031325"/>
          </a:xfrm>
          <a:prstGeom prst="rect">
            <a:avLst/>
          </a:prstGeom>
          <a:noFill/>
        </p:spPr>
        <p:txBody>
          <a:bodyPr wrap="square" rtlCol="0">
            <a:spAutoFit/>
          </a:bodyPr>
          <a:lstStyle/>
          <a:p>
            <a:r>
              <a:rPr lang="en-US" i="1" dirty="0"/>
              <a:t>“We labor diligently to </a:t>
            </a:r>
            <a:r>
              <a:rPr lang="en-US" i="1" dirty="0" err="1"/>
              <a:t>engraven</a:t>
            </a:r>
            <a:r>
              <a:rPr lang="en-US" i="1" dirty="0"/>
              <a:t> these words upon plates, hoping that our beloved brethren and our children will receive them with thankful hearts. … For this intent have we written these things, that they may know that we knew of Christ, and we had a hope of his glory many hundred years before his coming”.</a:t>
            </a:r>
          </a:p>
          <a:p>
            <a:r>
              <a:rPr lang="en-US" i="1" dirty="0"/>
              <a:t>Jacob 4:3-4</a:t>
            </a:r>
          </a:p>
        </p:txBody>
      </p:sp>
      <p:sp>
        <p:nvSpPr>
          <p:cNvPr id="67" name="TextBox 66"/>
          <p:cNvSpPr txBox="1"/>
          <p:nvPr/>
        </p:nvSpPr>
        <p:spPr>
          <a:xfrm>
            <a:off x="5562600" y="5257801"/>
            <a:ext cx="4800600" cy="1323439"/>
          </a:xfrm>
          <a:prstGeom prst="rect">
            <a:avLst/>
          </a:prstGeom>
          <a:noFill/>
        </p:spPr>
        <p:txBody>
          <a:bodyPr wrap="square" rtlCol="0">
            <a:spAutoFit/>
          </a:bodyPr>
          <a:lstStyle/>
          <a:p>
            <a:r>
              <a:rPr lang="en-US" sz="2000" dirty="0"/>
              <a:t>Central theme of his writings:</a:t>
            </a:r>
          </a:p>
          <a:p>
            <a:r>
              <a:rPr lang="en-US" sz="2000" dirty="0"/>
              <a:t>“Why not speak of the </a:t>
            </a:r>
            <a:r>
              <a:rPr lang="en-US" sz="2000" dirty="0">
                <a:solidFill>
                  <a:srgbClr val="FF0000"/>
                </a:solidFill>
              </a:rPr>
              <a:t>atonement of Christ</a:t>
            </a:r>
            <a:r>
              <a:rPr lang="en-US" sz="2000" dirty="0"/>
              <a:t>, and attain to a perfect knowledge of him … ?” (Jacob 4:12).</a:t>
            </a:r>
          </a:p>
        </p:txBody>
      </p:sp>
      <p:grpSp>
        <p:nvGrpSpPr>
          <p:cNvPr id="84" name="Group 83"/>
          <p:cNvGrpSpPr/>
          <p:nvPr/>
        </p:nvGrpSpPr>
        <p:grpSpPr>
          <a:xfrm>
            <a:off x="585952" y="909145"/>
            <a:ext cx="4191000" cy="2133600"/>
            <a:chOff x="228600" y="762000"/>
            <a:chExt cx="4191000" cy="2133600"/>
          </a:xfrm>
        </p:grpSpPr>
        <p:sp>
          <p:nvSpPr>
            <p:cNvPr id="83" name="Horizontal Scroll 82"/>
            <p:cNvSpPr/>
            <p:nvPr/>
          </p:nvSpPr>
          <p:spPr>
            <a:xfrm>
              <a:off x="228600" y="762000"/>
              <a:ext cx="4191000" cy="2133600"/>
            </a:xfrm>
            <a:prstGeom prst="horizontalScroll">
              <a:avLst/>
            </a:prstGeom>
            <a:solidFill>
              <a:srgbClr val="FBFB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1066800"/>
              <a:ext cx="3810000" cy="1631216"/>
            </a:xfrm>
            <a:prstGeom prst="rect">
              <a:avLst/>
            </a:prstGeom>
            <a:noFill/>
          </p:spPr>
          <p:txBody>
            <a:bodyPr wrap="square" rtlCol="0">
              <a:spAutoFit/>
            </a:bodyPr>
            <a:lstStyle/>
            <a:p>
              <a:r>
                <a:rPr lang="en-US" sz="2000" dirty="0"/>
                <a:t>Nephi instructed Jacob to record sacred teachings, revelations, and prophecies “for Christ’s sake, and for the sake of our people” </a:t>
              </a:r>
            </a:p>
            <a:p>
              <a:r>
                <a:rPr lang="en-US" sz="2000" dirty="0"/>
                <a:t>(Jacob 1:4). </a:t>
              </a:r>
            </a:p>
          </p:txBody>
        </p:sp>
      </p:grpSp>
      <p:grpSp>
        <p:nvGrpSpPr>
          <p:cNvPr id="3" name="Group 2">
            <a:extLst>
              <a:ext uri="{FF2B5EF4-FFF2-40B4-BE49-F238E27FC236}">
                <a16:creationId xmlns:a16="http://schemas.microsoft.com/office/drawing/2014/main" id="{48DE56C7-7BFE-F1F0-A97C-8F53787BF862}"/>
              </a:ext>
            </a:extLst>
          </p:cNvPr>
          <p:cNvGrpSpPr/>
          <p:nvPr/>
        </p:nvGrpSpPr>
        <p:grpSpPr>
          <a:xfrm>
            <a:off x="2067763" y="3274275"/>
            <a:ext cx="1427075" cy="3050453"/>
            <a:chOff x="4004572" y="363622"/>
            <a:chExt cx="2802628" cy="5990773"/>
          </a:xfrm>
        </p:grpSpPr>
        <p:sp>
          <p:nvSpPr>
            <p:cNvPr id="8" name="Oval 7">
              <a:extLst>
                <a:ext uri="{FF2B5EF4-FFF2-40B4-BE49-F238E27FC236}">
                  <a16:creationId xmlns:a16="http://schemas.microsoft.com/office/drawing/2014/main" id="{0F805908-D380-C0E3-5AA4-9957431003DB}"/>
                </a:ext>
              </a:extLst>
            </p:cNvPr>
            <p:cNvSpPr/>
            <p:nvPr/>
          </p:nvSpPr>
          <p:spPr>
            <a:xfrm rot="20950279">
              <a:off x="4578725" y="5879021"/>
              <a:ext cx="805918" cy="4753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F28E48B-B76F-5353-39B5-E99F0108962D}"/>
                </a:ext>
              </a:extLst>
            </p:cNvPr>
            <p:cNvSpPr/>
            <p:nvPr/>
          </p:nvSpPr>
          <p:spPr>
            <a:xfrm rot="20950279">
              <a:off x="5378653" y="5845835"/>
              <a:ext cx="756588" cy="50433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DD2091-BB26-8E3C-8B0E-D88DA944A452}"/>
                </a:ext>
              </a:extLst>
            </p:cNvPr>
            <p:cNvSpPr/>
            <p:nvPr/>
          </p:nvSpPr>
          <p:spPr>
            <a:xfrm rot="17982951">
              <a:off x="3808586" y="3956075"/>
              <a:ext cx="909789" cy="5178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6FAF83-6A7A-2193-C7CC-8186C5B59A46}"/>
                </a:ext>
              </a:extLst>
            </p:cNvPr>
            <p:cNvSpPr/>
            <p:nvPr/>
          </p:nvSpPr>
          <p:spPr>
            <a:xfrm rot="4250673">
              <a:off x="6093397" y="3956075"/>
              <a:ext cx="909789" cy="5178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36B1A151-2F20-913C-3996-3B181A63C4FA}"/>
                </a:ext>
              </a:extLst>
            </p:cNvPr>
            <p:cNvSpPr/>
            <p:nvPr/>
          </p:nvSpPr>
          <p:spPr>
            <a:xfrm rot="19846626">
              <a:off x="5528119" y="2358537"/>
              <a:ext cx="854292" cy="2097028"/>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92F02EB0-4375-A3FC-1E60-C25F6156D8AB}"/>
                </a:ext>
              </a:extLst>
            </p:cNvPr>
            <p:cNvSpPr/>
            <p:nvPr/>
          </p:nvSpPr>
          <p:spPr>
            <a:xfrm rot="1753374" flipH="1">
              <a:off x="4411938" y="2355392"/>
              <a:ext cx="850063" cy="2130743"/>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E92A2BAC-E43F-1DAB-43FE-23B77136E43C}"/>
                </a:ext>
              </a:extLst>
            </p:cNvPr>
            <p:cNvSpPr/>
            <p:nvPr/>
          </p:nvSpPr>
          <p:spPr>
            <a:xfrm>
              <a:off x="4631224" y="2441617"/>
              <a:ext cx="1632010" cy="3564565"/>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8009C0-08A2-00A1-CDF1-82D6AB56195A}"/>
                </a:ext>
              </a:extLst>
            </p:cNvPr>
            <p:cNvSpPr/>
            <p:nvPr/>
          </p:nvSpPr>
          <p:spPr>
            <a:xfrm rot="16200000">
              <a:off x="4966330" y="2123343"/>
              <a:ext cx="909789" cy="61685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372">
              <a:extLst>
                <a:ext uri="{FF2B5EF4-FFF2-40B4-BE49-F238E27FC236}">
                  <a16:creationId xmlns:a16="http://schemas.microsoft.com/office/drawing/2014/main" id="{C61067C4-AFEE-6292-6A79-5A8D71B259A5}"/>
                </a:ext>
              </a:extLst>
            </p:cNvPr>
            <p:cNvGrpSpPr/>
            <p:nvPr/>
          </p:nvGrpSpPr>
          <p:grpSpPr>
            <a:xfrm>
              <a:off x="4705193" y="5472414"/>
              <a:ext cx="1510915" cy="537928"/>
              <a:chOff x="304800" y="4012870"/>
              <a:chExt cx="1559626" cy="635330"/>
            </a:xfrm>
          </p:grpSpPr>
          <p:grpSp>
            <p:nvGrpSpPr>
              <p:cNvPr id="78" name="Group 365">
                <a:extLst>
                  <a:ext uri="{FF2B5EF4-FFF2-40B4-BE49-F238E27FC236}">
                    <a16:creationId xmlns:a16="http://schemas.microsoft.com/office/drawing/2014/main" id="{9794078A-85E4-DA85-9C9E-3CC141EBBE4A}"/>
                  </a:ext>
                </a:extLst>
              </p:cNvPr>
              <p:cNvGrpSpPr/>
              <p:nvPr/>
            </p:nvGrpSpPr>
            <p:grpSpPr>
              <a:xfrm>
                <a:off x="304800" y="4038600"/>
                <a:ext cx="609600" cy="609600"/>
                <a:chOff x="304800" y="4038600"/>
                <a:chExt cx="609600" cy="609600"/>
              </a:xfrm>
            </p:grpSpPr>
            <p:sp>
              <p:nvSpPr>
                <p:cNvPr id="96" name="Diamond 95">
                  <a:extLst>
                    <a:ext uri="{FF2B5EF4-FFF2-40B4-BE49-F238E27FC236}">
                      <a16:creationId xmlns:a16="http://schemas.microsoft.com/office/drawing/2014/main" id="{F32693F0-9A1B-F45E-A09C-1B0698A483BA}"/>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797964A-3289-6BE3-61DB-E54D5DF71C54}"/>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366">
                <a:extLst>
                  <a:ext uri="{FF2B5EF4-FFF2-40B4-BE49-F238E27FC236}">
                    <a16:creationId xmlns:a16="http://schemas.microsoft.com/office/drawing/2014/main" id="{7BB808E4-8A79-4FD5-3566-82F0B8ED80D4}"/>
                  </a:ext>
                </a:extLst>
              </p:cNvPr>
              <p:cNvGrpSpPr/>
              <p:nvPr/>
            </p:nvGrpSpPr>
            <p:grpSpPr>
              <a:xfrm>
                <a:off x="880753" y="4024745"/>
                <a:ext cx="609600" cy="609600"/>
                <a:chOff x="304800" y="4038600"/>
                <a:chExt cx="609600" cy="609600"/>
              </a:xfrm>
            </p:grpSpPr>
            <p:sp>
              <p:nvSpPr>
                <p:cNvPr id="81" name="Diamond 80">
                  <a:extLst>
                    <a:ext uri="{FF2B5EF4-FFF2-40B4-BE49-F238E27FC236}">
                      <a16:creationId xmlns:a16="http://schemas.microsoft.com/office/drawing/2014/main" id="{4B0EDCF5-1D7D-08BA-4902-27D0726155EC}"/>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E60BD01-8B0D-1E5F-218C-2BE17208BBE5}"/>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Diamond 79">
                <a:extLst>
                  <a:ext uri="{FF2B5EF4-FFF2-40B4-BE49-F238E27FC236}">
                    <a16:creationId xmlns:a16="http://schemas.microsoft.com/office/drawing/2014/main" id="{1A64C05B-D474-907B-DC15-FB1E2B543F80}"/>
                  </a:ext>
                </a:extLst>
              </p:cNvPr>
              <p:cNvSpPr/>
              <p:nvPr/>
            </p:nvSpPr>
            <p:spPr>
              <a:xfrm>
                <a:off x="1407226" y="401287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CD50200F-17E6-FA51-D023-36E568AC016B}"/>
                </a:ext>
              </a:extLst>
            </p:cNvPr>
            <p:cNvSpPr/>
            <p:nvPr/>
          </p:nvSpPr>
          <p:spPr>
            <a:xfrm>
              <a:off x="4661865" y="555182"/>
              <a:ext cx="1632010" cy="21938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E40229F-4D0C-81B6-70B0-A23CC2988B56}"/>
                </a:ext>
              </a:extLst>
            </p:cNvPr>
            <p:cNvSpPr/>
            <p:nvPr/>
          </p:nvSpPr>
          <p:spPr>
            <a:xfrm rot="20995613">
              <a:off x="4183934" y="363622"/>
              <a:ext cx="2395460" cy="2159535"/>
            </a:xfrm>
            <a:custGeom>
              <a:avLst/>
              <a:gdLst>
                <a:gd name="connsiteX0" fmla="*/ 1497265 w 2395460"/>
                <a:gd name="connsiteY0" fmla="*/ 28160 h 2159535"/>
                <a:gd name="connsiteX1" fmla="*/ 2395460 w 2395460"/>
                <a:gd name="connsiteY1" fmla="*/ 684985 h 2159535"/>
                <a:gd name="connsiteX2" fmla="*/ 2391448 w 2395460"/>
                <a:gd name="connsiteY2" fmla="*/ 733164 h 2159535"/>
                <a:gd name="connsiteX3" fmla="*/ 2391448 w 2395460"/>
                <a:gd name="connsiteY3" fmla="*/ 2062384 h 2159535"/>
                <a:gd name="connsiteX4" fmla="*/ 2149759 w 2395460"/>
                <a:gd name="connsiteY4" fmla="*/ 2062384 h 2159535"/>
                <a:gd name="connsiteX5" fmla="*/ 1908069 w 2395460"/>
                <a:gd name="connsiteY5" fmla="*/ 2062384 h 2159535"/>
                <a:gd name="connsiteX6" fmla="*/ 1908069 w 2395460"/>
                <a:gd name="connsiteY6" fmla="*/ 1100485 h 2159535"/>
                <a:gd name="connsiteX7" fmla="*/ 1875705 w 2395460"/>
                <a:gd name="connsiteY7" fmla="*/ 1108590 h 2159535"/>
                <a:gd name="connsiteX8" fmla="*/ 1306492 w 2395460"/>
                <a:gd name="connsiteY8" fmla="*/ 1102070 h 2159535"/>
                <a:gd name="connsiteX9" fmla="*/ 769860 w 2395460"/>
                <a:gd name="connsiteY9" fmla="*/ 912144 h 2159535"/>
                <a:gd name="connsiteX10" fmla="*/ 710492 w 2395460"/>
                <a:gd name="connsiteY10" fmla="*/ 871791 h 2159535"/>
                <a:gd name="connsiteX11" fmla="*/ 413329 w 2395460"/>
                <a:gd name="connsiteY11" fmla="*/ 1777849 h 2159535"/>
                <a:gd name="connsiteX12" fmla="*/ 206665 w 2395460"/>
                <a:gd name="connsiteY12" fmla="*/ 1710069 h 2159535"/>
                <a:gd name="connsiteX13" fmla="*/ 0 w 2395460"/>
                <a:gd name="connsiteY13" fmla="*/ 1642288 h 2159535"/>
                <a:gd name="connsiteX14" fmla="*/ 423590 w 2395460"/>
                <a:gd name="connsiteY14" fmla="*/ 350753 h 2159535"/>
                <a:gd name="connsiteX15" fmla="*/ 427802 w 2395460"/>
                <a:gd name="connsiteY15" fmla="*/ 335444 h 2159535"/>
                <a:gd name="connsiteX16" fmla="*/ 430322 w 2395460"/>
                <a:gd name="connsiteY16" fmla="*/ 330226 h 2159535"/>
                <a:gd name="connsiteX17" fmla="*/ 440499 w 2395460"/>
                <a:gd name="connsiteY17" fmla="*/ 299196 h 2159535"/>
                <a:gd name="connsiteX18" fmla="*/ 492142 w 2395460"/>
                <a:gd name="connsiteY18" fmla="*/ 228972 h 2159535"/>
                <a:gd name="connsiteX19" fmla="*/ 496034 w 2395460"/>
                <a:gd name="connsiteY19" fmla="*/ 227053 h 2159535"/>
                <a:gd name="connsiteX20" fmla="*/ 527788 w 2395460"/>
                <a:gd name="connsiteY20" fmla="*/ 194235 h 2159535"/>
                <a:gd name="connsiteX21" fmla="*/ 1497265 w 2395460"/>
                <a:gd name="connsiteY21" fmla="*/ 28160 h 215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95460" h="2159535">
                  <a:moveTo>
                    <a:pt x="1497265" y="28160"/>
                  </a:moveTo>
                  <a:cubicBezTo>
                    <a:pt x="2009302" y="119119"/>
                    <a:pt x="2392916" y="405225"/>
                    <a:pt x="2395460" y="684985"/>
                  </a:cubicBezTo>
                  <a:lnTo>
                    <a:pt x="2391448" y="733164"/>
                  </a:lnTo>
                  <a:lnTo>
                    <a:pt x="2391448" y="2062384"/>
                  </a:lnTo>
                  <a:cubicBezTo>
                    <a:pt x="2310885" y="2398927"/>
                    <a:pt x="2230322" y="1725842"/>
                    <a:pt x="2149759" y="2062384"/>
                  </a:cubicBezTo>
                  <a:cubicBezTo>
                    <a:pt x="2069195" y="2398927"/>
                    <a:pt x="1988632" y="1725842"/>
                    <a:pt x="1908069" y="2062384"/>
                  </a:cubicBezTo>
                  <a:lnTo>
                    <a:pt x="1908069" y="1100485"/>
                  </a:lnTo>
                  <a:lnTo>
                    <a:pt x="1875705" y="1108590"/>
                  </a:lnTo>
                  <a:cubicBezTo>
                    <a:pt x="1707585" y="1138448"/>
                    <a:pt x="1511307" y="1138454"/>
                    <a:pt x="1306492" y="1102070"/>
                  </a:cubicBezTo>
                  <a:cubicBezTo>
                    <a:pt x="1101677" y="1065687"/>
                    <a:pt x="917410" y="998079"/>
                    <a:pt x="769860" y="912144"/>
                  </a:cubicBezTo>
                  <a:lnTo>
                    <a:pt x="710492" y="871791"/>
                  </a:lnTo>
                  <a:lnTo>
                    <a:pt x="413329" y="1777849"/>
                  </a:lnTo>
                  <a:cubicBezTo>
                    <a:pt x="239560" y="2075040"/>
                    <a:pt x="380433" y="1412878"/>
                    <a:pt x="206665" y="1710069"/>
                  </a:cubicBezTo>
                  <a:cubicBezTo>
                    <a:pt x="32896" y="2007260"/>
                    <a:pt x="173770" y="1345098"/>
                    <a:pt x="0" y="1642288"/>
                  </a:cubicBezTo>
                  <a:lnTo>
                    <a:pt x="423590" y="350753"/>
                  </a:lnTo>
                  <a:lnTo>
                    <a:pt x="427802" y="335444"/>
                  </a:lnTo>
                  <a:lnTo>
                    <a:pt x="430322" y="330226"/>
                  </a:lnTo>
                  <a:lnTo>
                    <a:pt x="440499" y="299196"/>
                  </a:lnTo>
                  <a:cubicBezTo>
                    <a:pt x="462221" y="262047"/>
                    <a:pt x="479025" y="239889"/>
                    <a:pt x="492142" y="228972"/>
                  </a:cubicBezTo>
                  <a:lnTo>
                    <a:pt x="496034" y="227053"/>
                  </a:lnTo>
                  <a:lnTo>
                    <a:pt x="527788" y="194235"/>
                  </a:lnTo>
                  <a:cubicBezTo>
                    <a:pt x="712153" y="28184"/>
                    <a:pt x="1087634" y="-44608"/>
                    <a:pt x="1497265" y="2816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ounded Rectangle 143">
              <a:extLst>
                <a:ext uri="{FF2B5EF4-FFF2-40B4-BE49-F238E27FC236}">
                  <a16:creationId xmlns:a16="http://schemas.microsoft.com/office/drawing/2014/main" id="{3182E306-522C-28A5-FE4E-E993BA22D184}"/>
                </a:ext>
              </a:extLst>
            </p:cNvPr>
            <p:cNvSpPr/>
            <p:nvPr/>
          </p:nvSpPr>
          <p:spPr>
            <a:xfrm rot="5400000">
              <a:off x="5315050" y="-33758"/>
              <a:ext cx="313740" cy="227863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73">
              <a:extLst>
                <a:ext uri="{FF2B5EF4-FFF2-40B4-BE49-F238E27FC236}">
                  <a16:creationId xmlns:a16="http://schemas.microsoft.com/office/drawing/2014/main" id="{BC6A0A7B-93E7-16A7-C8E6-00CC904D9A94}"/>
                </a:ext>
              </a:extLst>
            </p:cNvPr>
            <p:cNvGrpSpPr/>
            <p:nvPr/>
          </p:nvGrpSpPr>
          <p:grpSpPr>
            <a:xfrm>
              <a:off x="4666665" y="979274"/>
              <a:ext cx="1510915" cy="252567"/>
              <a:chOff x="304800" y="4012870"/>
              <a:chExt cx="1559626" cy="635330"/>
            </a:xfrm>
          </p:grpSpPr>
          <p:grpSp>
            <p:nvGrpSpPr>
              <p:cNvPr id="71" name="Group 365">
                <a:extLst>
                  <a:ext uri="{FF2B5EF4-FFF2-40B4-BE49-F238E27FC236}">
                    <a16:creationId xmlns:a16="http://schemas.microsoft.com/office/drawing/2014/main" id="{E0164301-4542-D60B-C078-68547CFFB2B1}"/>
                  </a:ext>
                </a:extLst>
              </p:cNvPr>
              <p:cNvGrpSpPr/>
              <p:nvPr/>
            </p:nvGrpSpPr>
            <p:grpSpPr>
              <a:xfrm>
                <a:off x="304800" y="4038600"/>
                <a:ext cx="609600" cy="609600"/>
                <a:chOff x="304800" y="4038600"/>
                <a:chExt cx="609600" cy="609600"/>
              </a:xfrm>
            </p:grpSpPr>
            <p:sp>
              <p:nvSpPr>
                <p:cNvPr id="76" name="Diamond 75">
                  <a:extLst>
                    <a:ext uri="{FF2B5EF4-FFF2-40B4-BE49-F238E27FC236}">
                      <a16:creationId xmlns:a16="http://schemas.microsoft.com/office/drawing/2014/main" id="{5ED0CAFA-83E9-BDB5-1F1D-99216ED88565}"/>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6ADA981-56A2-204C-6748-542D248647E9}"/>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366">
                <a:extLst>
                  <a:ext uri="{FF2B5EF4-FFF2-40B4-BE49-F238E27FC236}">
                    <a16:creationId xmlns:a16="http://schemas.microsoft.com/office/drawing/2014/main" id="{327AEA1D-9032-758C-D6F7-E377453801BE}"/>
                  </a:ext>
                </a:extLst>
              </p:cNvPr>
              <p:cNvGrpSpPr/>
              <p:nvPr/>
            </p:nvGrpSpPr>
            <p:grpSpPr>
              <a:xfrm>
                <a:off x="880753" y="4024745"/>
                <a:ext cx="609600" cy="609600"/>
                <a:chOff x="304800" y="4038600"/>
                <a:chExt cx="609600" cy="609600"/>
              </a:xfrm>
            </p:grpSpPr>
            <p:sp>
              <p:nvSpPr>
                <p:cNvPr id="74" name="Diamond 73">
                  <a:extLst>
                    <a:ext uri="{FF2B5EF4-FFF2-40B4-BE49-F238E27FC236}">
                      <a16:creationId xmlns:a16="http://schemas.microsoft.com/office/drawing/2014/main" id="{25C6AB0C-A0BD-2354-A5F7-B76CC4EA8A90}"/>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8D00812-0F82-FA8C-9806-CB226F621EF0}"/>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Diamond 72">
                <a:extLst>
                  <a:ext uri="{FF2B5EF4-FFF2-40B4-BE49-F238E27FC236}">
                    <a16:creationId xmlns:a16="http://schemas.microsoft.com/office/drawing/2014/main" id="{1293F2CB-48D9-1542-976B-B919CA77E6A6}"/>
                  </a:ext>
                </a:extLst>
              </p:cNvPr>
              <p:cNvSpPr/>
              <p:nvPr/>
            </p:nvSpPr>
            <p:spPr>
              <a:xfrm>
                <a:off x="1407226" y="401287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86">
              <a:extLst>
                <a:ext uri="{FF2B5EF4-FFF2-40B4-BE49-F238E27FC236}">
                  <a16:creationId xmlns:a16="http://schemas.microsoft.com/office/drawing/2014/main" id="{1BDF16CB-E942-A1C9-0740-85230FC94E64}"/>
                </a:ext>
              </a:extLst>
            </p:cNvPr>
            <p:cNvGrpSpPr/>
            <p:nvPr/>
          </p:nvGrpSpPr>
          <p:grpSpPr>
            <a:xfrm>
              <a:off x="4892046" y="2502418"/>
              <a:ext cx="1135175" cy="1158376"/>
              <a:chOff x="2324286" y="3946606"/>
              <a:chExt cx="1821873" cy="1920794"/>
            </a:xfrm>
          </p:grpSpPr>
          <p:sp>
            <p:nvSpPr>
              <p:cNvPr id="37" name="Oval 36">
                <a:extLst>
                  <a:ext uri="{FF2B5EF4-FFF2-40B4-BE49-F238E27FC236}">
                    <a16:creationId xmlns:a16="http://schemas.microsoft.com/office/drawing/2014/main" id="{8A24F619-9689-9963-99CC-4556970A1A47}"/>
                  </a:ext>
                </a:extLst>
              </p:cNvPr>
              <p:cNvSpPr/>
              <p:nvPr/>
            </p:nvSpPr>
            <p:spPr>
              <a:xfrm rot="19857544">
                <a:off x="2599398" y="4387972"/>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CB0C675-213C-E45F-4457-A76F1DF913E1}"/>
                  </a:ext>
                </a:extLst>
              </p:cNvPr>
              <p:cNvSpPr/>
              <p:nvPr/>
            </p:nvSpPr>
            <p:spPr>
              <a:xfrm rot="1951497">
                <a:off x="3488068" y="4421619"/>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EE5EDEA-BC82-FAE5-A91E-E8B4E991257F}"/>
                  </a:ext>
                </a:extLst>
              </p:cNvPr>
              <p:cNvSpPr/>
              <p:nvPr/>
            </p:nvSpPr>
            <p:spPr>
              <a:xfrm rot="19857544">
                <a:off x="2324286" y="3946606"/>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0B5EC4B-5199-D599-1E6D-8AE463C85A71}"/>
                  </a:ext>
                </a:extLst>
              </p:cNvPr>
              <p:cNvSpPr/>
              <p:nvPr/>
            </p:nvSpPr>
            <p:spPr>
              <a:xfrm rot="1862065">
                <a:off x="3765159" y="3998066"/>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1">
                <a:extLst>
                  <a:ext uri="{FF2B5EF4-FFF2-40B4-BE49-F238E27FC236}">
                    <a16:creationId xmlns:a16="http://schemas.microsoft.com/office/drawing/2014/main" id="{16B7CD7C-235B-4095-E17A-C826A021B675}"/>
                  </a:ext>
                </a:extLst>
              </p:cNvPr>
              <p:cNvGrpSpPr/>
              <p:nvPr/>
            </p:nvGrpSpPr>
            <p:grpSpPr>
              <a:xfrm>
                <a:off x="2819400" y="4953000"/>
                <a:ext cx="762000" cy="914400"/>
                <a:chOff x="3276600" y="990600"/>
                <a:chExt cx="762000" cy="914400"/>
              </a:xfrm>
            </p:grpSpPr>
            <p:sp>
              <p:nvSpPr>
                <p:cNvPr id="69" name="Oval 68">
                  <a:extLst>
                    <a:ext uri="{FF2B5EF4-FFF2-40B4-BE49-F238E27FC236}">
                      <a16:creationId xmlns:a16="http://schemas.microsoft.com/office/drawing/2014/main" id="{3B020800-859C-E846-B89A-A35FBABE1B6D}"/>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129">
                  <a:extLst>
                    <a:ext uri="{FF2B5EF4-FFF2-40B4-BE49-F238E27FC236}">
                      <a16:creationId xmlns:a16="http://schemas.microsoft.com/office/drawing/2014/main" id="{5DC4616A-2CA6-5660-9E81-C6A40017C535}"/>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 name="Group 97">
            <a:extLst>
              <a:ext uri="{FF2B5EF4-FFF2-40B4-BE49-F238E27FC236}">
                <a16:creationId xmlns:a16="http://schemas.microsoft.com/office/drawing/2014/main" id="{FAED7ECB-BBD3-1B14-88A1-A3F85E743D59}"/>
              </a:ext>
            </a:extLst>
          </p:cNvPr>
          <p:cNvGrpSpPr/>
          <p:nvPr/>
        </p:nvGrpSpPr>
        <p:grpSpPr>
          <a:xfrm>
            <a:off x="9758528" y="2406219"/>
            <a:ext cx="1514143" cy="2970758"/>
            <a:chOff x="3872941" y="1344704"/>
            <a:chExt cx="1720972" cy="3376555"/>
          </a:xfrm>
        </p:grpSpPr>
        <p:grpSp>
          <p:nvGrpSpPr>
            <p:cNvPr id="99" name="Group 98">
              <a:extLst>
                <a:ext uri="{FF2B5EF4-FFF2-40B4-BE49-F238E27FC236}">
                  <a16:creationId xmlns:a16="http://schemas.microsoft.com/office/drawing/2014/main" id="{A9A8FDC0-7E41-1AA4-EA00-7A9803A144F4}"/>
                </a:ext>
              </a:extLst>
            </p:cNvPr>
            <p:cNvGrpSpPr/>
            <p:nvPr/>
          </p:nvGrpSpPr>
          <p:grpSpPr>
            <a:xfrm>
              <a:off x="3872941" y="1344704"/>
              <a:ext cx="1720972" cy="3376555"/>
              <a:chOff x="1434541" y="2106704"/>
              <a:chExt cx="1720972" cy="3376555"/>
            </a:xfrm>
          </p:grpSpPr>
          <p:sp>
            <p:nvSpPr>
              <p:cNvPr id="101" name="Oval 100">
                <a:extLst>
                  <a:ext uri="{FF2B5EF4-FFF2-40B4-BE49-F238E27FC236}">
                    <a16:creationId xmlns:a16="http://schemas.microsoft.com/office/drawing/2014/main" id="{E4C5C78B-CB70-EC67-DAD6-9E23A74BD340}"/>
                  </a:ext>
                </a:extLst>
              </p:cNvPr>
              <p:cNvSpPr/>
              <p:nvPr/>
            </p:nvSpPr>
            <p:spPr>
              <a:xfrm rot="20950279">
                <a:off x="2314954" y="5135916"/>
                <a:ext cx="509414" cy="34734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0ACAE42-90DB-5951-733A-0B90B54960DC}"/>
                  </a:ext>
                </a:extLst>
              </p:cNvPr>
              <p:cNvSpPr/>
              <p:nvPr/>
            </p:nvSpPr>
            <p:spPr>
              <a:xfrm rot="20950279">
                <a:off x="1856191" y="5135917"/>
                <a:ext cx="509414" cy="34734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8FEDBB4-CF2D-2C11-0167-53B3534CF923}"/>
                  </a:ext>
                </a:extLst>
              </p:cNvPr>
              <p:cNvSpPr/>
              <p:nvPr/>
            </p:nvSpPr>
            <p:spPr>
              <a:xfrm rot="4171446" flipH="1">
                <a:off x="2764637" y="4310311"/>
                <a:ext cx="509414" cy="2723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DEC42AB-1577-A5FB-5FDF-C4535DC1DB8C}"/>
                  </a:ext>
                </a:extLst>
              </p:cNvPr>
              <p:cNvSpPr/>
              <p:nvPr/>
            </p:nvSpPr>
            <p:spPr>
              <a:xfrm rot="18981320">
                <a:off x="1434541" y="4361383"/>
                <a:ext cx="509414" cy="2566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71552A3A-FF67-DD84-643A-AE67C85969D3}"/>
                  </a:ext>
                </a:extLst>
              </p:cNvPr>
              <p:cNvSpPr/>
              <p:nvPr/>
            </p:nvSpPr>
            <p:spPr>
              <a:xfrm>
                <a:off x="1814567" y="3332896"/>
                <a:ext cx="1103841" cy="192608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a:extLst>
                  <a:ext uri="{FF2B5EF4-FFF2-40B4-BE49-F238E27FC236}">
                    <a16:creationId xmlns:a16="http://schemas.microsoft.com/office/drawing/2014/main" id="{CC0D25A1-1281-BB02-0DE7-B35F483ED542}"/>
                  </a:ext>
                </a:extLst>
              </p:cNvPr>
              <p:cNvSpPr/>
              <p:nvPr/>
            </p:nvSpPr>
            <p:spPr>
              <a:xfrm rot="20382913">
                <a:off x="2603475" y="3379330"/>
                <a:ext cx="456282" cy="111491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a:extLst>
                  <a:ext uri="{FF2B5EF4-FFF2-40B4-BE49-F238E27FC236}">
                    <a16:creationId xmlns:a16="http://schemas.microsoft.com/office/drawing/2014/main" id="{360AC38D-E0EC-AA84-A6FB-4A7DF2AD4EC0}"/>
                  </a:ext>
                </a:extLst>
              </p:cNvPr>
              <p:cNvSpPr/>
              <p:nvPr/>
            </p:nvSpPr>
            <p:spPr>
              <a:xfrm rot="1217087" flipH="1">
                <a:off x="1622049" y="3385248"/>
                <a:ext cx="496688" cy="115532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a:extLst>
                  <a:ext uri="{FF2B5EF4-FFF2-40B4-BE49-F238E27FC236}">
                    <a16:creationId xmlns:a16="http://schemas.microsoft.com/office/drawing/2014/main" id="{ED996EAA-E686-1450-52A4-9E2973E7A5F9}"/>
                  </a:ext>
                </a:extLst>
              </p:cNvPr>
              <p:cNvSpPr/>
              <p:nvPr/>
            </p:nvSpPr>
            <p:spPr>
              <a:xfrm>
                <a:off x="1906554" y="4369212"/>
                <a:ext cx="919867" cy="230293"/>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56575882-0269-E4A3-4D3E-6BBFE1F4B277}"/>
                  </a:ext>
                </a:extLst>
              </p:cNvPr>
              <p:cNvSpPr/>
              <p:nvPr/>
            </p:nvSpPr>
            <p:spPr>
              <a:xfrm rot="10800000">
                <a:off x="2180231" y="3349364"/>
                <a:ext cx="367012" cy="394407"/>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AEEBE882-AC05-9CC4-1AFD-0384B1BEE9D7}"/>
                  </a:ext>
                </a:extLst>
              </p:cNvPr>
              <p:cNvSpPr/>
              <p:nvPr/>
            </p:nvSpPr>
            <p:spPr>
              <a:xfrm>
                <a:off x="1830364" y="2228136"/>
                <a:ext cx="1103841" cy="14131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a:extLst>
                  <a:ext uri="{FF2B5EF4-FFF2-40B4-BE49-F238E27FC236}">
                    <a16:creationId xmlns:a16="http://schemas.microsoft.com/office/drawing/2014/main" id="{05727EC7-35ED-4BE9-591B-1A3C5AF47841}"/>
                  </a:ext>
                </a:extLst>
              </p:cNvPr>
              <p:cNvSpPr/>
              <p:nvPr/>
            </p:nvSpPr>
            <p:spPr>
              <a:xfrm rot="671737">
                <a:off x="1718050" y="2552594"/>
                <a:ext cx="349873" cy="82491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a:extLst>
                  <a:ext uri="{FF2B5EF4-FFF2-40B4-BE49-F238E27FC236}">
                    <a16:creationId xmlns:a16="http://schemas.microsoft.com/office/drawing/2014/main" id="{0BBE7D8D-B5FF-0C25-2DE1-D673F416C01F}"/>
                  </a:ext>
                </a:extLst>
              </p:cNvPr>
              <p:cNvSpPr/>
              <p:nvPr/>
            </p:nvSpPr>
            <p:spPr>
              <a:xfrm rot="20928263" flipH="1">
                <a:off x="2626076" y="2657265"/>
                <a:ext cx="398950" cy="72489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hord 112">
                <a:extLst>
                  <a:ext uri="{FF2B5EF4-FFF2-40B4-BE49-F238E27FC236}">
                    <a16:creationId xmlns:a16="http://schemas.microsoft.com/office/drawing/2014/main" id="{92F09F03-5DAC-9A06-902B-5803F0AAEFCC}"/>
                  </a:ext>
                </a:extLst>
              </p:cNvPr>
              <p:cNvSpPr/>
              <p:nvPr/>
            </p:nvSpPr>
            <p:spPr>
              <a:xfrm rot="7621963">
                <a:off x="1894316" y="2104979"/>
                <a:ext cx="898520" cy="90196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ed Rectangle 78">
              <a:extLst>
                <a:ext uri="{FF2B5EF4-FFF2-40B4-BE49-F238E27FC236}">
                  <a16:creationId xmlns:a16="http://schemas.microsoft.com/office/drawing/2014/main" id="{02F88881-AB3D-11CC-1110-A27EC48EB06C}"/>
                </a:ext>
              </a:extLst>
            </p:cNvPr>
            <p:cNvSpPr/>
            <p:nvPr/>
          </p:nvSpPr>
          <p:spPr>
            <a:xfrm>
              <a:off x="4267200" y="1676400"/>
              <a:ext cx="1066800" cy="3048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02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B8614857-87A3-43EF-A751-CBB399AAA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1107996"/>
          </a:xfrm>
          <a:prstGeom prst="rect">
            <a:avLst/>
          </a:prstGeom>
          <a:noFill/>
        </p:spPr>
        <p:txBody>
          <a:bodyPr wrap="square" rtlCol="0">
            <a:spAutoFit/>
          </a:bodyPr>
          <a:lstStyle/>
          <a:p>
            <a:pPr algn="ctr"/>
            <a:r>
              <a:rPr lang="en-US" sz="6600" dirty="0">
                <a:latin typeface="Poor Richard" pitchFamily="18" charset="0"/>
              </a:rPr>
              <a:t>The Book of Jacob</a:t>
            </a:r>
          </a:p>
        </p:txBody>
      </p:sp>
      <p:sp>
        <p:nvSpPr>
          <p:cNvPr id="6" name="TextBox 5"/>
          <p:cNvSpPr txBox="1"/>
          <p:nvPr/>
        </p:nvSpPr>
        <p:spPr>
          <a:xfrm>
            <a:off x="2092399" y="1648863"/>
            <a:ext cx="4191000" cy="1015663"/>
          </a:xfrm>
          <a:prstGeom prst="rect">
            <a:avLst/>
          </a:prstGeom>
          <a:noFill/>
        </p:spPr>
        <p:txBody>
          <a:bodyPr wrap="square" rtlCol="0">
            <a:spAutoFit/>
          </a:bodyPr>
          <a:lstStyle/>
          <a:p>
            <a:pPr fontAlgn="base"/>
            <a:r>
              <a:rPr lang="en-US" sz="2000" dirty="0"/>
              <a:t>The Book contains information concerning the Nephite government following Nephi’s death.. </a:t>
            </a:r>
          </a:p>
        </p:txBody>
      </p:sp>
      <p:sp>
        <p:nvSpPr>
          <p:cNvPr id="7" name="TextBox 6"/>
          <p:cNvSpPr txBox="1"/>
          <p:nvPr/>
        </p:nvSpPr>
        <p:spPr>
          <a:xfrm>
            <a:off x="6735239" y="1753651"/>
            <a:ext cx="4754880" cy="1323439"/>
          </a:xfrm>
          <a:prstGeom prst="rect">
            <a:avLst/>
          </a:prstGeom>
          <a:noFill/>
        </p:spPr>
        <p:txBody>
          <a:bodyPr wrap="square" rtlCol="0">
            <a:spAutoFit/>
          </a:bodyPr>
          <a:lstStyle/>
          <a:p>
            <a:r>
              <a:rPr lang="en-US" sz="2000" dirty="0"/>
              <a:t>Nephi anointed a man to succeed him as king and ruler of the people, while Jacob and his brother Joseph continued as spiritual leaders of the Nephites</a:t>
            </a:r>
          </a:p>
        </p:txBody>
      </p:sp>
      <p:sp>
        <p:nvSpPr>
          <p:cNvPr id="37" name="TextBox 36"/>
          <p:cNvSpPr txBox="1"/>
          <p:nvPr/>
        </p:nvSpPr>
        <p:spPr>
          <a:xfrm>
            <a:off x="0" y="6550223"/>
            <a:ext cx="4800600" cy="307777"/>
          </a:xfrm>
          <a:prstGeom prst="rect">
            <a:avLst/>
          </a:prstGeom>
          <a:noFill/>
        </p:spPr>
        <p:txBody>
          <a:bodyPr wrap="square" rtlCol="0">
            <a:spAutoFit/>
          </a:bodyPr>
          <a:lstStyle/>
          <a:p>
            <a:r>
              <a:rPr lang="en-US" sz="1400" dirty="0"/>
              <a:t>Jacob 1:7</a:t>
            </a:r>
          </a:p>
        </p:txBody>
      </p:sp>
      <p:sp>
        <p:nvSpPr>
          <p:cNvPr id="130" name="TextBox 129"/>
          <p:cNvSpPr txBox="1"/>
          <p:nvPr/>
        </p:nvSpPr>
        <p:spPr>
          <a:xfrm>
            <a:off x="2082005" y="2823680"/>
            <a:ext cx="4800600" cy="1323439"/>
          </a:xfrm>
          <a:prstGeom prst="rect">
            <a:avLst/>
          </a:prstGeom>
          <a:noFill/>
        </p:spPr>
        <p:txBody>
          <a:bodyPr wrap="square" rtlCol="0">
            <a:spAutoFit/>
          </a:bodyPr>
          <a:lstStyle/>
          <a:p>
            <a:r>
              <a:rPr lang="en-US" sz="2000" dirty="0"/>
              <a:t>Jacob’s condemnation of the unauthorized practice of plural marriage. The only reference to this subject in the Book of Mormon occurs in Jacob 2..</a:t>
            </a:r>
          </a:p>
        </p:txBody>
      </p:sp>
      <p:sp>
        <p:nvSpPr>
          <p:cNvPr id="131" name="TextBox 130"/>
          <p:cNvSpPr txBox="1"/>
          <p:nvPr/>
        </p:nvSpPr>
        <p:spPr>
          <a:xfrm>
            <a:off x="344758" y="4340062"/>
            <a:ext cx="5762296" cy="1015663"/>
          </a:xfrm>
          <a:prstGeom prst="rect">
            <a:avLst/>
          </a:prstGeom>
          <a:noFill/>
        </p:spPr>
        <p:txBody>
          <a:bodyPr wrap="square" rtlCol="0">
            <a:spAutoFit/>
          </a:bodyPr>
          <a:lstStyle/>
          <a:p>
            <a:r>
              <a:rPr lang="en-US" sz="2000" dirty="0"/>
              <a:t>The Book of Jacob also includes the longest chapter in the Book of Mormon, Jacob 5, which contains </a:t>
            </a:r>
            <a:r>
              <a:rPr lang="en-US" sz="2000" dirty="0" err="1"/>
              <a:t>Zenos</a:t>
            </a:r>
            <a:r>
              <a:rPr lang="en-US" sz="2000" dirty="0"/>
              <a:t>’ allegory of the olive trees.</a:t>
            </a:r>
          </a:p>
        </p:txBody>
      </p:sp>
      <p:sp>
        <p:nvSpPr>
          <p:cNvPr id="132" name="TextBox 131"/>
          <p:cNvSpPr txBox="1"/>
          <p:nvPr/>
        </p:nvSpPr>
        <p:spPr>
          <a:xfrm>
            <a:off x="2788920" y="5949696"/>
            <a:ext cx="4800600" cy="707886"/>
          </a:xfrm>
          <a:prstGeom prst="rect">
            <a:avLst/>
          </a:prstGeom>
          <a:noFill/>
        </p:spPr>
        <p:txBody>
          <a:bodyPr wrap="square" rtlCol="0">
            <a:spAutoFit/>
          </a:bodyPr>
          <a:lstStyle/>
          <a:p>
            <a:r>
              <a:rPr lang="en-US" sz="2000" dirty="0"/>
              <a:t> …And the first appearance of an anti-Christ (</a:t>
            </a:r>
            <a:r>
              <a:rPr lang="en-US" sz="2000" dirty="0" err="1"/>
              <a:t>Sherem</a:t>
            </a:r>
            <a:r>
              <a:rPr lang="en-US" sz="2000" dirty="0"/>
              <a:t>) among the Nephites.</a:t>
            </a:r>
          </a:p>
        </p:txBody>
      </p:sp>
      <p:sp>
        <p:nvSpPr>
          <p:cNvPr id="2" name="Rectangle 1">
            <a:extLst>
              <a:ext uri="{FF2B5EF4-FFF2-40B4-BE49-F238E27FC236}">
                <a16:creationId xmlns:a16="http://schemas.microsoft.com/office/drawing/2014/main" id="{55C2F436-F3FD-4DD1-BAC3-7A092BE91BEB}"/>
              </a:ext>
            </a:extLst>
          </p:cNvPr>
          <p:cNvSpPr/>
          <p:nvPr/>
        </p:nvSpPr>
        <p:spPr>
          <a:xfrm>
            <a:off x="2938272" y="911275"/>
            <a:ext cx="6096000" cy="646331"/>
          </a:xfrm>
          <a:prstGeom prst="rect">
            <a:avLst/>
          </a:prstGeom>
        </p:spPr>
        <p:txBody>
          <a:bodyPr>
            <a:spAutoFit/>
          </a:bodyPr>
          <a:lstStyle/>
          <a:p>
            <a:pPr algn="ctr"/>
            <a:r>
              <a:rPr lang="en-US" b="0" i="0" dirty="0">
                <a:solidFill>
                  <a:srgbClr val="333333"/>
                </a:solidFill>
                <a:effectLst/>
              </a:rPr>
              <a:t>The Book of Jacob begins in approximately 544 BC, when Nephi entrusted Jacob with the small plates. </a:t>
            </a:r>
            <a:endParaRPr lang="en-US" dirty="0"/>
          </a:p>
        </p:txBody>
      </p:sp>
      <p:grpSp>
        <p:nvGrpSpPr>
          <p:cNvPr id="3" name="Group 2">
            <a:extLst>
              <a:ext uri="{FF2B5EF4-FFF2-40B4-BE49-F238E27FC236}">
                <a16:creationId xmlns:a16="http://schemas.microsoft.com/office/drawing/2014/main" id="{1DD47F6A-2E54-D160-7F3A-6725E6A2610E}"/>
              </a:ext>
            </a:extLst>
          </p:cNvPr>
          <p:cNvGrpSpPr/>
          <p:nvPr/>
        </p:nvGrpSpPr>
        <p:grpSpPr>
          <a:xfrm>
            <a:off x="8210766" y="3557788"/>
            <a:ext cx="1424241" cy="2990063"/>
            <a:chOff x="3872941" y="1344704"/>
            <a:chExt cx="1720972" cy="3376555"/>
          </a:xfrm>
        </p:grpSpPr>
        <p:grpSp>
          <p:nvGrpSpPr>
            <p:cNvPr id="8" name="Group 7">
              <a:extLst>
                <a:ext uri="{FF2B5EF4-FFF2-40B4-BE49-F238E27FC236}">
                  <a16:creationId xmlns:a16="http://schemas.microsoft.com/office/drawing/2014/main" id="{7122BC34-5F4A-1AF1-50F8-6ABA05F9F022}"/>
                </a:ext>
              </a:extLst>
            </p:cNvPr>
            <p:cNvGrpSpPr/>
            <p:nvPr/>
          </p:nvGrpSpPr>
          <p:grpSpPr>
            <a:xfrm>
              <a:off x="3872941" y="1344704"/>
              <a:ext cx="1720972" cy="3376555"/>
              <a:chOff x="1434541" y="2106704"/>
              <a:chExt cx="1720972" cy="3376555"/>
            </a:xfrm>
          </p:grpSpPr>
          <p:sp>
            <p:nvSpPr>
              <p:cNvPr id="11" name="Oval 10">
                <a:extLst>
                  <a:ext uri="{FF2B5EF4-FFF2-40B4-BE49-F238E27FC236}">
                    <a16:creationId xmlns:a16="http://schemas.microsoft.com/office/drawing/2014/main" id="{86385C86-A427-BDFA-FE6E-656EF2321AB6}"/>
                  </a:ext>
                </a:extLst>
              </p:cNvPr>
              <p:cNvSpPr/>
              <p:nvPr/>
            </p:nvSpPr>
            <p:spPr>
              <a:xfrm rot="20950279">
                <a:off x="2314954" y="5135916"/>
                <a:ext cx="509414" cy="34734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A80E813-9438-BCF6-DC6B-5439DBB4194B}"/>
                  </a:ext>
                </a:extLst>
              </p:cNvPr>
              <p:cNvSpPr/>
              <p:nvPr/>
            </p:nvSpPr>
            <p:spPr>
              <a:xfrm rot="20950279">
                <a:off x="1856191" y="5135917"/>
                <a:ext cx="509414" cy="34734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902262C-33BC-1206-9CA6-494E2AF09CE0}"/>
                  </a:ext>
                </a:extLst>
              </p:cNvPr>
              <p:cNvSpPr/>
              <p:nvPr/>
            </p:nvSpPr>
            <p:spPr>
              <a:xfrm rot="4171446" flipH="1">
                <a:off x="2764637" y="4310311"/>
                <a:ext cx="509414" cy="2723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D09B7F6-D5DF-82C3-E4A4-5BD8A892B65C}"/>
                  </a:ext>
                </a:extLst>
              </p:cNvPr>
              <p:cNvSpPr/>
              <p:nvPr/>
            </p:nvSpPr>
            <p:spPr>
              <a:xfrm rot="18981320">
                <a:off x="1434541" y="4361383"/>
                <a:ext cx="509414" cy="2566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4025D74D-09AF-3516-BA2A-67D042DF9C3A}"/>
                  </a:ext>
                </a:extLst>
              </p:cNvPr>
              <p:cNvSpPr/>
              <p:nvPr/>
            </p:nvSpPr>
            <p:spPr>
              <a:xfrm>
                <a:off x="1814567" y="3332896"/>
                <a:ext cx="1103841" cy="192608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0577E6E7-F23B-AB27-D218-953B83048BAF}"/>
                  </a:ext>
                </a:extLst>
              </p:cNvPr>
              <p:cNvSpPr/>
              <p:nvPr/>
            </p:nvSpPr>
            <p:spPr>
              <a:xfrm rot="20382913">
                <a:off x="2603475" y="3379330"/>
                <a:ext cx="456282" cy="111491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01E7AD3A-F3DF-563B-2619-4B0E6C673168}"/>
                  </a:ext>
                </a:extLst>
              </p:cNvPr>
              <p:cNvSpPr/>
              <p:nvPr/>
            </p:nvSpPr>
            <p:spPr>
              <a:xfrm rot="1217087" flipH="1">
                <a:off x="1622049" y="3385248"/>
                <a:ext cx="496688" cy="115532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D34A5EAF-4AE6-81CB-22BE-F2DDF3F9EC8A}"/>
                  </a:ext>
                </a:extLst>
              </p:cNvPr>
              <p:cNvSpPr/>
              <p:nvPr/>
            </p:nvSpPr>
            <p:spPr>
              <a:xfrm>
                <a:off x="1906554" y="4369212"/>
                <a:ext cx="919867" cy="230293"/>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C32A5182-050F-10B9-6835-3FDA8E95EDDC}"/>
                  </a:ext>
                </a:extLst>
              </p:cNvPr>
              <p:cNvSpPr/>
              <p:nvPr/>
            </p:nvSpPr>
            <p:spPr>
              <a:xfrm rot="10800000">
                <a:off x="2180231" y="3349364"/>
                <a:ext cx="367012" cy="394407"/>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848D28B-0A20-8757-A6B5-FD10FC6A067A}"/>
                  </a:ext>
                </a:extLst>
              </p:cNvPr>
              <p:cNvSpPr/>
              <p:nvPr/>
            </p:nvSpPr>
            <p:spPr>
              <a:xfrm>
                <a:off x="1830364" y="2228136"/>
                <a:ext cx="1103841" cy="14131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a:extLst>
                  <a:ext uri="{FF2B5EF4-FFF2-40B4-BE49-F238E27FC236}">
                    <a16:creationId xmlns:a16="http://schemas.microsoft.com/office/drawing/2014/main" id="{A6ABFC5A-BD60-1005-A078-2307DA009760}"/>
                  </a:ext>
                </a:extLst>
              </p:cNvPr>
              <p:cNvSpPr/>
              <p:nvPr/>
            </p:nvSpPr>
            <p:spPr>
              <a:xfrm rot="671737">
                <a:off x="1718050" y="2552594"/>
                <a:ext cx="349873" cy="82491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382AD66F-E46E-ABD9-A5A8-6667AC93EEB2}"/>
                  </a:ext>
                </a:extLst>
              </p:cNvPr>
              <p:cNvSpPr/>
              <p:nvPr/>
            </p:nvSpPr>
            <p:spPr>
              <a:xfrm rot="20928263" flipH="1">
                <a:off x="2626076" y="2657265"/>
                <a:ext cx="398950" cy="72489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ord 37">
                <a:extLst>
                  <a:ext uri="{FF2B5EF4-FFF2-40B4-BE49-F238E27FC236}">
                    <a16:creationId xmlns:a16="http://schemas.microsoft.com/office/drawing/2014/main" id="{106B1CF0-C96D-65A3-2006-2FB2C02C1DA7}"/>
                  </a:ext>
                </a:extLst>
              </p:cNvPr>
              <p:cNvSpPr/>
              <p:nvPr/>
            </p:nvSpPr>
            <p:spPr>
              <a:xfrm rot="7621963">
                <a:off x="1894316" y="2104979"/>
                <a:ext cx="898520" cy="90196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78">
              <a:extLst>
                <a:ext uri="{FF2B5EF4-FFF2-40B4-BE49-F238E27FC236}">
                  <a16:creationId xmlns:a16="http://schemas.microsoft.com/office/drawing/2014/main" id="{90A3E92D-6AD8-BA01-AAA3-B832F442F7CD}"/>
                </a:ext>
              </a:extLst>
            </p:cNvPr>
            <p:cNvSpPr/>
            <p:nvPr/>
          </p:nvSpPr>
          <p:spPr>
            <a:xfrm>
              <a:off x="4267200" y="1676400"/>
              <a:ext cx="1066800" cy="3048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9567D9C9-DA0F-ECC8-DA73-E7C826FE88A3}"/>
              </a:ext>
            </a:extLst>
          </p:cNvPr>
          <p:cNvGrpSpPr/>
          <p:nvPr/>
        </p:nvGrpSpPr>
        <p:grpSpPr>
          <a:xfrm>
            <a:off x="9951491" y="3602044"/>
            <a:ext cx="1285389" cy="2974762"/>
            <a:chOff x="1548575" y="2057400"/>
            <a:chExt cx="2276754" cy="4724400"/>
          </a:xfrm>
        </p:grpSpPr>
        <p:sp>
          <p:nvSpPr>
            <p:cNvPr id="40" name="Oval 39">
              <a:extLst>
                <a:ext uri="{FF2B5EF4-FFF2-40B4-BE49-F238E27FC236}">
                  <a16:creationId xmlns:a16="http://schemas.microsoft.com/office/drawing/2014/main" id="{83DC0512-1568-CE2E-DD82-95CCFB4739A6}"/>
                </a:ext>
              </a:extLst>
            </p:cNvPr>
            <p:cNvSpPr/>
            <p:nvPr/>
          </p:nvSpPr>
          <p:spPr>
            <a:xfrm rot="20950279">
              <a:off x="2641500" y="6299805"/>
              <a:ext cx="685750" cy="481994"/>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FB96B14-A2EE-920F-585C-5E3B40729720}"/>
                </a:ext>
              </a:extLst>
            </p:cNvPr>
            <p:cNvSpPr/>
            <p:nvPr/>
          </p:nvSpPr>
          <p:spPr>
            <a:xfrm rot="20950279">
              <a:off x="2023934" y="6299806"/>
              <a:ext cx="685750" cy="481994"/>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0EE08AF-4AC2-7DA2-CAA7-F806BC357175}"/>
                </a:ext>
              </a:extLst>
            </p:cNvPr>
            <p:cNvSpPr/>
            <p:nvPr/>
          </p:nvSpPr>
          <p:spPr>
            <a:xfrm rot="3826150" flipH="1">
              <a:off x="3336495" y="5148168"/>
              <a:ext cx="614864" cy="3628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3001AF3-9249-5F5D-32DE-501AF8817B27}"/>
                </a:ext>
              </a:extLst>
            </p:cNvPr>
            <p:cNvSpPr/>
            <p:nvPr/>
          </p:nvSpPr>
          <p:spPr>
            <a:xfrm rot="18514504">
              <a:off x="1422546" y="5233487"/>
              <a:ext cx="614864" cy="3628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C666A9E5-49F0-B534-D283-A6F637006CA5}"/>
                </a:ext>
              </a:extLst>
            </p:cNvPr>
            <p:cNvSpPr/>
            <p:nvPr/>
          </p:nvSpPr>
          <p:spPr>
            <a:xfrm>
              <a:off x="1967902" y="3797819"/>
              <a:ext cx="1485940" cy="2672755"/>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70CADAAF-5F67-F90A-2576-BFDE85135D4D}"/>
                </a:ext>
              </a:extLst>
            </p:cNvPr>
            <p:cNvSpPr/>
            <p:nvPr/>
          </p:nvSpPr>
          <p:spPr>
            <a:xfrm rot="20382913">
              <a:off x="3029893" y="3862254"/>
              <a:ext cx="614226" cy="1547123"/>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C503768D-35E3-B63D-C925-732E2847644F}"/>
                </a:ext>
              </a:extLst>
            </p:cNvPr>
            <p:cNvSpPr/>
            <p:nvPr/>
          </p:nvSpPr>
          <p:spPr>
            <a:xfrm rot="1217087" flipH="1">
              <a:off x="1708743" y="3870466"/>
              <a:ext cx="668618" cy="16032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D4531C43-8DA3-C352-7828-038E4767395E}"/>
                </a:ext>
              </a:extLst>
            </p:cNvPr>
            <p:cNvSpPr/>
            <p:nvPr/>
          </p:nvSpPr>
          <p:spPr>
            <a:xfrm rot="10800000">
              <a:off x="2438399" y="3810000"/>
              <a:ext cx="609600" cy="547304"/>
            </a:xfrm>
            <a:prstGeom prst="trapezoid">
              <a:avLst>
                <a:gd name="adj" fmla="val 44528"/>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0A93B78-AA4E-CD86-0FA9-0E3E42052DE2}"/>
                </a:ext>
              </a:extLst>
            </p:cNvPr>
            <p:cNvSpPr/>
            <p:nvPr/>
          </p:nvSpPr>
          <p:spPr>
            <a:xfrm>
              <a:off x="1989167" y="2264784"/>
              <a:ext cx="1485940" cy="19609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loud 48">
              <a:extLst>
                <a:ext uri="{FF2B5EF4-FFF2-40B4-BE49-F238E27FC236}">
                  <a16:creationId xmlns:a16="http://schemas.microsoft.com/office/drawing/2014/main" id="{59065A5E-0C8D-4154-290F-ED1561082F5F}"/>
                </a:ext>
              </a:extLst>
            </p:cNvPr>
            <p:cNvSpPr/>
            <p:nvPr/>
          </p:nvSpPr>
          <p:spPr>
            <a:xfrm rot="671737">
              <a:off x="1859246" y="2397031"/>
              <a:ext cx="470983" cy="1144707"/>
            </a:xfrm>
            <a:prstGeom prst="cloud">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24">
              <a:extLst>
                <a:ext uri="{FF2B5EF4-FFF2-40B4-BE49-F238E27FC236}">
                  <a16:creationId xmlns:a16="http://schemas.microsoft.com/office/drawing/2014/main" id="{37AA1518-CAF6-BC2A-BD7F-2223428795FE}"/>
                </a:ext>
              </a:extLst>
            </p:cNvPr>
            <p:cNvGrpSpPr/>
            <p:nvPr/>
          </p:nvGrpSpPr>
          <p:grpSpPr>
            <a:xfrm>
              <a:off x="1981200" y="5181600"/>
              <a:ext cx="1295400" cy="1219200"/>
              <a:chOff x="7543801" y="3644154"/>
              <a:chExt cx="1066799" cy="1004047"/>
            </a:xfrm>
          </p:grpSpPr>
          <p:sp>
            <p:nvSpPr>
              <p:cNvPr id="205" name="Rounded Rectangle 17">
                <a:extLst>
                  <a:ext uri="{FF2B5EF4-FFF2-40B4-BE49-F238E27FC236}">
                    <a16:creationId xmlns:a16="http://schemas.microsoft.com/office/drawing/2014/main" id="{6D4FCDD9-9DB7-C982-1715-479AEC9B65D0}"/>
                  </a:ext>
                </a:extLst>
              </p:cNvPr>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162">
                <a:extLst>
                  <a:ext uri="{FF2B5EF4-FFF2-40B4-BE49-F238E27FC236}">
                    <a16:creationId xmlns:a16="http://schemas.microsoft.com/office/drawing/2014/main" id="{E866E034-6BA8-A42A-D657-F1B19C0941D1}"/>
                  </a:ext>
                </a:extLst>
              </p:cNvPr>
              <p:cNvGrpSpPr/>
              <p:nvPr/>
            </p:nvGrpSpPr>
            <p:grpSpPr>
              <a:xfrm>
                <a:off x="7543801" y="3644154"/>
                <a:ext cx="439270" cy="1004047"/>
                <a:chOff x="6827799" y="4920787"/>
                <a:chExt cx="834345" cy="1922990"/>
              </a:xfrm>
              <a:solidFill>
                <a:srgbClr val="D98A33"/>
              </a:solidFill>
            </p:grpSpPr>
            <p:sp>
              <p:nvSpPr>
                <p:cNvPr id="207" name="Double Wave 19">
                  <a:extLst>
                    <a:ext uri="{FF2B5EF4-FFF2-40B4-BE49-F238E27FC236}">
                      <a16:creationId xmlns:a16="http://schemas.microsoft.com/office/drawing/2014/main" id="{FA525F13-6F5E-48C5-F10B-9B2D39D0307D}"/>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ouble Wave 20">
                  <a:extLst>
                    <a:ext uri="{FF2B5EF4-FFF2-40B4-BE49-F238E27FC236}">
                      <a16:creationId xmlns:a16="http://schemas.microsoft.com/office/drawing/2014/main" id="{74836C87-7C48-5CA9-73DE-6D9CA861860F}"/>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1">
                  <a:extLst>
                    <a:ext uri="{FF2B5EF4-FFF2-40B4-BE49-F238E27FC236}">
                      <a16:creationId xmlns:a16="http://schemas.microsoft.com/office/drawing/2014/main" id="{FA674032-9D80-08A7-9606-040F19C9C85F}"/>
                    </a:ext>
                  </a:extLst>
                </p:cNvPr>
                <p:cNvSpPr/>
                <p:nvPr/>
              </p:nvSpPr>
              <p:spPr>
                <a:xfrm>
                  <a:off x="7010401" y="4920787"/>
                  <a:ext cx="651743" cy="4894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Cloud 50">
              <a:extLst>
                <a:ext uri="{FF2B5EF4-FFF2-40B4-BE49-F238E27FC236}">
                  <a16:creationId xmlns:a16="http://schemas.microsoft.com/office/drawing/2014/main" id="{92168902-30DC-2856-8D1D-9B7C5CC5E53F}"/>
                </a:ext>
              </a:extLst>
            </p:cNvPr>
            <p:cNvSpPr/>
            <p:nvPr/>
          </p:nvSpPr>
          <p:spPr>
            <a:xfrm rot="20696985">
              <a:off x="3112343" y="2327516"/>
              <a:ext cx="470983" cy="1144707"/>
            </a:xfrm>
            <a:prstGeom prst="cloud">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13">
              <a:extLst>
                <a:ext uri="{FF2B5EF4-FFF2-40B4-BE49-F238E27FC236}">
                  <a16:creationId xmlns:a16="http://schemas.microsoft.com/office/drawing/2014/main" id="{7ABD37A3-468F-D7A0-5DD3-6F9EEA6D0FAA}"/>
                </a:ext>
              </a:extLst>
            </p:cNvPr>
            <p:cNvSpPr/>
            <p:nvPr/>
          </p:nvSpPr>
          <p:spPr>
            <a:xfrm rot="16200000" flipH="1">
              <a:off x="2209800" y="1676400"/>
              <a:ext cx="1066800" cy="1828800"/>
            </a:xfrm>
            <a:prstGeom prst="cloud">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33">
              <a:extLst>
                <a:ext uri="{FF2B5EF4-FFF2-40B4-BE49-F238E27FC236}">
                  <a16:creationId xmlns:a16="http://schemas.microsoft.com/office/drawing/2014/main" id="{9ED18C16-61E2-992E-0E10-FB2421DE9141}"/>
                </a:ext>
              </a:extLst>
            </p:cNvPr>
            <p:cNvGrpSpPr/>
            <p:nvPr/>
          </p:nvGrpSpPr>
          <p:grpSpPr>
            <a:xfrm rot="5400000">
              <a:off x="1996814" y="4556387"/>
              <a:ext cx="990601" cy="259830"/>
              <a:chOff x="457200" y="3352800"/>
              <a:chExt cx="4648200" cy="1219200"/>
            </a:xfrm>
          </p:grpSpPr>
          <p:grpSp>
            <p:nvGrpSpPr>
              <p:cNvPr id="82" name="Group 23">
                <a:extLst>
                  <a:ext uri="{FF2B5EF4-FFF2-40B4-BE49-F238E27FC236}">
                    <a16:creationId xmlns:a16="http://schemas.microsoft.com/office/drawing/2014/main" id="{291BC7EB-EFDC-4A90-A3FE-2841E47A754B}"/>
                  </a:ext>
                </a:extLst>
              </p:cNvPr>
              <p:cNvGrpSpPr/>
              <p:nvPr/>
            </p:nvGrpSpPr>
            <p:grpSpPr>
              <a:xfrm>
                <a:off x="457200" y="3352800"/>
                <a:ext cx="1447800" cy="1219200"/>
                <a:chOff x="457200" y="3352800"/>
                <a:chExt cx="1447800" cy="1219200"/>
              </a:xfrm>
            </p:grpSpPr>
            <p:sp>
              <p:nvSpPr>
                <p:cNvPr id="203" name="Quad Arrow Callout 44">
                  <a:extLst>
                    <a:ext uri="{FF2B5EF4-FFF2-40B4-BE49-F238E27FC236}">
                      <a16:creationId xmlns:a16="http://schemas.microsoft.com/office/drawing/2014/main" id="{0CD05B54-92A8-3338-0A9A-E261493A922D}"/>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ross 45">
                  <a:extLst>
                    <a:ext uri="{FF2B5EF4-FFF2-40B4-BE49-F238E27FC236}">
                      <a16:creationId xmlns:a16="http://schemas.microsoft.com/office/drawing/2014/main" id="{29764613-7765-455E-85FE-C0D82C1D0780}"/>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24">
                <a:extLst>
                  <a:ext uri="{FF2B5EF4-FFF2-40B4-BE49-F238E27FC236}">
                    <a16:creationId xmlns:a16="http://schemas.microsoft.com/office/drawing/2014/main" id="{57CE5987-FB4D-EB2C-C9A7-B552899DB38A}"/>
                  </a:ext>
                </a:extLst>
              </p:cNvPr>
              <p:cNvGrpSpPr/>
              <p:nvPr/>
            </p:nvGrpSpPr>
            <p:grpSpPr>
              <a:xfrm>
                <a:off x="1524000" y="3352800"/>
                <a:ext cx="1447800" cy="1219200"/>
                <a:chOff x="457200" y="3352800"/>
                <a:chExt cx="1447800" cy="1219200"/>
              </a:xfrm>
            </p:grpSpPr>
            <p:sp>
              <p:nvSpPr>
                <p:cNvPr id="201" name="Quad Arrow Callout 52">
                  <a:extLst>
                    <a:ext uri="{FF2B5EF4-FFF2-40B4-BE49-F238E27FC236}">
                      <a16:creationId xmlns:a16="http://schemas.microsoft.com/office/drawing/2014/main" id="{B874F8DE-3563-B49C-966A-CB5CF379C5E5}"/>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ross 201">
                  <a:extLst>
                    <a:ext uri="{FF2B5EF4-FFF2-40B4-BE49-F238E27FC236}">
                      <a16:creationId xmlns:a16="http://schemas.microsoft.com/office/drawing/2014/main" id="{EF3A477D-1D32-4769-BDC5-E10772BE63BC}"/>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7">
                <a:extLst>
                  <a:ext uri="{FF2B5EF4-FFF2-40B4-BE49-F238E27FC236}">
                    <a16:creationId xmlns:a16="http://schemas.microsoft.com/office/drawing/2014/main" id="{A2D990A1-951E-39B0-2857-2D1DA441AA41}"/>
                  </a:ext>
                </a:extLst>
              </p:cNvPr>
              <p:cNvGrpSpPr/>
              <p:nvPr/>
            </p:nvGrpSpPr>
            <p:grpSpPr>
              <a:xfrm>
                <a:off x="2590800" y="3352800"/>
                <a:ext cx="1447800" cy="1219200"/>
                <a:chOff x="457200" y="3352800"/>
                <a:chExt cx="1447800" cy="1219200"/>
              </a:xfrm>
            </p:grpSpPr>
            <p:sp>
              <p:nvSpPr>
                <p:cNvPr id="126" name="Quad Arrow Callout 50">
                  <a:extLst>
                    <a:ext uri="{FF2B5EF4-FFF2-40B4-BE49-F238E27FC236}">
                      <a16:creationId xmlns:a16="http://schemas.microsoft.com/office/drawing/2014/main" id="{7FDDFD55-D1B8-12A9-FF13-075FAF1BFB9A}"/>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ross 199">
                  <a:extLst>
                    <a:ext uri="{FF2B5EF4-FFF2-40B4-BE49-F238E27FC236}">
                      <a16:creationId xmlns:a16="http://schemas.microsoft.com/office/drawing/2014/main" id="{2A8B4849-9C13-4C60-B383-68B481E409B5}"/>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30">
                <a:extLst>
                  <a:ext uri="{FF2B5EF4-FFF2-40B4-BE49-F238E27FC236}">
                    <a16:creationId xmlns:a16="http://schemas.microsoft.com/office/drawing/2014/main" id="{15BBCBC3-18A1-18B1-7E7C-672E85C57027}"/>
                  </a:ext>
                </a:extLst>
              </p:cNvPr>
              <p:cNvGrpSpPr/>
              <p:nvPr/>
            </p:nvGrpSpPr>
            <p:grpSpPr>
              <a:xfrm>
                <a:off x="3657600" y="3352800"/>
                <a:ext cx="1447800" cy="1219200"/>
                <a:chOff x="457200" y="3352800"/>
                <a:chExt cx="1447800" cy="1219200"/>
              </a:xfrm>
            </p:grpSpPr>
            <p:sp>
              <p:nvSpPr>
                <p:cNvPr id="87" name="Quad Arrow Callout 48">
                  <a:extLst>
                    <a:ext uri="{FF2B5EF4-FFF2-40B4-BE49-F238E27FC236}">
                      <a16:creationId xmlns:a16="http://schemas.microsoft.com/office/drawing/2014/main" id="{F1F2B735-3323-06F3-5A7F-130405F693DF}"/>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a:extLst>
                    <a:ext uri="{FF2B5EF4-FFF2-40B4-BE49-F238E27FC236}">
                      <a16:creationId xmlns:a16="http://schemas.microsoft.com/office/drawing/2014/main" id="{D9F72FAB-C93B-F821-3527-A772F3BD310A}"/>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46">
              <a:extLst>
                <a:ext uri="{FF2B5EF4-FFF2-40B4-BE49-F238E27FC236}">
                  <a16:creationId xmlns:a16="http://schemas.microsoft.com/office/drawing/2014/main" id="{1343E04F-D157-1A62-FA58-DC55A5EECF46}"/>
                </a:ext>
              </a:extLst>
            </p:cNvPr>
            <p:cNvGrpSpPr/>
            <p:nvPr/>
          </p:nvGrpSpPr>
          <p:grpSpPr>
            <a:xfrm rot="5400000">
              <a:off x="2454014" y="4556386"/>
              <a:ext cx="990601" cy="259830"/>
              <a:chOff x="457200" y="3352800"/>
              <a:chExt cx="4648200" cy="1219200"/>
            </a:xfrm>
          </p:grpSpPr>
          <p:grpSp>
            <p:nvGrpSpPr>
              <p:cNvPr id="70" name="Group 23">
                <a:extLst>
                  <a:ext uri="{FF2B5EF4-FFF2-40B4-BE49-F238E27FC236}">
                    <a16:creationId xmlns:a16="http://schemas.microsoft.com/office/drawing/2014/main" id="{163C6DB2-A3C8-BA31-017A-62E9C5228814}"/>
                  </a:ext>
                </a:extLst>
              </p:cNvPr>
              <p:cNvGrpSpPr/>
              <p:nvPr/>
            </p:nvGrpSpPr>
            <p:grpSpPr>
              <a:xfrm>
                <a:off x="457200" y="3352800"/>
                <a:ext cx="1447800" cy="1219200"/>
                <a:chOff x="457200" y="3352800"/>
                <a:chExt cx="1447800" cy="1219200"/>
              </a:xfrm>
            </p:grpSpPr>
            <p:sp>
              <p:nvSpPr>
                <p:cNvPr id="80" name="Quad Arrow Callout 42">
                  <a:extLst>
                    <a:ext uri="{FF2B5EF4-FFF2-40B4-BE49-F238E27FC236}">
                      <a16:creationId xmlns:a16="http://schemas.microsoft.com/office/drawing/2014/main" id="{100A4A82-BAA1-A402-3F24-2047DA4A51F7}"/>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a:extLst>
                    <a:ext uri="{FF2B5EF4-FFF2-40B4-BE49-F238E27FC236}">
                      <a16:creationId xmlns:a16="http://schemas.microsoft.com/office/drawing/2014/main" id="{7CA4EB1D-2D42-17AE-40E7-88B49BAB0606}"/>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4">
                <a:extLst>
                  <a:ext uri="{FF2B5EF4-FFF2-40B4-BE49-F238E27FC236}">
                    <a16:creationId xmlns:a16="http://schemas.microsoft.com/office/drawing/2014/main" id="{C54F5AE6-3D1C-D7B3-BD38-99DB77844213}"/>
                  </a:ext>
                </a:extLst>
              </p:cNvPr>
              <p:cNvGrpSpPr/>
              <p:nvPr/>
            </p:nvGrpSpPr>
            <p:grpSpPr>
              <a:xfrm>
                <a:off x="1524000" y="3352800"/>
                <a:ext cx="1447800" cy="1219200"/>
                <a:chOff x="457200" y="3352800"/>
                <a:chExt cx="1447800" cy="1219200"/>
              </a:xfrm>
            </p:grpSpPr>
            <p:sp>
              <p:nvSpPr>
                <p:cNvPr id="78" name="Quad Arrow Callout 40">
                  <a:extLst>
                    <a:ext uri="{FF2B5EF4-FFF2-40B4-BE49-F238E27FC236}">
                      <a16:creationId xmlns:a16="http://schemas.microsoft.com/office/drawing/2014/main" id="{74230520-C99B-D5D8-FCF3-806B385520FF}"/>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ross 78">
                  <a:extLst>
                    <a:ext uri="{FF2B5EF4-FFF2-40B4-BE49-F238E27FC236}">
                      <a16:creationId xmlns:a16="http://schemas.microsoft.com/office/drawing/2014/main" id="{B5501168-CFC9-8801-15C7-CADE6A9F4701}"/>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7">
                <a:extLst>
                  <a:ext uri="{FF2B5EF4-FFF2-40B4-BE49-F238E27FC236}">
                    <a16:creationId xmlns:a16="http://schemas.microsoft.com/office/drawing/2014/main" id="{F5D323AD-ACEE-C96D-FCBC-96A356FD655A}"/>
                  </a:ext>
                </a:extLst>
              </p:cNvPr>
              <p:cNvGrpSpPr/>
              <p:nvPr/>
            </p:nvGrpSpPr>
            <p:grpSpPr>
              <a:xfrm>
                <a:off x="2590800" y="3352800"/>
                <a:ext cx="1447800" cy="1219200"/>
                <a:chOff x="457200" y="3352800"/>
                <a:chExt cx="1447800" cy="1219200"/>
              </a:xfrm>
            </p:grpSpPr>
            <p:sp>
              <p:nvSpPr>
                <p:cNvPr id="76" name="Quad Arrow Callout 38">
                  <a:extLst>
                    <a:ext uri="{FF2B5EF4-FFF2-40B4-BE49-F238E27FC236}">
                      <a16:creationId xmlns:a16="http://schemas.microsoft.com/office/drawing/2014/main" id="{7F48C1C0-18AF-2841-EE63-2A8DA57DEAA1}"/>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ross 76">
                  <a:extLst>
                    <a:ext uri="{FF2B5EF4-FFF2-40B4-BE49-F238E27FC236}">
                      <a16:creationId xmlns:a16="http://schemas.microsoft.com/office/drawing/2014/main" id="{A1BAE04D-650E-F535-E860-2BB51709D00F}"/>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30">
                <a:extLst>
                  <a:ext uri="{FF2B5EF4-FFF2-40B4-BE49-F238E27FC236}">
                    <a16:creationId xmlns:a16="http://schemas.microsoft.com/office/drawing/2014/main" id="{622286B2-D2A0-F4D4-8C07-41ABAF528E28}"/>
                  </a:ext>
                </a:extLst>
              </p:cNvPr>
              <p:cNvGrpSpPr/>
              <p:nvPr/>
            </p:nvGrpSpPr>
            <p:grpSpPr>
              <a:xfrm>
                <a:off x="3657600" y="3352800"/>
                <a:ext cx="1447800" cy="1219200"/>
                <a:chOff x="457200" y="3352800"/>
                <a:chExt cx="1447800" cy="1219200"/>
              </a:xfrm>
            </p:grpSpPr>
            <p:sp>
              <p:nvSpPr>
                <p:cNvPr id="74" name="Quad Arrow Callout 36">
                  <a:extLst>
                    <a:ext uri="{FF2B5EF4-FFF2-40B4-BE49-F238E27FC236}">
                      <a16:creationId xmlns:a16="http://schemas.microsoft.com/office/drawing/2014/main" id="{4DB8D99A-81FC-A8DF-350E-018FFD02FB2A}"/>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74">
                  <a:extLst>
                    <a:ext uri="{FF2B5EF4-FFF2-40B4-BE49-F238E27FC236}">
                      <a16:creationId xmlns:a16="http://schemas.microsoft.com/office/drawing/2014/main" id="{EDA5721C-17BD-2DEE-CD59-E1ECE0A2639E}"/>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73">
              <a:extLst>
                <a:ext uri="{FF2B5EF4-FFF2-40B4-BE49-F238E27FC236}">
                  <a16:creationId xmlns:a16="http://schemas.microsoft.com/office/drawing/2014/main" id="{699FB335-9A36-75A1-EDD9-240C6179E8D8}"/>
                </a:ext>
              </a:extLst>
            </p:cNvPr>
            <p:cNvGrpSpPr/>
            <p:nvPr/>
          </p:nvGrpSpPr>
          <p:grpSpPr>
            <a:xfrm>
              <a:off x="1904999" y="2743200"/>
              <a:ext cx="1586345" cy="304800"/>
              <a:chOff x="4267200" y="3886200"/>
              <a:chExt cx="1219200" cy="304800"/>
            </a:xfrm>
          </p:grpSpPr>
          <p:sp>
            <p:nvSpPr>
              <p:cNvPr id="56" name="Rounded Rectangle 18">
                <a:extLst>
                  <a:ext uri="{FF2B5EF4-FFF2-40B4-BE49-F238E27FC236}">
                    <a16:creationId xmlns:a16="http://schemas.microsoft.com/office/drawing/2014/main" id="{A9082F46-AA4C-2D4A-262D-7D5AE62E6516}"/>
                  </a:ext>
                </a:extLst>
              </p:cNvPr>
              <p:cNvSpPr/>
              <p:nvPr/>
            </p:nvSpPr>
            <p:spPr>
              <a:xfrm>
                <a:off x="4267200" y="3886200"/>
                <a:ext cx="1219200" cy="304800"/>
              </a:xfrm>
              <a:prstGeom prst="roundRect">
                <a:avLst/>
              </a:prstGeom>
              <a:solidFill>
                <a:srgbClr val="CDA1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9">
                <a:extLst>
                  <a:ext uri="{FF2B5EF4-FFF2-40B4-BE49-F238E27FC236}">
                    <a16:creationId xmlns:a16="http://schemas.microsoft.com/office/drawing/2014/main" id="{A23ABF2A-5CA6-AC5F-D04A-0D6FC6D5C010}"/>
                  </a:ext>
                </a:extLst>
              </p:cNvPr>
              <p:cNvGrpSpPr/>
              <p:nvPr/>
            </p:nvGrpSpPr>
            <p:grpSpPr>
              <a:xfrm rot="10800000">
                <a:off x="4358025" y="3910170"/>
                <a:ext cx="990601" cy="259830"/>
                <a:chOff x="457200" y="3352800"/>
                <a:chExt cx="4648200" cy="1219200"/>
              </a:xfrm>
            </p:grpSpPr>
            <p:grpSp>
              <p:nvGrpSpPr>
                <p:cNvPr id="58" name="Group 23">
                  <a:extLst>
                    <a:ext uri="{FF2B5EF4-FFF2-40B4-BE49-F238E27FC236}">
                      <a16:creationId xmlns:a16="http://schemas.microsoft.com/office/drawing/2014/main" id="{50304619-E4D4-80A8-BA1F-725A7E5DDCAE}"/>
                    </a:ext>
                  </a:extLst>
                </p:cNvPr>
                <p:cNvGrpSpPr/>
                <p:nvPr/>
              </p:nvGrpSpPr>
              <p:grpSpPr>
                <a:xfrm>
                  <a:off x="457200" y="3352800"/>
                  <a:ext cx="1447800" cy="1219200"/>
                  <a:chOff x="457200" y="3352800"/>
                  <a:chExt cx="1447800" cy="1219200"/>
                </a:xfrm>
              </p:grpSpPr>
              <p:sp>
                <p:nvSpPr>
                  <p:cNvPr id="68" name="Quad Arrow Callout 30">
                    <a:extLst>
                      <a:ext uri="{FF2B5EF4-FFF2-40B4-BE49-F238E27FC236}">
                        <a16:creationId xmlns:a16="http://schemas.microsoft.com/office/drawing/2014/main" id="{DD2F2A65-C3F1-81EA-E7DD-F94EC5A703B0}"/>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ross 68">
                    <a:extLst>
                      <a:ext uri="{FF2B5EF4-FFF2-40B4-BE49-F238E27FC236}">
                        <a16:creationId xmlns:a16="http://schemas.microsoft.com/office/drawing/2014/main" id="{67FCFE78-57B7-4FF3-9A8F-6CAE0453A797}"/>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4">
                  <a:extLst>
                    <a:ext uri="{FF2B5EF4-FFF2-40B4-BE49-F238E27FC236}">
                      <a16:creationId xmlns:a16="http://schemas.microsoft.com/office/drawing/2014/main" id="{E0F9C63A-7389-40D7-FD2C-68B8EC3DD82A}"/>
                    </a:ext>
                  </a:extLst>
                </p:cNvPr>
                <p:cNvGrpSpPr/>
                <p:nvPr/>
              </p:nvGrpSpPr>
              <p:grpSpPr>
                <a:xfrm>
                  <a:off x="1524000" y="3352800"/>
                  <a:ext cx="1447800" cy="1219200"/>
                  <a:chOff x="457200" y="3352800"/>
                  <a:chExt cx="1447800" cy="1219200"/>
                </a:xfrm>
              </p:grpSpPr>
              <p:sp>
                <p:nvSpPr>
                  <p:cNvPr id="66" name="Quad Arrow Callout 28">
                    <a:extLst>
                      <a:ext uri="{FF2B5EF4-FFF2-40B4-BE49-F238E27FC236}">
                        <a16:creationId xmlns:a16="http://schemas.microsoft.com/office/drawing/2014/main" id="{60623739-62A7-BAF1-DF50-16F2521A7972}"/>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ross 66">
                    <a:extLst>
                      <a:ext uri="{FF2B5EF4-FFF2-40B4-BE49-F238E27FC236}">
                        <a16:creationId xmlns:a16="http://schemas.microsoft.com/office/drawing/2014/main" id="{F996A10E-405D-DA6B-66AD-036D945BF3F5}"/>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7">
                  <a:extLst>
                    <a:ext uri="{FF2B5EF4-FFF2-40B4-BE49-F238E27FC236}">
                      <a16:creationId xmlns:a16="http://schemas.microsoft.com/office/drawing/2014/main" id="{D622BD6A-749C-E344-C780-C92231F58FBD}"/>
                    </a:ext>
                  </a:extLst>
                </p:cNvPr>
                <p:cNvGrpSpPr/>
                <p:nvPr/>
              </p:nvGrpSpPr>
              <p:grpSpPr>
                <a:xfrm>
                  <a:off x="2590800" y="3352800"/>
                  <a:ext cx="1447800" cy="1219200"/>
                  <a:chOff x="457200" y="3352800"/>
                  <a:chExt cx="1447800" cy="1219200"/>
                </a:xfrm>
              </p:grpSpPr>
              <p:sp>
                <p:nvSpPr>
                  <p:cNvPr id="64" name="Quad Arrow Callout 26">
                    <a:extLst>
                      <a:ext uri="{FF2B5EF4-FFF2-40B4-BE49-F238E27FC236}">
                        <a16:creationId xmlns:a16="http://schemas.microsoft.com/office/drawing/2014/main" id="{7DACFC0B-B07D-1FD0-690B-D7FD70EFD227}"/>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ross 64">
                    <a:extLst>
                      <a:ext uri="{FF2B5EF4-FFF2-40B4-BE49-F238E27FC236}">
                        <a16:creationId xmlns:a16="http://schemas.microsoft.com/office/drawing/2014/main" id="{F9E3CF4F-FEDB-CD1E-E3DA-41DED4A7672C}"/>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7E4D1FAF-2831-860C-2F11-2F54F0BF0454}"/>
                    </a:ext>
                  </a:extLst>
                </p:cNvPr>
                <p:cNvGrpSpPr/>
                <p:nvPr/>
              </p:nvGrpSpPr>
              <p:grpSpPr>
                <a:xfrm>
                  <a:off x="3657600" y="3352800"/>
                  <a:ext cx="1447800" cy="1219200"/>
                  <a:chOff x="457200" y="3352800"/>
                  <a:chExt cx="1447800" cy="1219200"/>
                </a:xfrm>
              </p:grpSpPr>
              <p:sp>
                <p:nvSpPr>
                  <p:cNvPr id="62" name="Quad Arrow Callout 24">
                    <a:extLst>
                      <a:ext uri="{FF2B5EF4-FFF2-40B4-BE49-F238E27FC236}">
                        <a16:creationId xmlns:a16="http://schemas.microsoft.com/office/drawing/2014/main" id="{76663242-BA9B-075D-765E-55C5A3BFFEF6}"/>
                      </a:ext>
                    </a:extLst>
                  </p:cNvPr>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a:extLst>
                      <a:ext uri="{FF2B5EF4-FFF2-40B4-BE49-F238E27FC236}">
                        <a16:creationId xmlns:a16="http://schemas.microsoft.com/office/drawing/2014/main" id="{BBFA7648-C922-1838-794D-9DD33D47B542}"/>
                      </a:ext>
                    </a:extLst>
                  </p:cNvPr>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0" name="Group 209">
            <a:extLst>
              <a:ext uri="{FF2B5EF4-FFF2-40B4-BE49-F238E27FC236}">
                <a16:creationId xmlns:a16="http://schemas.microsoft.com/office/drawing/2014/main" id="{0DB41413-AFF4-FA01-3F2E-21ED8C8F9BAD}"/>
              </a:ext>
            </a:extLst>
          </p:cNvPr>
          <p:cNvGrpSpPr/>
          <p:nvPr/>
        </p:nvGrpSpPr>
        <p:grpSpPr>
          <a:xfrm>
            <a:off x="208221" y="888669"/>
            <a:ext cx="1324953" cy="2832160"/>
            <a:chOff x="4004572" y="363622"/>
            <a:chExt cx="2802628" cy="5990773"/>
          </a:xfrm>
        </p:grpSpPr>
        <p:sp>
          <p:nvSpPr>
            <p:cNvPr id="211" name="Oval 210">
              <a:extLst>
                <a:ext uri="{FF2B5EF4-FFF2-40B4-BE49-F238E27FC236}">
                  <a16:creationId xmlns:a16="http://schemas.microsoft.com/office/drawing/2014/main" id="{49C3B889-A750-798A-B344-73A9BE4E61CE}"/>
                </a:ext>
              </a:extLst>
            </p:cNvPr>
            <p:cNvSpPr/>
            <p:nvPr/>
          </p:nvSpPr>
          <p:spPr>
            <a:xfrm rot="20950279">
              <a:off x="4578725" y="5879021"/>
              <a:ext cx="805918" cy="4753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9EC2C8C3-C883-C145-61DE-420DF0042377}"/>
                </a:ext>
              </a:extLst>
            </p:cNvPr>
            <p:cNvSpPr/>
            <p:nvPr/>
          </p:nvSpPr>
          <p:spPr>
            <a:xfrm rot="20950279">
              <a:off x="5378653" y="5845835"/>
              <a:ext cx="756588" cy="50433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BF371836-FCE0-D943-EDAB-D99DC02E3C33}"/>
                </a:ext>
              </a:extLst>
            </p:cNvPr>
            <p:cNvSpPr/>
            <p:nvPr/>
          </p:nvSpPr>
          <p:spPr>
            <a:xfrm rot="17982951">
              <a:off x="3808586" y="3956075"/>
              <a:ext cx="909789" cy="5178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77E82A49-B2DC-2442-3CA6-FBB3430D23E1}"/>
                </a:ext>
              </a:extLst>
            </p:cNvPr>
            <p:cNvSpPr/>
            <p:nvPr/>
          </p:nvSpPr>
          <p:spPr>
            <a:xfrm rot="4250673">
              <a:off x="6093397" y="3956075"/>
              <a:ext cx="909789" cy="5178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a:extLst>
                <a:ext uri="{FF2B5EF4-FFF2-40B4-BE49-F238E27FC236}">
                  <a16:creationId xmlns:a16="http://schemas.microsoft.com/office/drawing/2014/main" id="{85FB6347-E33D-80B9-CBCA-0A7DF870904C}"/>
                </a:ext>
              </a:extLst>
            </p:cNvPr>
            <p:cNvSpPr/>
            <p:nvPr/>
          </p:nvSpPr>
          <p:spPr>
            <a:xfrm rot="19846626">
              <a:off x="5528119" y="2358537"/>
              <a:ext cx="854292" cy="2097028"/>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a:extLst>
                <a:ext uri="{FF2B5EF4-FFF2-40B4-BE49-F238E27FC236}">
                  <a16:creationId xmlns:a16="http://schemas.microsoft.com/office/drawing/2014/main" id="{36B61D74-A50A-ED09-46B3-1225FE63598F}"/>
                </a:ext>
              </a:extLst>
            </p:cNvPr>
            <p:cNvSpPr/>
            <p:nvPr/>
          </p:nvSpPr>
          <p:spPr>
            <a:xfrm rot="1753374" flipH="1">
              <a:off x="4411938" y="2355392"/>
              <a:ext cx="850063" cy="2130743"/>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a:extLst>
                <a:ext uri="{FF2B5EF4-FFF2-40B4-BE49-F238E27FC236}">
                  <a16:creationId xmlns:a16="http://schemas.microsoft.com/office/drawing/2014/main" id="{471E0078-6191-F986-5FAB-815FED15CD43}"/>
                </a:ext>
              </a:extLst>
            </p:cNvPr>
            <p:cNvSpPr/>
            <p:nvPr/>
          </p:nvSpPr>
          <p:spPr>
            <a:xfrm>
              <a:off x="4631224" y="2441617"/>
              <a:ext cx="1632010" cy="3564565"/>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97DA6365-1660-ACFE-FC44-4DCCD0B75ECD}"/>
                </a:ext>
              </a:extLst>
            </p:cNvPr>
            <p:cNvSpPr/>
            <p:nvPr/>
          </p:nvSpPr>
          <p:spPr>
            <a:xfrm rot="16200000">
              <a:off x="4966330" y="2123343"/>
              <a:ext cx="909789" cy="61685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372">
              <a:extLst>
                <a:ext uri="{FF2B5EF4-FFF2-40B4-BE49-F238E27FC236}">
                  <a16:creationId xmlns:a16="http://schemas.microsoft.com/office/drawing/2014/main" id="{C03A3C10-2C5F-B163-F3FA-ECC8A5D4D0EF}"/>
                </a:ext>
              </a:extLst>
            </p:cNvPr>
            <p:cNvGrpSpPr/>
            <p:nvPr/>
          </p:nvGrpSpPr>
          <p:grpSpPr>
            <a:xfrm>
              <a:off x="4705193" y="5472414"/>
              <a:ext cx="1510915" cy="537928"/>
              <a:chOff x="304800" y="4012870"/>
              <a:chExt cx="1559626" cy="635330"/>
            </a:xfrm>
          </p:grpSpPr>
          <p:grpSp>
            <p:nvGrpSpPr>
              <p:cNvPr id="239" name="Group 365">
                <a:extLst>
                  <a:ext uri="{FF2B5EF4-FFF2-40B4-BE49-F238E27FC236}">
                    <a16:creationId xmlns:a16="http://schemas.microsoft.com/office/drawing/2014/main" id="{354B9129-05A4-9CD7-6805-F4E67C0D6F2B}"/>
                  </a:ext>
                </a:extLst>
              </p:cNvPr>
              <p:cNvGrpSpPr/>
              <p:nvPr/>
            </p:nvGrpSpPr>
            <p:grpSpPr>
              <a:xfrm>
                <a:off x="304800" y="4038600"/>
                <a:ext cx="609600" cy="609600"/>
                <a:chOff x="304800" y="4038600"/>
                <a:chExt cx="609600" cy="609600"/>
              </a:xfrm>
            </p:grpSpPr>
            <p:sp>
              <p:nvSpPr>
                <p:cNvPr id="244" name="Diamond 243">
                  <a:extLst>
                    <a:ext uri="{FF2B5EF4-FFF2-40B4-BE49-F238E27FC236}">
                      <a16:creationId xmlns:a16="http://schemas.microsoft.com/office/drawing/2014/main" id="{64C6539D-35F7-7F9D-B762-69868217AC65}"/>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6A396E4B-0B78-BF87-FE81-D4292644E17C}"/>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366">
                <a:extLst>
                  <a:ext uri="{FF2B5EF4-FFF2-40B4-BE49-F238E27FC236}">
                    <a16:creationId xmlns:a16="http://schemas.microsoft.com/office/drawing/2014/main" id="{E403C28A-0D08-E360-4A5F-C899CF28299B}"/>
                  </a:ext>
                </a:extLst>
              </p:cNvPr>
              <p:cNvGrpSpPr/>
              <p:nvPr/>
            </p:nvGrpSpPr>
            <p:grpSpPr>
              <a:xfrm>
                <a:off x="880753" y="4024745"/>
                <a:ext cx="609600" cy="609600"/>
                <a:chOff x="304800" y="4038600"/>
                <a:chExt cx="609600" cy="609600"/>
              </a:xfrm>
            </p:grpSpPr>
            <p:sp>
              <p:nvSpPr>
                <p:cNvPr id="242" name="Diamond 241">
                  <a:extLst>
                    <a:ext uri="{FF2B5EF4-FFF2-40B4-BE49-F238E27FC236}">
                      <a16:creationId xmlns:a16="http://schemas.microsoft.com/office/drawing/2014/main" id="{488E67CF-B2B8-3FED-299A-28EB5DB243AD}"/>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FB3D3ECC-2F75-76A8-6A74-75226FC78963}"/>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iamond 240">
                <a:extLst>
                  <a:ext uri="{FF2B5EF4-FFF2-40B4-BE49-F238E27FC236}">
                    <a16:creationId xmlns:a16="http://schemas.microsoft.com/office/drawing/2014/main" id="{34D15AB1-8F02-BF3D-1902-1AE5F5064945}"/>
                  </a:ext>
                </a:extLst>
              </p:cNvPr>
              <p:cNvSpPr/>
              <p:nvPr/>
            </p:nvSpPr>
            <p:spPr>
              <a:xfrm>
                <a:off x="1407226" y="401287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Oval 219">
              <a:extLst>
                <a:ext uri="{FF2B5EF4-FFF2-40B4-BE49-F238E27FC236}">
                  <a16:creationId xmlns:a16="http://schemas.microsoft.com/office/drawing/2014/main" id="{4A89DAC3-4F91-B6B9-2805-0B93462AD44B}"/>
                </a:ext>
              </a:extLst>
            </p:cNvPr>
            <p:cNvSpPr/>
            <p:nvPr/>
          </p:nvSpPr>
          <p:spPr>
            <a:xfrm>
              <a:off x="4661865" y="555182"/>
              <a:ext cx="1632010" cy="21938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67479677-41EC-3FCF-068E-4799475D32FA}"/>
                </a:ext>
              </a:extLst>
            </p:cNvPr>
            <p:cNvSpPr/>
            <p:nvPr/>
          </p:nvSpPr>
          <p:spPr>
            <a:xfrm rot="20995613">
              <a:off x="4183934" y="363622"/>
              <a:ext cx="2395460" cy="2159535"/>
            </a:xfrm>
            <a:custGeom>
              <a:avLst/>
              <a:gdLst>
                <a:gd name="connsiteX0" fmla="*/ 1497265 w 2395460"/>
                <a:gd name="connsiteY0" fmla="*/ 28160 h 2159535"/>
                <a:gd name="connsiteX1" fmla="*/ 2395460 w 2395460"/>
                <a:gd name="connsiteY1" fmla="*/ 684985 h 2159535"/>
                <a:gd name="connsiteX2" fmla="*/ 2391448 w 2395460"/>
                <a:gd name="connsiteY2" fmla="*/ 733164 h 2159535"/>
                <a:gd name="connsiteX3" fmla="*/ 2391448 w 2395460"/>
                <a:gd name="connsiteY3" fmla="*/ 2062384 h 2159535"/>
                <a:gd name="connsiteX4" fmla="*/ 2149759 w 2395460"/>
                <a:gd name="connsiteY4" fmla="*/ 2062384 h 2159535"/>
                <a:gd name="connsiteX5" fmla="*/ 1908069 w 2395460"/>
                <a:gd name="connsiteY5" fmla="*/ 2062384 h 2159535"/>
                <a:gd name="connsiteX6" fmla="*/ 1908069 w 2395460"/>
                <a:gd name="connsiteY6" fmla="*/ 1100485 h 2159535"/>
                <a:gd name="connsiteX7" fmla="*/ 1875705 w 2395460"/>
                <a:gd name="connsiteY7" fmla="*/ 1108590 h 2159535"/>
                <a:gd name="connsiteX8" fmla="*/ 1306492 w 2395460"/>
                <a:gd name="connsiteY8" fmla="*/ 1102070 h 2159535"/>
                <a:gd name="connsiteX9" fmla="*/ 769860 w 2395460"/>
                <a:gd name="connsiteY9" fmla="*/ 912144 h 2159535"/>
                <a:gd name="connsiteX10" fmla="*/ 710492 w 2395460"/>
                <a:gd name="connsiteY10" fmla="*/ 871791 h 2159535"/>
                <a:gd name="connsiteX11" fmla="*/ 413329 w 2395460"/>
                <a:gd name="connsiteY11" fmla="*/ 1777849 h 2159535"/>
                <a:gd name="connsiteX12" fmla="*/ 206665 w 2395460"/>
                <a:gd name="connsiteY12" fmla="*/ 1710069 h 2159535"/>
                <a:gd name="connsiteX13" fmla="*/ 0 w 2395460"/>
                <a:gd name="connsiteY13" fmla="*/ 1642288 h 2159535"/>
                <a:gd name="connsiteX14" fmla="*/ 423590 w 2395460"/>
                <a:gd name="connsiteY14" fmla="*/ 350753 h 2159535"/>
                <a:gd name="connsiteX15" fmla="*/ 427802 w 2395460"/>
                <a:gd name="connsiteY15" fmla="*/ 335444 h 2159535"/>
                <a:gd name="connsiteX16" fmla="*/ 430322 w 2395460"/>
                <a:gd name="connsiteY16" fmla="*/ 330226 h 2159535"/>
                <a:gd name="connsiteX17" fmla="*/ 440499 w 2395460"/>
                <a:gd name="connsiteY17" fmla="*/ 299196 h 2159535"/>
                <a:gd name="connsiteX18" fmla="*/ 492142 w 2395460"/>
                <a:gd name="connsiteY18" fmla="*/ 228972 h 2159535"/>
                <a:gd name="connsiteX19" fmla="*/ 496034 w 2395460"/>
                <a:gd name="connsiteY19" fmla="*/ 227053 h 2159535"/>
                <a:gd name="connsiteX20" fmla="*/ 527788 w 2395460"/>
                <a:gd name="connsiteY20" fmla="*/ 194235 h 2159535"/>
                <a:gd name="connsiteX21" fmla="*/ 1497265 w 2395460"/>
                <a:gd name="connsiteY21" fmla="*/ 28160 h 215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95460" h="2159535">
                  <a:moveTo>
                    <a:pt x="1497265" y="28160"/>
                  </a:moveTo>
                  <a:cubicBezTo>
                    <a:pt x="2009302" y="119119"/>
                    <a:pt x="2392916" y="405225"/>
                    <a:pt x="2395460" y="684985"/>
                  </a:cubicBezTo>
                  <a:lnTo>
                    <a:pt x="2391448" y="733164"/>
                  </a:lnTo>
                  <a:lnTo>
                    <a:pt x="2391448" y="2062384"/>
                  </a:lnTo>
                  <a:cubicBezTo>
                    <a:pt x="2310885" y="2398927"/>
                    <a:pt x="2230322" y="1725842"/>
                    <a:pt x="2149759" y="2062384"/>
                  </a:cubicBezTo>
                  <a:cubicBezTo>
                    <a:pt x="2069195" y="2398927"/>
                    <a:pt x="1988632" y="1725842"/>
                    <a:pt x="1908069" y="2062384"/>
                  </a:cubicBezTo>
                  <a:lnTo>
                    <a:pt x="1908069" y="1100485"/>
                  </a:lnTo>
                  <a:lnTo>
                    <a:pt x="1875705" y="1108590"/>
                  </a:lnTo>
                  <a:cubicBezTo>
                    <a:pt x="1707585" y="1138448"/>
                    <a:pt x="1511307" y="1138454"/>
                    <a:pt x="1306492" y="1102070"/>
                  </a:cubicBezTo>
                  <a:cubicBezTo>
                    <a:pt x="1101677" y="1065687"/>
                    <a:pt x="917410" y="998079"/>
                    <a:pt x="769860" y="912144"/>
                  </a:cubicBezTo>
                  <a:lnTo>
                    <a:pt x="710492" y="871791"/>
                  </a:lnTo>
                  <a:lnTo>
                    <a:pt x="413329" y="1777849"/>
                  </a:lnTo>
                  <a:cubicBezTo>
                    <a:pt x="239560" y="2075040"/>
                    <a:pt x="380433" y="1412878"/>
                    <a:pt x="206665" y="1710069"/>
                  </a:cubicBezTo>
                  <a:cubicBezTo>
                    <a:pt x="32896" y="2007260"/>
                    <a:pt x="173770" y="1345098"/>
                    <a:pt x="0" y="1642288"/>
                  </a:cubicBezTo>
                  <a:lnTo>
                    <a:pt x="423590" y="350753"/>
                  </a:lnTo>
                  <a:lnTo>
                    <a:pt x="427802" y="335444"/>
                  </a:lnTo>
                  <a:lnTo>
                    <a:pt x="430322" y="330226"/>
                  </a:lnTo>
                  <a:lnTo>
                    <a:pt x="440499" y="299196"/>
                  </a:lnTo>
                  <a:cubicBezTo>
                    <a:pt x="462221" y="262047"/>
                    <a:pt x="479025" y="239889"/>
                    <a:pt x="492142" y="228972"/>
                  </a:cubicBezTo>
                  <a:lnTo>
                    <a:pt x="496034" y="227053"/>
                  </a:lnTo>
                  <a:lnTo>
                    <a:pt x="527788" y="194235"/>
                  </a:lnTo>
                  <a:cubicBezTo>
                    <a:pt x="712153" y="28184"/>
                    <a:pt x="1087634" y="-44608"/>
                    <a:pt x="1497265" y="2816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2" name="Rounded Rectangle 143">
              <a:extLst>
                <a:ext uri="{FF2B5EF4-FFF2-40B4-BE49-F238E27FC236}">
                  <a16:creationId xmlns:a16="http://schemas.microsoft.com/office/drawing/2014/main" id="{5707C986-4F68-9519-D1B6-595ACCBAB3BB}"/>
                </a:ext>
              </a:extLst>
            </p:cNvPr>
            <p:cNvSpPr/>
            <p:nvPr/>
          </p:nvSpPr>
          <p:spPr>
            <a:xfrm rot="5400000">
              <a:off x="5315050" y="-33758"/>
              <a:ext cx="313740" cy="227863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373">
              <a:extLst>
                <a:ext uri="{FF2B5EF4-FFF2-40B4-BE49-F238E27FC236}">
                  <a16:creationId xmlns:a16="http://schemas.microsoft.com/office/drawing/2014/main" id="{517D50F6-3937-C57B-E392-D36D486C6278}"/>
                </a:ext>
              </a:extLst>
            </p:cNvPr>
            <p:cNvGrpSpPr/>
            <p:nvPr/>
          </p:nvGrpSpPr>
          <p:grpSpPr>
            <a:xfrm>
              <a:off x="4666665" y="979274"/>
              <a:ext cx="1510915" cy="252567"/>
              <a:chOff x="304800" y="4012870"/>
              <a:chExt cx="1559626" cy="635330"/>
            </a:xfrm>
          </p:grpSpPr>
          <p:grpSp>
            <p:nvGrpSpPr>
              <p:cNvPr id="232" name="Group 365">
                <a:extLst>
                  <a:ext uri="{FF2B5EF4-FFF2-40B4-BE49-F238E27FC236}">
                    <a16:creationId xmlns:a16="http://schemas.microsoft.com/office/drawing/2014/main" id="{4FBE0A94-7A35-8749-D3B2-A0B8A99BBF7D}"/>
                  </a:ext>
                </a:extLst>
              </p:cNvPr>
              <p:cNvGrpSpPr/>
              <p:nvPr/>
            </p:nvGrpSpPr>
            <p:grpSpPr>
              <a:xfrm>
                <a:off x="304800" y="4038600"/>
                <a:ext cx="609600" cy="609600"/>
                <a:chOff x="304800" y="4038600"/>
                <a:chExt cx="609600" cy="609600"/>
              </a:xfrm>
            </p:grpSpPr>
            <p:sp>
              <p:nvSpPr>
                <p:cNvPr id="237" name="Diamond 236">
                  <a:extLst>
                    <a:ext uri="{FF2B5EF4-FFF2-40B4-BE49-F238E27FC236}">
                      <a16:creationId xmlns:a16="http://schemas.microsoft.com/office/drawing/2014/main" id="{8D52F616-62E1-CFB1-AD62-6922B2347BCC}"/>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1348FF62-1F95-CFF0-763C-048E2C0A03D0}"/>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366">
                <a:extLst>
                  <a:ext uri="{FF2B5EF4-FFF2-40B4-BE49-F238E27FC236}">
                    <a16:creationId xmlns:a16="http://schemas.microsoft.com/office/drawing/2014/main" id="{546B910E-6406-7EC6-7802-CCA54D91B2E4}"/>
                  </a:ext>
                </a:extLst>
              </p:cNvPr>
              <p:cNvGrpSpPr/>
              <p:nvPr/>
            </p:nvGrpSpPr>
            <p:grpSpPr>
              <a:xfrm>
                <a:off x="880753" y="4024745"/>
                <a:ext cx="609600" cy="609600"/>
                <a:chOff x="304800" y="4038600"/>
                <a:chExt cx="609600" cy="609600"/>
              </a:xfrm>
            </p:grpSpPr>
            <p:sp>
              <p:nvSpPr>
                <p:cNvPr id="235" name="Diamond 234">
                  <a:extLst>
                    <a:ext uri="{FF2B5EF4-FFF2-40B4-BE49-F238E27FC236}">
                      <a16:creationId xmlns:a16="http://schemas.microsoft.com/office/drawing/2014/main" id="{3A288DA7-41CB-7F0B-C16B-60DF6CCAD662}"/>
                    </a:ext>
                  </a:extLst>
                </p:cNvPr>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829E37A4-652C-DECD-B05B-538405CB65FE}"/>
                    </a:ext>
                  </a:extLst>
                </p:cNvPr>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Diamond 233">
                <a:extLst>
                  <a:ext uri="{FF2B5EF4-FFF2-40B4-BE49-F238E27FC236}">
                    <a16:creationId xmlns:a16="http://schemas.microsoft.com/office/drawing/2014/main" id="{51C3F5E4-6A30-F4F9-4139-22716D3A73A8}"/>
                  </a:ext>
                </a:extLst>
              </p:cNvPr>
              <p:cNvSpPr/>
              <p:nvPr/>
            </p:nvSpPr>
            <p:spPr>
              <a:xfrm>
                <a:off x="1407226" y="401287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386">
              <a:extLst>
                <a:ext uri="{FF2B5EF4-FFF2-40B4-BE49-F238E27FC236}">
                  <a16:creationId xmlns:a16="http://schemas.microsoft.com/office/drawing/2014/main" id="{E2883E7D-5D5C-C55C-CCCA-6242BF9847E3}"/>
                </a:ext>
              </a:extLst>
            </p:cNvPr>
            <p:cNvGrpSpPr/>
            <p:nvPr/>
          </p:nvGrpSpPr>
          <p:grpSpPr>
            <a:xfrm>
              <a:off x="4892046" y="2502418"/>
              <a:ext cx="1135175" cy="1158376"/>
              <a:chOff x="2324286" y="3946606"/>
              <a:chExt cx="1821873" cy="1920794"/>
            </a:xfrm>
          </p:grpSpPr>
          <p:sp>
            <p:nvSpPr>
              <p:cNvPr id="225" name="Oval 224">
                <a:extLst>
                  <a:ext uri="{FF2B5EF4-FFF2-40B4-BE49-F238E27FC236}">
                    <a16:creationId xmlns:a16="http://schemas.microsoft.com/office/drawing/2014/main" id="{90A23DE2-C99D-7388-3C84-848C47B4B7F2}"/>
                  </a:ext>
                </a:extLst>
              </p:cNvPr>
              <p:cNvSpPr/>
              <p:nvPr/>
            </p:nvSpPr>
            <p:spPr>
              <a:xfrm rot="19857544">
                <a:off x="2599398" y="4387972"/>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9406BF76-B70A-349A-53A0-294456D78375}"/>
                  </a:ext>
                </a:extLst>
              </p:cNvPr>
              <p:cNvSpPr/>
              <p:nvPr/>
            </p:nvSpPr>
            <p:spPr>
              <a:xfrm rot="1951497">
                <a:off x="3488068" y="4421619"/>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9BB610A5-9E00-4B03-E1F7-A55AC8DF987E}"/>
                  </a:ext>
                </a:extLst>
              </p:cNvPr>
              <p:cNvSpPr/>
              <p:nvPr/>
            </p:nvSpPr>
            <p:spPr>
              <a:xfrm rot="19857544">
                <a:off x="2324286" y="3946606"/>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D30CBB5C-20D9-F33E-A037-B095BC7E8F7E}"/>
                  </a:ext>
                </a:extLst>
              </p:cNvPr>
              <p:cNvSpPr/>
              <p:nvPr/>
            </p:nvSpPr>
            <p:spPr>
              <a:xfrm rot="1862065">
                <a:off x="3765159" y="3998066"/>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1">
                <a:extLst>
                  <a:ext uri="{FF2B5EF4-FFF2-40B4-BE49-F238E27FC236}">
                    <a16:creationId xmlns:a16="http://schemas.microsoft.com/office/drawing/2014/main" id="{3E2ED4EE-A1DC-625D-3083-2082186FC940}"/>
                  </a:ext>
                </a:extLst>
              </p:cNvPr>
              <p:cNvGrpSpPr/>
              <p:nvPr/>
            </p:nvGrpSpPr>
            <p:grpSpPr>
              <a:xfrm>
                <a:off x="2819400" y="4953000"/>
                <a:ext cx="762000" cy="914400"/>
                <a:chOff x="3276600" y="990600"/>
                <a:chExt cx="762000" cy="914400"/>
              </a:xfrm>
            </p:grpSpPr>
            <p:sp>
              <p:nvSpPr>
                <p:cNvPr id="230" name="Oval 229">
                  <a:extLst>
                    <a:ext uri="{FF2B5EF4-FFF2-40B4-BE49-F238E27FC236}">
                      <a16:creationId xmlns:a16="http://schemas.microsoft.com/office/drawing/2014/main" id="{19A012C6-9C16-C5DC-FA3C-E90A2AC8963A}"/>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129">
                  <a:extLst>
                    <a:ext uri="{FF2B5EF4-FFF2-40B4-BE49-F238E27FC236}">
                      <a16:creationId xmlns:a16="http://schemas.microsoft.com/office/drawing/2014/main" id="{08DA986D-ED5C-7B5E-522A-1DD35B89675B}"/>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5" name="Group 13">
            <a:extLst>
              <a:ext uri="{FF2B5EF4-FFF2-40B4-BE49-F238E27FC236}">
                <a16:creationId xmlns:a16="http://schemas.microsoft.com/office/drawing/2014/main" id="{0A698342-6FC2-446E-92FE-7400DE5B1F30}"/>
              </a:ext>
            </a:extLst>
          </p:cNvPr>
          <p:cNvGrpSpPr/>
          <p:nvPr/>
        </p:nvGrpSpPr>
        <p:grpSpPr>
          <a:xfrm rot="1240121">
            <a:off x="809657" y="2187748"/>
            <a:ext cx="928923" cy="1059808"/>
            <a:chOff x="838200" y="1066800"/>
            <a:chExt cx="2438400" cy="3352800"/>
          </a:xfrm>
        </p:grpSpPr>
        <p:sp>
          <p:nvSpPr>
            <p:cNvPr id="127" name="Rounded Rectangle 61">
              <a:extLst>
                <a:ext uri="{FF2B5EF4-FFF2-40B4-BE49-F238E27FC236}">
                  <a16:creationId xmlns:a16="http://schemas.microsoft.com/office/drawing/2014/main" id="{1A74D2A3-E027-42BC-BFC1-864956FF1399}"/>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2">
              <a:extLst>
                <a:ext uri="{FF2B5EF4-FFF2-40B4-BE49-F238E27FC236}">
                  <a16:creationId xmlns:a16="http://schemas.microsoft.com/office/drawing/2014/main" id="{3DD1B296-BBDB-4B85-843C-653A367A56F9}"/>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3">
              <a:extLst>
                <a:ext uri="{FF2B5EF4-FFF2-40B4-BE49-F238E27FC236}">
                  <a16:creationId xmlns:a16="http://schemas.microsoft.com/office/drawing/2014/main" id="{F8998E78-6125-4FBF-A307-7E654168FE7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4">
              <a:extLst>
                <a:ext uri="{FF2B5EF4-FFF2-40B4-BE49-F238E27FC236}">
                  <a16:creationId xmlns:a16="http://schemas.microsoft.com/office/drawing/2014/main" id="{E8527077-0661-4622-92EB-242CE033680B}"/>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onut 5">
              <a:extLst>
                <a:ext uri="{FF2B5EF4-FFF2-40B4-BE49-F238E27FC236}">
                  <a16:creationId xmlns:a16="http://schemas.microsoft.com/office/drawing/2014/main" id="{F1BC81CF-E3ED-4E15-B579-D3617E0BF97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6">
              <a:extLst>
                <a:ext uri="{FF2B5EF4-FFF2-40B4-BE49-F238E27FC236}">
                  <a16:creationId xmlns:a16="http://schemas.microsoft.com/office/drawing/2014/main" id="{6025B197-AB00-4F9A-8D53-654A2F17B1F4}"/>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7">
              <a:extLst>
                <a:ext uri="{FF2B5EF4-FFF2-40B4-BE49-F238E27FC236}">
                  <a16:creationId xmlns:a16="http://schemas.microsoft.com/office/drawing/2014/main" id="{4FE3F197-F182-41C6-A48C-FB82255EFB8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Plaque 8">
              <a:extLst>
                <a:ext uri="{FF2B5EF4-FFF2-40B4-BE49-F238E27FC236}">
                  <a16:creationId xmlns:a16="http://schemas.microsoft.com/office/drawing/2014/main" id="{F177573D-6DC0-4627-864D-845450F58A38}"/>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aque 9">
              <a:extLst>
                <a:ext uri="{FF2B5EF4-FFF2-40B4-BE49-F238E27FC236}">
                  <a16:creationId xmlns:a16="http://schemas.microsoft.com/office/drawing/2014/main" id="{BF5FC298-A266-49BD-8D53-61BDB3FC88C5}"/>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laque 10">
              <a:extLst>
                <a:ext uri="{FF2B5EF4-FFF2-40B4-BE49-F238E27FC236}">
                  <a16:creationId xmlns:a16="http://schemas.microsoft.com/office/drawing/2014/main" id="{96A210C1-515C-46D6-A9A7-1706CFB03DB5}"/>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BF838963-36CA-8C87-BE9E-04137D8022DB}"/>
              </a:ext>
            </a:extLst>
          </p:cNvPr>
          <p:cNvGrpSpPr/>
          <p:nvPr/>
        </p:nvGrpSpPr>
        <p:grpSpPr>
          <a:xfrm>
            <a:off x="2197670" y="5248393"/>
            <a:ext cx="608231" cy="1586095"/>
            <a:chOff x="859587" y="304800"/>
            <a:chExt cx="2161747" cy="5607212"/>
          </a:xfrm>
        </p:grpSpPr>
        <p:sp>
          <p:nvSpPr>
            <p:cNvPr id="247" name="Oval 112">
              <a:extLst>
                <a:ext uri="{FF2B5EF4-FFF2-40B4-BE49-F238E27FC236}">
                  <a16:creationId xmlns:a16="http://schemas.microsoft.com/office/drawing/2014/main" id="{BF602C81-8251-5BBC-1B15-3D8C173919A1}"/>
                </a:ext>
              </a:extLst>
            </p:cNvPr>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527CE671-0F6A-2DFE-6834-555B01851BDD}"/>
                </a:ext>
              </a:extLst>
            </p:cNvPr>
            <p:cNvSpPr/>
            <p:nvPr/>
          </p:nvSpPr>
          <p:spPr>
            <a:xfrm rot="1303158">
              <a:off x="859587" y="3226889"/>
              <a:ext cx="463095"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54F1EF1E-34FB-F1B5-C8A6-CB916417633E}"/>
                </a:ext>
              </a:extLst>
            </p:cNvPr>
            <p:cNvSpPr/>
            <p:nvPr/>
          </p:nvSpPr>
          <p:spPr>
            <a:xfrm rot="20739751">
              <a:off x="2586485" y="3107873"/>
              <a:ext cx="434849"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112">
              <a:extLst>
                <a:ext uri="{FF2B5EF4-FFF2-40B4-BE49-F238E27FC236}">
                  <a16:creationId xmlns:a16="http://schemas.microsoft.com/office/drawing/2014/main" id="{3D6486BF-2E5F-5426-D4C2-10BB1665B846}"/>
                </a:ext>
              </a:extLst>
            </p:cNvPr>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a:extLst>
                <a:ext uri="{FF2B5EF4-FFF2-40B4-BE49-F238E27FC236}">
                  <a16:creationId xmlns:a16="http://schemas.microsoft.com/office/drawing/2014/main" id="{3638F3EC-D0FE-802A-C0A4-B910FB2E33E3}"/>
                </a:ext>
              </a:extLst>
            </p:cNvPr>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a:extLst>
                <a:ext uri="{FF2B5EF4-FFF2-40B4-BE49-F238E27FC236}">
                  <a16:creationId xmlns:a16="http://schemas.microsoft.com/office/drawing/2014/main" id="{A9B35891-8DB4-03DE-2D77-41F0DC7D0BEF}"/>
                </a:ext>
              </a:extLst>
            </p:cNvPr>
            <p:cNvSpPr/>
            <p:nvPr/>
          </p:nvSpPr>
          <p:spPr>
            <a:xfrm rot="19880348">
              <a:off x="2051263" y="2057929"/>
              <a:ext cx="769496" cy="1759729"/>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a:extLst>
                <a:ext uri="{FF2B5EF4-FFF2-40B4-BE49-F238E27FC236}">
                  <a16:creationId xmlns:a16="http://schemas.microsoft.com/office/drawing/2014/main" id="{12E7D3CD-0806-4CD7-4A9C-1649EE1F1496}"/>
                </a:ext>
              </a:extLst>
            </p:cNvPr>
            <p:cNvSpPr/>
            <p:nvPr/>
          </p:nvSpPr>
          <p:spPr>
            <a:xfrm rot="1324899">
              <a:off x="961313" y="2355976"/>
              <a:ext cx="769496" cy="1537382"/>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a:extLst>
                <a:ext uri="{FF2B5EF4-FFF2-40B4-BE49-F238E27FC236}">
                  <a16:creationId xmlns:a16="http://schemas.microsoft.com/office/drawing/2014/main" id="{EC3D38DC-9432-BEAF-21AC-496D5ACD7FC2}"/>
                </a:ext>
              </a:extLst>
            </p:cNvPr>
            <p:cNvSpPr/>
            <p:nvPr/>
          </p:nvSpPr>
          <p:spPr>
            <a:xfrm>
              <a:off x="1127155" y="2251481"/>
              <a:ext cx="1676400" cy="3124200"/>
            </a:xfrm>
            <a:prstGeom prst="trapezoid">
              <a:avLst>
                <a:gd name="adj" fmla="val 2349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Isosceles Triangle 254">
              <a:extLst>
                <a:ext uri="{FF2B5EF4-FFF2-40B4-BE49-F238E27FC236}">
                  <a16:creationId xmlns:a16="http://schemas.microsoft.com/office/drawing/2014/main" id="{D2803665-4CD4-3F32-703D-698B07DFA5C2}"/>
                </a:ext>
              </a:extLst>
            </p:cNvPr>
            <p:cNvSpPr/>
            <p:nvPr/>
          </p:nvSpPr>
          <p:spPr>
            <a:xfrm rot="10800000">
              <a:off x="1447800" y="2057400"/>
              <a:ext cx="990600" cy="1237478"/>
            </a:xfrm>
            <a:prstGeom prst="triangle">
              <a:avLst>
                <a:gd name="adj" fmla="val 5454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C99475EF-7B62-38FF-43B4-A0734544E51D}"/>
                </a:ext>
              </a:extLst>
            </p:cNvPr>
            <p:cNvSpPr/>
            <p:nvPr/>
          </p:nvSpPr>
          <p:spPr>
            <a:xfrm flipH="1">
              <a:off x="1159032" y="483618"/>
              <a:ext cx="1423429" cy="21458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18">
              <a:extLst>
                <a:ext uri="{FF2B5EF4-FFF2-40B4-BE49-F238E27FC236}">
                  <a16:creationId xmlns:a16="http://schemas.microsoft.com/office/drawing/2014/main" id="{28D58000-9A36-0135-EB69-4A1E32AC1797}"/>
                </a:ext>
              </a:extLst>
            </p:cNvPr>
            <p:cNvGrpSpPr/>
            <p:nvPr/>
          </p:nvGrpSpPr>
          <p:grpSpPr>
            <a:xfrm flipH="1">
              <a:off x="1159032" y="304800"/>
              <a:ext cx="1518324" cy="1041881"/>
              <a:chOff x="4850118" y="788842"/>
              <a:chExt cx="2160282" cy="1573358"/>
            </a:xfrm>
          </p:grpSpPr>
          <p:grpSp>
            <p:nvGrpSpPr>
              <p:cNvPr id="301" name="Group 10">
                <a:extLst>
                  <a:ext uri="{FF2B5EF4-FFF2-40B4-BE49-F238E27FC236}">
                    <a16:creationId xmlns:a16="http://schemas.microsoft.com/office/drawing/2014/main" id="{726714F1-B363-677B-9895-F37A317AB714}"/>
                  </a:ext>
                </a:extLst>
              </p:cNvPr>
              <p:cNvGrpSpPr/>
              <p:nvPr/>
            </p:nvGrpSpPr>
            <p:grpSpPr>
              <a:xfrm rot="10800000">
                <a:off x="5181600" y="1371600"/>
                <a:ext cx="1295400" cy="990600"/>
                <a:chOff x="4850118" y="788842"/>
                <a:chExt cx="2160282" cy="1497158"/>
              </a:xfrm>
            </p:grpSpPr>
            <p:sp>
              <p:nvSpPr>
                <p:cNvPr id="310" name="Moon 309">
                  <a:extLst>
                    <a:ext uri="{FF2B5EF4-FFF2-40B4-BE49-F238E27FC236}">
                      <a16:creationId xmlns:a16="http://schemas.microsoft.com/office/drawing/2014/main" id="{5C4C9229-1467-01E3-E523-86667FB10F55}"/>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a:extLst>
                    <a:ext uri="{FF2B5EF4-FFF2-40B4-BE49-F238E27FC236}">
                      <a16:creationId xmlns:a16="http://schemas.microsoft.com/office/drawing/2014/main" id="{E397FBE9-5299-AABE-90CD-8732B434AF98}"/>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13">
                  <a:extLst>
                    <a:ext uri="{FF2B5EF4-FFF2-40B4-BE49-F238E27FC236}">
                      <a16:creationId xmlns:a16="http://schemas.microsoft.com/office/drawing/2014/main" id="{0C382382-14B0-F630-3023-CCB2F20DEA69}"/>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14">
                  <a:extLst>
                    <a:ext uri="{FF2B5EF4-FFF2-40B4-BE49-F238E27FC236}">
                      <a16:creationId xmlns:a16="http://schemas.microsoft.com/office/drawing/2014/main" id="{C906F8D8-8D0F-0B9C-070C-95F543E6B3B3}"/>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15">
                  <a:extLst>
                    <a:ext uri="{FF2B5EF4-FFF2-40B4-BE49-F238E27FC236}">
                      <a16:creationId xmlns:a16="http://schemas.microsoft.com/office/drawing/2014/main" id="{10E90160-C81F-6DAF-94A4-E5494672361B}"/>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16">
                  <a:extLst>
                    <a:ext uri="{FF2B5EF4-FFF2-40B4-BE49-F238E27FC236}">
                      <a16:creationId xmlns:a16="http://schemas.microsoft.com/office/drawing/2014/main" id="{7DD435DB-386A-2112-9B63-9C0817D62C91}"/>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17">
                  <a:extLst>
                    <a:ext uri="{FF2B5EF4-FFF2-40B4-BE49-F238E27FC236}">
                      <a16:creationId xmlns:a16="http://schemas.microsoft.com/office/drawing/2014/main" id="{C0F96EDA-B5B4-A6B7-53DF-6DC9054751DA}"/>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9">
                <a:extLst>
                  <a:ext uri="{FF2B5EF4-FFF2-40B4-BE49-F238E27FC236}">
                    <a16:creationId xmlns:a16="http://schemas.microsoft.com/office/drawing/2014/main" id="{854D01E2-1C76-EF1A-4C56-AF1BD509381F}"/>
                  </a:ext>
                </a:extLst>
              </p:cNvPr>
              <p:cNvGrpSpPr/>
              <p:nvPr/>
            </p:nvGrpSpPr>
            <p:grpSpPr>
              <a:xfrm>
                <a:off x="4850118" y="788842"/>
                <a:ext cx="2160282" cy="1497158"/>
                <a:chOff x="4850118" y="788842"/>
                <a:chExt cx="2160282" cy="1497158"/>
              </a:xfrm>
            </p:grpSpPr>
            <p:sp>
              <p:nvSpPr>
                <p:cNvPr id="303" name="Moon 302">
                  <a:extLst>
                    <a:ext uri="{FF2B5EF4-FFF2-40B4-BE49-F238E27FC236}">
                      <a16:creationId xmlns:a16="http://schemas.microsoft.com/office/drawing/2014/main" id="{EB8DE2D8-0971-88A4-6F06-D20B4534CE32}"/>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2">
                  <a:extLst>
                    <a:ext uri="{FF2B5EF4-FFF2-40B4-BE49-F238E27FC236}">
                      <a16:creationId xmlns:a16="http://schemas.microsoft.com/office/drawing/2014/main" id="{708C3635-EB07-ADB1-C47E-E0CB4693DA72}"/>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
                  <a:extLst>
                    <a:ext uri="{FF2B5EF4-FFF2-40B4-BE49-F238E27FC236}">
                      <a16:creationId xmlns:a16="http://schemas.microsoft.com/office/drawing/2014/main" id="{861060DF-560E-6B8C-AC3D-4E032D180AFD}"/>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4">
                  <a:extLst>
                    <a:ext uri="{FF2B5EF4-FFF2-40B4-BE49-F238E27FC236}">
                      <a16:creationId xmlns:a16="http://schemas.microsoft.com/office/drawing/2014/main" id="{C269126A-5133-BB82-BEEC-45FAE735C652}"/>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5">
                  <a:extLst>
                    <a:ext uri="{FF2B5EF4-FFF2-40B4-BE49-F238E27FC236}">
                      <a16:creationId xmlns:a16="http://schemas.microsoft.com/office/drawing/2014/main" id="{B08D03E4-1871-AC07-5AC7-DFD4867BA5A2}"/>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6">
                  <a:extLst>
                    <a:ext uri="{FF2B5EF4-FFF2-40B4-BE49-F238E27FC236}">
                      <a16:creationId xmlns:a16="http://schemas.microsoft.com/office/drawing/2014/main" id="{E7DE38A0-4B58-9FA7-261C-EEEF26B9F733}"/>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8">
                  <a:extLst>
                    <a:ext uri="{FF2B5EF4-FFF2-40B4-BE49-F238E27FC236}">
                      <a16:creationId xmlns:a16="http://schemas.microsoft.com/office/drawing/2014/main" id="{7B83EA05-260B-E844-E06C-F54CF714E0D7}"/>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8" name="Oval 257">
              <a:extLst>
                <a:ext uri="{FF2B5EF4-FFF2-40B4-BE49-F238E27FC236}">
                  <a16:creationId xmlns:a16="http://schemas.microsoft.com/office/drawing/2014/main" id="{F49B6756-3D84-CA62-82E1-D6F2D19CBB14}"/>
                </a:ext>
              </a:extLst>
            </p:cNvPr>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16F407F6-9541-FA23-E2F7-5AE201F793AF}"/>
                </a:ext>
              </a:extLst>
            </p:cNvPr>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130">
              <a:extLst>
                <a:ext uri="{FF2B5EF4-FFF2-40B4-BE49-F238E27FC236}">
                  <a16:creationId xmlns:a16="http://schemas.microsoft.com/office/drawing/2014/main" id="{F305BDBD-57D1-FAFE-991D-8D5E764E98E2}"/>
                </a:ext>
              </a:extLst>
            </p:cNvPr>
            <p:cNvGrpSpPr/>
            <p:nvPr/>
          </p:nvGrpSpPr>
          <p:grpSpPr>
            <a:xfrm>
              <a:off x="1143000" y="4800600"/>
              <a:ext cx="1600200" cy="533400"/>
              <a:chOff x="5029200" y="1371600"/>
              <a:chExt cx="6791793" cy="1933731"/>
            </a:xfrm>
          </p:grpSpPr>
          <p:grpSp>
            <p:nvGrpSpPr>
              <p:cNvPr id="289" name="Group 16">
                <a:extLst>
                  <a:ext uri="{FF2B5EF4-FFF2-40B4-BE49-F238E27FC236}">
                    <a16:creationId xmlns:a16="http://schemas.microsoft.com/office/drawing/2014/main" id="{551724BF-0482-4A3F-B4E8-F67C14EE94DF}"/>
                  </a:ext>
                </a:extLst>
              </p:cNvPr>
              <p:cNvGrpSpPr/>
              <p:nvPr/>
            </p:nvGrpSpPr>
            <p:grpSpPr>
              <a:xfrm>
                <a:off x="5029200" y="1371600"/>
                <a:ext cx="1752600" cy="1905000"/>
                <a:chOff x="5029200" y="1371600"/>
                <a:chExt cx="1752600" cy="1905000"/>
              </a:xfrm>
            </p:grpSpPr>
            <p:sp>
              <p:nvSpPr>
                <p:cNvPr id="299" name="4-Point Star 137">
                  <a:extLst>
                    <a:ext uri="{FF2B5EF4-FFF2-40B4-BE49-F238E27FC236}">
                      <a16:creationId xmlns:a16="http://schemas.microsoft.com/office/drawing/2014/main" id="{14D9E9C5-0530-41D7-79DB-BD34CD2F5B62}"/>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4-Point Star 138">
                  <a:extLst>
                    <a:ext uri="{FF2B5EF4-FFF2-40B4-BE49-F238E27FC236}">
                      <a16:creationId xmlns:a16="http://schemas.microsoft.com/office/drawing/2014/main" id="{90A1FF1F-2BF7-FAE3-74C9-F978EAF8820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7">
                <a:extLst>
                  <a:ext uri="{FF2B5EF4-FFF2-40B4-BE49-F238E27FC236}">
                    <a16:creationId xmlns:a16="http://schemas.microsoft.com/office/drawing/2014/main" id="{927120CD-6EDA-55FE-1F38-3B61A7DCDE1E}"/>
                  </a:ext>
                </a:extLst>
              </p:cNvPr>
              <p:cNvGrpSpPr/>
              <p:nvPr/>
            </p:nvGrpSpPr>
            <p:grpSpPr>
              <a:xfrm>
                <a:off x="6713095" y="1400331"/>
                <a:ext cx="1752600" cy="1905000"/>
                <a:chOff x="5029200" y="1371600"/>
                <a:chExt cx="1752600" cy="1905000"/>
              </a:xfrm>
            </p:grpSpPr>
            <p:sp>
              <p:nvSpPr>
                <p:cNvPr id="297" name="4-Point Star 135">
                  <a:extLst>
                    <a:ext uri="{FF2B5EF4-FFF2-40B4-BE49-F238E27FC236}">
                      <a16:creationId xmlns:a16="http://schemas.microsoft.com/office/drawing/2014/main" id="{CA6495EF-AF63-FF6A-5849-619C1783901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4-Point Star 136">
                  <a:extLst>
                    <a:ext uri="{FF2B5EF4-FFF2-40B4-BE49-F238E27FC236}">
                      <a16:creationId xmlns:a16="http://schemas.microsoft.com/office/drawing/2014/main" id="{AC1AF4D0-6300-2B81-FE4F-CAA62FD7EF38}"/>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0">
                <a:extLst>
                  <a:ext uri="{FF2B5EF4-FFF2-40B4-BE49-F238E27FC236}">
                    <a16:creationId xmlns:a16="http://schemas.microsoft.com/office/drawing/2014/main" id="{718CEE58-E95B-38EA-B742-D3C436780397}"/>
                  </a:ext>
                </a:extLst>
              </p:cNvPr>
              <p:cNvGrpSpPr/>
              <p:nvPr/>
            </p:nvGrpSpPr>
            <p:grpSpPr>
              <a:xfrm>
                <a:off x="8404486" y="1389088"/>
                <a:ext cx="1752600" cy="1905000"/>
                <a:chOff x="5029200" y="1371600"/>
                <a:chExt cx="1752600" cy="1905000"/>
              </a:xfrm>
            </p:grpSpPr>
            <p:sp>
              <p:nvSpPr>
                <p:cNvPr id="295" name="4-Point Star 133">
                  <a:extLst>
                    <a:ext uri="{FF2B5EF4-FFF2-40B4-BE49-F238E27FC236}">
                      <a16:creationId xmlns:a16="http://schemas.microsoft.com/office/drawing/2014/main" id="{8551B2D3-26E5-733D-7FF9-EE37A5E8F94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4-Point Star 134">
                  <a:extLst>
                    <a:ext uri="{FF2B5EF4-FFF2-40B4-BE49-F238E27FC236}">
                      <a16:creationId xmlns:a16="http://schemas.microsoft.com/office/drawing/2014/main" id="{DE4A9CBE-C79A-F6BE-5E66-B95E3BDA34EA}"/>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3">
                <a:extLst>
                  <a:ext uri="{FF2B5EF4-FFF2-40B4-BE49-F238E27FC236}">
                    <a16:creationId xmlns:a16="http://schemas.microsoft.com/office/drawing/2014/main" id="{A5369EE2-8355-1052-B987-190AC1B8914B}"/>
                  </a:ext>
                </a:extLst>
              </p:cNvPr>
              <p:cNvGrpSpPr/>
              <p:nvPr/>
            </p:nvGrpSpPr>
            <p:grpSpPr>
              <a:xfrm>
                <a:off x="10068393" y="1389089"/>
                <a:ext cx="1752600" cy="1905000"/>
                <a:chOff x="5029200" y="1371600"/>
                <a:chExt cx="1752600" cy="1905000"/>
              </a:xfrm>
            </p:grpSpPr>
            <p:sp>
              <p:nvSpPr>
                <p:cNvPr id="293" name="4-Point Star 131">
                  <a:extLst>
                    <a:ext uri="{FF2B5EF4-FFF2-40B4-BE49-F238E27FC236}">
                      <a16:creationId xmlns:a16="http://schemas.microsoft.com/office/drawing/2014/main" id="{6E9F3998-0814-F7C7-6DB3-67C3FEA318E8}"/>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4-Point Star 132">
                  <a:extLst>
                    <a:ext uri="{FF2B5EF4-FFF2-40B4-BE49-F238E27FC236}">
                      <a16:creationId xmlns:a16="http://schemas.microsoft.com/office/drawing/2014/main" id="{8F3D22F5-6610-BB18-6999-FB09810778F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143">
              <a:extLst>
                <a:ext uri="{FF2B5EF4-FFF2-40B4-BE49-F238E27FC236}">
                  <a16:creationId xmlns:a16="http://schemas.microsoft.com/office/drawing/2014/main" id="{C4D3CE32-445B-6D11-84BF-0BF50001CEDD}"/>
                </a:ext>
              </a:extLst>
            </p:cNvPr>
            <p:cNvGrpSpPr/>
            <p:nvPr/>
          </p:nvGrpSpPr>
          <p:grpSpPr>
            <a:xfrm rot="4213636">
              <a:off x="1086426" y="3023269"/>
              <a:ext cx="1295400" cy="304800"/>
              <a:chOff x="5029200" y="1371600"/>
              <a:chExt cx="6791793" cy="1933731"/>
            </a:xfrm>
          </p:grpSpPr>
          <p:grpSp>
            <p:nvGrpSpPr>
              <p:cNvPr id="277" name="Group 16">
                <a:extLst>
                  <a:ext uri="{FF2B5EF4-FFF2-40B4-BE49-F238E27FC236}">
                    <a16:creationId xmlns:a16="http://schemas.microsoft.com/office/drawing/2014/main" id="{F81E67B0-81FC-10C6-ACD7-6DFDF11CC568}"/>
                  </a:ext>
                </a:extLst>
              </p:cNvPr>
              <p:cNvGrpSpPr/>
              <p:nvPr/>
            </p:nvGrpSpPr>
            <p:grpSpPr>
              <a:xfrm>
                <a:off x="5029200" y="1371600"/>
                <a:ext cx="1752600" cy="1905000"/>
                <a:chOff x="5029200" y="1371600"/>
                <a:chExt cx="1752600" cy="1905000"/>
              </a:xfrm>
            </p:grpSpPr>
            <p:sp>
              <p:nvSpPr>
                <p:cNvPr id="287" name="4-Point Star 125">
                  <a:extLst>
                    <a:ext uri="{FF2B5EF4-FFF2-40B4-BE49-F238E27FC236}">
                      <a16:creationId xmlns:a16="http://schemas.microsoft.com/office/drawing/2014/main" id="{52D9A499-7ABA-2A93-CB98-1E835840793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4-Point Star 126">
                  <a:extLst>
                    <a:ext uri="{FF2B5EF4-FFF2-40B4-BE49-F238E27FC236}">
                      <a16:creationId xmlns:a16="http://schemas.microsoft.com/office/drawing/2014/main" id="{4582F91F-4B0F-95D6-330C-0ADE7F1F21AC}"/>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17">
                <a:extLst>
                  <a:ext uri="{FF2B5EF4-FFF2-40B4-BE49-F238E27FC236}">
                    <a16:creationId xmlns:a16="http://schemas.microsoft.com/office/drawing/2014/main" id="{F90E760D-8237-187D-8923-4443BB56CA06}"/>
                  </a:ext>
                </a:extLst>
              </p:cNvPr>
              <p:cNvGrpSpPr/>
              <p:nvPr/>
            </p:nvGrpSpPr>
            <p:grpSpPr>
              <a:xfrm>
                <a:off x="6713095" y="1400331"/>
                <a:ext cx="1752600" cy="1905000"/>
                <a:chOff x="5029200" y="1371600"/>
                <a:chExt cx="1752600" cy="1905000"/>
              </a:xfrm>
            </p:grpSpPr>
            <p:sp>
              <p:nvSpPr>
                <p:cNvPr id="285" name="4-Point Star 123">
                  <a:extLst>
                    <a:ext uri="{FF2B5EF4-FFF2-40B4-BE49-F238E27FC236}">
                      <a16:creationId xmlns:a16="http://schemas.microsoft.com/office/drawing/2014/main" id="{B273AF44-BC81-AD20-DCD6-25061E030CA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4-Point Star 124">
                  <a:extLst>
                    <a:ext uri="{FF2B5EF4-FFF2-40B4-BE49-F238E27FC236}">
                      <a16:creationId xmlns:a16="http://schemas.microsoft.com/office/drawing/2014/main" id="{62E3C800-CC10-5E6B-A203-E8D8FB44867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0">
                <a:extLst>
                  <a:ext uri="{FF2B5EF4-FFF2-40B4-BE49-F238E27FC236}">
                    <a16:creationId xmlns:a16="http://schemas.microsoft.com/office/drawing/2014/main" id="{56AF7289-EE6F-9EA7-8333-FBBDA16C5EAB}"/>
                  </a:ext>
                </a:extLst>
              </p:cNvPr>
              <p:cNvGrpSpPr/>
              <p:nvPr/>
            </p:nvGrpSpPr>
            <p:grpSpPr>
              <a:xfrm>
                <a:off x="8404486" y="1389088"/>
                <a:ext cx="1752600" cy="1905000"/>
                <a:chOff x="5029200" y="1371600"/>
                <a:chExt cx="1752600" cy="1905000"/>
              </a:xfrm>
            </p:grpSpPr>
            <p:sp>
              <p:nvSpPr>
                <p:cNvPr id="283" name="4-Point Star 121">
                  <a:extLst>
                    <a:ext uri="{FF2B5EF4-FFF2-40B4-BE49-F238E27FC236}">
                      <a16:creationId xmlns:a16="http://schemas.microsoft.com/office/drawing/2014/main" id="{69BFA05A-CC68-FE8C-FF64-C456E9A922F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4-Point Star 122">
                  <a:extLst>
                    <a:ext uri="{FF2B5EF4-FFF2-40B4-BE49-F238E27FC236}">
                      <a16:creationId xmlns:a16="http://schemas.microsoft.com/office/drawing/2014/main" id="{DC628151-D8FC-9DEC-67FE-5BA5005294D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3">
                <a:extLst>
                  <a:ext uri="{FF2B5EF4-FFF2-40B4-BE49-F238E27FC236}">
                    <a16:creationId xmlns:a16="http://schemas.microsoft.com/office/drawing/2014/main" id="{4ADFDE1C-BFA3-FDA0-9031-DCCB05442D93}"/>
                  </a:ext>
                </a:extLst>
              </p:cNvPr>
              <p:cNvGrpSpPr/>
              <p:nvPr/>
            </p:nvGrpSpPr>
            <p:grpSpPr>
              <a:xfrm>
                <a:off x="10068393" y="1389089"/>
                <a:ext cx="1752600" cy="1905000"/>
                <a:chOff x="5029200" y="1371600"/>
                <a:chExt cx="1752600" cy="1905000"/>
              </a:xfrm>
            </p:grpSpPr>
            <p:sp>
              <p:nvSpPr>
                <p:cNvPr id="281" name="4-Point Star 119">
                  <a:extLst>
                    <a:ext uri="{FF2B5EF4-FFF2-40B4-BE49-F238E27FC236}">
                      <a16:creationId xmlns:a16="http://schemas.microsoft.com/office/drawing/2014/main" id="{93EBB0AA-D532-5775-787A-3C302CB2FE05}"/>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4-Point Star 120">
                  <a:extLst>
                    <a:ext uri="{FF2B5EF4-FFF2-40B4-BE49-F238E27FC236}">
                      <a16:creationId xmlns:a16="http://schemas.microsoft.com/office/drawing/2014/main" id="{E632581D-0386-4C67-7BCE-E43416CA346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 name="Group 156">
              <a:extLst>
                <a:ext uri="{FF2B5EF4-FFF2-40B4-BE49-F238E27FC236}">
                  <a16:creationId xmlns:a16="http://schemas.microsoft.com/office/drawing/2014/main" id="{773248BC-09D3-6AEF-7DFA-37BCAD25AFD1}"/>
                </a:ext>
              </a:extLst>
            </p:cNvPr>
            <p:cNvGrpSpPr/>
            <p:nvPr/>
          </p:nvGrpSpPr>
          <p:grpSpPr>
            <a:xfrm rot="17386364" flipH="1">
              <a:off x="1467425" y="3023268"/>
              <a:ext cx="1295400" cy="304800"/>
              <a:chOff x="5029200" y="1371600"/>
              <a:chExt cx="6791793" cy="1933731"/>
            </a:xfrm>
          </p:grpSpPr>
          <p:grpSp>
            <p:nvGrpSpPr>
              <p:cNvPr id="265" name="Group 16">
                <a:extLst>
                  <a:ext uri="{FF2B5EF4-FFF2-40B4-BE49-F238E27FC236}">
                    <a16:creationId xmlns:a16="http://schemas.microsoft.com/office/drawing/2014/main" id="{11046BC3-B77B-2258-AE2B-E8A5214C0FDD}"/>
                  </a:ext>
                </a:extLst>
              </p:cNvPr>
              <p:cNvGrpSpPr/>
              <p:nvPr/>
            </p:nvGrpSpPr>
            <p:grpSpPr>
              <a:xfrm>
                <a:off x="5029200" y="1371600"/>
                <a:ext cx="1752600" cy="1905000"/>
                <a:chOff x="5029200" y="1371600"/>
                <a:chExt cx="1752600" cy="1905000"/>
              </a:xfrm>
            </p:grpSpPr>
            <p:sp>
              <p:nvSpPr>
                <p:cNvPr id="275" name="4-Point Star 113">
                  <a:extLst>
                    <a:ext uri="{FF2B5EF4-FFF2-40B4-BE49-F238E27FC236}">
                      <a16:creationId xmlns:a16="http://schemas.microsoft.com/office/drawing/2014/main" id="{6184A15D-8FAC-CB78-2921-9E4281B3A1D8}"/>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4-Point Star 114">
                  <a:extLst>
                    <a:ext uri="{FF2B5EF4-FFF2-40B4-BE49-F238E27FC236}">
                      <a16:creationId xmlns:a16="http://schemas.microsoft.com/office/drawing/2014/main" id="{CC0FD1AA-1C57-6B5E-6EB0-4295F10722B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17">
                <a:extLst>
                  <a:ext uri="{FF2B5EF4-FFF2-40B4-BE49-F238E27FC236}">
                    <a16:creationId xmlns:a16="http://schemas.microsoft.com/office/drawing/2014/main" id="{A455537B-FE7D-870D-8FFE-0FC67833792F}"/>
                  </a:ext>
                </a:extLst>
              </p:cNvPr>
              <p:cNvGrpSpPr/>
              <p:nvPr/>
            </p:nvGrpSpPr>
            <p:grpSpPr>
              <a:xfrm>
                <a:off x="6713095" y="1400331"/>
                <a:ext cx="1752600" cy="1905000"/>
                <a:chOff x="5029200" y="1371600"/>
                <a:chExt cx="1752600" cy="1905000"/>
              </a:xfrm>
            </p:grpSpPr>
            <p:sp>
              <p:nvSpPr>
                <p:cNvPr id="273" name="4-Point Star 111">
                  <a:extLst>
                    <a:ext uri="{FF2B5EF4-FFF2-40B4-BE49-F238E27FC236}">
                      <a16:creationId xmlns:a16="http://schemas.microsoft.com/office/drawing/2014/main" id="{059A8F64-4539-E2E3-2D8F-AC44BE07D81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4-Point Star 112">
                  <a:extLst>
                    <a:ext uri="{FF2B5EF4-FFF2-40B4-BE49-F238E27FC236}">
                      <a16:creationId xmlns:a16="http://schemas.microsoft.com/office/drawing/2014/main" id="{8A7A512D-734A-C5EC-2A8E-B5FFE07841C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0">
                <a:extLst>
                  <a:ext uri="{FF2B5EF4-FFF2-40B4-BE49-F238E27FC236}">
                    <a16:creationId xmlns:a16="http://schemas.microsoft.com/office/drawing/2014/main" id="{471BDE73-3CF8-C853-3463-DC2151988EE1}"/>
                  </a:ext>
                </a:extLst>
              </p:cNvPr>
              <p:cNvGrpSpPr/>
              <p:nvPr/>
            </p:nvGrpSpPr>
            <p:grpSpPr>
              <a:xfrm>
                <a:off x="8404486" y="1389088"/>
                <a:ext cx="1752600" cy="1905000"/>
                <a:chOff x="5029200" y="1371600"/>
                <a:chExt cx="1752600" cy="1905000"/>
              </a:xfrm>
            </p:grpSpPr>
            <p:sp>
              <p:nvSpPr>
                <p:cNvPr id="271" name="4-Point Star 109">
                  <a:extLst>
                    <a:ext uri="{FF2B5EF4-FFF2-40B4-BE49-F238E27FC236}">
                      <a16:creationId xmlns:a16="http://schemas.microsoft.com/office/drawing/2014/main" id="{09C783AA-99B4-556B-DC91-1DC66F5AC24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4-Point Star 110">
                  <a:extLst>
                    <a:ext uri="{FF2B5EF4-FFF2-40B4-BE49-F238E27FC236}">
                      <a16:creationId xmlns:a16="http://schemas.microsoft.com/office/drawing/2014/main" id="{1185893A-D64B-964E-90E0-4F83515B5DE7}"/>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3">
                <a:extLst>
                  <a:ext uri="{FF2B5EF4-FFF2-40B4-BE49-F238E27FC236}">
                    <a16:creationId xmlns:a16="http://schemas.microsoft.com/office/drawing/2014/main" id="{7FB00B65-3076-E619-4500-9B834F4208E3}"/>
                  </a:ext>
                </a:extLst>
              </p:cNvPr>
              <p:cNvGrpSpPr/>
              <p:nvPr/>
            </p:nvGrpSpPr>
            <p:grpSpPr>
              <a:xfrm>
                <a:off x="10068393" y="1389089"/>
                <a:ext cx="1752600" cy="1905000"/>
                <a:chOff x="5029200" y="1371600"/>
                <a:chExt cx="1752600" cy="1905000"/>
              </a:xfrm>
            </p:grpSpPr>
            <p:sp>
              <p:nvSpPr>
                <p:cNvPr id="269" name="4-Point Star 107">
                  <a:extLst>
                    <a:ext uri="{FF2B5EF4-FFF2-40B4-BE49-F238E27FC236}">
                      <a16:creationId xmlns:a16="http://schemas.microsoft.com/office/drawing/2014/main" id="{62CC5F53-58E8-D940-FEF2-0A516976981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4-Point Star 108">
                  <a:extLst>
                    <a:ext uri="{FF2B5EF4-FFF2-40B4-BE49-F238E27FC236}">
                      <a16:creationId xmlns:a16="http://schemas.microsoft.com/office/drawing/2014/main" id="{2ACE3EDF-D0B0-9EC8-5BB8-0F707B299EB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3" name="Plaque 262">
              <a:extLst>
                <a:ext uri="{FF2B5EF4-FFF2-40B4-BE49-F238E27FC236}">
                  <a16:creationId xmlns:a16="http://schemas.microsoft.com/office/drawing/2014/main" id="{ACB5B155-93D9-67EF-02BC-531A8745FCB3}"/>
                </a:ext>
              </a:extLst>
            </p:cNvPr>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a:extLst>
                <a:ext uri="{FF2B5EF4-FFF2-40B4-BE49-F238E27FC236}">
                  <a16:creationId xmlns:a16="http://schemas.microsoft.com/office/drawing/2014/main" id="{8461F55F-F45E-760E-A166-001F3B53A219}"/>
                </a:ext>
              </a:extLst>
            </p:cNvPr>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644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4.79167E-6 2.96296E-6 L -4.79167E-6 2.96296E-6 L 0.05131 0.00092 C 0.07214 0.00185 0.05391 0.00139 0.06459 0.0037 C 0.0698 0.00463 0.07995 0.00625 0.07995 0.00648 C 0.08894 0.01041 0.0737 0.0037 0.09493 0.00902 C 0.09649 0.00926 0.09766 0.01088 0.09909 0.01134 C 0.10014 0.0118 0.10105 0.0125 0.10209 0.01273 C 0.10404 0.01365 0.10612 0.01365 0.10795 0.01435 C 0.11941 0.01736 0.10014 0.01365 0.11915 0.0169 C 0.12422 0.01944 0.12006 0.01759 0.12709 0.01967 C 0.13008 0.0206 0.13321 0.0206 0.13594 0.02222 C 0.13672 0.02268 0.13737 0.02315 0.13816 0.02338 C 0.14258 0.02523 0.14532 0.025 0.15 0.02615 C 0.15352 0.02708 0.15469 0.02777 0.15808 0.02893 C 0.16277 0.03055 0.16342 0.03055 0.16849 0.03171 C 0.16915 0.03217 0.16993 0.03264 0.17071 0.03287 C 0.17409 0.03426 0.17631 0.03449 0.18021 0.03541 C 0.1849 0.03657 0.18516 0.0368 0.18985 0.03819 C 0.19076 0.03889 0.1918 0.04027 0.19284 0.04097 C 0.19597 0.04305 0.19506 0.04143 0.19779 0.04375 C 0.19987 0.04537 0.2017 0.04745 0.20365 0.04884 C 0.20912 0.05185 0.20248 0.04815 0.20886 0.05139 C 0.21628 0.05555 0.20482 0.05 0.21407 0.0544 C 0.21836 0.0618 0.21381 0.05555 0.22084 0.05949 C 0.22162 0.05995 0.22201 0.06134 0.22279 0.06203 C 0.2237 0.06273 0.22474 0.06273 0.22579 0.06342 C 0.22683 0.06412 0.22774 0.06527 0.22878 0.06597 C 0.22969 0.0669 0.23073 0.06713 0.23165 0.06759 C 0.23243 0.06805 0.23308 0.06828 0.23386 0.06875 C 0.2349 0.06921 0.23594 0.06967 0.23685 0.07014 C 0.23764 0.07037 0.23842 0.07106 0.2392 0.07129 C 0.24011 0.07199 0.24115 0.07199 0.24206 0.07268 C 0.24649 0.07569 0.24336 0.07546 0.24792 0.07685 C 0.24987 0.07731 0.2517 0.07754 0.25378 0.07801 C 0.27162 0.08287 0.25482 0.07893 0.26862 0.08217 C 0.27279 0.08472 0.27266 0.08472 0.27956 0.08611 C 0.29063 0.08796 0.28451 0.08703 0.29792 0.08865 C 0.29935 0.08912 0.30092 0.08935 0.30235 0.09004 C 0.30339 0.09074 0.3043 0.09213 0.30534 0.09259 C 0.30899 0.09375 0.31277 0.09352 0.31641 0.09398 C 0.31889 0.0949 0.32123 0.09629 0.3237 0.09676 L 0.33711 0.0993 C 0.33816 0.10023 0.33933 0.10139 0.34063 0.10208 C 0.34245 0.10254 0.34415 0.10254 0.34584 0.10324 C 0.34662 0.10347 0.34727 0.10416 0.34792 0.1044 C 0.34896 0.10509 0.35 0.10532 0.35092 0.10578 C 0.35443 0.10787 0.35209 0.10671 0.35547 0.11018 C 0.35795 0.11273 0.35808 0.1125 0.36055 0.11389 C 0.36133 0.11527 0.36185 0.1169 0.36277 0.11782 C 0.3698 0.125 0.36472 0.11643 0.37084 0.12338 C 0.37787 0.13078 0.37136 0.12708 0.37735 0.12986 C 0.38073 0.13449 0.38073 0.13495 0.3849 0.13773 C 0.3862 0.13889 0.38803 0.13889 0.38933 0.14051 C 0.38998 0.14143 0.39076 0.14259 0.39154 0.14305 C 0.39297 0.14421 0.39454 0.1449 0.39571 0.14583 L 0.40027 0.14861 C 0.40157 0.15023 0.40261 0.15254 0.40404 0.15393 C 0.40521 0.15486 0.40639 0.15463 0.40769 0.15509 C 0.4086 0.15555 0.40964 0.15578 0.41068 0.15648 C 0.41172 0.15717 0.41264 0.15856 0.41368 0.15926 C 0.41576 0.16065 0.41797 0.1618 0.42019 0.16319 C 0.42084 0.16365 0.42162 0.16389 0.4224 0.16458 C 0.42344 0.16527 0.42435 0.1662 0.42527 0.16713 C 0.42605 0.16805 0.4267 0.16898 0.42748 0.1699 C 0.42943 0.17152 0.43178 0.17245 0.43347 0.17523 C 0.43594 0.17847 0.43724 0.18055 0.44011 0.18287 C 0.44128 0.18402 0.44258 0.18472 0.44389 0.18565 C 0.44545 0.18889 0.44662 0.19143 0.44883 0.19352 C 0.44961 0.19421 0.4504 0.19421 0.45118 0.1949 C 0.45196 0.1956 0.45261 0.19699 0.45339 0.19768 C 0.45391 0.19815 0.45482 0.19838 0.45547 0.19884 C 0.46068 0.2037 0.45443 0.20046 0.46068 0.20324 C 0.46146 0.2044 0.46211 0.20578 0.46303 0.20694 C 0.46381 0.2081 0.46485 0.20856 0.46589 0.20949 C 0.46745 0.21134 0.46875 0.21342 0.47019 0.21504 C 0.47149 0.21643 0.47383 0.21898 0.47383 0.21921 C 0.47631 0.22569 0.47461 0.22199 0.47982 0.22824 L 0.48204 0.23102 L 0.48425 0.23356 C 0.48477 0.23495 0.48503 0.23657 0.48568 0.2375 C 0.48698 0.24004 0.48946 0.24213 0.49102 0.24421 C 0.49284 0.24676 0.49532 0.24861 0.49675 0.25208 C 0.49714 0.2537 0.49753 0.25509 0.49818 0.25625 C 0.49961 0.25833 0.50118 0.25972 0.50261 0.26157 C 0.50547 0.26481 0.50391 0.26342 0.50704 0.26527 C 0.51133 0.27685 0.5056 0.26342 0.51081 0.27083 C 0.51146 0.27199 0.51172 0.27361 0.51224 0.27477 C 0.51485 0.2794 0.51485 0.27754 0.51745 0.28148 C 0.5237 0.29097 0.51485 0.2794 0.5224 0.28935 C 0.52318 0.29027 0.52396 0.2912 0.52474 0.29213 C 0.52566 0.29305 0.52683 0.29375 0.52774 0.2949 C 0.52852 0.29583 0.52917 0.29745 0.52995 0.29861 C 0.53112 0.30069 0.5336 0.30277 0.53503 0.30393 C 0.53581 0.30463 0.53659 0.30486 0.53724 0.30532 C 0.54493 0.31574 0.53568 0.3037 0.5431 0.31203 C 0.54532 0.31458 0.54727 0.31852 0.54974 0.31967 C 0.55352 0.32222 0.553 0.32152 0.55795 0.32801 C 0.55873 0.32916 0.55925 0.33078 0.56003 0.33171 C 0.56185 0.33426 0.56485 0.33565 0.5668 0.33727 C 0.57058 0.34097 0.5681 0.34213 0.57474 0.34514 C 0.578 0.34676 0.57774 0.34606 0.5806 0.3493 C 0.58139 0.35023 0.58204 0.35139 0.58295 0.35208 C 0.58477 0.35301 0.58711 0.35277 0.58894 0.3544 C 0.58972 0.35532 0.59076 0.35602 0.5918 0.35717 C 0.59271 0.35833 0.59349 0.36041 0.59467 0.36134 C 0.5987 0.36458 0.6 0.36342 0.6043 0.36504 L 0.61081 0.36921 C 0.61159 0.36944 0.61237 0.37014 0.61316 0.37037 C 0.61719 0.37222 0.61511 0.37152 0.61967 0.37315 C 0.62396 0.37824 0.62032 0.375 0.62852 0.37708 C 0.62956 0.37731 0.63047 0.37801 0.63152 0.37847 C 0.63295 0.37893 0.63451 0.37916 0.63594 0.37986 C 0.63672 0.38009 0.63737 0.38078 0.63816 0.38102 C 0.63933 0.38171 0.64063 0.38194 0.64167 0.3824 C 0.64245 0.38287 0.64323 0.38356 0.64402 0.38379 C 0.65743 0.3868 0.65612 0.38634 0.66628 0.38634 L 0.66628 0.3868 L 0.66628 0.38634 " pathEditMode="relative" rAng="0" ptsTypes="AAAAAAAAAAAAAAAAAAAAAAAAAAAAAAAAAAAAAAAAAAAAAAAAAAAAAAAAAAAAAAAAAAAAAAAAAAAAAAAAAAAAAAAAAAAAAAAAAAAAAAAAAAAAAAAAAAAAAAA">
                                      <p:cBhvr>
                                        <p:cTn id="8" dur="2000" fill="hold"/>
                                        <p:tgtEl>
                                          <p:spTgt spid="125"/>
                                        </p:tgtEl>
                                        <p:attrNameLst>
                                          <p:attrName>ppt_x</p:attrName>
                                          <p:attrName>ppt_y</p:attrName>
                                        </p:attrNameLst>
                                      </p:cBhvr>
                                      <p:rCtr x="33307" y="1932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2" presetClass="entr" presetSubtype="2"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750" fill="hold"/>
                                        <p:tgtEl>
                                          <p:spTgt spid="39"/>
                                        </p:tgtEl>
                                        <p:attrNameLst>
                                          <p:attrName>ppt_x</p:attrName>
                                        </p:attrNameLst>
                                      </p:cBhvr>
                                      <p:tavLst>
                                        <p:tav tm="0">
                                          <p:val>
                                            <p:strVal val="1+#ppt_w/2"/>
                                          </p:val>
                                        </p:tav>
                                        <p:tav tm="100000">
                                          <p:val>
                                            <p:strVal val="#ppt_x"/>
                                          </p:val>
                                        </p:tav>
                                      </p:tavLst>
                                    </p:anim>
                                    <p:anim calcmode="lin" valueType="num">
                                      <p:cBhvr additive="base">
                                        <p:cTn id="20" dur="75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2" presetClass="entr" presetSubtype="4" fill="hold" nodeType="withEffect">
                                  <p:stCondLst>
                                    <p:cond delay="0"/>
                                  </p:stCondLst>
                                  <p:childTnLst>
                                    <p:set>
                                      <p:cBhvr>
                                        <p:cTn id="34" dur="1" fill="hold">
                                          <p:stCondLst>
                                            <p:cond delay="0"/>
                                          </p:stCondLst>
                                        </p:cTn>
                                        <p:tgtEl>
                                          <p:spTgt spid="246"/>
                                        </p:tgtEl>
                                        <p:attrNameLst>
                                          <p:attrName>style.visibility</p:attrName>
                                        </p:attrNameLst>
                                      </p:cBhvr>
                                      <p:to>
                                        <p:strVal val="visible"/>
                                      </p:to>
                                    </p:set>
                                    <p:anim calcmode="lin" valueType="num">
                                      <p:cBhvr additive="base">
                                        <p:cTn id="35" dur="500" fill="hold"/>
                                        <p:tgtEl>
                                          <p:spTgt spid="246"/>
                                        </p:tgtEl>
                                        <p:attrNameLst>
                                          <p:attrName>ppt_x</p:attrName>
                                        </p:attrNameLst>
                                      </p:cBhvr>
                                      <p:tavLst>
                                        <p:tav tm="0">
                                          <p:val>
                                            <p:strVal val="#ppt_x"/>
                                          </p:val>
                                        </p:tav>
                                        <p:tav tm="100000">
                                          <p:val>
                                            <p:strVal val="#ppt_x"/>
                                          </p:val>
                                        </p:tav>
                                      </p:tavLst>
                                    </p:anim>
                                    <p:anim calcmode="lin" valueType="num">
                                      <p:cBhvr additive="base">
                                        <p:cTn id="36"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0" grpId="0"/>
      <p:bldP spid="131" grpId="0"/>
      <p:bldP spid="13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D65D80-DC7D-46C0-B13B-7B5D2458B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1107996"/>
          </a:xfrm>
          <a:prstGeom prst="rect">
            <a:avLst/>
          </a:prstGeom>
          <a:noFill/>
        </p:spPr>
        <p:txBody>
          <a:bodyPr wrap="square" rtlCol="0">
            <a:spAutoFit/>
          </a:bodyPr>
          <a:lstStyle/>
          <a:p>
            <a:pPr algn="ctr"/>
            <a:r>
              <a:rPr lang="en-US" sz="6600" dirty="0">
                <a:latin typeface="Poor Richard" pitchFamily="18" charset="0"/>
              </a:rPr>
              <a:t>Recording Sacred Truths</a:t>
            </a:r>
          </a:p>
        </p:txBody>
      </p:sp>
      <p:sp>
        <p:nvSpPr>
          <p:cNvPr id="6" name="TextBox 5"/>
          <p:cNvSpPr txBox="1"/>
          <p:nvPr/>
        </p:nvSpPr>
        <p:spPr>
          <a:xfrm>
            <a:off x="1484852" y="1937879"/>
            <a:ext cx="5782890" cy="400110"/>
          </a:xfrm>
          <a:prstGeom prst="rect">
            <a:avLst/>
          </a:prstGeom>
          <a:noFill/>
        </p:spPr>
        <p:txBody>
          <a:bodyPr wrap="square" rtlCol="0">
            <a:spAutoFit/>
          </a:bodyPr>
          <a:lstStyle/>
          <a:p>
            <a:pPr fontAlgn="base"/>
            <a:r>
              <a:rPr lang="en-US" sz="2000" dirty="0"/>
              <a:t>Usually, records were passed from Father to son. </a:t>
            </a:r>
          </a:p>
        </p:txBody>
      </p:sp>
      <p:sp>
        <p:nvSpPr>
          <p:cNvPr id="7" name="TextBox 6"/>
          <p:cNvSpPr txBox="1"/>
          <p:nvPr/>
        </p:nvSpPr>
        <p:spPr>
          <a:xfrm>
            <a:off x="7905206" y="1014550"/>
            <a:ext cx="3276600" cy="1323439"/>
          </a:xfrm>
          <a:prstGeom prst="rect">
            <a:avLst/>
          </a:prstGeom>
          <a:noFill/>
        </p:spPr>
        <p:txBody>
          <a:bodyPr wrap="square" rtlCol="0">
            <a:spAutoFit/>
          </a:bodyPr>
          <a:lstStyle/>
          <a:p>
            <a:r>
              <a:rPr lang="en-US" sz="2000" dirty="0"/>
              <a:t>The Book of Mormon is a Spiritual Record with the soul purpose to bring men unto Christ; an invitation. </a:t>
            </a:r>
          </a:p>
        </p:txBody>
      </p:sp>
      <p:sp>
        <p:nvSpPr>
          <p:cNvPr id="37" name="TextBox 36"/>
          <p:cNvSpPr txBox="1"/>
          <p:nvPr/>
        </p:nvSpPr>
        <p:spPr>
          <a:xfrm>
            <a:off x="21770" y="6562513"/>
            <a:ext cx="4800600" cy="307777"/>
          </a:xfrm>
          <a:prstGeom prst="rect">
            <a:avLst/>
          </a:prstGeom>
          <a:noFill/>
        </p:spPr>
        <p:txBody>
          <a:bodyPr wrap="square" rtlCol="0">
            <a:spAutoFit/>
          </a:bodyPr>
          <a:lstStyle/>
          <a:p>
            <a:r>
              <a:rPr lang="en-US" sz="1400" dirty="0"/>
              <a:t>Jacob 1:1-4</a:t>
            </a:r>
          </a:p>
        </p:txBody>
      </p:sp>
      <p:sp>
        <p:nvSpPr>
          <p:cNvPr id="130" name="TextBox 129"/>
          <p:cNvSpPr txBox="1"/>
          <p:nvPr/>
        </p:nvSpPr>
        <p:spPr>
          <a:xfrm>
            <a:off x="317863" y="947057"/>
            <a:ext cx="4800600" cy="707886"/>
          </a:xfrm>
          <a:prstGeom prst="rect">
            <a:avLst/>
          </a:prstGeom>
          <a:noFill/>
        </p:spPr>
        <p:txBody>
          <a:bodyPr wrap="square" rtlCol="0">
            <a:spAutoFit/>
          </a:bodyPr>
          <a:lstStyle/>
          <a:p>
            <a:r>
              <a:rPr lang="en-US" sz="2000" dirty="0"/>
              <a:t>Jacob was a noble and righteous man…a man filled with the spirit</a:t>
            </a:r>
          </a:p>
        </p:txBody>
      </p:sp>
      <p:sp>
        <p:nvSpPr>
          <p:cNvPr id="131" name="TextBox 130"/>
          <p:cNvSpPr txBox="1"/>
          <p:nvPr/>
        </p:nvSpPr>
        <p:spPr>
          <a:xfrm>
            <a:off x="1341122" y="5345572"/>
            <a:ext cx="4800600" cy="1323439"/>
          </a:xfrm>
          <a:prstGeom prst="rect">
            <a:avLst/>
          </a:prstGeom>
          <a:noFill/>
        </p:spPr>
        <p:txBody>
          <a:bodyPr wrap="square" rtlCol="0">
            <a:spAutoFit/>
          </a:bodyPr>
          <a:lstStyle/>
          <a:p>
            <a:r>
              <a:rPr lang="en-US" sz="2000" dirty="0"/>
              <a:t>The </a:t>
            </a:r>
            <a:r>
              <a:rPr lang="en-US" sz="2000" dirty="0" err="1"/>
              <a:t>Nephite</a:t>
            </a:r>
            <a:r>
              <a:rPr lang="en-US" sz="2000" dirty="0"/>
              <a:t> prophets desired above all else that their people “taste of the richness and goodness” and avoid “bitter fruits of disobedience.”</a:t>
            </a:r>
          </a:p>
        </p:txBody>
      </p:sp>
      <p:sp>
        <p:nvSpPr>
          <p:cNvPr id="87" name="TextBox 86"/>
          <p:cNvSpPr txBox="1"/>
          <p:nvPr/>
        </p:nvSpPr>
        <p:spPr>
          <a:xfrm>
            <a:off x="6916103" y="5356850"/>
            <a:ext cx="4191000" cy="1323439"/>
          </a:xfrm>
          <a:prstGeom prst="rect">
            <a:avLst/>
          </a:prstGeom>
          <a:noFill/>
        </p:spPr>
        <p:txBody>
          <a:bodyPr wrap="square" rtlCol="0">
            <a:spAutoFit/>
          </a:bodyPr>
          <a:lstStyle/>
          <a:p>
            <a:r>
              <a:rPr lang="en-US" sz="2000" dirty="0"/>
              <a:t>The Lord showed Jacob and Joseph what would happen to the Nephites in the future, and He revealed details about the coming of Christ.</a:t>
            </a:r>
          </a:p>
        </p:txBody>
      </p:sp>
      <p:grpSp>
        <p:nvGrpSpPr>
          <p:cNvPr id="10" name="Group 9">
            <a:extLst>
              <a:ext uri="{FF2B5EF4-FFF2-40B4-BE49-F238E27FC236}">
                <a16:creationId xmlns:a16="http://schemas.microsoft.com/office/drawing/2014/main" id="{8CA935C5-D851-466F-99BC-FB7353FF7830}"/>
              </a:ext>
            </a:extLst>
          </p:cNvPr>
          <p:cNvGrpSpPr/>
          <p:nvPr/>
        </p:nvGrpSpPr>
        <p:grpSpPr>
          <a:xfrm>
            <a:off x="7071361" y="2573383"/>
            <a:ext cx="4191000" cy="2778238"/>
            <a:chOff x="7071361" y="2468880"/>
            <a:chExt cx="4191000" cy="2778238"/>
          </a:xfrm>
        </p:grpSpPr>
        <p:pic>
          <p:nvPicPr>
            <p:cNvPr id="9" name="Picture 8">
              <a:extLst>
                <a:ext uri="{FF2B5EF4-FFF2-40B4-BE49-F238E27FC236}">
                  <a16:creationId xmlns:a16="http://schemas.microsoft.com/office/drawing/2014/main" id="{4A56BE5D-A88C-442F-9353-FE5D120981A4}"/>
                </a:ext>
              </a:extLst>
            </p:cNvPr>
            <p:cNvPicPr>
              <a:picLocks noChangeAspect="1"/>
            </p:cNvPicPr>
            <p:nvPr/>
          </p:nvPicPr>
          <p:blipFill rotWithShape="1">
            <a:blip r:embed="rId3">
              <a:extLst>
                <a:ext uri="{28A0092B-C50C-407E-A947-70E740481C1C}">
                  <a14:useLocalDpi xmlns:a14="http://schemas.microsoft.com/office/drawing/2010/main" val="0"/>
                </a:ext>
              </a:extLst>
            </a:blip>
            <a:srcRect t="8490" r="2519"/>
            <a:stretch/>
          </p:blipFill>
          <p:spPr>
            <a:xfrm>
              <a:off x="7089594" y="2468880"/>
              <a:ext cx="3844018" cy="2606176"/>
            </a:xfrm>
            <a:prstGeom prst="rect">
              <a:avLst/>
            </a:prstGeom>
          </p:spPr>
        </p:pic>
        <p:sp>
          <p:nvSpPr>
            <p:cNvPr id="17" name="TextBox 16">
              <a:extLst>
                <a:ext uri="{FF2B5EF4-FFF2-40B4-BE49-F238E27FC236}">
                  <a16:creationId xmlns:a16="http://schemas.microsoft.com/office/drawing/2014/main" id="{6A64DB4E-EB33-4E25-8B7A-C2CE1C170553}"/>
                </a:ext>
              </a:extLst>
            </p:cNvPr>
            <p:cNvSpPr txBox="1"/>
            <p:nvPr/>
          </p:nvSpPr>
          <p:spPr>
            <a:xfrm>
              <a:off x="7071361" y="5000897"/>
              <a:ext cx="4191000" cy="246221"/>
            </a:xfrm>
            <a:prstGeom prst="rect">
              <a:avLst/>
            </a:prstGeom>
            <a:noFill/>
          </p:spPr>
          <p:txBody>
            <a:bodyPr wrap="square" rtlCol="0">
              <a:spAutoFit/>
            </a:bodyPr>
            <a:lstStyle/>
            <a:p>
              <a:r>
                <a:rPr lang="en-US" sz="1000" dirty="0"/>
                <a:t>James </a:t>
              </a:r>
              <a:r>
                <a:rPr lang="en-US" sz="1000" dirty="0" err="1"/>
                <a:t>Fullmer</a:t>
              </a:r>
              <a:endParaRPr lang="en-US" sz="1000" dirty="0"/>
            </a:p>
          </p:txBody>
        </p:sp>
      </p:grpSp>
      <p:pic>
        <p:nvPicPr>
          <p:cNvPr id="3" name="Picture 2">
            <a:extLst>
              <a:ext uri="{FF2B5EF4-FFF2-40B4-BE49-F238E27FC236}">
                <a16:creationId xmlns:a16="http://schemas.microsoft.com/office/drawing/2014/main" id="{895AE01C-658C-D05D-D62A-4A1423B957C2}"/>
              </a:ext>
            </a:extLst>
          </p:cNvPr>
          <p:cNvPicPr>
            <a:picLocks noChangeAspect="1"/>
          </p:cNvPicPr>
          <p:nvPr/>
        </p:nvPicPr>
        <p:blipFill>
          <a:blip r:embed="rId4"/>
          <a:stretch>
            <a:fillRect/>
          </a:stretch>
        </p:blipFill>
        <p:spPr>
          <a:xfrm>
            <a:off x="704713" y="2412759"/>
            <a:ext cx="5391287" cy="2836717"/>
          </a:xfrm>
          <a:prstGeom prst="rect">
            <a:avLst/>
          </a:prstGeom>
        </p:spPr>
      </p:pic>
    </p:spTree>
    <p:extLst>
      <p:ext uri="{BB962C8B-B14F-4D97-AF65-F5344CB8AC3E}">
        <p14:creationId xmlns:p14="http://schemas.microsoft.com/office/powerpoint/2010/main" val="37492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1"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A12100-18F5-4CDA-A477-32047F128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Come Unto Christ</a:t>
            </a:r>
          </a:p>
        </p:txBody>
      </p:sp>
      <p:sp>
        <p:nvSpPr>
          <p:cNvPr id="37" name="TextBox 36"/>
          <p:cNvSpPr txBox="1"/>
          <p:nvPr/>
        </p:nvSpPr>
        <p:spPr>
          <a:xfrm>
            <a:off x="-1" y="6550223"/>
            <a:ext cx="7367451" cy="307777"/>
          </a:xfrm>
          <a:prstGeom prst="rect">
            <a:avLst/>
          </a:prstGeom>
          <a:noFill/>
        </p:spPr>
        <p:txBody>
          <a:bodyPr wrap="square" rtlCol="0">
            <a:spAutoFit/>
          </a:bodyPr>
          <a:lstStyle/>
          <a:p>
            <a:r>
              <a:rPr lang="en-US" sz="1400" dirty="0"/>
              <a:t>Jacob 1:7-8; (</a:t>
            </a:r>
            <a:r>
              <a:rPr lang="en-US" sz="1400" i="1" dirty="0"/>
              <a:t>Preach My Gospel: A Guide to Missionary Service</a:t>
            </a:r>
            <a:r>
              <a:rPr lang="en-US" sz="1400" dirty="0"/>
              <a:t> [2004], 2).</a:t>
            </a:r>
          </a:p>
        </p:txBody>
      </p:sp>
      <p:sp>
        <p:nvSpPr>
          <p:cNvPr id="131" name="TextBox 130"/>
          <p:cNvSpPr txBox="1"/>
          <p:nvPr/>
        </p:nvSpPr>
        <p:spPr>
          <a:xfrm>
            <a:off x="239484" y="1377033"/>
            <a:ext cx="7285706" cy="2062103"/>
          </a:xfrm>
          <a:prstGeom prst="rect">
            <a:avLst/>
          </a:prstGeom>
          <a:noFill/>
        </p:spPr>
        <p:txBody>
          <a:bodyPr wrap="square" rtlCol="0">
            <a:spAutoFit/>
          </a:bodyPr>
          <a:lstStyle/>
          <a:p>
            <a:pPr fontAlgn="base"/>
            <a:r>
              <a:rPr lang="en-US" sz="3200" dirty="0"/>
              <a:t>To come unto Christ, a person “must have faith in Him unto repentance—making the necessary changes to bring their life into agreement with His teachings.”</a:t>
            </a:r>
          </a:p>
        </p:txBody>
      </p:sp>
      <p:pic>
        <p:nvPicPr>
          <p:cNvPr id="3" name="Picture 2">
            <a:extLst>
              <a:ext uri="{FF2B5EF4-FFF2-40B4-BE49-F238E27FC236}">
                <a16:creationId xmlns:a16="http://schemas.microsoft.com/office/drawing/2014/main" id="{9C575F60-C1A7-4136-9652-9C1D1B069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641" y="1354999"/>
            <a:ext cx="3152775" cy="4095750"/>
          </a:xfrm>
          <a:prstGeom prst="rect">
            <a:avLst/>
          </a:prstGeom>
        </p:spPr>
      </p:pic>
      <p:grpSp>
        <p:nvGrpSpPr>
          <p:cNvPr id="2" name="Group 3">
            <a:extLst>
              <a:ext uri="{FF2B5EF4-FFF2-40B4-BE49-F238E27FC236}">
                <a16:creationId xmlns:a16="http://schemas.microsoft.com/office/drawing/2014/main" id="{DA3F363D-6A0C-D148-95AB-CBB35E65A343}"/>
              </a:ext>
            </a:extLst>
          </p:cNvPr>
          <p:cNvGrpSpPr/>
          <p:nvPr/>
        </p:nvGrpSpPr>
        <p:grpSpPr>
          <a:xfrm>
            <a:off x="5118424" y="3880433"/>
            <a:ext cx="2444969" cy="2789463"/>
            <a:chOff x="71718" y="1120588"/>
            <a:chExt cx="3048000" cy="4572000"/>
          </a:xfrm>
        </p:grpSpPr>
        <p:grpSp>
          <p:nvGrpSpPr>
            <p:cNvPr id="4" name="Group 13">
              <a:extLst>
                <a:ext uri="{FF2B5EF4-FFF2-40B4-BE49-F238E27FC236}">
                  <a16:creationId xmlns:a16="http://schemas.microsoft.com/office/drawing/2014/main" id="{3C3312CB-47F0-4532-A89A-4E6BDB0A7666}"/>
                </a:ext>
              </a:extLst>
            </p:cNvPr>
            <p:cNvGrpSpPr/>
            <p:nvPr/>
          </p:nvGrpSpPr>
          <p:grpSpPr>
            <a:xfrm>
              <a:off x="71718" y="1120588"/>
              <a:ext cx="3048000" cy="4572000"/>
              <a:chOff x="838200" y="1066800"/>
              <a:chExt cx="2438400" cy="3352800"/>
            </a:xfrm>
          </p:grpSpPr>
          <p:sp>
            <p:nvSpPr>
              <p:cNvPr id="7" name="Rounded Rectangle 61">
                <a:extLst>
                  <a:ext uri="{FF2B5EF4-FFF2-40B4-BE49-F238E27FC236}">
                    <a16:creationId xmlns:a16="http://schemas.microsoft.com/office/drawing/2014/main" id="{E742F931-6EDB-2D35-25BE-FA141775B69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
                <a:extLst>
                  <a:ext uri="{FF2B5EF4-FFF2-40B4-BE49-F238E27FC236}">
                    <a16:creationId xmlns:a16="http://schemas.microsoft.com/office/drawing/2014/main" id="{B6B7B48A-B379-4EBC-CB72-6890245861D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36C28D62-AF24-BD55-6246-79A39D26382D}"/>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
                <a:extLst>
                  <a:ext uri="{FF2B5EF4-FFF2-40B4-BE49-F238E27FC236}">
                    <a16:creationId xmlns:a16="http://schemas.microsoft.com/office/drawing/2014/main" id="{0EA2D8E3-4037-412B-8CC7-E8654EB5F8E6}"/>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nut 5">
                <a:extLst>
                  <a:ext uri="{FF2B5EF4-FFF2-40B4-BE49-F238E27FC236}">
                    <a16:creationId xmlns:a16="http://schemas.microsoft.com/office/drawing/2014/main" id="{D2B666DD-9384-7EFB-4F47-1F5E9B09AD7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6">
                <a:extLst>
                  <a:ext uri="{FF2B5EF4-FFF2-40B4-BE49-F238E27FC236}">
                    <a16:creationId xmlns:a16="http://schemas.microsoft.com/office/drawing/2014/main" id="{FC29898A-133F-A5EA-8BEB-0D79636456CE}"/>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7">
                <a:extLst>
                  <a:ext uri="{FF2B5EF4-FFF2-40B4-BE49-F238E27FC236}">
                    <a16:creationId xmlns:a16="http://schemas.microsoft.com/office/drawing/2014/main" id="{3AB87DC8-CA16-7C7D-7980-25C8B6B02EF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laque 8">
                <a:extLst>
                  <a:ext uri="{FF2B5EF4-FFF2-40B4-BE49-F238E27FC236}">
                    <a16:creationId xmlns:a16="http://schemas.microsoft.com/office/drawing/2014/main" id="{2F066601-69C5-F3FA-D382-A619BE41E3E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aque 9">
                <a:extLst>
                  <a:ext uri="{FF2B5EF4-FFF2-40B4-BE49-F238E27FC236}">
                    <a16:creationId xmlns:a16="http://schemas.microsoft.com/office/drawing/2014/main" id="{446A492E-5CBB-CE93-3EE6-A9D88698119F}"/>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aque 10">
                <a:extLst>
                  <a:ext uri="{FF2B5EF4-FFF2-40B4-BE49-F238E27FC236}">
                    <a16:creationId xmlns:a16="http://schemas.microsoft.com/office/drawing/2014/main" id="{BD8FE400-BAA2-0529-ED6A-0E25AAD0A11D}"/>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7063AA8-7354-6221-5169-86FD1954532B}"/>
                </a:ext>
              </a:extLst>
            </p:cNvPr>
            <p:cNvSpPr txBox="1"/>
            <p:nvPr/>
          </p:nvSpPr>
          <p:spPr>
            <a:xfrm>
              <a:off x="858807" y="1576386"/>
              <a:ext cx="2213285" cy="3329393"/>
            </a:xfrm>
            <a:prstGeom prst="rect">
              <a:avLst/>
            </a:prstGeom>
            <a:noFill/>
          </p:spPr>
          <p:txBody>
            <a:bodyPr wrap="square" rtlCol="0">
              <a:spAutoFit/>
            </a:bodyPr>
            <a:lstStyle/>
            <a:p>
              <a:pPr algn="ctr"/>
              <a:r>
                <a:rPr lang="en-US" dirty="0">
                  <a:solidFill>
                    <a:srgbClr val="000000"/>
                  </a:solidFill>
                  <a:latin typeface="Calibri" panose="020F0502020204030204" pitchFamily="34" charset="0"/>
                </a:rPr>
                <a:t>K</a:t>
              </a:r>
              <a:r>
                <a:rPr lang="en-US" b="1" i="0" dirty="0">
                  <a:solidFill>
                    <a:srgbClr val="000000"/>
                  </a:solidFill>
                  <a:effectLst/>
                  <a:latin typeface="Calibri" panose="020F0502020204030204" pitchFamily="34" charset="0"/>
                </a:rPr>
                <a:t>nowing of Jesus Christ and His kingdom can motivate us to labor diligently to help others come unto Him</a:t>
              </a:r>
              <a:r>
                <a:rPr lang="en-US" b="0" i="0" dirty="0">
                  <a:solidFill>
                    <a:srgbClr val="000000"/>
                  </a:solidFill>
                  <a:effectLst/>
                  <a:latin typeface="Calibri" panose="020F0502020204030204" pitchFamily="34" charset="0"/>
                </a:rPr>
                <a:t>.</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9268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A12100-18F5-4CDA-A477-32047F128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581"/>
          </a:xfrm>
          <a:prstGeom prst="rect">
            <a:avLst/>
          </a:prstGeom>
        </p:spPr>
      </p:pic>
      <p:sp>
        <p:nvSpPr>
          <p:cNvPr id="5" name="TextBox 4"/>
          <p:cNvSpPr txBox="1"/>
          <p:nvPr/>
        </p:nvSpPr>
        <p:spPr>
          <a:xfrm>
            <a:off x="1752600" y="0"/>
            <a:ext cx="8763000" cy="923330"/>
          </a:xfrm>
          <a:prstGeom prst="rect">
            <a:avLst/>
          </a:prstGeom>
          <a:noFill/>
        </p:spPr>
        <p:txBody>
          <a:bodyPr wrap="square" rtlCol="0">
            <a:spAutoFit/>
          </a:bodyPr>
          <a:lstStyle/>
          <a:p>
            <a:pPr algn="ctr"/>
            <a:r>
              <a:rPr lang="en-US" sz="5400" dirty="0">
                <a:latin typeface="Poor Richard" pitchFamily="18" charset="0"/>
              </a:rPr>
              <a:t>Partake of the Goodness</a:t>
            </a:r>
          </a:p>
        </p:txBody>
      </p:sp>
      <p:sp>
        <p:nvSpPr>
          <p:cNvPr id="37" name="TextBox 36"/>
          <p:cNvSpPr txBox="1"/>
          <p:nvPr/>
        </p:nvSpPr>
        <p:spPr>
          <a:xfrm>
            <a:off x="-1" y="6550223"/>
            <a:ext cx="7367451" cy="307777"/>
          </a:xfrm>
          <a:prstGeom prst="rect">
            <a:avLst/>
          </a:prstGeom>
          <a:noFill/>
        </p:spPr>
        <p:txBody>
          <a:bodyPr wrap="square" rtlCol="0">
            <a:spAutoFit/>
          </a:bodyPr>
          <a:lstStyle/>
          <a:p>
            <a:r>
              <a:rPr lang="en-US" sz="1400" dirty="0"/>
              <a:t>Jacob 1:7-8</a:t>
            </a:r>
          </a:p>
        </p:txBody>
      </p:sp>
      <p:sp>
        <p:nvSpPr>
          <p:cNvPr id="131" name="TextBox 130"/>
          <p:cNvSpPr txBox="1"/>
          <p:nvPr/>
        </p:nvSpPr>
        <p:spPr>
          <a:xfrm>
            <a:off x="283029" y="759825"/>
            <a:ext cx="4197531" cy="3046988"/>
          </a:xfrm>
          <a:prstGeom prst="rect">
            <a:avLst/>
          </a:prstGeom>
          <a:noFill/>
        </p:spPr>
        <p:txBody>
          <a:bodyPr wrap="square" rtlCol="0">
            <a:spAutoFit/>
          </a:bodyPr>
          <a:lstStyle/>
          <a:p>
            <a:pPr fontAlgn="base"/>
            <a:r>
              <a:rPr lang="en-US" sz="3200" dirty="0"/>
              <a:t>…an invitation to receive God’s blessings through obedience to the commandments and ordinances of the gospel.</a:t>
            </a:r>
          </a:p>
        </p:txBody>
      </p:sp>
      <p:pic>
        <p:nvPicPr>
          <p:cNvPr id="4" name="Picture 3">
            <a:extLst>
              <a:ext uri="{FF2B5EF4-FFF2-40B4-BE49-F238E27FC236}">
                <a16:creationId xmlns:a16="http://schemas.microsoft.com/office/drawing/2014/main" id="{F7AE35CE-7329-4C40-BE2B-68945D3B47ED}"/>
              </a:ext>
            </a:extLst>
          </p:cNvPr>
          <p:cNvPicPr>
            <a:picLocks noChangeAspect="1"/>
          </p:cNvPicPr>
          <p:nvPr/>
        </p:nvPicPr>
        <p:blipFill rotWithShape="1">
          <a:blip r:embed="rId3">
            <a:extLst>
              <a:ext uri="{28A0092B-C50C-407E-A947-70E740481C1C}">
                <a14:useLocalDpi xmlns:a14="http://schemas.microsoft.com/office/drawing/2010/main" val="0"/>
              </a:ext>
            </a:extLst>
          </a:blip>
          <a:srcRect l="15619" b="10296"/>
          <a:stretch/>
        </p:blipFill>
        <p:spPr>
          <a:xfrm rot="16200000">
            <a:off x="3978055" y="1842270"/>
            <a:ext cx="5159829" cy="4113983"/>
          </a:xfrm>
          <a:prstGeom prst="rect">
            <a:avLst/>
          </a:prstGeom>
        </p:spPr>
      </p:pic>
      <p:grpSp>
        <p:nvGrpSpPr>
          <p:cNvPr id="10" name="Group 3">
            <a:extLst>
              <a:ext uri="{FF2B5EF4-FFF2-40B4-BE49-F238E27FC236}">
                <a16:creationId xmlns:a16="http://schemas.microsoft.com/office/drawing/2014/main" id="{94C23969-44CF-4F33-AD21-37628BCA1CF2}"/>
              </a:ext>
            </a:extLst>
          </p:cNvPr>
          <p:cNvGrpSpPr/>
          <p:nvPr/>
        </p:nvGrpSpPr>
        <p:grpSpPr>
          <a:xfrm>
            <a:off x="1031967" y="3760270"/>
            <a:ext cx="2463046" cy="3215296"/>
            <a:chOff x="71718" y="1120588"/>
            <a:chExt cx="3070535" cy="5269951"/>
          </a:xfrm>
        </p:grpSpPr>
        <p:grpSp>
          <p:nvGrpSpPr>
            <p:cNvPr id="11" name="Group 13">
              <a:extLst>
                <a:ext uri="{FF2B5EF4-FFF2-40B4-BE49-F238E27FC236}">
                  <a16:creationId xmlns:a16="http://schemas.microsoft.com/office/drawing/2014/main" id="{F770956E-0020-481F-9BDE-736607CAF673}"/>
                </a:ext>
              </a:extLst>
            </p:cNvPr>
            <p:cNvGrpSpPr/>
            <p:nvPr/>
          </p:nvGrpSpPr>
          <p:grpSpPr>
            <a:xfrm>
              <a:off x="71718" y="1120588"/>
              <a:ext cx="3048000" cy="4572000"/>
              <a:chOff x="838200" y="1066800"/>
              <a:chExt cx="2438400" cy="3352800"/>
            </a:xfrm>
          </p:grpSpPr>
          <p:sp>
            <p:nvSpPr>
              <p:cNvPr id="13" name="Rounded Rectangle 61">
                <a:extLst>
                  <a:ext uri="{FF2B5EF4-FFF2-40B4-BE49-F238E27FC236}">
                    <a16:creationId xmlns:a16="http://schemas.microsoft.com/office/drawing/2014/main" id="{FC0F583E-00D6-492F-BD76-4123D4A5988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
                <a:extLst>
                  <a:ext uri="{FF2B5EF4-FFF2-40B4-BE49-F238E27FC236}">
                    <a16:creationId xmlns:a16="http://schemas.microsoft.com/office/drawing/2014/main" id="{6995FC3B-2A2F-4B27-A51B-4B699155D9DF}"/>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a:extLst>
                  <a:ext uri="{FF2B5EF4-FFF2-40B4-BE49-F238E27FC236}">
                    <a16:creationId xmlns:a16="http://schemas.microsoft.com/office/drawing/2014/main" id="{CFFA5EA6-5969-472E-8982-632E8F978430}"/>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4">
                <a:extLst>
                  <a:ext uri="{FF2B5EF4-FFF2-40B4-BE49-F238E27FC236}">
                    <a16:creationId xmlns:a16="http://schemas.microsoft.com/office/drawing/2014/main" id="{4BC72055-55E5-4FF8-9491-ECF1708D8CA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5">
                <a:extLst>
                  <a:ext uri="{FF2B5EF4-FFF2-40B4-BE49-F238E27FC236}">
                    <a16:creationId xmlns:a16="http://schemas.microsoft.com/office/drawing/2014/main" id="{E65EDB81-9BE4-4894-B6D6-9D6CF691661F}"/>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6">
                <a:extLst>
                  <a:ext uri="{FF2B5EF4-FFF2-40B4-BE49-F238E27FC236}">
                    <a16:creationId xmlns:a16="http://schemas.microsoft.com/office/drawing/2014/main" id="{4D48D173-BFF0-4581-9013-0E431F11398F}"/>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7">
                <a:extLst>
                  <a:ext uri="{FF2B5EF4-FFF2-40B4-BE49-F238E27FC236}">
                    <a16:creationId xmlns:a16="http://schemas.microsoft.com/office/drawing/2014/main" id="{6DCFA830-9A5A-45AE-A046-2DD3BCBFA2B4}"/>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laque 8">
                <a:extLst>
                  <a:ext uri="{FF2B5EF4-FFF2-40B4-BE49-F238E27FC236}">
                    <a16:creationId xmlns:a16="http://schemas.microsoft.com/office/drawing/2014/main" id="{53C75525-2EE1-4565-8934-F372F45B147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9">
                <a:extLst>
                  <a:ext uri="{FF2B5EF4-FFF2-40B4-BE49-F238E27FC236}">
                    <a16:creationId xmlns:a16="http://schemas.microsoft.com/office/drawing/2014/main" id="{A7A1E76F-245A-400C-B4FF-EF3A3D9F201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10">
                <a:extLst>
                  <a:ext uri="{FF2B5EF4-FFF2-40B4-BE49-F238E27FC236}">
                    <a16:creationId xmlns:a16="http://schemas.microsoft.com/office/drawing/2014/main" id="{FFAD8CA1-A055-42D6-89FC-DE6F912F071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A38FDB9-5A8A-4E10-BBBE-8D9A0B8903F7}"/>
                </a:ext>
              </a:extLst>
            </p:cNvPr>
            <p:cNvSpPr txBox="1"/>
            <p:nvPr/>
          </p:nvSpPr>
          <p:spPr>
            <a:xfrm>
              <a:off x="762598" y="1254182"/>
              <a:ext cx="2379655" cy="5136357"/>
            </a:xfrm>
            <a:prstGeom prst="rect">
              <a:avLst/>
            </a:prstGeom>
            <a:noFill/>
          </p:spPr>
          <p:txBody>
            <a:bodyPr wrap="square" rtlCol="0">
              <a:spAutoFit/>
            </a:bodyPr>
            <a:lstStyle/>
            <a:p>
              <a:pPr algn="ctr"/>
              <a:r>
                <a:rPr lang="en-US" b="1" dirty="0"/>
                <a:t>Priesthood leaders labor diligently to persuade us to come unto Christ and partake of the goodness of God</a:t>
              </a:r>
              <a:endParaRPr lang="en-US" sz="1600" b="1" dirty="0">
                <a:solidFill>
                  <a:schemeClr val="bg2">
                    <a:lumMod val="25000"/>
                  </a:schemeClr>
                </a:solidFill>
                <a:latin typeface="Tempus Sans ITC" pitchFamily="82" charset="0"/>
              </a:endParaRPr>
            </a:p>
          </p:txBody>
        </p:sp>
      </p:grpSp>
      <p:grpSp>
        <p:nvGrpSpPr>
          <p:cNvPr id="23" name="Group 3">
            <a:extLst>
              <a:ext uri="{FF2B5EF4-FFF2-40B4-BE49-F238E27FC236}">
                <a16:creationId xmlns:a16="http://schemas.microsoft.com/office/drawing/2014/main" id="{348C5BF1-B47C-4086-B0C9-310231E7A229}"/>
              </a:ext>
            </a:extLst>
          </p:cNvPr>
          <p:cNvGrpSpPr/>
          <p:nvPr/>
        </p:nvGrpSpPr>
        <p:grpSpPr>
          <a:xfrm>
            <a:off x="9296401" y="3716727"/>
            <a:ext cx="2463046" cy="2789463"/>
            <a:chOff x="71718" y="1120588"/>
            <a:chExt cx="3070535" cy="4572000"/>
          </a:xfrm>
        </p:grpSpPr>
        <p:grpSp>
          <p:nvGrpSpPr>
            <p:cNvPr id="24" name="Group 13">
              <a:extLst>
                <a:ext uri="{FF2B5EF4-FFF2-40B4-BE49-F238E27FC236}">
                  <a16:creationId xmlns:a16="http://schemas.microsoft.com/office/drawing/2014/main" id="{C5BF8203-C5C0-41BF-AD26-09EBCA2FCF93}"/>
                </a:ext>
              </a:extLst>
            </p:cNvPr>
            <p:cNvGrpSpPr/>
            <p:nvPr/>
          </p:nvGrpSpPr>
          <p:grpSpPr>
            <a:xfrm>
              <a:off x="71718" y="1120588"/>
              <a:ext cx="3048000" cy="4572000"/>
              <a:chOff x="838200" y="1066800"/>
              <a:chExt cx="2438400" cy="3352800"/>
            </a:xfrm>
          </p:grpSpPr>
          <p:sp>
            <p:nvSpPr>
              <p:cNvPr id="26" name="Rounded Rectangle 61">
                <a:extLst>
                  <a:ext uri="{FF2B5EF4-FFF2-40B4-BE49-F238E27FC236}">
                    <a16:creationId xmlns:a16="http://schemas.microsoft.com/office/drawing/2014/main" id="{03BB3F09-982F-4251-9701-388779E3DF9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
                <a:extLst>
                  <a:ext uri="{FF2B5EF4-FFF2-40B4-BE49-F238E27FC236}">
                    <a16:creationId xmlns:a16="http://schemas.microsoft.com/office/drawing/2014/main" id="{06A01135-64E7-46E6-9012-ACAD01DE7809}"/>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
                <a:extLst>
                  <a:ext uri="{FF2B5EF4-FFF2-40B4-BE49-F238E27FC236}">
                    <a16:creationId xmlns:a16="http://schemas.microsoft.com/office/drawing/2014/main" id="{F206F613-AD10-4DAD-8135-C22DD59ED1C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4">
                <a:extLst>
                  <a:ext uri="{FF2B5EF4-FFF2-40B4-BE49-F238E27FC236}">
                    <a16:creationId xmlns:a16="http://schemas.microsoft.com/office/drawing/2014/main" id="{9C1571AE-9599-4A78-A0FC-72CAB6FC68E2}"/>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5">
                <a:extLst>
                  <a:ext uri="{FF2B5EF4-FFF2-40B4-BE49-F238E27FC236}">
                    <a16:creationId xmlns:a16="http://schemas.microsoft.com/office/drawing/2014/main" id="{205B6CFA-5311-4F3E-BB8D-9493AAAE1BC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6">
                <a:extLst>
                  <a:ext uri="{FF2B5EF4-FFF2-40B4-BE49-F238E27FC236}">
                    <a16:creationId xmlns:a16="http://schemas.microsoft.com/office/drawing/2014/main" id="{FF34D1F3-8507-4C08-AA4D-10907336A3C4}"/>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7">
                <a:extLst>
                  <a:ext uri="{FF2B5EF4-FFF2-40B4-BE49-F238E27FC236}">
                    <a16:creationId xmlns:a16="http://schemas.microsoft.com/office/drawing/2014/main" id="{E5F7026C-2D7E-4ACC-8AED-ABDA871CF24C}"/>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Plaque 8">
                <a:extLst>
                  <a:ext uri="{FF2B5EF4-FFF2-40B4-BE49-F238E27FC236}">
                    <a16:creationId xmlns:a16="http://schemas.microsoft.com/office/drawing/2014/main" id="{023DBB02-6551-4D45-A297-E1007C3D311B}"/>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9">
                <a:extLst>
                  <a:ext uri="{FF2B5EF4-FFF2-40B4-BE49-F238E27FC236}">
                    <a16:creationId xmlns:a16="http://schemas.microsoft.com/office/drawing/2014/main" id="{F643440A-73D3-4B64-B634-52F152ED071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que 10">
                <a:extLst>
                  <a:ext uri="{FF2B5EF4-FFF2-40B4-BE49-F238E27FC236}">
                    <a16:creationId xmlns:a16="http://schemas.microsoft.com/office/drawing/2014/main" id="{57053B47-6A55-4E3A-829C-627E8D0C4942}"/>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D7B8B59E-8A3A-49D3-A85D-A66B49A5F60B}"/>
                </a:ext>
              </a:extLst>
            </p:cNvPr>
            <p:cNvSpPr txBox="1"/>
            <p:nvPr/>
          </p:nvSpPr>
          <p:spPr>
            <a:xfrm>
              <a:off x="762598" y="1254182"/>
              <a:ext cx="2379655" cy="2875384"/>
            </a:xfrm>
            <a:prstGeom prst="rect">
              <a:avLst/>
            </a:prstGeom>
            <a:noFill/>
          </p:spPr>
          <p:txBody>
            <a:bodyPr wrap="square" rtlCol="0">
              <a:spAutoFit/>
            </a:bodyPr>
            <a:lstStyle/>
            <a:p>
              <a:pPr algn="ctr"/>
              <a:r>
                <a:rPr lang="en-US" b="1" dirty="0"/>
                <a:t>If we come unto Christ and partake of the goodness of God, then we will enter into God’s rest</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20985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3.bp.blogspot.com/-783KenoR5ts/TXESpl51bAI/AAAAAAAAId0/uaejyiXA9gs/s1600/godspromiseandprovidence.jpg"/>
          <p:cNvPicPr>
            <a:picLocks noChangeAspect="1" noChangeArrowheads="1"/>
          </p:cNvPicPr>
          <p:nvPr/>
        </p:nvPicPr>
        <p:blipFill>
          <a:blip r:embed="rId2" cstate="print"/>
          <a:srcRect/>
          <a:stretch>
            <a:fillRect/>
          </a:stretch>
        </p:blipFill>
        <p:spPr bwMode="auto">
          <a:xfrm>
            <a:off x="-1" y="-1"/>
            <a:ext cx="12192001" cy="6866665"/>
          </a:xfrm>
          <a:prstGeom prst="rect">
            <a:avLst/>
          </a:prstGeom>
          <a:noFill/>
        </p:spPr>
      </p:pic>
      <p:sp>
        <p:nvSpPr>
          <p:cNvPr id="5" name="TextBox 4"/>
          <p:cNvSpPr txBox="1"/>
          <p:nvPr/>
        </p:nvSpPr>
        <p:spPr>
          <a:xfrm>
            <a:off x="1752600" y="0"/>
            <a:ext cx="8763000" cy="1107996"/>
          </a:xfrm>
          <a:prstGeom prst="rect">
            <a:avLst/>
          </a:prstGeom>
          <a:noFill/>
        </p:spPr>
        <p:txBody>
          <a:bodyPr wrap="square" rtlCol="0">
            <a:spAutoFit/>
          </a:bodyPr>
          <a:lstStyle/>
          <a:p>
            <a:pPr algn="ctr"/>
            <a:r>
              <a:rPr lang="en-US" sz="6600" dirty="0">
                <a:solidFill>
                  <a:schemeClr val="bg1"/>
                </a:solidFill>
                <a:latin typeface="Poor Richard" pitchFamily="18" charset="0"/>
              </a:rPr>
              <a:t>Enter Into His Rest</a:t>
            </a:r>
          </a:p>
        </p:txBody>
      </p:sp>
      <p:sp>
        <p:nvSpPr>
          <p:cNvPr id="37" name="TextBox 36"/>
          <p:cNvSpPr txBox="1"/>
          <p:nvPr/>
        </p:nvSpPr>
        <p:spPr>
          <a:xfrm>
            <a:off x="126274" y="6550223"/>
            <a:ext cx="4800600" cy="307777"/>
          </a:xfrm>
          <a:prstGeom prst="rect">
            <a:avLst/>
          </a:prstGeom>
          <a:noFill/>
        </p:spPr>
        <p:txBody>
          <a:bodyPr wrap="square" rtlCol="0">
            <a:spAutoFit/>
          </a:bodyPr>
          <a:lstStyle/>
          <a:p>
            <a:r>
              <a:rPr lang="en-US" sz="1400" dirty="0"/>
              <a:t>Jacob 1:8</a:t>
            </a:r>
          </a:p>
        </p:txBody>
      </p:sp>
      <p:sp>
        <p:nvSpPr>
          <p:cNvPr id="131" name="TextBox 130"/>
          <p:cNvSpPr txBox="1"/>
          <p:nvPr/>
        </p:nvSpPr>
        <p:spPr>
          <a:xfrm>
            <a:off x="3965665" y="2962997"/>
            <a:ext cx="5791200" cy="1323439"/>
          </a:xfrm>
          <a:prstGeom prst="rect">
            <a:avLst/>
          </a:prstGeom>
          <a:noFill/>
        </p:spPr>
        <p:txBody>
          <a:bodyPr wrap="square" rtlCol="0">
            <a:spAutoFit/>
          </a:bodyPr>
          <a:lstStyle/>
          <a:p>
            <a:r>
              <a:rPr lang="en-US" sz="2000" b="1" dirty="0">
                <a:solidFill>
                  <a:schemeClr val="bg1"/>
                </a:solidFill>
              </a:rPr>
              <a:t>“Suffer his cross”—Our willingness to deny ourselves of ungodliness and worldly lusts and to keep the Lord’s commandments (Our willingness to endure and sacrifice as we follow the Savior).</a:t>
            </a:r>
          </a:p>
        </p:txBody>
      </p:sp>
      <p:sp>
        <p:nvSpPr>
          <p:cNvPr id="132" name="TextBox 131"/>
          <p:cNvSpPr txBox="1"/>
          <p:nvPr/>
        </p:nvSpPr>
        <p:spPr>
          <a:xfrm>
            <a:off x="666206" y="875212"/>
            <a:ext cx="11090365" cy="830997"/>
          </a:xfrm>
          <a:prstGeom prst="rect">
            <a:avLst/>
          </a:prstGeom>
          <a:noFill/>
        </p:spPr>
        <p:txBody>
          <a:bodyPr wrap="square" rtlCol="0">
            <a:spAutoFit/>
          </a:bodyPr>
          <a:lstStyle/>
          <a:p>
            <a:pPr algn="ctr"/>
            <a:r>
              <a:rPr lang="en-US" sz="2400" b="1" i="1" dirty="0">
                <a:solidFill>
                  <a:schemeClr val="bg1"/>
                </a:solidFill>
              </a:rPr>
              <a:t>Enjoying peace in this life and receiving “the fulness of [God’s] glory” in the next life (D&amp;C 84:24)</a:t>
            </a:r>
          </a:p>
        </p:txBody>
      </p:sp>
      <p:sp>
        <p:nvSpPr>
          <p:cNvPr id="86" name="TextBox 85"/>
          <p:cNvSpPr txBox="1"/>
          <p:nvPr/>
        </p:nvSpPr>
        <p:spPr>
          <a:xfrm>
            <a:off x="2083525" y="1746069"/>
            <a:ext cx="9555481" cy="523220"/>
          </a:xfrm>
          <a:prstGeom prst="rect">
            <a:avLst/>
          </a:prstGeom>
          <a:noFill/>
        </p:spPr>
        <p:txBody>
          <a:bodyPr wrap="square" rtlCol="0">
            <a:spAutoFit/>
          </a:bodyPr>
          <a:lstStyle/>
          <a:p>
            <a:r>
              <a:rPr lang="en-US" sz="2800" dirty="0">
                <a:solidFill>
                  <a:schemeClr val="bg1"/>
                </a:solidFill>
              </a:rPr>
              <a:t>To Qualify for the “rest” through faith and obedience</a:t>
            </a:r>
          </a:p>
        </p:txBody>
      </p:sp>
      <p:sp>
        <p:nvSpPr>
          <p:cNvPr id="11" name="TextBox 10"/>
          <p:cNvSpPr txBox="1"/>
          <p:nvPr/>
        </p:nvSpPr>
        <p:spPr>
          <a:xfrm>
            <a:off x="4885509" y="5605608"/>
            <a:ext cx="6718663" cy="1015663"/>
          </a:xfrm>
          <a:prstGeom prst="rect">
            <a:avLst/>
          </a:prstGeom>
          <a:noFill/>
        </p:spPr>
        <p:txBody>
          <a:bodyPr wrap="square" rtlCol="0">
            <a:spAutoFit/>
          </a:bodyPr>
          <a:lstStyle/>
          <a:p>
            <a:r>
              <a:rPr lang="en-US" sz="2000" b="1" dirty="0">
                <a:solidFill>
                  <a:schemeClr val="bg1"/>
                </a:solidFill>
              </a:rPr>
              <a:t> “Bear the shame of the world”—keeping the commandments despite the worldly pressure, humiliation, and opposition that often come to disciples of Jesus Christ.</a:t>
            </a:r>
          </a:p>
        </p:txBody>
      </p:sp>
      <p:sp>
        <p:nvSpPr>
          <p:cNvPr id="2" name="Rectangle 1">
            <a:extLst>
              <a:ext uri="{FF2B5EF4-FFF2-40B4-BE49-F238E27FC236}">
                <a16:creationId xmlns:a16="http://schemas.microsoft.com/office/drawing/2014/main" id="{867D4FBC-0B49-4374-871D-BFA7D5F14657}"/>
              </a:ext>
            </a:extLst>
          </p:cNvPr>
          <p:cNvSpPr/>
          <p:nvPr/>
        </p:nvSpPr>
        <p:spPr>
          <a:xfrm>
            <a:off x="0" y="6488668"/>
            <a:ext cx="3418628" cy="307777"/>
          </a:xfrm>
          <a:prstGeom prst="rect">
            <a:avLst/>
          </a:prstGeom>
        </p:spPr>
        <p:txBody>
          <a:bodyPr wrap="none">
            <a:spAutoFit/>
          </a:bodyPr>
          <a:lstStyle/>
          <a:p>
            <a:r>
              <a:rPr lang="en-US" sz="1400" dirty="0">
                <a:solidFill>
                  <a:schemeClr val="bg1"/>
                </a:solidFill>
              </a:rPr>
              <a:t>JST Matthew 16:24; Luke 9:23; 2 Nephi 9:18 </a:t>
            </a:r>
          </a:p>
        </p:txBody>
      </p:sp>
    </p:spTree>
    <p:extLst>
      <p:ext uri="{BB962C8B-B14F-4D97-AF65-F5344CB8AC3E}">
        <p14:creationId xmlns:p14="http://schemas.microsoft.com/office/powerpoint/2010/main" val="19215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86"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3716</Words>
  <Application>Microsoft Office PowerPoint</Application>
  <PresentationFormat>Widescreen</PresentationFormat>
  <Paragraphs>247</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Abadi</vt:lpstr>
      <vt:lpstr>Aptos</vt:lpstr>
      <vt:lpstr>Aptos Display</vt:lpstr>
      <vt:lpstr>Arial</vt:lpstr>
      <vt:lpstr>Calibri</vt:lpstr>
      <vt:lpstr>Open Sans</vt:lpstr>
      <vt:lpstr>Poor Richard</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1</cp:revision>
  <dcterms:created xsi:type="dcterms:W3CDTF">2024-01-12T15:48:45Z</dcterms:created>
  <dcterms:modified xsi:type="dcterms:W3CDTF">2024-01-12T15:50:31Z</dcterms:modified>
</cp:coreProperties>
</file>