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43" r:id="rId2"/>
    <p:sldId id="289" r:id="rId3"/>
    <p:sldId id="290" r:id="rId4"/>
    <p:sldId id="291" r:id="rId5"/>
    <p:sldId id="292" r:id="rId6"/>
    <p:sldId id="293" r:id="rId7"/>
    <p:sldId id="294" r:id="rId8"/>
    <p:sldId id="295" r:id="rId9"/>
    <p:sldId id="296" r:id="rId10"/>
    <p:sldId id="297" r:id="rId11"/>
    <p:sldId id="298" r:id="rId12"/>
    <p:sldId id="299" r:id="rId13"/>
    <p:sldId id="300" r:id="rId14"/>
    <p:sldId id="345" r:id="rId15"/>
    <p:sldId id="346" r:id="rId16"/>
    <p:sldId id="301" r:id="rId17"/>
    <p:sldId id="302" r:id="rId18"/>
    <p:sldId id="303" r:id="rId19"/>
    <p:sldId id="304" r:id="rId20"/>
    <p:sldId id="274" r:id="rId21"/>
    <p:sldId id="305" r:id="rId22"/>
    <p:sldId id="306" r:id="rId23"/>
    <p:sldId id="307" r:id="rId24"/>
    <p:sldId id="308" r:id="rId25"/>
    <p:sldId id="309" r:id="rId26"/>
    <p:sldId id="310" r:id="rId27"/>
    <p:sldId id="281" r:id="rId28"/>
    <p:sldId id="311" r:id="rId29"/>
    <p:sldId id="312" r:id="rId30"/>
    <p:sldId id="313" r:id="rId31"/>
    <p:sldId id="31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300" y="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A992F6-4510-405D-A101-975403A238AF}" type="datetimeFigureOut">
              <a:rPr lang="en-US" smtClean="0"/>
              <a:t>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D2A6E1-C487-44E7-9B31-6B8FE473DB27}" type="slidenum">
              <a:rPr lang="en-US" smtClean="0"/>
              <a:t>‹#›</a:t>
            </a:fld>
            <a:endParaRPr lang="en-US"/>
          </a:p>
        </p:txBody>
      </p:sp>
    </p:spTree>
    <p:extLst>
      <p:ext uri="{BB962C8B-B14F-4D97-AF65-F5344CB8AC3E}">
        <p14:creationId xmlns:p14="http://schemas.microsoft.com/office/powerpoint/2010/main" val="5447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66D9DB-B5DC-4264-BF06-C929B5F4B5A5}" type="slidenum">
              <a:rPr lang="en-US" smtClean="0"/>
              <a:pPr/>
              <a:t>2</a:t>
            </a:fld>
            <a:endParaRPr lang="en-US"/>
          </a:p>
        </p:txBody>
      </p:sp>
    </p:spTree>
    <p:extLst>
      <p:ext uri="{BB962C8B-B14F-4D97-AF65-F5344CB8AC3E}">
        <p14:creationId xmlns:p14="http://schemas.microsoft.com/office/powerpoint/2010/main" val="3697753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66D9DB-B5DC-4264-BF06-C929B5F4B5A5}" type="slidenum">
              <a:rPr lang="en-US" smtClean="0"/>
              <a:pPr/>
              <a:t>18</a:t>
            </a:fld>
            <a:endParaRPr lang="en-US"/>
          </a:p>
        </p:txBody>
      </p:sp>
    </p:spTree>
    <p:extLst>
      <p:ext uri="{BB962C8B-B14F-4D97-AF65-F5344CB8AC3E}">
        <p14:creationId xmlns:p14="http://schemas.microsoft.com/office/powerpoint/2010/main" val="2986349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66D9DB-B5DC-4264-BF06-C929B5F4B5A5}" type="slidenum">
              <a:rPr lang="en-US" smtClean="0"/>
              <a:pPr/>
              <a:t>19</a:t>
            </a:fld>
            <a:endParaRPr lang="en-US"/>
          </a:p>
        </p:txBody>
      </p:sp>
    </p:spTree>
    <p:extLst>
      <p:ext uri="{BB962C8B-B14F-4D97-AF65-F5344CB8AC3E}">
        <p14:creationId xmlns:p14="http://schemas.microsoft.com/office/powerpoint/2010/main" val="1689267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66D9DB-B5DC-4264-BF06-C929B5F4B5A5}" type="slidenum">
              <a:rPr lang="en-US" smtClean="0"/>
              <a:pPr/>
              <a:t>20</a:t>
            </a:fld>
            <a:endParaRPr lang="en-US"/>
          </a:p>
        </p:txBody>
      </p:sp>
    </p:spTree>
    <p:extLst>
      <p:ext uri="{BB962C8B-B14F-4D97-AF65-F5344CB8AC3E}">
        <p14:creationId xmlns:p14="http://schemas.microsoft.com/office/powerpoint/2010/main" val="466379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66D9DB-B5DC-4264-BF06-C929B5F4B5A5}" type="slidenum">
              <a:rPr lang="en-US" smtClean="0"/>
              <a:pPr/>
              <a:t>21</a:t>
            </a:fld>
            <a:endParaRPr lang="en-US"/>
          </a:p>
        </p:txBody>
      </p:sp>
    </p:spTree>
    <p:extLst>
      <p:ext uri="{BB962C8B-B14F-4D97-AF65-F5344CB8AC3E}">
        <p14:creationId xmlns:p14="http://schemas.microsoft.com/office/powerpoint/2010/main" val="3258028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66D9DB-B5DC-4264-BF06-C929B5F4B5A5}" type="slidenum">
              <a:rPr lang="en-US" smtClean="0"/>
              <a:pPr/>
              <a:t>22</a:t>
            </a:fld>
            <a:endParaRPr lang="en-US"/>
          </a:p>
        </p:txBody>
      </p:sp>
    </p:spTree>
    <p:extLst>
      <p:ext uri="{BB962C8B-B14F-4D97-AF65-F5344CB8AC3E}">
        <p14:creationId xmlns:p14="http://schemas.microsoft.com/office/powerpoint/2010/main" val="4245232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66D9DB-B5DC-4264-BF06-C929B5F4B5A5}" type="slidenum">
              <a:rPr lang="en-US" smtClean="0"/>
              <a:pPr/>
              <a:t>23</a:t>
            </a:fld>
            <a:endParaRPr lang="en-US"/>
          </a:p>
        </p:txBody>
      </p:sp>
    </p:spTree>
    <p:extLst>
      <p:ext uri="{BB962C8B-B14F-4D97-AF65-F5344CB8AC3E}">
        <p14:creationId xmlns:p14="http://schemas.microsoft.com/office/powerpoint/2010/main" val="373465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66D9DB-B5DC-4264-BF06-C929B5F4B5A5}" type="slidenum">
              <a:rPr lang="en-US" smtClean="0"/>
              <a:pPr/>
              <a:t>24</a:t>
            </a:fld>
            <a:endParaRPr lang="en-US"/>
          </a:p>
        </p:txBody>
      </p:sp>
    </p:spTree>
    <p:extLst>
      <p:ext uri="{BB962C8B-B14F-4D97-AF65-F5344CB8AC3E}">
        <p14:creationId xmlns:p14="http://schemas.microsoft.com/office/powerpoint/2010/main" val="379318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66D9DB-B5DC-4264-BF06-C929B5F4B5A5}" type="slidenum">
              <a:rPr lang="en-US" smtClean="0"/>
              <a:pPr/>
              <a:t>25</a:t>
            </a:fld>
            <a:endParaRPr lang="en-US"/>
          </a:p>
        </p:txBody>
      </p:sp>
    </p:spTree>
    <p:extLst>
      <p:ext uri="{BB962C8B-B14F-4D97-AF65-F5344CB8AC3E}">
        <p14:creationId xmlns:p14="http://schemas.microsoft.com/office/powerpoint/2010/main" val="4248452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66D9DB-B5DC-4264-BF06-C929B5F4B5A5}" type="slidenum">
              <a:rPr lang="en-US" smtClean="0"/>
              <a:pPr/>
              <a:t>26</a:t>
            </a:fld>
            <a:endParaRPr lang="en-US"/>
          </a:p>
        </p:txBody>
      </p:sp>
    </p:spTree>
    <p:extLst>
      <p:ext uri="{BB962C8B-B14F-4D97-AF65-F5344CB8AC3E}">
        <p14:creationId xmlns:p14="http://schemas.microsoft.com/office/powerpoint/2010/main" val="2501962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66D9DB-B5DC-4264-BF06-C929B5F4B5A5}" type="slidenum">
              <a:rPr lang="en-US" smtClean="0"/>
              <a:pPr/>
              <a:t>27</a:t>
            </a:fld>
            <a:endParaRPr lang="en-US"/>
          </a:p>
        </p:txBody>
      </p:sp>
    </p:spTree>
    <p:extLst>
      <p:ext uri="{BB962C8B-B14F-4D97-AF65-F5344CB8AC3E}">
        <p14:creationId xmlns:p14="http://schemas.microsoft.com/office/powerpoint/2010/main" val="2555296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66D9DB-B5DC-4264-BF06-C929B5F4B5A5}" type="slidenum">
              <a:rPr lang="en-US" smtClean="0"/>
              <a:pPr/>
              <a:t>3</a:t>
            </a:fld>
            <a:endParaRPr lang="en-US"/>
          </a:p>
        </p:txBody>
      </p:sp>
    </p:spTree>
    <p:extLst>
      <p:ext uri="{BB962C8B-B14F-4D97-AF65-F5344CB8AC3E}">
        <p14:creationId xmlns:p14="http://schemas.microsoft.com/office/powerpoint/2010/main" val="1442707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66D9DB-B5DC-4264-BF06-C929B5F4B5A5}" type="slidenum">
              <a:rPr lang="en-US" smtClean="0"/>
              <a:pPr/>
              <a:t>28</a:t>
            </a:fld>
            <a:endParaRPr lang="en-US"/>
          </a:p>
        </p:txBody>
      </p:sp>
    </p:spTree>
    <p:extLst>
      <p:ext uri="{BB962C8B-B14F-4D97-AF65-F5344CB8AC3E}">
        <p14:creationId xmlns:p14="http://schemas.microsoft.com/office/powerpoint/2010/main" val="1979445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66D9DB-B5DC-4264-BF06-C929B5F4B5A5}" type="slidenum">
              <a:rPr lang="en-US" smtClean="0"/>
              <a:pPr/>
              <a:t>29</a:t>
            </a:fld>
            <a:endParaRPr lang="en-US"/>
          </a:p>
        </p:txBody>
      </p:sp>
    </p:spTree>
    <p:extLst>
      <p:ext uri="{BB962C8B-B14F-4D97-AF65-F5344CB8AC3E}">
        <p14:creationId xmlns:p14="http://schemas.microsoft.com/office/powerpoint/2010/main" val="3650758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66D9DB-B5DC-4264-BF06-C929B5F4B5A5}" type="slidenum">
              <a:rPr lang="en-US" smtClean="0"/>
              <a:pPr/>
              <a:t>4</a:t>
            </a:fld>
            <a:endParaRPr lang="en-US"/>
          </a:p>
        </p:txBody>
      </p:sp>
    </p:spTree>
    <p:extLst>
      <p:ext uri="{BB962C8B-B14F-4D97-AF65-F5344CB8AC3E}">
        <p14:creationId xmlns:p14="http://schemas.microsoft.com/office/powerpoint/2010/main" val="4243939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66D9DB-B5DC-4264-BF06-C929B5F4B5A5}" type="slidenum">
              <a:rPr lang="en-US" smtClean="0"/>
              <a:pPr/>
              <a:t>5</a:t>
            </a:fld>
            <a:endParaRPr lang="en-US"/>
          </a:p>
        </p:txBody>
      </p:sp>
    </p:spTree>
    <p:extLst>
      <p:ext uri="{BB962C8B-B14F-4D97-AF65-F5344CB8AC3E}">
        <p14:creationId xmlns:p14="http://schemas.microsoft.com/office/powerpoint/2010/main" val="2017924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66D9DB-B5DC-4264-BF06-C929B5F4B5A5}" type="slidenum">
              <a:rPr lang="en-US" smtClean="0"/>
              <a:pPr/>
              <a:t>6</a:t>
            </a:fld>
            <a:endParaRPr lang="en-US"/>
          </a:p>
        </p:txBody>
      </p:sp>
    </p:spTree>
    <p:extLst>
      <p:ext uri="{BB962C8B-B14F-4D97-AF65-F5344CB8AC3E}">
        <p14:creationId xmlns:p14="http://schemas.microsoft.com/office/powerpoint/2010/main" val="2369750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66D9DB-B5DC-4264-BF06-C929B5F4B5A5}" type="slidenum">
              <a:rPr lang="en-US" smtClean="0"/>
              <a:pPr/>
              <a:t>7</a:t>
            </a:fld>
            <a:endParaRPr lang="en-US"/>
          </a:p>
        </p:txBody>
      </p:sp>
    </p:spTree>
    <p:extLst>
      <p:ext uri="{BB962C8B-B14F-4D97-AF65-F5344CB8AC3E}">
        <p14:creationId xmlns:p14="http://schemas.microsoft.com/office/powerpoint/2010/main" val="1128572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66D9DB-B5DC-4264-BF06-C929B5F4B5A5}" type="slidenum">
              <a:rPr lang="en-US" smtClean="0"/>
              <a:pPr/>
              <a:t>13</a:t>
            </a:fld>
            <a:endParaRPr lang="en-US"/>
          </a:p>
        </p:txBody>
      </p:sp>
    </p:spTree>
    <p:extLst>
      <p:ext uri="{BB962C8B-B14F-4D97-AF65-F5344CB8AC3E}">
        <p14:creationId xmlns:p14="http://schemas.microsoft.com/office/powerpoint/2010/main" val="497993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66D9DB-B5DC-4264-BF06-C929B5F4B5A5}" type="slidenum">
              <a:rPr lang="en-US" smtClean="0"/>
              <a:pPr/>
              <a:t>16</a:t>
            </a:fld>
            <a:endParaRPr lang="en-US"/>
          </a:p>
        </p:txBody>
      </p:sp>
    </p:spTree>
    <p:extLst>
      <p:ext uri="{BB962C8B-B14F-4D97-AF65-F5344CB8AC3E}">
        <p14:creationId xmlns:p14="http://schemas.microsoft.com/office/powerpoint/2010/main" val="1076454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66D9DB-B5DC-4264-BF06-C929B5F4B5A5}" type="slidenum">
              <a:rPr lang="en-US" smtClean="0"/>
              <a:pPr/>
              <a:t>17</a:t>
            </a:fld>
            <a:endParaRPr lang="en-US"/>
          </a:p>
        </p:txBody>
      </p:sp>
    </p:spTree>
    <p:extLst>
      <p:ext uri="{BB962C8B-B14F-4D97-AF65-F5344CB8AC3E}">
        <p14:creationId xmlns:p14="http://schemas.microsoft.com/office/powerpoint/2010/main" val="248468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8207A-3D4C-9570-EEB5-9976B49EBE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20D37B-F684-1345-2BDF-E36602DBEF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73B4A1-147E-31AB-DB7C-AFDF66151A89}"/>
              </a:ext>
            </a:extLst>
          </p:cNvPr>
          <p:cNvSpPr>
            <a:spLocks noGrp="1"/>
          </p:cNvSpPr>
          <p:nvPr>
            <p:ph type="dt" sz="half" idx="10"/>
          </p:nvPr>
        </p:nvSpPr>
        <p:spPr/>
        <p:txBody>
          <a:bodyPr/>
          <a:lstStyle/>
          <a:p>
            <a:fld id="{60A1F7D3-7F1D-499A-9D37-281DA5DAF81D}" type="datetimeFigureOut">
              <a:rPr lang="en-US" smtClean="0"/>
              <a:t>1/12/2024</a:t>
            </a:fld>
            <a:endParaRPr lang="en-US"/>
          </a:p>
        </p:txBody>
      </p:sp>
      <p:sp>
        <p:nvSpPr>
          <p:cNvPr id="5" name="Footer Placeholder 4">
            <a:extLst>
              <a:ext uri="{FF2B5EF4-FFF2-40B4-BE49-F238E27FC236}">
                <a16:creationId xmlns:a16="http://schemas.microsoft.com/office/drawing/2014/main" id="{82B96B2D-8ABB-EFBE-F530-0FC62EDB7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078C80-7AE9-D7E9-4093-28DDA92DBD6B}"/>
              </a:ext>
            </a:extLst>
          </p:cNvPr>
          <p:cNvSpPr>
            <a:spLocks noGrp="1"/>
          </p:cNvSpPr>
          <p:nvPr>
            <p:ph type="sldNum" sz="quarter" idx="12"/>
          </p:nvPr>
        </p:nvSpPr>
        <p:spPr/>
        <p:txBody>
          <a:bodyPr/>
          <a:lstStyle/>
          <a:p>
            <a:fld id="{FB2CC014-7647-4632-B6A4-ACB1EF8E2BD4}" type="slidenum">
              <a:rPr lang="en-US" smtClean="0"/>
              <a:t>‹#›</a:t>
            </a:fld>
            <a:endParaRPr lang="en-US"/>
          </a:p>
        </p:txBody>
      </p:sp>
    </p:spTree>
    <p:extLst>
      <p:ext uri="{BB962C8B-B14F-4D97-AF65-F5344CB8AC3E}">
        <p14:creationId xmlns:p14="http://schemas.microsoft.com/office/powerpoint/2010/main" val="1727796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8DD57-5D24-55F2-3C6C-B615DEAE16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1CDB2C-A9F3-4B5F-523E-3C9943FF96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5D1194-0B63-4DE2-1880-B9B2BDC3DEFF}"/>
              </a:ext>
            </a:extLst>
          </p:cNvPr>
          <p:cNvSpPr>
            <a:spLocks noGrp="1"/>
          </p:cNvSpPr>
          <p:nvPr>
            <p:ph type="dt" sz="half" idx="10"/>
          </p:nvPr>
        </p:nvSpPr>
        <p:spPr/>
        <p:txBody>
          <a:bodyPr/>
          <a:lstStyle/>
          <a:p>
            <a:fld id="{60A1F7D3-7F1D-499A-9D37-281DA5DAF81D}" type="datetimeFigureOut">
              <a:rPr lang="en-US" smtClean="0"/>
              <a:t>1/12/2024</a:t>
            </a:fld>
            <a:endParaRPr lang="en-US"/>
          </a:p>
        </p:txBody>
      </p:sp>
      <p:sp>
        <p:nvSpPr>
          <p:cNvPr id="5" name="Footer Placeholder 4">
            <a:extLst>
              <a:ext uri="{FF2B5EF4-FFF2-40B4-BE49-F238E27FC236}">
                <a16:creationId xmlns:a16="http://schemas.microsoft.com/office/drawing/2014/main" id="{637128BB-6C5D-72E5-4782-68A5343C8C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04BC16-6474-7EAA-8254-BAC4C2D7AEE7}"/>
              </a:ext>
            </a:extLst>
          </p:cNvPr>
          <p:cNvSpPr>
            <a:spLocks noGrp="1"/>
          </p:cNvSpPr>
          <p:nvPr>
            <p:ph type="sldNum" sz="quarter" idx="12"/>
          </p:nvPr>
        </p:nvSpPr>
        <p:spPr/>
        <p:txBody>
          <a:bodyPr/>
          <a:lstStyle/>
          <a:p>
            <a:fld id="{FB2CC014-7647-4632-B6A4-ACB1EF8E2BD4}" type="slidenum">
              <a:rPr lang="en-US" smtClean="0"/>
              <a:t>‹#›</a:t>
            </a:fld>
            <a:endParaRPr lang="en-US"/>
          </a:p>
        </p:txBody>
      </p:sp>
    </p:spTree>
    <p:extLst>
      <p:ext uri="{BB962C8B-B14F-4D97-AF65-F5344CB8AC3E}">
        <p14:creationId xmlns:p14="http://schemas.microsoft.com/office/powerpoint/2010/main" val="1794082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6875F0-3411-AE52-4221-E0B7740568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B5CFA4-2ED2-E436-A12A-CD7DF876C1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4A84DC-694D-8820-3F50-7CEA111B0AF3}"/>
              </a:ext>
            </a:extLst>
          </p:cNvPr>
          <p:cNvSpPr>
            <a:spLocks noGrp="1"/>
          </p:cNvSpPr>
          <p:nvPr>
            <p:ph type="dt" sz="half" idx="10"/>
          </p:nvPr>
        </p:nvSpPr>
        <p:spPr/>
        <p:txBody>
          <a:bodyPr/>
          <a:lstStyle/>
          <a:p>
            <a:fld id="{60A1F7D3-7F1D-499A-9D37-281DA5DAF81D}" type="datetimeFigureOut">
              <a:rPr lang="en-US" smtClean="0"/>
              <a:t>1/12/2024</a:t>
            </a:fld>
            <a:endParaRPr lang="en-US"/>
          </a:p>
        </p:txBody>
      </p:sp>
      <p:sp>
        <p:nvSpPr>
          <p:cNvPr id="5" name="Footer Placeholder 4">
            <a:extLst>
              <a:ext uri="{FF2B5EF4-FFF2-40B4-BE49-F238E27FC236}">
                <a16:creationId xmlns:a16="http://schemas.microsoft.com/office/drawing/2014/main" id="{15653EFB-1769-A5EA-4FC1-1B9DBB6BD3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B2527F-D46C-DCBC-547F-34DCBC6C26AD}"/>
              </a:ext>
            </a:extLst>
          </p:cNvPr>
          <p:cNvSpPr>
            <a:spLocks noGrp="1"/>
          </p:cNvSpPr>
          <p:nvPr>
            <p:ph type="sldNum" sz="quarter" idx="12"/>
          </p:nvPr>
        </p:nvSpPr>
        <p:spPr/>
        <p:txBody>
          <a:bodyPr/>
          <a:lstStyle/>
          <a:p>
            <a:fld id="{FB2CC014-7647-4632-B6A4-ACB1EF8E2BD4}" type="slidenum">
              <a:rPr lang="en-US" smtClean="0"/>
              <a:t>‹#›</a:t>
            </a:fld>
            <a:endParaRPr lang="en-US"/>
          </a:p>
        </p:txBody>
      </p:sp>
    </p:spTree>
    <p:extLst>
      <p:ext uri="{BB962C8B-B14F-4D97-AF65-F5344CB8AC3E}">
        <p14:creationId xmlns:p14="http://schemas.microsoft.com/office/powerpoint/2010/main" val="2866313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EF2-3754-22FE-2FE0-D903A09EB8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2949F4-8FD1-F6F6-FDB7-2E98FDF38F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C7CE9D-D69D-69C8-4B1B-28F4546BD076}"/>
              </a:ext>
            </a:extLst>
          </p:cNvPr>
          <p:cNvSpPr>
            <a:spLocks noGrp="1"/>
          </p:cNvSpPr>
          <p:nvPr>
            <p:ph type="dt" sz="half" idx="10"/>
          </p:nvPr>
        </p:nvSpPr>
        <p:spPr/>
        <p:txBody>
          <a:bodyPr/>
          <a:lstStyle/>
          <a:p>
            <a:fld id="{60A1F7D3-7F1D-499A-9D37-281DA5DAF81D}" type="datetimeFigureOut">
              <a:rPr lang="en-US" smtClean="0"/>
              <a:t>1/12/2024</a:t>
            </a:fld>
            <a:endParaRPr lang="en-US"/>
          </a:p>
        </p:txBody>
      </p:sp>
      <p:sp>
        <p:nvSpPr>
          <p:cNvPr id="5" name="Footer Placeholder 4">
            <a:extLst>
              <a:ext uri="{FF2B5EF4-FFF2-40B4-BE49-F238E27FC236}">
                <a16:creationId xmlns:a16="http://schemas.microsoft.com/office/drawing/2014/main" id="{F8E442A0-E3C3-4E68-EC53-51C1297FD0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0A9CCC-EB71-700A-40CF-00513A2FBD10}"/>
              </a:ext>
            </a:extLst>
          </p:cNvPr>
          <p:cNvSpPr>
            <a:spLocks noGrp="1"/>
          </p:cNvSpPr>
          <p:nvPr>
            <p:ph type="sldNum" sz="quarter" idx="12"/>
          </p:nvPr>
        </p:nvSpPr>
        <p:spPr/>
        <p:txBody>
          <a:bodyPr/>
          <a:lstStyle/>
          <a:p>
            <a:fld id="{FB2CC014-7647-4632-B6A4-ACB1EF8E2BD4}" type="slidenum">
              <a:rPr lang="en-US" smtClean="0"/>
              <a:t>‹#›</a:t>
            </a:fld>
            <a:endParaRPr lang="en-US"/>
          </a:p>
        </p:txBody>
      </p:sp>
    </p:spTree>
    <p:extLst>
      <p:ext uri="{BB962C8B-B14F-4D97-AF65-F5344CB8AC3E}">
        <p14:creationId xmlns:p14="http://schemas.microsoft.com/office/powerpoint/2010/main" val="1122782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B1184-D0E5-13E0-2ADF-7D591400F3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794D80-0FCA-A569-EA88-71C79FC2955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932CCF-66DF-6444-0602-14E527CF279B}"/>
              </a:ext>
            </a:extLst>
          </p:cNvPr>
          <p:cNvSpPr>
            <a:spLocks noGrp="1"/>
          </p:cNvSpPr>
          <p:nvPr>
            <p:ph type="dt" sz="half" idx="10"/>
          </p:nvPr>
        </p:nvSpPr>
        <p:spPr/>
        <p:txBody>
          <a:bodyPr/>
          <a:lstStyle/>
          <a:p>
            <a:fld id="{60A1F7D3-7F1D-499A-9D37-281DA5DAF81D}" type="datetimeFigureOut">
              <a:rPr lang="en-US" smtClean="0"/>
              <a:t>1/12/2024</a:t>
            </a:fld>
            <a:endParaRPr lang="en-US"/>
          </a:p>
        </p:txBody>
      </p:sp>
      <p:sp>
        <p:nvSpPr>
          <p:cNvPr id="5" name="Footer Placeholder 4">
            <a:extLst>
              <a:ext uri="{FF2B5EF4-FFF2-40B4-BE49-F238E27FC236}">
                <a16:creationId xmlns:a16="http://schemas.microsoft.com/office/drawing/2014/main" id="{223002AD-4B63-1F7C-6E10-4E2548FADE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B4CDC9-8210-B50C-A209-F77D77120711}"/>
              </a:ext>
            </a:extLst>
          </p:cNvPr>
          <p:cNvSpPr>
            <a:spLocks noGrp="1"/>
          </p:cNvSpPr>
          <p:nvPr>
            <p:ph type="sldNum" sz="quarter" idx="12"/>
          </p:nvPr>
        </p:nvSpPr>
        <p:spPr/>
        <p:txBody>
          <a:bodyPr/>
          <a:lstStyle/>
          <a:p>
            <a:fld id="{FB2CC014-7647-4632-B6A4-ACB1EF8E2BD4}" type="slidenum">
              <a:rPr lang="en-US" smtClean="0"/>
              <a:t>‹#›</a:t>
            </a:fld>
            <a:endParaRPr lang="en-US"/>
          </a:p>
        </p:txBody>
      </p:sp>
    </p:spTree>
    <p:extLst>
      <p:ext uri="{BB962C8B-B14F-4D97-AF65-F5344CB8AC3E}">
        <p14:creationId xmlns:p14="http://schemas.microsoft.com/office/powerpoint/2010/main" val="2107834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6DD75-D31F-34F7-B362-B468FD4898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140F03-0D4A-2473-42E9-EA831801A7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8F8FB7-8F71-E424-EE22-F81EAAE529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DCE7E1-BE29-7346-E744-5C251E1CFCEE}"/>
              </a:ext>
            </a:extLst>
          </p:cNvPr>
          <p:cNvSpPr>
            <a:spLocks noGrp="1"/>
          </p:cNvSpPr>
          <p:nvPr>
            <p:ph type="dt" sz="half" idx="10"/>
          </p:nvPr>
        </p:nvSpPr>
        <p:spPr/>
        <p:txBody>
          <a:bodyPr/>
          <a:lstStyle/>
          <a:p>
            <a:fld id="{60A1F7D3-7F1D-499A-9D37-281DA5DAF81D}" type="datetimeFigureOut">
              <a:rPr lang="en-US" smtClean="0"/>
              <a:t>1/12/2024</a:t>
            </a:fld>
            <a:endParaRPr lang="en-US"/>
          </a:p>
        </p:txBody>
      </p:sp>
      <p:sp>
        <p:nvSpPr>
          <p:cNvPr id="6" name="Footer Placeholder 5">
            <a:extLst>
              <a:ext uri="{FF2B5EF4-FFF2-40B4-BE49-F238E27FC236}">
                <a16:creationId xmlns:a16="http://schemas.microsoft.com/office/drawing/2014/main" id="{9917C65F-195B-D631-2981-6CA44DDD43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25F6D6-CE9D-D666-A81B-FCB618B0BB8D}"/>
              </a:ext>
            </a:extLst>
          </p:cNvPr>
          <p:cNvSpPr>
            <a:spLocks noGrp="1"/>
          </p:cNvSpPr>
          <p:nvPr>
            <p:ph type="sldNum" sz="quarter" idx="12"/>
          </p:nvPr>
        </p:nvSpPr>
        <p:spPr/>
        <p:txBody>
          <a:bodyPr/>
          <a:lstStyle/>
          <a:p>
            <a:fld id="{FB2CC014-7647-4632-B6A4-ACB1EF8E2BD4}" type="slidenum">
              <a:rPr lang="en-US" smtClean="0"/>
              <a:t>‹#›</a:t>
            </a:fld>
            <a:endParaRPr lang="en-US"/>
          </a:p>
        </p:txBody>
      </p:sp>
    </p:spTree>
    <p:extLst>
      <p:ext uri="{BB962C8B-B14F-4D97-AF65-F5344CB8AC3E}">
        <p14:creationId xmlns:p14="http://schemas.microsoft.com/office/powerpoint/2010/main" val="2182467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659E2-4339-A780-854A-08814284E5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FBC7CD-11C2-BE09-3336-ECC6BDC167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9DB5AB-CE83-B3D9-A5DB-B13131B5FC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100EE9-BEF6-A234-3C3C-7D20DD3970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397654-E50A-4112-100D-9D9F006D92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CB84D2-0D75-8731-38D1-5EBC91FC3B72}"/>
              </a:ext>
            </a:extLst>
          </p:cNvPr>
          <p:cNvSpPr>
            <a:spLocks noGrp="1"/>
          </p:cNvSpPr>
          <p:nvPr>
            <p:ph type="dt" sz="half" idx="10"/>
          </p:nvPr>
        </p:nvSpPr>
        <p:spPr/>
        <p:txBody>
          <a:bodyPr/>
          <a:lstStyle/>
          <a:p>
            <a:fld id="{60A1F7D3-7F1D-499A-9D37-281DA5DAF81D}" type="datetimeFigureOut">
              <a:rPr lang="en-US" smtClean="0"/>
              <a:t>1/12/2024</a:t>
            </a:fld>
            <a:endParaRPr lang="en-US"/>
          </a:p>
        </p:txBody>
      </p:sp>
      <p:sp>
        <p:nvSpPr>
          <p:cNvPr id="8" name="Footer Placeholder 7">
            <a:extLst>
              <a:ext uri="{FF2B5EF4-FFF2-40B4-BE49-F238E27FC236}">
                <a16:creationId xmlns:a16="http://schemas.microsoft.com/office/drawing/2014/main" id="{3FF8C6E9-2202-4CA8-216C-DD6566A87C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8C3AAC-3D5E-9075-F019-60F1A0A4B0B0}"/>
              </a:ext>
            </a:extLst>
          </p:cNvPr>
          <p:cNvSpPr>
            <a:spLocks noGrp="1"/>
          </p:cNvSpPr>
          <p:nvPr>
            <p:ph type="sldNum" sz="quarter" idx="12"/>
          </p:nvPr>
        </p:nvSpPr>
        <p:spPr/>
        <p:txBody>
          <a:bodyPr/>
          <a:lstStyle/>
          <a:p>
            <a:fld id="{FB2CC014-7647-4632-B6A4-ACB1EF8E2BD4}" type="slidenum">
              <a:rPr lang="en-US" smtClean="0"/>
              <a:t>‹#›</a:t>
            </a:fld>
            <a:endParaRPr lang="en-US"/>
          </a:p>
        </p:txBody>
      </p:sp>
    </p:spTree>
    <p:extLst>
      <p:ext uri="{BB962C8B-B14F-4D97-AF65-F5344CB8AC3E}">
        <p14:creationId xmlns:p14="http://schemas.microsoft.com/office/powerpoint/2010/main" val="2446076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0DDE7-15B0-A843-8EF9-39CE4C2CE0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D90DD1-43AF-55AB-D437-28C7E3E45196}"/>
              </a:ext>
            </a:extLst>
          </p:cNvPr>
          <p:cNvSpPr>
            <a:spLocks noGrp="1"/>
          </p:cNvSpPr>
          <p:nvPr>
            <p:ph type="dt" sz="half" idx="10"/>
          </p:nvPr>
        </p:nvSpPr>
        <p:spPr/>
        <p:txBody>
          <a:bodyPr/>
          <a:lstStyle/>
          <a:p>
            <a:fld id="{60A1F7D3-7F1D-499A-9D37-281DA5DAF81D}" type="datetimeFigureOut">
              <a:rPr lang="en-US" smtClean="0"/>
              <a:t>1/12/2024</a:t>
            </a:fld>
            <a:endParaRPr lang="en-US"/>
          </a:p>
        </p:txBody>
      </p:sp>
      <p:sp>
        <p:nvSpPr>
          <p:cNvPr id="4" name="Footer Placeholder 3">
            <a:extLst>
              <a:ext uri="{FF2B5EF4-FFF2-40B4-BE49-F238E27FC236}">
                <a16:creationId xmlns:a16="http://schemas.microsoft.com/office/drawing/2014/main" id="{355D7A5E-5EBA-22CD-A040-30C42E3F09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7BF555-1970-E487-B0A8-E59F1C9DE322}"/>
              </a:ext>
            </a:extLst>
          </p:cNvPr>
          <p:cNvSpPr>
            <a:spLocks noGrp="1"/>
          </p:cNvSpPr>
          <p:nvPr>
            <p:ph type="sldNum" sz="quarter" idx="12"/>
          </p:nvPr>
        </p:nvSpPr>
        <p:spPr/>
        <p:txBody>
          <a:bodyPr/>
          <a:lstStyle/>
          <a:p>
            <a:fld id="{FB2CC014-7647-4632-B6A4-ACB1EF8E2BD4}" type="slidenum">
              <a:rPr lang="en-US" smtClean="0"/>
              <a:t>‹#›</a:t>
            </a:fld>
            <a:endParaRPr lang="en-US"/>
          </a:p>
        </p:txBody>
      </p:sp>
    </p:spTree>
    <p:extLst>
      <p:ext uri="{BB962C8B-B14F-4D97-AF65-F5344CB8AC3E}">
        <p14:creationId xmlns:p14="http://schemas.microsoft.com/office/powerpoint/2010/main" val="4279461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50459A-65E9-4699-3D08-612830D83E64}"/>
              </a:ext>
            </a:extLst>
          </p:cNvPr>
          <p:cNvSpPr>
            <a:spLocks noGrp="1"/>
          </p:cNvSpPr>
          <p:nvPr>
            <p:ph type="dt" sz="half" idx="10"/>
          </p:nvPr>
        </p:nvSpPr>
        <p:spPr/>
        <p:txBody>
          <a:bodyPr/>
          <a:lstStyle/>
          <a:p>
            <a:fld id="{60A1F7D3-7F1D-499A-9D37-281DA5DAF81D}" type="datetimeFigureOut">
              <a:rPr lang="en-US" smtClean="0"/>
              <a:t>1/12/2024</a:t>
            </a:fld>
            <a:endParaRPr lang="en-US"/>
          </a:p>
        </p:txBody>
      </p:sp>
      <p:sp>
        <p:nvSpPr>
          <p:cNvPr id="3" name="Footer Placeholder 2">
            <a:extLst>
              <a:ext uri="{FF2B5EF4-FFF2-40B4-BE49-F238E27FC236}">
                <a16:creationId xmlns:a16="http://schemas.microsoft.com/office/drawing/2014/main" id="{8858C5DE-D3BA-5B2A-86F2-7DBD9EDAA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16A45A-FBAC-363F-80F7-DCBEE499A890}"/>
              </a:ext>
            </a:extLst>
          </p:cNvPr>
          <p:cNvSpPr>
            <a:spLocks noGrp="1"/>
          </p:cNvSpPr>
          <p:nvPr>
            <p:ph type="sldNum" sz="quarter" idx="12"/>
          </p:nvPr>
        </p:nvSpPr>
        <p:spPr/>
        <p:txBody>
          <a:bodyPr/>
          <a:lstStyle/>
          <a:p>
            <a:fld id="{FB2CC014-7647-4632-B6A4-ACB1EF8E2BD4}" type="slidenum">
              <a:rPr lang="en-US" smtClean="0"/>
              <a:t>‹#›</a:t>
            </a:fld>
            <a:endParaRPr lang="en-US"/>
          </a:p>
        </p:txBody>
      </p:sp>
    </p:spTree>
    <p:extLst>
      <p:ext uri="{BB962C8B-B14F-4D97-AF65-F5344CB8AC3E}">
        <p14:creationId xmlns:p14="http://schemas.microsoft.com/office/powerpoint/2010/main" val="1703979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2599B-D085-3B75-5996-51CE28B851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F16C50-59EA-EB8D-65D2-73A0D830B3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0C49EE-362A-9ACA-19CC-051941A01E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3655F8-9374-26A7-BA16-F0F7E4BF2B27}"/>
              </a:ext>
            </a:extLst>
          </p:cNvPr>
          <p:cNvSpPr>
            <a:spLocks noGrp="1"/>
          </p:cNvSpPr>
          <p:nvPr>
            <p:ph type="dt" sz="half" idx="10"/>
          </p:nvPr>
        </p:nvSpPr>
        <p:spPr/>
        <p:txBody>
          <a:bodyPr/>
          <a:lstStyle/>
          <a:p>
            <a:fld id="{60A1F7D3-7F1D-499A-9D37-281DA5DAF81D}" type="datetimeFigureOut">
              <a:rPr lang="en-US" smtClean="0"/>
              <a:t>1/12/2024</a:t>
            </a:fld>
            <a:endParaRPr lang="en-US"/>
          </a:p>
        </p:txBody>
      </p:sp>
      <p:sp>
        <p:nvSpPr>
          <p:cNvPr id="6" name="Footer Placeholder 5">
            <a:extLst>
              <a:ext uri="{FF2B5EF4-FFF2-40B4-BE49-F238E27FC236}">
                <a16:creationId xmlns:a16="http://schemas.microsoft.com/office/drawing/2014/main" id="{F71C952D-AAFC-063A-E58F-D81631D81D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575303-9C64-7B87-C5D2-8AF680F1BD13}"/>
              </a:ext>
            </a:extLst>
          </p:cNvPr>
          <p:cNvSpPr>
            <a:spLocks noGrp="1"/>
          </p:cNvSpPr>
          <p:nvPr>
            <p:ph type="sldNum" sz="quarter" idx="12"/>
          </p:nvPr>
        </p:nvSpPr>
        <p:spPr/>
        <p:txBody>
          <a:bodyPr/>
          <a:lstStyle/>
          <a:p>
            <a:fld id="{FB2CC014-7647-4632-B6A4-ACB1EF8E2BD4}" type="slidenum">
              <a:rPr lang="en-US" smtClean="0"/>
              <a:t>‹#›</a:t>
            </a:fld>
            <a:endParaRPr lang="en-US"/>
          </a:p>
        </p:txBody>
      </p:sp>
    </p:spTree>
    <p:extLst>
      <p:ext uri="{BB962C8B-B14F-4D97-AF65-F5344CB8AC3E}">
        <p14:creationId xmlns:p14="http://schemas.microsoft.com/office/powerpoint/2010/main" val="3780683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6C3A0-5654-7EDC-9A32-9B30970B3E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E8A0E1-0E51-D47A-7897-AA5AF5F2BE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3625A6-0C90-450D-ABFF-0BE527563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627FAB-15B7-F6FE-8FAA-7E93BACDA34F}"/>
              </a:ext>
            </a:extLst>
          </p:cNvPr>
          <p:cNvSpPr>
            <a:spLocks noGrp="1"/>
          </p:cNvSpPr>
          <p:nvPr>
            <p:ph type="dt" sz="half" idx="10"/>
          </p:nvPr>
        </p:nvSpPr>
        <p:spPr/>
        <p:txBody>
          <a:bodyPr/>
          <a:lstStyle/>
          <a:p>
            <a:fld id="{60A1F7D3-7F1D-499A-9D37-281DA5DAF81D}" type="datetimeFigureOut">
              <a:rPr lang="en-US" smtClean="0"/>
              <a:t>1/12/2024</a:t>
            </a:fld>
            <a:endParaRPr lang="en-US"/>
          </a:p>
        </p:txBody>
      </p:sp>
      <p:sp>
        <p:nvSpPr>
          <p:cNvPr id="6" name="Footer Placeholder 5">
            <a:extLst>
              <a:ext uri="{FF2B5EF4-FFF2-40B4-BE49-F238E27FC236}">
                <a16:creationId xmlns:a16="http://schemas.microsoft.com/office/drawing/2014/main" id="{6341583B-5570-3A7F-1AF6-EF3E335291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651C41-780B-7424-CA9F-C8C2CDF352BA}"/>
              </a:ext>
            </a:extLst>
          </p:cNvPr>
          <p:cNvSpPr>
            <a:spLocks noGrp="1"/>
          </p:cNvSpPr>
          <p:nvPr>
            <p:ph type="sldNum" sz="quarter" idx="12"/>
          </p:nvPr>
        </p:nvSpPr>
        <p:spPr/>
        <p:txBody>
          <a:bodyPr/>
          <a:lstStyle/>
          <a:p>
            <a:fld id="{FB2CC014-7647-4632-B6A4-ACB1EF8E2BD4}" type="slidenum">
              <a:rPr lang="en-US" smtClean="0"/>
              <a:t>‹#›</a:t>
            </a:fld>
            <a:endParaRPr lang="en-US"/>
          </a:p>
        </p:txBody>
      </p:sp>
    </p:spTree>
    <p:extLst>
      <p:ext uri="{BB962C8B-B14F-4D97-AF65-F5344CB8AC3E}">
        <p14:creationId xmlns:p14="http://schemas.microsoft.com/office/powerpoint/2010/main" val="4003746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A96D5B-C0F1-ACA0-0E82-F7C1451CD7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88CF2D-B6FD-0B87-4412-24BDAC6566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609B9A-8C75-C931-603F-DFD8FAA710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0A1F7D3-7F1D-499A-9D37-281DA5DAF81D}" type="datetimeFigureOut">
              <a:rPr lang="en-US" smtClean="0"/>
              <a:t>1/12/2024</a:t>
            </a:fld>
            <a:endParaRPr lang="en-US"/>
          </a:p>
        </p:txBody>
      </p:sp>
      <p:sp>
        <p:nvSpPr>
          <p:cNvPr id="5" name="Footer Placeholder 4">
            <a:extLst>
              <a:ext uri="{FF2B5EF4-FFF2-40B4-BE49-F238E27FC236}">
                <a16:creationId xmlns:a16="http://schemas.microsoft.com/office/drawing/2014/main" id="{6BA3EA2A-DADE-5203-F271-E9B8CC9361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6981BFA-5FBD-81F2-139F-4E5C2C6735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B2CC014-7647-4632-B6A4-ACB1EF8E2BD4}" type="slidenum">
              <a:rPr lang="en-US" smtClean="0"/>
              <a:t>‹#›</a:t>
            </a:fld>
            <a:endParaRPr lang="en-US"/>
          </a:p>
        </p:txBody>
      </p:sp>
    </p:spTree>
    <p:extLst>
      <p:ext uri="{BB962C8B-B14F-4D97-AF65-F5344CB8AC3E}">
        <p14:creationId xmlns:p14="http://schemas.microsoft.com/office/powerpoint/2010/main" val="4185490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jp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jp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7.jp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8.jp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9.jpe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jpe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2.jpe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jp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1.png"/><Relationship Id="rId7" Type="http://schemas.openxmlformats.org/officeDocument/2006/relationships/image" Target="../media/image31.jp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9.jp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33.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jpg"/><Relationship Id="rId5" Type="http://schemas.openxmlformats.org/officeDocument/2006/relationships/image" Target="../media/image2.jp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jp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ADFCC4-1F69-2844-70D5-4554ACBC674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Group 25">
            <a:extLst>
              <a:ext uri="{FF2B5EF4-FFF2-40B4-BE49-F238E27FC236}">
                <a16:creationId xmlns:a16="http://schemas.microsoft.com/office/drawing/2014/main" id="{3BA9F564-90C0-BB0D-55A7-A29FFEB7163F}"/>
              </a:ext>
            </a:extLst>
          </p:cNvPr>
          <p:cNvGrpSpPr/>
          <p:nvPr/>
        </p:nvGrpSpPr>
        <p:grpSpPr>
          <a:xfrm rot="17570297">
            <a:off x="8201573" y="2868883"/>
            <a:ext cx="3169098" cy="2604541"/>
            <a:chOff x="3124200" y="3339059"/>
            <a:chExt cx="3169098" cy="2604541"/>
          </a:xfrm>
        </p:grpSpPr>
        <p:sp>
          <p:nvSpPr>
            <p:cNvPr id="4" name="Oval 3">
              <a:extLst>
                <a:ext uri="{FF2B5EF4-FFF2-40B4-BE49-F238E27FC236}">
                  <a16:creationId xmlns:a16="http://schemas.microsoft.com/office/drawing/2014/main" id="{42E566A4-9409-10A6-93E2-30EF6C524EA5}"/>
                </a:ext>
              </a:extLst>
            </p:cNvPr>
            <p:cNvSpPr/>
            <p:nvPr/>
          </p:nvSpPr>
          <p:spPr>
            <a:xfrm>
              <a:off x="3124200" y="3657600"/>
              <a:ext cx="2743200" cy="2286000"/>
            </a:xfrm>
            <a:prstGeom prst="ellipse">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apezoid 4">
              <a:extLst>
                <a:ext uri="{FF2B5EF4-FFF2-40B4-BE49-F238E27FC236}">
                  <a16:creationId xmlns:a16="http://schemas.microsoft.com/office/drawing/2014/main" id="{511185D1-0A6D-D9B4-5D95-1A6E21954204}"/>
                </a:ext>
              </a:extLst>
            </p:cNvPr>
            <p:cNvSpPr/>
            <p:nvPr/>
          </p:nvSpPr>
          <p:spPr>
            <a:xfrm rot="10800000">
              <a:off x="3352799" y="3339059"/>
              <a:ext cx="2208551" cy="685800"/>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28">
              <a:extLst>
                <a:ext uri="{FF2B5EF4-FFF2-40B4-BE49-F238E27FC236}">
                  <a16:creationId xmlns:a16="http://schemas.microsoft.com/office/drawing/2014/main" id="{0DEFAF52-DFB7-9CDB-74AB-40F69EF9401D}"/>
                </a:ext>
              </a:extLst>
            </p:cNvPr>
            <p:cNvGrpSpPr/>
            <p:nvPr/>
          </p:nvGrpSpPr>
          <p:grpSpPr>
            <a:xfrm>
              <a:off x="3342807" y="3901190"/>
              <a:ext cx="2230868" cy="191125"/>
              <a:chOff x="2819400" y="1600200"/>
              <a:chExt cx="5029200" cy="381000"/>
            </a:xfrm>
          </p:grpSpPr>
          <p:sp>
            <p:nvSpPr>
              <p:cNvPr id="14" name="Flowchart: Summing Junction 13">
                <a:extLst>
                  <a:ext uri="{FF2B5EF4-FFF2-40B4-BE49-F238E27FC236}">
                    <a16:creationId xmlns:a16="http://schemas.microsoft.com/office/drawing/2014/main" id="{2679EC75-79F6-A1F1-782B-6313C181C2C6}"/>
                  </a:ext>
                </a:extLst>
              </p:cNvPr>
              <p:cNvSpPr/>
              <p:nvPr/>
            </p:nvSpPr>
            <p:spPr>
              <a:xfrm>
                <a:off x="2819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Summing Junction 14">
                <a:extLst>
                  <a:ext uri="{FF2B5EF4-FFF2-40B4-BE49-F238E27FC236}">
                    <a16:creationId xmlns:a16="http://schemas.microsoft.com/office/drawing/2014/main" id="{5FDAAE6F-4AF3-8625-962C-70F97BEC42BE}"/>
                  </a:ext>
                </a:extLst>
              </p:cNvPr>
              <p:cNvSpPr/>
              <p:nvPr/>
            </p:nvSpPr>
            <p:spPr>
              <a:xfrm>
                <a:off x="3962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Summing Junction 15">
                <a:extLst>
                  <a:ext uri="{FF2B5EF4-FFF2-40B4-BE49-F238E27FC236}">
                    <a16:creationId xmlns:a16="http://schemas.microsoft.com/office/drawing/2014/main" id="{A31BF964-C2DA-9421-10D1-030BE39CD99F}"/>
                  </a:ext>
                </a:extLst>
              </p:cNvPr>
              <p:cNvSpPr/>
              <p:nvPr/>
            </p:nvSpPr>
            <p:spPr>
              <a:xfrm>
                <a:off x="5105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Summing Junction 16">
                <a:extLst>
                  <a:ext uri="{FF2B5EF4-FFF2-40B4-BE49-F238E27FC236}">
                    <a16:creationId xmlns:a16="http://schemas.microsoft.com/office/drawing/2014/main" id="{DC18C881-436E-794E-6AF0-86B046F315C6}"/>
                  </a:ext>
                </a:extLst>
              </p:cNvPr>
              <p:cNvSpPr/>
              <p:nvPr/>
            </p:nvSpPr>
            <p:spPr>
              <a:xfrm>
                <a:off x="6248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Flowchart: Summing Junction 6">
              <a:extLst>
                <a:ext uri="{FF2B5EF4-FFF2-40B4-BE49-F238E27FC236}">
                  <a16:creationId xmlns:a16="http://schemas.microsoft.com/office/drawing/2014/main" id="{3913A7F5-0CE2-8823-D33E-52645A9B541E}"/>
                </a:ext>
              </a:extLst>
            </p:cNvPr>
            <p:cNvSpPr/>
            <p:nvPr/>
          </p:nvSpPr>
          <p:spPr>
            <a:xfrm rot="4046290">
              <a:off x="5226723" y="410787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Summing Junction 7">
              <a:extLst>
                <a:ext uri="{FF2B5EF4-FFF2-40B4-BE49-F238E27FC236}">
                  <a16:creationId xmlns:a16="http://schemas.microsoft.com/office/drawing/2014/main" id="{D1DEE0C4-7C06-EE5E-68F0-EE75223DE730}"/>
                </a:ext>
              </a:extLst>
            </p:cNvPr>
            <p:cNvSpPr/>
            <p:nvPr/>
          </p:nvSpPr>
          <p:spPr>
            <a:xfrm rot="4046290">
              <a:off x="5434614" y="446570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Summing Junction 8">
              <a:extLst>
                <a:ext uri="{FF2B5EF4-FFF2-40B4-BE49-F238E27FC236}">
                  <a16:creationId xmlns:a16="http://schemas.microsoft.com/office/drawing/2014/main" id="{3743234D-74FC-B74D-8FCF-60549BAA7D36}"/>
                </a:ext>
              </a:extLst>
            </p:cNvPr>
            <p:cNvSpPr/>
            <p:nvPr/>
          </p:nvSpPr>
          <p:spPr>
            <a:xfrm rot="6068395">
              <a:off x="5443357" y="487543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Summing Junction 9">
              <a:extLst>
                <a:ext uri="{FF2B5EF4-FFF2-40B4-BE49-F238E27FC236}">
                  <a16:creationId xmlns:a16="http://schemas.microsoft.com/office/drawing/2014/main" id="{4E946575-21A5-176C-2F72-F82C35A445ED}"/>
                </a:ext>
              </a:extLst>
            </p:cNvPr>
            <p:cNvSpPr/>
            <p:nvPr/>
          </p:nvSpPr>
          <p:spPr>
            <a:xfrm rot="5972274">
              <a:off x="5391790" y="5212132"/>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Summing Junction 10">
              <a:extLst>
                <a:ext uri="{FF2B5EF4-FFF2-40B4-BE49-F238E27FC236}">
                  <a16:creationId xmlns:a16="http://schemas.microsoft.com/office/drawing/2014/main" id="{F8D68482-6267-98A2-E264-DD1A6880D3EE}"/>
                </a:ext>
              </a:extLst>
            </p:cNvPr>
            <p:cNvSpPr/>
            <p:nvPr/>
          </p:nvSpPr>
          <p:spPr>
            <a:xfrm rot="1743546">
              <a:off x="5339969" y="405211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Summing Junction 11">
              <a:extLst>
                <a:ext uri="{FF2B5EF4-FFF2-40B4-BE49-F238E27FC236}">
                  <a16:creationId xmlns:a16="http://schemas.microsoft.com/office/drawing/2014/main" id="{355A1285-F075-7DF1-E8BF-75617C09135C}"/>
                </a:ext>
              </a:extLst>
            </p:cNvPr>
            <p:cNvSpPr/>
            <p:nvPr/>
          </p:nvSpPr>
          <p:spPr>
            <a:xfrm rot="4046290">
              <a:off x="5643950" y="444140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Summing Junction 12">
              <a:extLst>
                <a:ext uri="{FF2B5EF4-FFF2-40B4-BE49-F238E27FC236}">
                  <a16:creationId xmlns:a16="http://schemas.microsoft.com/office/drawing/2014/main" id="{2CCE1D7B-ED45-B6FD-1B2A-9FF4A2C9ADC3}"/>
                </a:ext>
              </a:extLst>
            </p:cNvPr>
            <p:cNvSpPr/>
            <p:nvPr/>
          </p:nvSpPr>
          <p:spPr>
            <a:xfrm rot="4046290">
              <a:off x="5815613" y="469430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Cylinder 17">
            <a:extLst>
              <a:ext uri="{FF2B5EF4-FFF2-40B4-BE49-F238E27FC236}">
                <a16:creationId xmlns:a16="http://schemas.microsoft.com/office/drawing/2014/main" id="{485CE228-5B52-7E19-4E0E-4BC26261592C}"/>
              </a:ext>
            </a:extLst>
          </p:cNvPr>
          <p:cNvSpPr/>
          <p:nvPr/>
        </p:nvSpPr>
        <p:spPr>
          <a:xfrm>
            <a:off x="5625805" y="5638247"/>
            <a:ext cx="1621495" cy="277092"/>
          </a:xfrm>
          <a:prstGeom prst="can">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ylinder 18">
            <a:extLst>
              <a:ext uri="{FF2B5EF4-FFF2-40B4-BE49-F238E27FC236}">
                <a16:creationId xmlns:a16="http://schemas.microsoft.com/office/drawing/2014/main" id="{3F926895-8885-5A42-CD34-37999D854A4C}"/>
              </a:ext>
            </a:extLst>
          </p:cNvPr>
          <p:cNvSpPr/>
          <p:nvPr/>
        </p:nvSpPr>
        <p:spPr>
          <a:xfrm rot="20549272">
            <a:off x="5763450" y="5425798"/>
            <a:ext cx="1621495" cy="277092"/>
          </a:xfrm>
          <a:prstGeom prst="can">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ylinder 19">
            <a:extLst>
              <a:ext uri="{FF2B5EF4-FFF2-40B4-BE49-F238E27FC236}">
                <a16:creationId xmlns:a16="http://schemas.microsoft.com/office/drawing/2014/main" id="{292BF5EC-CBC0-3C5D-EDA5-B4B0CB1BEFB2}"/>
              </a:ext>
            </a:extLst>
          </p:cNvPr>
          <p:cNvSpPr/>
          <p:nvPr/>
        </p:nvSpPr>
        <p:spPr>
          <a:xfrm rot="1512603">
            <a:off x="6550939" y="5425798"/>
            <a:ext cx="1621495" cy="277092"/>
          </a:xfrm>
          <a:prstGeom prst="can">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art 20">
            <a:extLst>
              <a:ext uri="{FF2B5EF4-FFF2-40B4-BE49-F238E27FC236}">
                <a16:creationId xmlns:a16="http://schemas.microsoft.com/office/drawing/2014/main" id="{26541313-AC9E-E7E8-ED3F-DBFD3A2EEB82}"/>
              </a:ext>
            </a:extLst>
          </p:cNvPr>
          <p:cNvSpPr/>
          <p:nvPr/>
        </p:nvSpPr>
        <p:spPr>
          <a:xfrm>
            <a:off x="1377113" y="1766641"/>
            <a:ext cx="4148028" cy="3469876"/>
          </a:xfrm>
          <a:prstGeom prst="heart">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F200DE5A-5615-8F3F-B3ED-18B2263A560D}"/>
              </a:ext>
            </a:extLst>
          </p:cNvPr>
          <p:cNvSpPr txBox="1"/>
          <p:nvPr/>
        </p:nvSpPr>
        <p:spPr>
          <a:xfrm>
            <a:off x="1524000" y="1"/>
            <a:ext cx="9144000" cy="1446550"/>
          </a:xfrm>
          <a:prstGeom prst="rect">
            <a:avLst/>
          </a:prstGeom>
          <a:noFill/>
        </p:spPr>
        <p:txBody>
          <a:bodyPr wrap="square" rtlCol="0">
            <a:spAutoFit/>
          </a:bodyPr>
          <a:lstStyle/>
          <a:p>
            <a:pPr algn="ctr"/>
            <a:r>
              <a:rPr lang="en-US" sz="4400" dirty="0">
                <a:latin typeface="Rockwell" pitchFamily="18" charset="0"/>
              </a:rPr>
              <a:t>Two Prevalent Sins</a:t>
            </a:r>
          </a:p>
          <a:p>
            <a:pPr algn="ctr"/>
            <a:r>
              <a:rPr lang="en-US" sz="4400" dirty="0">
                <a:latin typeface="Rockwell" pitchFamily="18" charset="0"/>
              </a:rPr>
              <a:t>Jacob 2:12-35</a:t>
            </a:r>
          </a:p>
        </p:txBody>
      </p:sp>
      <p:grpSp>
        <p:nvGrpSpPr>
          <p:cNvPr id="23" name="Group 22">
            <a:extLst>
              <a:ext uri="{FF2B5EF4-FFF2-40B4-BE49-F238E27FC236}">
                <a16:creationId xmlns:a16="http://schemas.microsoft.com/office/drawing/2014/main" id="{5437CAD9-18BC-9EF5-F6AD-375914833AB2}"/>
              </a:ext>
            </a:extLst>
          </p:cNvPr>
          <p:cNvGrpSpPr/>
          <p:nvPr/>
        </p:nvGrpSpPr>
        <p:grpSpPr>
          <a:xfrm>
            <a:off x="2295893" y="2024691"/>
            <a:ext cx="2255291" cy="2627017"/>
            <a:chOff x="922474" y="3511235"/>
            <a:chExt cx="2255291" cy="2627017"/>
          </a:xfrm>
        </p:grpSpPr>
        <p:grpSp>
          <p:nvGrpSpPr>
            <p:cNvPr id="24" name="Group 23">
              <a:extLst>
                <a:ext uri="{FF2B5EF4-FFF2-40B4-BE49-F238E27FC236}">
                  <a16:creationId xmlns:a16="http://schemas.microsoft.com/office/drawing/2014/main" id="{24A016A9-0FE2-EF81-0C3D-D2C1CA8A1F21}"/>
                </a:ext>
              </a:extLst>
            </p:cNvPr>
            <p:cNvGrpSpPr/>
            <p:nvPr/>
          </p:nvGrpSpPr>
          <p:grpSpPr>
            <a:xfrm>
              <a:off x="922474" y="3684760"/>
              <a:ext cx="1049510" cy="2433876"/>
              <a:chOff x="922474" y="3684760"/>
              <a:chExt cx="1049510" cy="2433876"/>
            </a:xfrm>
          </p:grpSpPr>
          <p:sp>
            <p:nvSpPr>
              <p:cNvPr id="33" name="Oval 32">
                <a:extLst>
                  <a:ext uri="{FF2B5EF4-FFF2-40B4-BE49-F238E27FC236}">
                    <a16:creationId xmlns:a16="http://schemas.microsoft.com/office/drawing/2014/main" id="{5BC60CFE-79D8-A660-8E21-3CD3430EB15B}"/>
                  </a:ext>
                </a:extLst>
              </p:cNvPr>
              <p:cNvSpPr/>
              <p:nvPr/>
            </p:nvSpPr>
            <p:spPr>
              <a:xfrm>
                <a:off x="1158844" y="3684760"/>
                <a:ext cx="570368" cy="5703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E0DBBA54-7B06-92A4-8BC3-4CB9EF20BFE2}"/>
                  </a:ext>
                </a:extLst>
              </p:cNvPr>
              <p:cNvSpPr/>
              <p:nvPr/>
            </p:nvSpPr>
            <p:spPr>
              <a:xfrm>
                <a:off x="1013988" y="4291344"/>
                <a:ext cx="814812" cy="22633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a:extLst>
                  <a:ext uri="{FF2B5EF4-FFF2-40B4-BE49-F238E27FC236}">
                    <a16:creationId xmlns:a16="http://schemas.microsoft.com/office/drawing/2014/main" id="{056C61BB-3C1C-5BAC-DCA3-4722AEBE7A3D}"/>
                  </a:ext>
                </a:extLst>
              </p:cNvPr>
              <p:cNvSpPr/>
              <p:nvPr/>
            </p:nvSpPr>
            <p:spPr>
              <a:xfrm>
                <a:off x="995882" y="4445252"/>
                <a:ext cx="878186" cy="995881"/>
              </a:xfrm>
              <a:prstGeom prst="trapezoid">
                <a:avLst>
                  <a:gd name="adj" fmla="val 2603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02E6C906-5890-2E21-DD32-161E3E9EE526}"/>
                  </a:ext>
                </a:extLst>
              </p:cNvPr>
              <p:cNvSpPr/>
              <p:nvPr/>
            </p:nvSpPr>
            <p:spPr>
              <a:xfrm rot="3911839">
                <a:off x="1520070" y="4612743"/>
                <a:ext cx="706854" cy="19697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8B7D542C-6C11-4602-23CB-8EC0951A5E0C}"/>
                  </a:ext>
                </a:extLst>
              </p:cNvPr>
              <p:cNvSpPr/>
              <p:nvPr/>
            </p:nvSpPr>
            <p:spPr>
              <a:xfrm rot="6387792">
                <a:off x="667535" y="4629341"/>
                <a:ext cx="706854" cy="19697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ADE9F67F-D5BD-0665-E8E9-AD075035016B}"/>
                  </a:ext>
                </a:extLst>
              </p:cNvPr>
              <p:cNvSpPr/>
              <p:nvPr/>
            </p:nvSpPr>
            <p:spPr>
              <a:xfrm rot="5400000">
                <a:off x="1109348" y="5563656"/>
                <a:ext cx="921877" cy="17299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EE636550-D61C-CC04-06C6-75F6FA8FB6B3}"/>
                  </a:ext>
                </a:extLst>
              </p:cNvPr>
              <p:cNvSpPr/>
              <p:nvPr/>
            </p:nvSpPr>
            <p:spPr>
              <a:xfrm rot="5400000">
                <a:off x="836235" y="5571201"/>
                <a:ext cx="921877" cy="17299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A555FD19-1114-42F4-7644-A6EF919CD5F1}"/>
                  </a:ext>
                </a:extLst>
              </p:cNvPr>
              <p:cNvSpPr/>
              <p:nvPr/>
            </p:nvSpPr>
            <p:spPr>
              <a:xfrm rot="10800000">
                <a:off x="1358020" y="4291342"/>
                <a:ext cx="126748" cy="8148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Oval 24">
              <a:extLst>
                <a:ext uri="{FF2B5EF4-FFF2-40B4-BE49-F238E27FC236}">
                  <a16:creationId xmlns:a16="http://schemas.microsoft.com/office/drawing/2014/main" id="{FD9178B2-48DE-EBD0-40D1-7A871F6F585E}"/>
                </a:ext>
              </a:extLst>
            </p:cNvPr>
            <p:cNvSpPr/>
            <p:nvPr/>
          </p:nvSpPr>
          <p:spPr>
            <a:xfrm>
              <a:off x="2415767" y="3511235"/>
              <a:ext cx="570368" cy="5703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116692AD-7364-366C-CD0D-CF99AB8DCD26}"/>
                </a:ext>
              </a:extLst>
            </p:cNvPr>
            <p:cNvSpPr/>
            <p:nvPr/>
          </p:nvSpPr>
          <p:spPr>
            <a:xfrm rot="5400000">
              <a:off x="2027255" y="5487193"/>
              <a:ext cx="1086347" cy="19766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15CFFAFB-DCA4-BDE8-9EC5-D0512837902C}"/>
                </a:ext>
              </a:extLst>
            </p:cNvPr>
            <p:cNvSpPr/>
            <p:nvPr/>
          </p:nvSpPr>
          <p:spPr>
            <a:xfrm rot="5400000">
              <a:off x="2325530" y="5485193"/>
              <a:ext cx="1086347" cy="21977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867A134C-EE4B-7174-B590-49C42208BEAB}"/>
                </a:ext>
              </a:extLst>
            </p:cNvPr>
            <p:cNvSpPr/>
            <p:nvPr/>
          </p:nvSpPr>
          <p:spPr>
            <a:xfrm>
              <a:off x="2353902" y="4116610"/>
              <a:ext cx="778598" cy="27432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AD2F476E-D5EE-1624-54DC-3E6F6C01A000}"/>
                </a:ext>
              </a:extLst>
            </p:cNvPr>
            <p:cNvSpPr/>
            <p:nvPr/>
          </p:nvSpPr>
          <p:spPr>
            <a:xfrm rot="7223141">
              <a:off x="1849081" y="4564031"/>
              <a:ext cx="875327" cy="21977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EF7EAB63-DA04-55D7-2B52-96CD55F4721D}"/>
                </a:ext>
              </a:extLst>
            </p:cNvPr>
            <p:cNvSpPr/>
            <p:nvPr/>
          </p:nvSpPr>
          <p:spPr>
            <a:xfrm rot="5174172">
              <a:off x="2592677" y="4548229"/>
              <a:ext cx="998160" cy="17201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a:extLst>
                <a:ext uri="{FF2B5EF4-FFF2-40B4-BE49-F238E27FC236}">
                  <a16:creationId xmlns:a16="http://schemas.microsoft.com/office/drawing/2014/main" id="{7ED576BF-77D2-6A5C-64D8-3AE541B5BAE1}"/>
                </a:ext>
              </a:extLst>
            </p:cNvPr>
            <p:cNvSpPr/>
            <p:nvPr/>
          </p:nvSpPr>
          <p:spPr>
            <a:xfrm>
              <a:off x="2471596" y="4217406"/>
              <a:ext cx="523592" cy="1060764"/>
            </a:xfrm>
            <a:prstGeom prst="trapezoid">
              <a:avLst>
                <a:gd name="adj" fmla="val 105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D924974-DE3A-E60C-16E8-1E80972B1E33}"/>
                </a:ext>
              </a:extLst>
            </p:cNvPr>
            <p:cNvSpPr/>
            <p:nvPr/>
          </p:nvSpPr>
          <p:spPr>
            <a:xfrm>
              <a:off x="2634558" y="4087940"/>
              <a:ext cx="172016" cy="121921"/>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1177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5" name="Picture 544">
            <a:extLst>
              <a:ext uri="{FF2B5EF4-FFF2-40B4-BE49-F238E27FC236}">
                <a16:creationId xmlns:a16="http://schemas.microsoft.com/office/drawing/2014/main" id="{05427A49-2F49-40D5-8DCC-5333B7A68A09}"/>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95" name="Rectangle 594"/>
          <p:cNvSpPr/>
          <p:nvPr/>
        </p:nvSpPr>
        <p:spPr>
          <a:xfrm>
            <a:off x="1524000" y="5334000"/>
            <a:ext cx="9144000" cy="1524000"/>
          </a:xfrm>
          <a:prstGeom prst="rect">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24000" y="0"/>
            <a:ext cx="9144000" cy="259080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ouble Wave 2"/>
          <p:cNvSpPr/>
          <p:nvPr/>
        </p:nvSpPr>
        <p:spPr>
          <a:xfrm>
            <a:off x="1524000" y="2133600"/>
            <a:ext cx="9144000" cy="1752600"/>
          </a:xfrm>
          <a:prstGeom prst="doubleWav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107"/>
          <p:cNvGrpSpPr/>
          <p:nvPr/>
        </p:nvGrpSpPr>
        <p:grpSpPr>
          <a:xfrm>
            <a:off x="5105401" y="990601"/>
            <a:ext cx="1166361" cy="2497389"/>
            <a:chOff x="7610042" y="1124339"/>
            <a:chExt cx="2183077" cy="4674359"/>
          </a:xfrm>
        </p:grpSpPr>
        <p:grpSp>
          <p:nvGrpSpPr>
            <p:cNvPr id="7" name="Group 58"/>
            <p:cNvGrpSpPr/>
            <p:nvPr/>
          </p:nvGrpSpPr>
          <p:grpSpPr>
            <a:xfrm rot="19650881">
              <a:off x="7610042" y="1912498"/>
              <a:ext cx="560711" cy="1828800"/>
              <a:chOff x="6765584" y="990600"/>
              <a:chExt cx="1083016" cy="3532339"/>
            </a:xfrm>
          </p:grpSpPr>
          <p:sp>
            <p:nvSpPr>
              <p:cNvPr id="57" name="Moon 5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5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oon 6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Moon 7"/>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59"/>
            <p:cNvGrpSpPr/>
            <p:nvPr/>
          </p:nvGrpSpPr>
          <p:grpSpPr>
            <a:xfrm rot="19650881">
              <a:off x="7610043" y="2598297"/>
              <a:ext cx="560711" cy="1828800"/>
              <a:chOff x="6765584" y="990600"/>
              <a:chExt cx="1083016" cy="3532339"/>
            </a:xfrm>
          </p:grpSpPr>
          <p:sp>
            <p:nvSpPr>
              <p:cNvPr id="52" name="Moon 5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65"/>
            <p:cNvGrpSpPr/>
            <p:nvPr/>
          </p:nvGrpSpPr>
          <p:grpSpPr>
            <a:xfrm rot="19650881">
              <a:off x="7610042" y="3360298"/>
              <a:ext cx="560711" cy="1828800"/>
              <a:chOff x="6765584" y="990600"/>
              <a:chExt cx="1083016" cy="3532339"/>
            </a:xfrm>
          </p:grpSpPr>
          <p:sp>
            <p:nvSpPr>
              <p:cNvPr id="47" name="Moon 4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71"/>
            <p:cNvGrpSpPr/>
            <p:nvPr/>
          </p:nvGrpSpPr>
          <p:grpSpPr>
            <a:xfrm rot="928600">
              <a:off x="8349452" y="1870455"/>
              <a:ext cx="560711" cy="1828800"/>
              <a:chOff x="6765584" y="990600"/>
              <a:chExt cx="1083016" cy="3532339"/>
            </a:xfrm>
          </p:grpSpPr>
          <p:sp>
            <p:nvSpPr>
              <p:cNvPr id="42" name="Moon 4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4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4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77"/>
            <p:cNvGrpSpPr/>
            <p:nvPr/>
          </p:nvGrpSpPr>
          <p:grpSpPr>
            <a:xfrm rot="2972959">
              <a:off x="8598363" y="2330596"/>
              <a:ext cx="560711" cy="1828800"/>
              <a:chOff x="6765584" y="990600"/>
              <a:chExt cx="1083016" cy="3532339"/>
            </a:xfrm>
          </p:grpSpPr>
          <p:sp>
            <p:nvSpPr>
              <p:cNvPr id="37" name="Moon 3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83"/>
            <p:cNvGrpSpPr/>
            <p:nvPr/>
          </p:nvGrpSpPr>
          <p:grpSpPr>
            <a:xfrm rot="21057775">
              <a:off x="7936516" y="1124339"/>
              <a:ext cx="560711" cy="2493875"/>
              <a:chOff x="6765584" y="990600"/>
              <a:chExt cx="1083016" cy="3532339"/>
            </a:xfrm>
          </p:grpSpPr>
          <p:sp>
            <p:nvSpPr>
              <p:cNvPr id="32" name="Moon 3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89"/>
            <p:cNvGrpSpPr/>
            <p:nvPr/>
          </p:nvGrpSpPr>
          <p:grpSpPr>
            <a:xfrm rot="1547556">
              <a:off x="8354077" y="3318090"/>
              <a:ext cx="560711" cy="1828800"/>
              <a:chOff x="6765584" y="990600"/>
              <a:chExt cx="1083016" cy="3532339"/>
            </a:xfrm>
          </p:grpSpPr>
          <p:sp>
            <p:nvSpPr>
              <p:cNvPr id="27" name="Moon 2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oon 2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oon 3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95"/>
            <p:cNvGrpSpPr/>
            <p:nvPr/>
          </p:nvGrpSpPr>
          <p:grpSpPr>
            <a:xfrm rot="19650881">
              <a:off x="7610042" y="3969898"/>
              <a:ext cx="560711" cy="1828800"/>
              <a:chOff x="6765584" y="990600"/>
              <a:chExt cx="1083016" cy="3532339"/>
            </a:xfrm>
          </p:grpSpPr>
          <p:sp>
            <p:nvSpPr>
              <p:cNvPr id="22" name="Moon 2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oon 2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oon 2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oon 2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oon 2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01"/>
            <p:cNvGrpSpPr/>
            <p:nvPr/>
          </p:nvGrpSpPr>
          <p:grpSpPr>
            <a:xfrm rot="1949119" flipH="1">
              <a:off x="8372043" y="3969897"/>
              <a:ext cx="560711" cy="1828800"/>
              <a:chOff x="6765584" y="990600"/>
              <a:chExt cx="1083016" cy="3532339"/>
            </a:xfrm>
          </p:grpSpPr>
          <p:sp>
            <p:nvSpPr>
              <p:cNvPr id="17" name="Moon 1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oon 1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oon 1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oon 1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oon 2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107"/>
          <p:cNvGrpSpPr/>
          <p:nvPr/>
        </p:nvGrpSpPr>
        <p:grpSpPr>
          <a:xfrm>
            <a:off x="6175711" y="990601"/>
            <a:ext cx="1166361" cy="2497389"/>
            <a:chOff x="7610042" y="1124339"/>
            <a:chExt cx="2183077" cy="4674359"/>
          </a:xfrm>
        </p:grpSpPr>
        <p:grpSp>
          <p:nvGrpSpPr>
            <p:cNvPr id="63" name="Group 58"/>
            <p:cNvGrpSpPr/>
            <p:nvPr/>
          </p:nvGrpSpPr>
          <p:grpSpPr>
            <a:xfrm rot="19650881">
              <a:off x="7610042" y="1912498"/>
              <a:ext cx="560711" cy="1828800"/>
              <a:chOff x="6765584" y="990600"/>
              <a:chExt cx="1083016" cy="3532339"/>
            </a:xfrm>
          </p:grpSpPr>
          <p:sp>
            <p:nvSpPr>
              <p:cNvPr id="113" name="Moon 112"/>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Moon 113"/>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Moon 114"/>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oon 115"/>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oon 116"/>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Moon 63"/>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59"/>
            <p:cNvGrpSpPr/>
            <p:nvPr/>
          </p:nvGrpSpPr>
          <p:grpSpPr>
            <a:xfrm rot="19650881">
              <a:off x="7610043" y="2598297"/>
              <a:ext cx="560711" cy="1828800"/>
              <a:chOff x="6765584" y="990600"/>
              <a:chExt cx="1083016" cy="3532339"/>
            </a:xfrm>
          </p:grpSpPr>
          <p:sp>
            <p:nvSpPr>
              <p:cNvPr id="108" name="Moon 107"/>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111"/>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rot="19650881">
              <a:off x="7610042" y="3360298"/>
              <a:ext cx="560711" cy="1828800"/>
              <a:chOff x="6765584" y="990600"/>
              <a:chExt cx="1083016" cy="3532339"/>
            </a:xfrm>
          </p:grpSpPr>
          <p:sp>
            <p:nvSpPr>
              <p:cNvPr id="103" name="Moon 102"/>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103"/>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oon 104"/>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oon 105"/>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106"/>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71"/>
            <p:cNvGrpSpPr/>
            <p:nvPr/>
          </p:nvGrpSpPr>
          <p:grpSpPr>
            <a:xfrm rot="928600">
              <a:off x="8349452" y="1870455"/>
              <a:ext cx="560711" cy="1828800"/>
              <a:chOff x="6765584" y="990600"/>
              <a:chExt cx="1083016" cy="3532339"/>
            </a:xfrm>
          </p:grpSpPr>
          <p:sp>
            <p:nvSpPr>
              <p:cNvPr id="98" name="Moon 97"/>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oon 99"/>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101"/>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77"/>
            <p:cNvGrpSpPr/>
            <p:nvPr/>
          </p:nvGrpSpPr>
          <p:grpSpPr>
            <a:xfrm rot="2972959">
              <a:off x="8598363" y="2330596"/>
              <a:ext cx="560711" cy="1828800"/>
              <a:chOff x="6765584" y="990600"/>
              <a:chExt cx="1083016" cy="3532339"/>
            </a:xfrm>
          </p:grpSpPr>
          <p:sp>
            <p:nvSpPr>
              <p:cNvPr id="93" name="Moon 92"/>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oon 93"/>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oon 94"/>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Moon 96"/>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83"/>
            <p:cNvGrpSpPr/>
            <p:nvPr/>
          </p:nvGrpSpPr>
          <p:grpSpPr>
            <a:xfrm rot="21057775">
              <a:off x="7936516" y="1124339"/>
              <a:ext cx="560711" cy="2493875"/>
              <a:chOff x="6765584" y="990600"/>
              <a:chExt cx="1083016" cy="3532339"/>
            </a:xfrm>
          </p:grpSpPr>
          <p:sp>
            <p:nvSpPr>
              <p:cNvPr id="88" name="Moon 87"/>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89"/>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oon 90"/>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oon 91"/>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89"/>
            <p:cNvGrpSpPr/>
            <p:nvPr/>
          </p:nvGrpSpPr>
          <p:grpSpPr>
            <a:xfrm rot="1547556">
              <a:off x="8354077" y="3318090"/>
              <a:ext cx="560711" cy="1828800"/>
              <a:chOff x="6765584" y="990600"/>
              <a:chExt cx="1083016" cy="3532339"/>
            </a:xfrm>
          </p:grpSpPr>
          <p:sp>
            <p:nvSpPr>
              <p:cNvPr id="83" name="Moon 82"/>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oon 83"/>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84"/>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oon 85"/>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86"/>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95"/>
            <p:cNvGrpSpPr/>
            <p:nvPr/>
          </p:nvGrpSpPr>
          <p:grpSpPr>
            <a:xfrm rot="19650881">
              <a:off x="7610042" y="3969898"/>
              <a:ext cx="560711" cy="1828800"/>
              <a:chOff x="6765584" y="990600"/>
              <a:chExt cx="1083016" cy="3532339"/>
            </a:xfrm>
          </p:grpSpPr>
          <p:sp>
            <p:nvSpPr>
              <p:cNvPr id="78" name="Moon 77"/>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oon 79"/>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101"/>
            <p:cNvGrpSpPr/>
            <p:nvPr/>
          </p:nvGrpSpPr>
          <p:grpSpPr>
            <a:xfrm rot="1949119" flipH="1">
              <a:off x="8372043" y="3969897"/>
              <a:ext cx="560711" cy="1828800"/>
              <a:chOff x="6765584" y="990600"/>
              <a:chExt cx="1083016" cy="3532339"/>
            </a:xfrm>
          </p:grpSpPr>
          <p:sp>
            <p:nvSpPr>
              <p:cNvPr id="73" name="Moon 72"/>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73"/>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76"/>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8" name="Group 107"/>
          <p:cNvGrpSpPr/>
          <p:nvPr/>
        </p:nvGrpSpPr>
        <p:grpSpPr>
          <a:xfrm>
            <a:off x="7347954" y="1092535"/>
            <a:ext cx="1166361" cy="2497389"/>
            <a:chOff x="7610042" y="1124339"/>
            <a:chExt cx="2183077" cy="4674359"/>
          </a:xfrm>
        </p:grpSpPr>
        <p:grpSp>
          <p:nvGrpSpPr>
            <p:cNvPr id="119" name="Group 58"/>
            <p:cNvGrpSpPr/>
            <p:nvPr/>
          </p:nvGrpSpPr>
          <p:grpSpPr>
            <a:xfrm rot="19650881">
              <a:off x="7610042" y="1912498"/>
              <a:ext cx="560711" cy="1828800"/>
              <a:chOff x="6765584" y="990600"/>
              <a:chExt cx="1083016" cy="3532339"/>
            </a:xfrm>
          </p:grpSpPr>
          <p:sp>
            <p:nvSpPr>
              <p:cNvPr id="169" name="Moon 168"/>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oon 169"/>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170"/>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oon 171"/>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Moon 172"/>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 name="Moon 119"/>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59"/>
            <p:cNvGrpSpPr/>
            <p:nvPr/>
          </p:nvGrpSpPr>
          <p:grpSpPr>
            <a:xfrm rot="19650881">
              <a:off x="7610043" y="2598297"/>
              <a:ext cx="560711" cy="1828800"/>
              <a:chOff x="6765584" y="990600"/>
              <a:chExt cx="1083016" cy="3532339"/>
            </a:xfrm>
          </p:grpSpPr>
          <p:sp>
            <p:nvSpPr>
              <p:cNvPr id="164" name="Moon 163"/>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Moon 164"/>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Moon 165"/>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oon 166"/>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oon 167"/>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65"/>
            <p:cNvGrpSpPr/>
            <p:nvPr/>
          </p:nvGrpSpPr>
          <p:grpSpPr>
            <a:xfrm rot="19650881">
              <a:off x="7610042" y="3360298"/>
              <a:ext cx="560711" cy="1828800"/>
              <a:chOff x="6765584" y="990600"/>
              <a:chExt cx="1083016" cy="3532339"/>
            </a:xfrm>
          </p:grpSpPr>
          <p:sp>
            <p:nvSpPr>
              <p:cNvPr id="159" name="Moon 158"/>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Moon 159"/>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Moon 160"/>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161"/>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oon 162"/>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71"/>
            <p:cNvGrpSpPr/>
            <p:nvPr/>
          </p:nvGrpSpPr>
          <p:grpSpPr>
            <a:xfrm rot="928600">
              <a:off x="8349452" y="1870455"/>
              <a:ext cx="560711" cy="1828800"/>
              <a:chOff x="6765584" y="990600"/>
              <a:chExt cx="1083016" cy="3532339"/>
            </a:xfrm>
          </p:grpSpPr>
          <p:sp>
            <p:nvSpPr>
              <p:cNvPr id="154" name="Moon 153"/>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Moon 154"/>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oon 155"/>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oon 156"/>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Moon 157"/>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77"/>
            <p:cNvGrpSpPr/>
            <p:nvPr/>
          </p:nvGrpSpPr>
          <p:grpSpPr>
            <a:xfrm rot="2972959">
              <a:off x="8598363" y="2330596"/>
              <a:ext cx="560711" cy="1828800"/>
              <a:chOff x="6765584" y="990600"/>
              <a:chExt cx="1083016" cy="3532339"/>
            </a:xfrm>
          </p:grpSpPr>
          <p:sp>
            <p:nvSpPr>
              <p:cNvPr id="149" name="Moon 148"/>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Moon 149"/>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50"/>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Moon 151"/>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oon 152"/>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83"/>
            <p:cNvGrpSpPr/>
            <p:nvPr/>
          </p:nvGrpSpPr>
          <p:grpSpPr>
            <a:xfrm rot="21057775">
              <a:off x="7936516" y="1124339"/>
              <a:ext cx="560711" cy="2493875"/>
              <a:chOff x="6765584" y="990600"/>
              <a:chExt cx="1083016" cy="3532339"/>
            </a:xfrm>
          </p:grpSpPr>
          <p:sp>
            <p:nvSpPr>
              <p:cNvPr id="144" name="Moon 143"/>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oon 144"/>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145"/>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146"/>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147"/>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89"/>
            <p:cNvGrpSpPr/>
            <p:nvPr/>
          </p:nvGrpSpPr>
          <p:grpSpPr>
            <a:xfrm rot="1547556">
              <a:off x="8354077" y="3318090"/>
              <a:ext cx="560711" cy="1828800"/>
              <a:chOff x="6765584" y="990600"/>
              <a:chExt cx="1083016" cy="3532339"/>
            </a:xfrm>
          </p:grpSpPr>
          <p:sp>
            <p:nvSpPr>
              <p:cNvPr id="139" name="Moon 138"/>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oon 139"/>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oon 140"/>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Moon 141"/>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142"/>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95"/>
            <p:cNvGrpSpPr/>
            <p:nvPr/>
          </p:nvGrpSpPr>
          <p:grpSpPr>
            <a:xfrm rot="19650881">
              <a:off x="7610042" y="3969898"/>
              <a:ext cx="560711" cy="1828800"/>
              <a:chOff x="6765584" y="990600"/>
              <a:chExt cx="1083016" cy="3532339"/>
            </a:xfrm>
          </p:grpSpPr>
          <p:sp>
            <p:nvSpPr>
              <p:cNvPr id="134" name="Moon 133"/>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Moon 134"/>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01"/>
            <p:cNvGrpSpPr/>
            <p:nvPr/>
          </p:nvGrpSpPr>
          <p:grpSpPr>
            <a:xfrm rot="1949119" flipH="1">
              <a:off x="8372043" y="3969897"/>
              <a:ext cx="560711" cy="1828800"/>
              <a:chOff x="6765584" y="990600"/>
              <a:chExt cx="1083016" cy="3532339"/>
            </a:xfrm>
          </p:grpSpPr>
          <p:sp>
            <p:nvSpPr>
              <p:cNvPr id="129" name="Moon 128"/>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132"/>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4" name="Group 107"/>
          <p:cNvGrpSpPr/>
          <p:nvPr/>
        </p:nvGrpSpPr>
        <p:grpSpPr>
          <a:xfrm>
            <a:off x="8724067" y="1092535"/>
            <a:ext cx="1166361" cy="2497389"/>
            <a:chOff x="7610042" y="1124339"/>
            <a:chExt cx="2183077" cy="4674359"/>
          </a:xfrm>
        </p:grpSpPr>
        <p:grpSp>
          <p:nvGrpSpPr>
            <p:cNvPr id="175" name="Group 58"/>
            <p:cNvGrpSpPr/>
            <p:nvPr/>
          </p:nvGrpSpPr>
          <p:grpSpPr>
            <a:xfrm rot="19650881">
              <a:off x="7610042" y="1912498"/>
              <a:ext cx="560711" cy="1828800"/>
              <a:chOff x="6765584" y="990600"/>
              <a:chExt cx="1083016" cy="3532339"/>
            </a:xfrm>
          </p:grpSpPr>
          <p:sp>
            <p:nvSpPr>
              <p:cNvPr id="225" name="Moon 22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Moon 22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Moon 22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Moon 22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Moon 22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6" name="Moon 175"/>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oup 59"/>
            <p:cNvGrpSpPr/>
            <p:nvPr/>
          </p:nvGrpSpPr>
          <p:grpSpPr>
            <a:xfrm rot="19650881">
              <a:off x="7610043" y="2598297"/>
              <a:ext cx="560711" cy="1828800"/>
              <a:chOff x="6765584" y="990600"/>
              <a:chExt cx="1083016" cy="3532339"/>
            </a:xfrm>
          </p:grpSpPr>
          <p:sp>
            <p:nvSpPr>
              <p:cNvPr id="220" name="Moon 21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Moon 22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Moon 22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Moon 22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Moon 22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65"/>
            <p:cNvGrpSpPr/>
            <p:nvPr/>
          </p:nvGrpSpPr>
          <p:grpSpPr>
            <a:xfrm rot="19650881">
              <a:off x="7610042" y="3360298"/>
              <a:ext cx="560711" cy="1828800"/>
              <a:chOff x="6765584" y="990600"/>
              <a:chExt cx="1083016" cy="3532339"/>
            </a:xfrm>
          </p:grpSpPr>
          <p:sp>
            <p:nvSpPr>
              <p:cNvPr id="215" name="Moon 21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Moon 21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Moon 21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oon 21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21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71"/>
            <p:cNvGrpSpPr/>
            <p:nvPr/>
          </p:nvGrpSpPr>
          <p:grpSpPr>
            <a:xfrm rot="928600">
              <a:off x="8349452" y="1870455"/>
              <a:ext cx="560711" cy="1828800"/>
              <a:chOff x="6765584" y="990600"/>
              <a:chExt cx="1083016" cy="3532339"/>
            </a:xfrm>
          </p:grpSpPr>
          <p:sp>
            <p:nvSpPr>
              <p:cNvPr id="210" name="Moon 20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Moon 21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Moon 21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Moon 21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Moon 21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77"/>
            <p:cNvGrpSpPr/>
            <p:nvPr/>
          </p:nvGrpSpPr>
          <p:grpSpPr>
            <a:xfrm rot="2972959">
              <a:off x="8598363" y="2330596"/>
              <a:ext cx="560711" cy="1828800"/>
              <a:chOff x="6765584" y="990600"/>
              <a:chExt cx="1083016" cy="3532339"/>
            </a:xfrm>
          </p:grpSpPr>
          <p:sp>
            <p:nvSpPr>
              <p:cNvPr id="205" name="Moon 20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Moon 20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Moon 20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Moon 20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Moon 20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83"/>
            <p:cNvGrpSpPr/>
            <p:nvPr/>
          </p:nvGrpSpPr>
          <p:grpSpPr>
            <a:xfrm rot="21057775">
              <a:off x="7936516" y="1124339"/>
              <a:ext cx="560711" cy="2493875"/>
              <a:chOff x="6765584" y="990600"/>
              <a:chExt cx="1083016" cy="3532339"/>
            </a:xfrm>
          </p:grpSpPr>
          <p:sp>
            <p:nvSpPr>
              <p:cNvPr id="200" name="Moon 19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oon 20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20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oon 20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oon 20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89"/>
            <p:cNvGrpSpPr/>
            <p:nvPr/>
          </p:nvGrpSpPr>
          <p:grpSpPr>
            <a:xfrm rot="1547556">
              <a:off x="8354077" y="3318090"/>
              <a:ext cx="560711" cy="1828800"/>
              <a:chOff x="6765584" y="990600"/>
              <a:chExt cx="1083016" cy="3532339"/>
            </a:xfrm>
          </p:grpSpPr>
          <p:sp>
            <p:nvSpPr>
              <p:cNvPr id="195" name="Moon 19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oon 19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oon 19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oon 19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oon 19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 name="Group 95"/>
            <p:cNvGrpSpPr/>
            <p:nvPr/>
          </p:nvGrpSpPr>
          <p:grpSpPr>
            <a:xfrm rot="19650881">
              <a:off x="7610042" y="3969898"/>
              <a:ext cx="560711" cy="1828800"/>
              <a:chOff x="6765584" y="990600"/>
              <a:chExt cx="1083016" cy="3532339"/>
            </a:xfrm>
          </p:grpSpPr>
          <p:sp>
            <p:nvSpPr>
              <p:cNvPr id="190" name="Moon 18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oon 19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Moon 19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oon 19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oon 19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 name="Group 101"/>
            <p:cNvGrpSpPr/>
            <p:nvPr/>
          </p:nvGrpSpPr>
          <p:grpSpPr>
            <a:xfrm rot="1949119" flipH="1">
              <a:off x="8372043" y="3969897"/>
              <a:ext cx="560711" cy="1828800"/>
              <a:chOff x="6765584" y="990600"/>
              <a:chExt cx="1083016" cy="3532339"/>
            </a:xfrm>
          </p:grpSpPr>
          <p:sp>
            <p:nvSpPr>
              <p:cNvPr id="185" name="Moon 18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oon 18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18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oon 18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oon 18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 name="Double Wave 3"/>
          <p:cNvSpPr/>
          <p:nvPr/>
        </p:nvSpPr>
        <p:spPr>
          <a:xfrm>
            <a:off x="1524000" y="2971800"/>
            <a:ext cx="9144000" cy="1752600"/>
          </a:xfrm>
          <a:prstGeom prst="doubleWave">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uble Wave 4"/>
          <p:cNvSpPr/>
          <p:nvPr/>
        </p:nvSpPr>
        <p:spPr>
          <a:xfrm>
            <a:off x="1524000" y="4038600"/>
            <a:ext cx="9144000" cy="1752600"/>
          </a:xfrm>
          <a:prstGeom prst="doubleWave">
            <a:avLst/>
          </a:prstGeom>
          <a:solidFill>
            <a:srgbClr val="D98E2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Cloud Callout 597"/>
          <p:cNvSpPr/>
          <p:nvPr/>
        </p:nvSpPr>
        <p:spPr>
          <a:xfrm>
            <a:off x="7620000" y="0"/>
            <a:ext cx="3048000" cy="2362200"/>
          </a:xfrm>
          <a:prstGeom prst="cloud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will pull down my barns, and build greater; and there will I bestow all my fruits and my goods</a:t>
            </a:r>
          </a:p>
        </p:txBody>
      </p:sp>
      <p:grpSp>
        <p:nvGrpSpPr>
          <p:cNvPr id="230" name="Group 596"/>
          <p:cNvGrpSpPr/>
          <p:nvPr/>
        </p:nvGrpSpPr>
        <p:grpSpPr>
          <a:xfrm>
            <a:off x="1524001" y="762000"/>
            <a:ext cx="4909751" cy="3581400"/>
            <a:chOff x="-381000" y="457200"/>
            <a:chExt cx="7086600" cy="5169295"/>
          </a:xfrm>
        </p:grpSpPr>
        <p:grpSp>
          <p:nvGrpSpPr>
            <p:cNvPr id="231" name="Group 361"/>
            <p:cNvGrpSpPr/>
            <p:nvPr/>
          </p:nvGrpSpPr>
          <p:grpSpPr>
            <a:xfrm>
              <a:off x="-381000" y="2362200"/>
              <a:ext cx="7086600" cy="3264295"/>
              <a:chOff x="1892144" y="1892682"/>
              <a:chExt cx="4213558" cy="3264295"/>
            </a:xfrm>
          </p:grpSpPr>
          <p:sp>
            <p:nvSpPr>
              <p:cNvPr id="620" name="Oval 619"/>
              <p:cNvSpPr/>
              <p:nvPr/>
            </p:nvSpPr>
            <p:spPr>
              <a:xfrm>
                <a:off x="2286000" y="2197482"/>
                <a:ext cx="3505200" cy="25908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Freeform 620"/>
              <p:cNvSpPr/>
              <p:nvPr/>
            </p:nvSpPr>
            <p:spPr>
              <a:xfrm rot="16619191">
                <a:off x="1630796" y="3465169"/>
                <a:ext cx="1154853" cy="632158"/>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Freeform 621"/>
              <p:cNvSpPr/>
              <p:nvPr/>
            </p:nvSpPr>
            <p:spPr>
              <a:xfrm rot="17711729">
                <a:off x="5212196" y="3617569"/>
                <a:ext cx="1154853" cy="632158"/>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Freeform 622"/>
              <p:cNvSpPr/>
              <p:nvPr/>
            </p:nvSpPr>
            <p:spPr>
              <a:xfrm rot="19169556">
                <a:off x="4720256" y="4229843"/>
                <a:ext cx="1154853" cy="608115"/>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Freeform 623"/>
              <p:cNvSpPr/>
              <p:nvPr/>
            </p:nvSpPr>
            <p:spPr>
              <a:xfrm rot="2370357">
                <a:off x="2202769" y="4105129"/>
                <a:ext cx="1154853" cy="632158"/>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Freeform 624"/>
              <p:cNvSpPr/>
              <p:nvPr/>
            </p:nvSpPr>
            <p:spPr>
              <a:xfrm rot="2001772">
                <a:off x="4650667" y="3694462"/>
                <a:ext cx="1154853" cy="632158"/>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Freeform 625"/>
              <p:cNvSpPr/>
              <p:nvPr/>
            </p:nvSpPr>
            <p:spPr>
              <a:xfrm rot="2106561">
                <a:off x="2175832" y="3587922"/>
                <a:ext cx="1347760" cy="838200"/>
              </a:xfrm>
              <a:custGeom>
                <a:avLst/>
                <a:gdLst>
                  <a:gd name="connsiteX0" fmla="*/ 584617 w 1347760"/>
                  <a:gd name="connsiteY0" fmla="*/ 0 h 629587"/>
                  <a:gd name="connsiteX1" fmla="*/ 584617 w 1347760"/>
                  <a:gd name="connsiteY1" fmla="*/ 0 h 629587"/>
                  <a:gd name="connsiteX2" fmla="*/ 314794 w 1347760"/>
                  <a:gd name="connsiteY2" fmla="*/ 29980 h 629587"/>
                  <a:gd name="connsiteX3" fmla="*/ 254833 w 1347760"/>
                  <a:gd name="connsiteY3" fmla="*/ 44971 h 629587"/>
                  <a:gd name="connsiteX4" fmla="*/ 209863 w 1347760"/>
                  <a:gd name="connsiteY4" fmla="*/ 59961 h 629587"/>
                  <a:gd name="connsiteX5" fmla="*/ 119922 w 1347760"/>
                  <a:gd name="connsiteY5" fmla="*/ 74951 h 629587"/>
                  <a:gd name="connsiteX6" fmla="*/ 89941 w 1347760"/>
                  <a:gd name="connsiteY6" fmla="*/ 104931 h 629587"/>
                  <a:gd name="connsiteX7" fmla="*/ 74951 w 1347760"/>
                  <a:gd name="connsiteY7" fmla="*/ 149902 h 629587"/>
                  <a:gd name="connsiteX8" fmla="*/ 44971 w 1347760"/>
                  <a:gd name="connsiteY8" fmla="*/ 194872 h 629587"/>
                  <a:gd name="connsiteX9" fmla="*/ 14991 w 1347760"/>
                  <a:gd name="connsiteY9" fmla="*/ 299803 h 629587"/>
                  <a:gd name="connsiteX10" fmla="*/ 0 w 1347760"/>
                  <a:gd name="connsiteY10" fmla="*/ 344774 h 629587"/>
                  <a:gd name="connsiteX11" fmla="*/ 29981 w 1347760"/>
                  <a:gd name="connsiteY11" fmla="*/ 524656 h 629587"/>
                  <a:gd name="connsiteX12" fmla="*/ 59961 w 1347760"/>
                  <a:gd name="connsiteY12" fmla="*/ 569626 h 629587"/>
                  <a:gd name="connsiteX13" fmla="*/ 89941 w 1347760"/>
                  <a:gd name="connsiteY13" fmla="*/ 599607 h 629587"/>
                  <a:gd name="connsiteX14" fmla="*/ 164892 w 1347760"/>
                  <a:gd name="connsiteY14" fmla="*/ 629587 h 629587"/>
                  <a:gd name="connsiteX15" fmla="*/ 644577 w 1347760"/>
                  <a:gd name="connsiteY15" fmla="*/ 599607 h 629587"/>
                  <a:gd name="connsiteX16" fmla="*/ 689548 w 1347760"/>
                  <a:gd name="connsiteY16" fmla="*/ 584617 h 629587"/>
                  <a:gd name="connsiteX17" fmla="*/ 1019332 w 1347760"/>
                  <a:gd name="connsiteY17" fmla="*/ 554636 h 629587"/>
                  <a:gd name="connsiteX18" fmla="*/ 1109273 w 1347760"/>
                  <a:gd name="connsiteY18" fmla="*/ 539646 h 629587"/>
                  <a:gd name="connsiteX19" fmla="*/ 1154243 w 1347760"/>
                  <a:gd name="connsiteY19" fmla="*/ 524656 h 629587"/>
                  <a:gd name="connsiteX20" fmla="*/ 1214204 w 1347760"/>
                  <a:gd name="connsiteY20" fmla="*/ 464695 h 629587"/>
                  <a:gd name="connsiteX21" fmla="*/ 1244184 w 1347760"/>
                  <a:gd name="connsiteY21" fmla="*/ 419725 h 629587"/>
                  <a:gd name="connsiteX22" fmla="*/ 1289155 w 1347760"/>
                  <a:gd name="connsiteY22" fmla="*/ 389744 h 629587"/>
                  <a:gd name="connsiteX23" fmla="*/ 1319135 w 1347760"/>
                  <a:gd name="connsiteY23" fmla="*/ 299803 h 629587"/>
                  <a:gd name="connsiteX24" fmla="*/ 1274164 w 1347760"/>
                  <a:gd name="connsiteY24" fmla="*/ 74951 h 629587"/>
                  <a:gd name="connsiteX25" fmla="*/ 1229194 w 1347760"/>
                  <a:gd name="connsiteY25" fmla="*/ 59961 h 629587"/>
                  <a:gd name="connsiteX26" fmla="*/ 1094282 w 1347760"/>
                  <a:gd name="connsiteY26" fmla="*/ 29980 h 629587"/>
                  <a:gd name="connsiteX27" fmla="*/ 1004341 w 1347760"/>
                  <a:gd name="connsiteY27" fmla="*/ 0 h 629587"/>
                  <a:gd name="connsiteX28" fmla="*/ 584617 w 1347760"/>
                  <a:gd name="connsiteY28" fmla="*/ 44971 h 629587"/>
                  <a:gd name="connsiteX29" fmla="*/ 539646 w 1347760"/>
                  <a:gd name="connsiteY29" fmla="*/ 59961 h 629587"/>
                  <a:gd name="connsiteX30" fmla="*/ 509666 w 1347760"/>
                  <a:gd name="connsiteY30" fmla="*/ 29980 h 629587"/>
                  <a:gd name="connsiteX31" fmla="*/ 509666 w 1347760"/>
                  <a:gd name="connsiteY31" fmla="*/ 44971 h 629587"/>
                  <a:gd name="connsiteX32" fmla="*/ 584617 w 1347760"/>
                  <a:gd name="connsiteY32" fmla="*/ 0 h 62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47760" h="629587">
                    <a:moveTo>
                      <a:pt x="584617" y="0"/>
                    </a:moveTo>
                    <a:lnTo>
                      <a:pt x="584617" y="0"/>
                    </a:lnTo>
                    <a:cubicBezTo>
                      <a:pt x="494676" y="9993"/>
                      <a:pt x="402586" y="8031"/>
                      <a:pt x="314794" y="29980"/>
                    </a:cubicBezTo>
                    <a:cubicBezTo>
                      <a:pt x="294807" y="34977"/>
                      <a:pt x="274642" y="39311"/>
                      <a:pt x="254833" y="44971"/>
                    </a:cubicBezTo>
                    <a:cubicBezTo>
                      <a:pt x="239640" y="49312"/>
                      <a:pt x="225288" y="56533"/>
                      <a:pt x="209863" y="59961"/>
                    </a:cubicBezTo>
                    <a:cubicBezTo>
                      <a:pt x="180193" y="66554"/>
                      <a:pt x="149902" y="69954"/>
                      <a:pt x="119922" y="74951"/>
                    </a:cubicBezTo>
                    <a:cubicBezTo>
                      <a:pt x="109928" y="84944"/>
                      <a:pt x="97212" y="92812"/>
                      <a:pt x="89941" y="104931"/>
                    </a:cubicBezTo>
                    <a:cubicBezTo>
                      <a:pt x="81811" y="118480"/>
                      <a:pt x="82017" y="135769"/>
                      <a:pt x="74951" y="149902"/>
                    </a:cubicBezTo>
                    <a:cubicBezTo>
                      <a:pt x="66894" y="166016"/>
                      <a:pt x="54964" y="179882"/>
                      <a:pt x="44971" y="194872"/>
                    </a:cubicBezTo>
                    <a:cubicBezTo>
                      <a:pt x="9023" y="302718"/>
                      <a:pt x="52644" y="168019"/>
                      <a:pt x="14991" y="299803"/>
                    </a:cubicBezTo>
                    <a:cubicBezTo>
                      <a:pt x="10650" y="314996"/>
                      <a:pt x="4997" y="329784"/>
                      <a:pt x="0" y="344774"/>
                    </a:cubicBezTo>
                    <a:cubicBezTo>
                      <a:pt x="4749" y="387516"/>
                      <a:pt x="4869" y="474431"/>
                      <a:pt x="29981" y="524656"/>
                    </a:cubicBezTo>
                    <a:cubicBezTo>
                      <a:pt x="38038" y="540770"/>
                      <a:pt x="48707" y="555558"/>
                      <a:pt x="59961" y="569626"/>
                    </a:cubicBezTo>
                    <a:cubicBezTo>
                      <a:pt x="68790" y="580662"/>
                      <a:pt x="77670" y="592595"/>
                      <a:pt x="89941" y="599607"/>
                    </a:cubicBezTo>
                    <a:cubicBezTo>
                      <a:pt x="113304" y="612957"/>
                      <a:pt x="139908" y="619594"/>
                      <a:pt x="164892" y="629587"/>
                    </a:cubicBezTo>
                    <a:cubicBezTo>
                      <a:pt x="262461" y="625152"/>
                      <a:pt x="514041" y="619689"/>
                      <a:pt x="644577" y="599607"/>
                    </a:cubicBezTo>
                    <a:cubicBezTo>
                      <a:pt x="660194" y="597204"/>
                      <a:pt x="674002" y="587444"/>
                      <a:pt x="689548" y="584617"/>
                    </a:cubicBezTo>
                    <a:cubicBezTo>
                      <a:pt x="781527" y="567893"/>
                      <a:pt x="939083" y="560368"/>
                      <a:pt x="1019332" y="554636"/>
                    </a:cubicBezTo>
                    <a:cubicBezTo>
                      <a:pt x="1049312" y="549639"/>
                      <a:pt x="1079603" y="546239"/>
                      <a:pt x="1109273" y="539646"/>
                    </a:cubicBezTo>
                    <a:cubicBezTo>
                      <a:pt x="1124698" y="536218"/>
                      <a:pt x="1143070" y="535829"/>
                      <a:pt x="1154243" y="524656"/>
                    </a:cubicBezTo>
                    <a:cubicBezTo>
                      <a:pt x="1234189" y="444709"/>
                      <a:pt x="1094283" y="504668"/>
                      <a:pt x="1214204" y="464695"/>
                    </a:cubicBezTo>
                    <a:cubicBezTo>
                      <a:pt x="1224197" y="449705"/>
                      <a:pt x="1231445" y="432464"/>
                      <a:pt x="1244184" y="419725"/>
                    </a:cubicBezTo>
                    <a:cubicBezTo>
                      <a:pt x="1256923" y="406986"/>
                      <a:pt x="1279606" y="405022"/>
                      <a:pt x="1289155" y="389744"/>
                    </a:cubicBezTo>
                    <a:cubicBezTo>
                      <a:pt x="1305904" y="362946"/>
                      <a:pt x="1319135" y="299803"/>
                      <a:pt x="1319135" y="299803"/>
                    </a:cubicBezTo>
                    <a:cubicBezTo>
                      <a:pt x="1314369" y="237842"/>
                      <a:pt x="1347760" y="119108"/>
                      <a:pt x="1274164" y="74951"/>
                    </a:cubicBezTo>
                    <a:cubicBezTo>
                      <a:pt x="1260615" y="66822"/>
                      <a:pt x="1244523" y="63793"/>
                      <a:pt x="1229194" y="59961"/>
                    </a:cubicBezTo>
                    <a:cubicBezTo>
                      <a:pt x="1143586" y="38559"/>
                      <a:pt x="1171242" y="53068"/>
                      <a:pt x="1094282" y="29980"/>
                    </a:cubicBezTo>
                    <a:cubicBezTo>
                      <a:pt x="1064013" y="20899"/>
                      <a:pt x="1004341" y="0"/>
                      <a:pt x="1004341" y="0"/>
                    </a:cubicBezTo>
                    <a:cubicBezTo>
                      <a:pt x="864433" y="14990"/>
                      <a:pt x="724169" y="26964"/>
                      <a:pt x="584617" y="44971"/>
                    </a:cubicBezTo>
                    <a:cubicBezTo>
                      <a:pt x="568946" y="46993"/>
                      <a:pt x="555140" y="63060"/>
                      <a:pt x="539646" y="59961"/>
                    </a:cubicBezTo>
                    <a:cubicBezTo>
                      <a:pt x="525788" y="57189"/>
                      <a:pt x="509666" y="29980"/>
                      <a:pt x="509666" y="29980"/>
                    </a:cubicBezTo>
                    <a:lnTo>
                      <a:pt x="509666" y="44971"/>
                    </a:lnTo>
                    <a:lnTo>
                      <a:pt x="584617" y="0"/>
                    </a:ln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Freeform 626"/>
              <p:cNvSpPr/>
              <p:nvPr/>
            </p:nvSpPr>
            <p:spPr>
              <a:xfrm rot="21123619">
                <a:off x="2438400" y="2057400"/>
                <a:ext cx="1178831" cy="516943"/>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Freeform 627"/>
              <p:cNvSpPr/>
              <p:nvPr/>
            </p:nvSpPr>
            <p:spPr>
              <a:xfrm rot="11170280">
                <a:off x="3386956" y="1892682"/>
                <a:ext cx="1218572" cy="558035"/>
              </a:xfrm>
              <a:custGeom>
                <a:avLst/>
                <a:gdLst>
                  <a:gd name="connsiteX0" fmla="*/ 584617 w 1347760"/>
                  <a:gd name="connsiteY0" fmla="*/ 0 h 629587"/>
                  <a:gd name="connsiteX1" fmla="*/ 584617 w 1347760"/>
                  <a:gd name="connsiteY1" fmla="*/ 0 h 629587"/>
                  <a:gd name="connsiteX2" fmla="*/ 314794 w 1347760"/>
                  <a:gd name="connsiteY2" fmla="*/ 29980 h 629587"/>
                  <a:gd name="connsiteX3" fmla="*/ 254833 w 1347760"/>
                  <a:gd name="connsiteY3" fmla="*/ 44971 h 629587"/>
                  <a:gd name="connsiteX4" fmla="*/ 209863 w 1347760"/>
                  <a:gd name="connsiteY4" fmla="*/ 59961 h 629587"/>
                  <a:gd name="connsiteX5" fmla="*/ 119922 w 1347760"/>
                  <a:gd name="connsiteY5" fmla="*/ 74951 h 629587"/>
                  <a:gd name="connsiteX6" fmla="*/ 89941 w 1347760"/>
                  <a:gd name="connsiteY6" fmla="*/ 104931 h 629587"/>
                  <a:gd name="connsiteX7" fmla="*/ 74951 w 1347760"/>
                  <a:gd name="connsiteY7" fmla="*/ 149902 h 629587"/>
                  <a:gd name="connsiteX8" fmla="*/ 44971 w 1347760"/>
                  <a:gd name="connsiteY8" fmla="*/ 194872 h 629587"/>
                  <a:gd name="connsiteX9" fmla="*/ 14991 w 1347760"/>
                  <a:gd name="connsiteY9" fmla="*/ 299803 h 629587"/>
                  <a:gd name="connsiteX10" fmla="*/ 0 w 1347760"/>
                  <a:gd name="connsiteY10" fmla="*/ 344774 h 629587"/>
                  <a:gd name="connsiteX11" fmla="*/ 29981 w 1347760"/>
                  <a:gd name="connsiteY11" fmla="*/ 524656 h 629587"/>
                  <a:gd name="connsiteX12" fmla="*/ 59961 w 1347760"/>
                  <a:gd name="connsiteY12" fmla="*/ 569626 h 629587"/>
                  <a:gd name="connsiteX13" fmla="*/ 89941 w 1347760"/>
                  <a:gd name="connsiteY13" fmla="*/ 599607 h 629587"/>
                  <a:gd name="connsiteX14" fmla="*/ 164892 w 1347760"/>
                  <a:gd name="connsiteY14" fmla="*/ 629587 h 629587"/>
                  <a:gd name="connsiteX15" fmla="*/ 644577 w 1347760"/>
                  <a:gd name="connsiteY15" fmla="*/ 599607 h 629587"/>
                  <a:gd name="connsiteX16" fmla="*/ 689548 w 1347760"/>
                  <a:gd name="connsiteY16" fmla="*/ 584617 h 629587"/>
                  <a:gd name="connsiteX17" fmla="*/ 1019332 w 1347760"/>
                  <a:gd name="connsiteY17" fmla="*/ 554636 h 629587"/>
                  <a:gd name="connsiteX18" fmla="*/ 1109273 w 1347760"/>
                  <a:gd name="connsiteY18" fmla="*/ 539646 h 629587"/>
                  <a:gd name="connsiteX19" fmla="*/ 1154243 w 1347760"/>
                  <a:gd name="connsiteY19" fmla="*/ 524656 h 629587"/>
                  <a:gd name="connsiteX20" fmla="*/ 1214204 w 1347760"/>
                  <a:gd name="connsiteY20" fmla="*/ 464695 h 629587"/>
                  <a:gd name="connsiteX21" fmla="*/ 1244184 w 1347760"/>
                  <a:gd name="connsiteY21" fmla="*/ 419725 h 629587"/>
                  <a:gd name="connsiteX22" fmla="*/ 1289155 w 1347760"/>
                  <a:gd name="connsiteY22" fmla="*/ 389744 h 629587"/>
                  <a:gd name="connsiteX23" fmla="*/ 1319135 w 1347760"/>
                  <a:gd name="connsiteY23" fmla="*/ 299803 h 629587"/>
                  <a:gd name="connsiteX24" fmla="*/ 1274164 w 1347760"/>
                  <a:gd name="connsiteY24" fmla="*/ 74951 h 629587"/>
                  <a:gd name="connsiteX25" fmla="*/ 1229194 w 1347760"/>
                  <a:gd name="connsiteY25" fmla="*/ 59961 h 629587"/>
                  <a:gd name="connsiteX26" fmla="*/ 1094282 w 1347760"/>
                  <a:gd name="connsiteY26" fmla="*/ 29980 h 629587"/>
                  <a:gd name="connsiteX27" fmla="*/ 1004341 w 1347760"/>
                  <a:gd name="connsiteY27" fmla="*/ 0 h 629587"/>
                  <a:gd name="connsiteX28" fmla="*/ 584617 w 1347760"/>
                  <a:gd name="connsiteY28" fmla="*/ 44971 h 629587"/>
                  <a:gd name="connsiteX29" fmla="*/ 539646 w 1347760"/>
                  <a:gd name="connsiteY29" fmla="*/ 59961 h 629587"/>
                  <a:gd name="connsiteX30" fmla="*/ 509666 w 1347760"/>
                  <a:gd name="connsiteY30" fmla="*/ 29980 h 629587"/>
                  <a:gd name="connsiteX31" fmla="*/ 509666 w 1347760"/>
                  <a:gd name="connsiteY31" fmla="*/ 44971 h 629587"/>
                  <a:gd name="connsiteX32" fmla="*/ 584617 w 1347760"/>
                  <a:gd name="connsiteY32" fmla="*/ 0 h 62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47760" h="629587">
                    <a:moveTo>
                      <a:pt x="584617" y="0"/>
                    </a:moveTo>
                    <a:lnTo>
                      <a:pt x="584617" y="0"/>
                    </a:lnTo>
                    <a:cubicBezTo>
                      <a:pt x="494676" y="9993"/>
                      <a:pt x="402586" y="8031"/>
                      <a:pt x="314794" y="29980"/>
                    </a:cubicBezTo>
                    <a:cubicBezTo>
                      <a:pt x="294807" y="34977"/>
                      <a:pt x="274642" y="39311"/>
                      <a:pt x="254833" y="44971"/>
                    </a:cubicBezTo>
                    <a:cubicBezTo>
                      <a:pt x="239640" y="49312"/>
                      <a:pt x="225288" y="56533"/>
                      <a:pt x="209863" y="59961"/>
                    </a:cubicBezTo>
                    <a:cubicBezTo>
                      <a:pt x="180193" y="66554"/>
                      <a:pt x="149902" y="69954"/>
                      <a:pt x="119922" y="74951"/>
                    </a:cubicBezTo>
                    <a:cubicBezTo>
                      <a:pt x="109928" y="84944"/>
                      <a:pt x="97212" y="92812"/>
                      <a:pt x="89941" y="104931"/>
                    </a:cubicBezTo>
                    <a:cubicBezTo>
                      <a:pt x="81811" y="118480"/>
                      <a:pt x="82017" y="135769"/>
                      <a:pt x="74951" y="149902"/>
                    </a:cubicBezTo>
                    <a:cubicBezTo>
                      <a:pt x="66894" y="166016"/>
                      <a:pt x="54964" y="179882"/>
                      <a:pt x="44971" y="194872"/>
                    </a:cubicBezTo>
                    <a:cubicBezTo>
                      <a:pt x="9023" y="302718"/>
                      <a:pt x="52644" y="168019"/>
                      <a:pt x="14991" y="299803"/>
                    </a:cubicBezTo>
                    <a:cubicBezTo>
                      <a:pt x="10650" y="314996"/>
                      <a:pt x="4997" y="329784"/>
                      <a:pt x="0" y="344774"/>
                    </a:cubicBezTo>
                    <a:cubicBezTo>
                      <a:pt x="4749" y="387516"/>
                      <a:pt x="4869" y="474431"/>
                      <a:pt x="29981" y="524656"/>
                    </a:cubicBezTo>
                    <a:cubicBezTo>
                      <a:pt x="38038" y="540770"/>
                      <a:pt x="48707" y="555558"/>
                      <a:pt x="59961" y="569626"/>
                    </a:cubicBezTo>
                    <a:cubicBezTo>
                      <a:pt x="68790" y="580662"/>
                      <a:pt x="77670" y="592595"/>
                      <a:pt x="89941" y="599607"/>
                    </a:cubicBezTo>
                    <a:cubicBezTo>
                      <a:pt x="113304" y="612957"/>
                      <a:pt x="139908" y="619594"/>
                      <a:pt x="164892" y="629587"/>
                    </a:cubicBezTo>
                    <a:cubicBezTo>
                      <a:pt x="262461" y="625152"/>
                      <a:pt x="514041" y="619689"/>
                      <a:pt x="644577" y="599607"/>
                    </a:cubicBezTo>
                    <a:cubicBezTo>
                      <a:pt x="660194" y="597204"/>
                      <a:pt x="674002" y="587444"/>
                      <a:pt x="689548" y="584617"/>
                    </a:cubicBezTo>
                    <a:cubicBezTo>
                      <a:pt x="781527" y="567893"/>
                      <a:pt x="939083" y="560368"/>
                      <a:pt x="1019332" y="554636"/>
                    </a:cubicBezTo>
                    <a:cubicBezTo>
                      <a:pt x="1049312" y="549639"/>
                      <a:pt x="1079603" y="546239"/>
                      <a:pt x="1109273" y="539646"/>
                    </a:cubicBezTo>
                    <a:cubicBezTo>
                      <a:pt x="1124698" y="536218"/>
                      <a:pt x="1143070" y="535829"/>
                      <a:pt x="1154243" y="524656"/>
                    </a:cubicBezTo>
                    <a:cubicBezTo>
                      <a:pt x="1234189" y="444709"/>
                      <a:pt x="1094283" y="504668"/>
                      <a:pt x="1214204" y="464695"/>
                    </a:cubicBezTo>
                    <a:cubicBezTo>
                      <a:pt x="1224197" y="449705"/>
                      <a:pt x="1231445" y="432464"/>
                      <a:pt x="1244184" y="419725"/>
                    </a:cubicBezTo>
                    <a:cubicBezTo>
                      <a:pt x="1256923" y="406986"/>
                      <a:pt x="1279606" y="405022"/>
                      <a:pt x="1289155" y="389744"/>
                    </a:cubicBezTo>
                    <a:cubicBezTo>
                      <a:pt x="1305904" y="362946"/>
                      <a:pt x="1319135" y="299803"/>
                      <a:pt x="1319135" y="299803"/>
                    </a:cubicBezTo>
                    <a:cubicBezTo>
                      <a:pt x="1314369" y="237842"/>
                      <a:pt x="1347760" y="119108"/>
                      <a:pt x="1274164" y="74951"/>
                    </a:cubicBezTo>
                    <a:cubicBezTo>
                      <a:pt x="1260615" y="66822"/>
                      <a:pt x="1244523" y="63793"/>
                      <a:pt x="1229194" y="59961"/>
                    </a:cubicBezTo>
                    <a:cubicBezTo>
                      <a:pt x="1143586" y="38559"/>
                      <a:pt x="1171242" y="53068"/>
                      <a:pt x="1094282" y="29980"/>
                    </a:cubicBezTo>
                    <a:cubicBezTo>
                      <a:pt x="1064013" y="20899"/>
                      <a:pt x="1004341" y="0"/>
                      <a:pt x="1004341" y="0"/>
                    </a:cubicBezTo>
                    <a:cubicBezTo>
                      <a:pt x="864433" y="14990"/>
                      <a:pt x="724169" y="26964"/>
                      <a:pt x="584617" y="44971"/>
                    </a:cubicBezTo>
                    <a:cubicBezTo>
                      <a:pt x="568946" y="46993"/>
                      <a:pt x="555140" y="63060"/>
                      <a:pt x="539646" y="59961"/>
                    </a:cubicBezTo>
                    <a:cubicBezTo>
                      <a:pt x="525788" y="57189"/>
                      <a:pt x="509666" y="29980"/>
                      <a:pt x="509666" y="29980"/>
                    </a:cubicBezTo>
                    <a:lnTo>
                      <a:pt x="509666" y="44971"/>
                    </a:lnTo>
                    <a:lnTo>
                      <a:pt x="584617" y="0"/>
                    </a:ln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Freeform 628"/>
              <p:cNvSpPr/>
              <p:nvPr/>
            </p:nvSpPr>
            <p:spPr>
              <a:xfrm rot="11604958">
                <a:off x="3970485" y="3939496"/>
                <a:ext cx="1218572" cy="869850"/>
              </a:xfrm>
              <a:custGeom>
                <a:avLst/>
                <a:gdLst>
                  <a:gd name="connsiteX0" fmla="*/ 584617 w 1347760"/>
                  <a:gd name="connsiteY0" fmla="*/ 0 h 629587"/>
                  <a:gd name="connsiteX1" fmla="*/ 584617 w 1347760"/>
                  <a:gd name="connsiteY1" fmla="*/ 0 h 629587"/>
                  <a:gd name="connsiteX2" fmla="*/ 314794 w 1347760"/>
                  <a:gd name="connsiteY2" fmla="*/ 29980 h 629587"/>
                  <a:gd name="connsiteX3" fmla="*/ 254833 w 1347760"/>
                  <a:gd name="connsiteY3" fmla="*/ 44971 h 629587"/>
                  <a:gd name="connsiteX4" fmla="*/ 209863 w 1347760"/>
                  <a:gd name="connsiteY4" fmla="*/ 59961 h 629587"/>
                  <a:gd name="connsiteX5" fmla="*/ 119922 w 1347760"/>
                  <a:gd name="connsiteY5" fmla="*/ 74951 h 629587"/>
                  <a:gd name="connsiteX6" fmla="*/ 89941 w 1347760"/>
                  <a:gd name="connsiteY6" fmla="*/ 104931 h 629587"/>
                  <a:gd name="connsiteX7" fmla="*/ 74951 w 1347760"/>
                  <a:gd name="connsiteY7" fmla="*/ 149902 h 629587"/>
                  <a:gd name="connsiteX8" fmla="*/ 44971 w 1347760"/>
                  <a:gd name="connsiteY8" fmla="*/ 194872 h 629587"/>
                  <a:gd name="connsiteX9" fmla="*/ 14991 w 1347760"/>
                  <a:gd name="connsiteY9" fmla="*/ 299803 h 629587"/>
                  <a:gd name="connsiteX10" fmla="*/ 0 w 1347760"/>
                  <a:gd name="connsiteY10" fmla="*/ 344774 h 629587"/>
                  <a:gd name="connsiteX11" fmla="*/ 29981 w 1347760"/>
                  <a:gd name="connsiteY11" fmla="*/ 524656 h 629587"/>
                  <a:gd name="connsiteX12" fmla="*/ 59961 w 1347760"/>
                  <a:gd name="connsiteY12" fmla="*/ 569626 h 629587"/>
                  <a:gd name="connsiteX13" fmla="*/ 89941 w 1347760"/>
                  <a:gd name="connsiteY13" fmla="*/ 599607 h 629587"/>
                  <a:gd name="connsiteX14" fmla="*/ 164892 w 1347760"/>
                  <a:gd name="connsiteY14" fmla="*/ 629587 h 629587"/>
                  <a:gd name="connsiteX15" fmla="*/ 644577 w 1347760"/>
                  <a:gd name="connsiteY15" fmla="*/ 599607 h 629587"/>
                  <a:gd name="connsiteX16" fmla="*/ 689548 w 1347760"/>
                  <a:gd name="connsiteY16" fmla="*/ 584617 h 629587"/>
                  <a:gd name="connsiteX17" fmla="*/ 1019332 w 1347760"/>
                  <a:gd name="connsiteY17" fmla="*/ 554636 h 629587"/>
                  <a:gd name="connsiteX18" fmla="*/ 1109273 w 1347760"/>
                  <a:gd name="connsiteY18" fmla="*/ 539646 h 629587"/>
                  <a:gd name="connsiteX19" fmla="*/ 1154243 w 1347760"/>
                  <a:gd name="connsiteY19" fmla="*/ 524656 h 629587"/>
                  <a:gd name="connsiteX20" fmla="*/ 1214204 w 1347760"/>
                  <a:gd name="connsiteY20" fmla="*/ 464695 h 629587"/>
                  <a:gd name="connsiteX21" fmla="*/ 1244184 w 1347760"/>
                  <a:gd name="connsiteY21" fmla="*/ 419725 h 629587"/>
                  <a:gd name="connsiteX22" fmla="*/ 1289155 w 1347760"/>
                  <a:gd name="connsiteY22" fmla="*/ 389744 h 629587"/>
                  <a:gd name="connsiteX23" fmla="*/ 1319135 w 1347760"/>
                  <a:gd name="connsiteY23" fmla="*/ 299803 h 629587"/>
                  <a:gd name="connsiteX24" fmla="*/ 1274164 w 1347760"/>
                  <a:gd name="connsiteY24" fmla="*/ 74951 h 629587"/>
                  <a:gd name="connsiteX25" fmla="*/ 1229194 w 1347760"/>
                  <a:gd name="connsiteY25" fmla="*/ 59961 h 629587"/>
                  <a:gd name="connsiteX26" fmla="*/ 1094282 w 1347760"/>
                  <a:gd name="connsiteY26" fmla="*/ 29980 h 629587"/>
                  <a:gd name="connsiteX27" fmla="*/ 1004341 w 1347760"/>
                  <a:gd name="connsiteY27" fmla="*/ 0 h 629587"/>
                  <a:gd name="connsiteX28" fmla="*/ 584617 w 1347760"/>
                  <a:gd name="connsiteY28" fmla="*/ 44971 h 629587"/>
                  <a:gd name="connsiteX29" fmla="*/ 539646 w 1347760"/>
                  <a:gd name="connsiteY29" fmla="*/ 59961 h 629587"/>
                  <a:gd name="connsiteX30" fmla="*/ 509666 w 1347760"/>
                  <a:gd name="connsiteY30" fmla="*/ 29980 h 629587"/>
                  <a:gd name="connsiteX31" fmla="*/ 509666 w 1347760"/>
                  <a:gd name="connsiteY31" fmla="*/ 44971 h 629587"/>
                  <a:gd name="connsiteX32" fmla="*/ 584617 w 1347760"/>
                  <a:gd name="connsiteY32" fmla="*/ 0 h 62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47760" h="629587">
                    <a:moveTo>
                      <a:pt x="584617" y="0"/>
                    </a:moveTo>
                    <a:lnTo>
                      <a:pt x="584617" y="0"/>
                    </a:lnTo>
                    <a:cubicBezTo>
                      <a:pt x="494676" y="9993"/>
                      <a:pt x="402586" y="8031"/>
                      <a:pt x="314794" y="29980"/>
                    </a:cubicBezTo>
                    <a:cubicBezTo>
                      <a:pt x="294807" y="34977"/>
                      <a:pt x="274642" y="39311"/>
                      <a:pt x="254833" y="44971"/>
                    </a:cubicBezTo>
                    <a:cubicBezTo>
                      <a:pt x="239640" y="49312"/>
                      <a:pt x="225288" y="56533"/>
                      <a:pt x="209863" y="59961"/>
                    </a:cubicBezTo>
                    <a:cubicBezTo>
                      <a:pt x="180193" y="66554"/>
                      <a:pt x="149902" y="69954"/>
                      <a:pt x="119922" y="74951"/>
                    </a:cubicBezTo>
                    <a:cubicBezTo>
                      <a:pt x="109928" y="84944"/>
                      <a:pt x="97212" y="92812"/>
                      <a:pt x="89941" y="104931"/>
                    </a:cubicBezTo>
                    <a:cubicBezTo>
                      <a:pt x="81811" y="118480"/>
                      <a:pt x="82017" y="135769"/>
                      <a:pt x="74951" y="149902"/>
                    </a:cubicBezTo>
                    <a:cubicBezTo>
                      <a:pt x="66894" y="166016"/>
                      <a:pt x="54964" y="179882"/>
                      <a:pt x="44971" y="194872"/>
                    </a:cubicBezTo>
                    <a:cubicBezTo>
                      <a:pt x="9023" y="302718"/>
                      <a:pt x="52644" y="168019"/>
                      <a:pt x="14991" y="299803"/>
                    </a:cubicBezTo>
                    <a:cubicBezTo>
                      <a:pt x="10650" y="314996"/>
                      <a:pt x="4997" y="329784"/>
                      <a:pt x="0" y="344774"/>
                    </a:cubicBezTo>
                    <a:cubicBezTo>
                      <a:pt x="4749" y="387516"/>
                      <a:pt x="4869" y="474431"/>
                      <a:pt x="29981" y="524656"/>
                    </a:cubicBezTo>
                    <a:cubicBezTo>
                      <a:pt x="38038" y="540770"/>
                      <a:pt x="48707" y="555558"/>
                      <a:pt x="59961" y="569626"/>
                    </a:cubicBezTo>
                    <a:cubicBezTo>
                      <a:pt x="68790" y="580662"/>
                      <a:pt x="77670" y="592595"/>
                      <a:pt x="89941" y="599607"/>
                    </a:cubicBezTo>
                    <a:cubicBezTo>
                      <a:pt x="113304" y="612957"/>
                      <a:pt x="139908" y="619594"/>
                      <a:pt x="164892" y="629587"/>
                    </a:cubicBezTo>
                    <a:cubicBezTo>
                      <a:pt x="262461" y="625152"/>
                      <a:pt x="514041" y="619689"/>
                      <a:pt x="644577" y="599607"/>
                    </a:cubicBezTo>
                    <a:cubicBezTo>
                      <a:pt x="660194" y="597204"/>
                      <a:pt x="674002" y="587444"/>
                      <a:pt x="689548" y="584617"/>
                    </a:cubicBezTo>
                    <a:cubicBezTo>
                      <a:pt x="781527" y="567893"/>
                      <a:pt x="939083" y="560368"/>
                      <a:pt x="1019332" y="554636"/>
                    </a:cubicBezTo>
                    <a:cubicBezTo>
                      <a:pt x="1049312" y="549639"/>
                      <a:pt x="1079603" y="546239"/>
                      <a:pt x="1109273" y="539646"/>
                    </a:cubicBezTo>
                    <a:cubicBezTo>
                      <a:pt x="1124698" y="536218"/>
                      <a:pt x="1143070" y="535829"/>
                      <a:pt x="1154243" y="524656"/>
                    </a:cubicBezTo>
                    <a:cubicBezTo>
                      <a:pt x="1234189" y="444709"/>
                      <a:pt x="1094283" y="504668"/>
                      <a:pt x="1214204" y="464695"/>
                    </a:cubicBezTo>
                    <a:cubicBezTo>
                      <a:pt x="1224197" y="449705"/>
                      <a:pt x="1231445" y="432464"/>
                      <a:pt x="1244184" y="419725"/>
                    </a:cubicBezTo>
                    <a:cubicBezTo>
                      <a:pt x="1256923" y="406986"/>
                      <a:pt x="1279606" y="405022"/>
                      <a:pt x="1289155" y="389744"/>
                    </a:cubicBezTo>
                    <a:cubicBezTo>
                      <a:pt x="1305904" y="362946"/>
                      <a:pt x="1319135" y="299803"/>
                      <a:pt x="1319135" y="299803"/>
                    </a:cubicBezTo>
                    <a:cubicBezTo>
                      <a:pt x="1314369" y="237842"/>
                      <a:pt x="1347760" y="119108"/>
                      <a:pt x="1274164" y="74951"/>
                    </a:cubicBezTo>
                    <a:cubicBezTo>
                      <a:pt x="1260615" y="66822"/>
                      <a:pt x="1244523" y="63793"/>
                      <a:pt x="1229194" y="59961"/>
                    </a:cubicBezTo>
                    <a:cubicBezTo>
                      <a:pt x="1143586" y="38559"/>
                      <a:pt x="1171242" y="53068"/>
                      <a:pt x="1094282" y="29980"/>
                    </a:cubicBezTo>
                    <a:cubicBezTo>
                      <a:pt x="1064013" y="20899"/>
                      <a:pt x="1004341" y="0"/>
                      <a:pt x="1004341" y="0"/>
                    </a:cubicBezTo>
                    <a:cubicBezTo>
                      <a:pt x="864433" y="14990"/>
                      <a:pt x="724169" y="26964"/>
                      <a:pt x="584617" y="44971"/>
                    </a:cubicBezTo>
                    <a:cubicBezTo>
                      <a:pt x="568946" y="46993"/>
                      <a:pt x="555140" y="63060"/>
                      <a:pt x="539646" y="59961"/>
                    </a:cubicBezTo>
                    <a:cubicBezTo>
                      <a:pt x="525788" y="57189"/>
                      <a:pt x="509666" y="29980"/>
                      <a:pt x="509666" y="29980"/>
                    </a:cubicBezTo>
                    <a:lnTo>
                      <a:pt x="509666" y="44971"/>
                    </a:lnTo>
                    <a:lnTo>
                      <a:pt x="584617" y="0"/>
                    </a:ln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Freeform 629"/>
              <p:cNvSpPr/>
              <p:nvPr/>
            </p:nvSpPr>
            <p:spPr>
              <a:xfrm rot="2001772">
                <a:off x="4948856" y="2248642"/>
                <a:ext cx="1154853" cy="608115"/>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Freeform 630"/>
              <p:cNvSpPr/>
              <p:nvPr/>
            </p:nvSpPr>
            <p:spPr>
              <a:xfrm rot="9487711">
                <a:off x="5384098" y="2844426"/>
                <a:ext cx="700632" cy="813439"/>
              </a:xfrm>
              <a:custGeom>
                <a:avLst/>
                <a:gdLst>
                  <a:gd name="connsiteX0" fmla="*/ 584617 w 1347760"/>
                  <a:gd name="connsiteY0" fmla="*/ 0 h 629587"/>
                  <a:gd name="connsiteX1" fmla="*/ 584617 w 1347760"/>
                  <a:gd name="connsiteY1" fmla="*/ 0 h 629587"/>
                  <a:gd name="connsiteX2" fmla="*/ 314794 w 1347760"/>
                  <a:gd name="connsiteY2" fmla="*/ 29980 h 629587"/>
                  <a:gd name="connsiteX3" fmla="*/ 254833 w 1347760"/>
                  <a:gd name="connsiteY3" fmla="*/ 44971 h 629587"/>
                  <a:gd name="connsiteX4" fmla="*/ 209863 w 1347760"/>
                  <a:gd name="connsiteY4" fmla="*/ 59961 h 629587"/>
                  <a:gd name="connsiteX5" fmla="*/ 119922 w 1347760"/>
                  <a:gd name="connsiteY5" fmla="*/ 74951 h 629587"/>
                  <a:gd name="connsiteX6" fmla="*/ 89941 w 1347760"/>
                  <a:gd name="connsiteY6" fmla="*/ 104931 h 629587"/>
                  <a:gd name="connsiteX7" fmla="*/ 74951 w 1347760"/>
                  <a:gd name="connsiteY7" fmla="*/ 149902 h 629587"/>
                  <a:gd name="connsiteX8" fmla="*/ 44971 w 1347760"/>
                  <a:gd name="connsiteY8" fmla="*/ 194872 h 629587"/>
                  <a:gd name="connsiteX9" fmla="*/ 14991 w 1347760"/>
                  <a:gd name="connsiteY9" fmla="*/ 299803 h 629587"/>
                  <a:gd name="connsiteX10" fmla="*/ 0 w 1347760"/>
                  <a:gd name="connsiteY10" fmla="*/ 344774 h 629587"/>
                  <a:gd name="connsiteX11" fmla="*/ 29981 w 1347760"/>
                  <a:gd name="connsiteY11" fmla="*/ 524656 h 629587"/>
                  <a:gd name="connsiteX12" fmla="*/ 59961 w 1347760"/>
                  <a:gd name="connsiteY12" fmla="*/ 569626 h 629587"/>
                  <a:gd name="connsiteX13" fmla="*/ 89941 w 1347760"/>
                  <a:gd name="connsiteY13" fmla="*/ 599607 h 629587"/>
                  <a:gd name="connsiteX14" fmla="*/ 164892 w 1347760"/>
                  <a:gd name="connsiteY14" fmla="*/ 629587 h 629587"/>
                  <a:gd name="connsiteX15" fmla="*/ 644577 w 1347760"/>
                  <a:gd name="connsiteY15" fmla="*/ 599607 h 629587"/>
                  <a:gd name="connsiteX16" fmla="*/ 689548 w 1347760"/>
                  <a:gd name="connsiteY16" fmla="*/ 584617 h 629587"/>
                  <a:gd name="connsiteX17" fmla="*/ 1019332 w 1347760"/>
                  <a:gd name="connsiteY17" fmla="*/ 554636 h 629587"/>
                  <a:gd name="connsiteX18" fmla="*/ 1109273 w 1347760"/>
                  <a:gd name="connsiteY18" fmla="*/ 539646 h 629587"/>
                  <a:gd name="connsiteX19" fmla="*/ 1154243 w 1347760"/>
                  <a:gd name="connsiteY19" fmla="*/ 524656 h 629587"/>
                  <a:gd name="connsiteX20" fmla="*/ 1214204 w 1347760"/>
                  <a:gd name="connsiteY20" fmla="*/ 464695 h 629587"/>
                  <a:gd name="connsiteX21" fmla="*/ 1244184 w 1347760"/>
                  <a:gd name="connsiteY21" fmla="*/ 419725 h 629587"/>
                  <a:gd name="connsiteX22" fmla="*/ 1289155 w 1347760"/>
                  <a:gd name="connsiteY22" fmla="*/ 389744 h 629587"/>
                  <a:gd name="connsiteX23" fmla="*/ 1319135 w 1347760"/>
                  <a:gd name="connsiteY23" fmla="*/ 299803 h 629587"/>
                  <a:gd name="connsiteX24" fmla="*/ 1274164 w 1347760"/>
                  <a:gd name="connsiteY24" fmla="*/ 74951 h 629587"/>
                  <a:gd name="connsiteX25" fmla="*/ 1229194 w 1347760"/>
                  <a:gd name="connsiteY25" fmla="*/ 59961 h 629587"/>
                  <a:gd name="connsiteX26" fmla="*/ 1094282 w 1347760"/>
                  <a:gd name="connsiteY26" fmla="*/ 29980 h 629587"/>
                  <a:gd name="connsiteX27" fmla="*/ 1004341 w 1347760"/>
                  <a:gd name="connsiteY27" fmla="*/ 0 h 629587"/>
                  <a:gd name="connsiteX28" fmla="*/ 584617 w 1347760"/>
                  <a:gd name="connsiteY28" fmla="*/ 44971 h 629587"/>
                  <a:gd name="connsiteX29" fmla="*/ 539646 w 1347760"/>
                  <a:gd name="connsiteY29" fmla="*/ 59961 h 629587"/>
                  <a:gd name="connsiteX30" fmla="*/ 509666 w 1347760"/>
                  <a:gd name="connsiteY30" fmla="*/ 29980 h 629587"/>
                  <a:gd name="connsiteX31" fmla="*/ 509666 w 1347760"/>
                  <a:gd name="connsiteY31" fmla="*/ 44971 h 629587"/>
                  <a:gd name="connsiteX32" fmla="*/ 584617 w 1347760"/>
                  <a:gd name="connsiteY32" fmla="*/ 0 h 62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47760" h="629587">
                    <a:moveTo>
                      <a:pt x="584617" y="0"/>
                    </a:moveTo>
                    <a:lnTo>
                      <a:pt x="584617" y="0"/>
                    </a:lnTo>
                    <a:cubicBezTo>
                      <a:pt x="494676" y="9993"/>
                      <a:pt x="402586" y="8031"/>
                      <a:pt x="314794" y="29980"/>
                    </a:cubicBezTo>
                    <a:cubicBezTo>
                      <a:pt x="294807" y="34977"/>
                      <a:pt x="274642" y="39311"/>
                      <a:pt x="254833" y="44971"/>
                    </a:cubicBezTo>
                    <a:cubicBezTo>
                      <a:pt x="239640" y="49312"/>
                      <a:pt x="225288" y="56533"/>
                      <a:pt x="209863" y="59961"/>
                    </a:cubicBezTo>
                    <a:cubicBezTo>
                      <a:pt x="180193" y="66554"/>
                      <a:pt x="149902" y="69954"/>
                      <a:pt x="119922" y="74951"/>
                    </a:cubicBezTo>
                    <a:cubicBezTo>
                      <a:pt x="109928" y="84944"/>
                      <a:pt x="97212" y="92812"/>
                      <a:pt x="89941" y="104931"/>
                    </a:cubicBezTo>
                    <a:cubicBezTo>
                      <a:pt x="81811" y="118480"/>
                      <a:pt x="82017" y="135769"/>
                      <a:pt x="74951" y="149902"/>
                    </a:cubicBezTo>
                    <a:cubicBezTo>
                      <a:pt x="66894" y="166016"/>
                      <a:pt x="54964" y="179882"/>
                      <a:pt x="44971" y="194872"/>
                    </a:cubicBezTo>
                    <a:cubicBezTo>
                      <a:pt x="9023" y="302718"/>
                      <a:pt x="52644" y="168019"/>
                      <a:pt x="14991" y="299803"/>
                    </a:cubicBezTo>
                    <a:cubicBezTo>
                      <a:pt x="10650" y="314996"/>
                      <a:pt x="4997" y="329784"/>
                      <a:pt x="0" y="344774"/>
                    </a:cubicBezTo>
                    <a:cubicBezTo>
                      <a:pt x="4749" y="387516"/>
                      <a:pt x="4869" y="474431"/>
                      <a:pt x="29981" y="524656"/>
                    </a:cubicBezTo>
                    <a:cubicBezTo>
                      <a:pt x="38038" y="540770"/>
                      <a:pt x="48707" y="555558"/>
                      <a:pt x="59961" y="569626"/>
                    </a:cubicBezTo>
                    <a:cubicBezTo>
                      <a:pt x="68790" y="580662"/>
                      <a:pt x="77670" y="592595"/>
                      <a:pt x="89941" y="599607"/>
                    </a:cubicBezTo>
                    <a:cubicBezTo>
                      <a:pt x="113304" y="612957"/>
                      <a:pt x="139908" y="619594"/>
                      <a:pt x="164892" y="629587"/>
                    </a:cubicBezTo>
                    <a:cubicBezTo>
                      <a:pt x="262461" y="625152"/>
                      <a:pt x="514041" y="619689"/>
                      <a:pt x="644577" y="599607"/>
                    </a:cubicBezTo>
                    <a:cubicBezTo>
                      <a:pt x="660194" y="597204"/>
                      <a:pt x="674002" y="587444"/>
                      <a:pt x="689548" y="584617"/>
                    </a:cubicBezTo>
                    <a:cubicBezTo>
                      <a:pt x="781527" y="567893"/>
                      <a:pt x="939083" y="560368"/>
                      <a:pt x="1019332" y="554636"/>
                    </a:cubicBezTo>
                    <a:cubicBezTo>
                      <a:pt x="1049312" y="549639"/>
                      <a:pt x="1079603" y="546239"/>
                      <a:pt x="1109273" y="539646"/>
                    </a:cubicBezTo>
                    <a:cubicBezTo>
                      <a:pt x="1124698" y="536218"/>
                      <a:pt x="1143070" y="535829"/>
                      <a:pt x="1154243" y="524656"/>
                    </a:cubicBezTo>
                    <a:cubicBezTo>
                      <a:pt x="1234189" y="444709"/>
                      <a:pt x="1094283" y="504668"/>
                      <a:pt x="1214204" y="464695"/>
                    </a:cubicBezTo>
                    <a:cubicBezTo>
                      <a:pt x="1224197" y="449705"/>
                      <a:pt x="1231445" y="432464"/>
                      <a:pt x="1244184" y="419725"/>
                    </a:cubicBezTo>
                    <a:cubicBezTo>
                      <a:pt x="1256923" y="406986"/>
                      <a:pt x="1279606" y="405022"/>
                      <a:pt x="1289155" y="389744"/>
                    </a:cubicBezTo>
                    <a:cubicBezTo>
                      <a:pt x="1305904" y="362946"/>
                      <a:pt x="1319135" y="299803"/>
                      <a:pt x="1319135" y="299803"/>
                    </a:cubicBezTo>
                    <a:cubicBezTo>
                      <a:pt x="1314369" y="237842"/>
                      <a:pt x="1347760" y="119108"/>
                      <a:pt x="1274164" y="74951"/>
                    </a:cubicBezTo>
                    <a:cubicBezTo>
                      <a:pt x="1260615" y="66822"/>
                      <a:pt x="1244523" y="63793"/>
                      <a:pt x="1229194" y="59961"/>
                    </a:cubicBezTo>
                    <a:cubicBezTo>
                      <a:pt x="1143586" y="38559"/>
                      <a:pt x="1171242" y="53068"/>
                      <a:pt x="1094282" y="29980"/>
                    </a:cubicBezTo>
                    <a:cubicBezTo>
                      <a:pt x="1064013" y="20899"/>
                      <a:pt x="1004341" y="0"/>
                      <a:pt x="1004341" y="0"/>
                    </a:cubicBezTo>
                    <a:cubicBezTo>
                      <a:pt x="864433" y="14990"/>
                      <a:pt x="724169" y="26964"/>
                      <a:pt x="584617" y="44971"/>
                    </a:cubicBezTo>
                    <a:cubicBezTo>
                      <a:pt x="568946" y="46993"/>
                      <a:pt x="555140" y="63060"/>
                      <a:pt x="539646" y="59961"/>
                    </a:cubicBezTo>
                    <a:cubicBezTo>
                      <a:pt x="525788" y="57189"/>
                      <a:pt x="509666" y="29980"/>
                      <a:pt x="509666" y="29980"/>
                    </a:cubicBezTo>
                    <a:lnTo>
                      <a:pt x="509666" y="44971"/>
                    </a:lnTo>
                    <a:lnTo>
                      <a:pt x="584617" y="0"/>
                    </a:ln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Freeform 631"/>
              <p:cNvSpPr/>
              <p:nvPr/>
            </p:nvSpPr>
            <p:spPr>
              <a:xfrm rot="9487711">
                <a:off x="2107498" y="2311027"/>
                <a:ext cx="700632" cy="813439"/>
              </a:xfrm>
              <a:custGeom>
                <a:avLst/>
                <a:gdLst>
                  <a:gd name="connsiteX0" fmla="*/ 584617 w 1347760"/>
                  <a:gd name="connsiteY0" fmla="*/ 0 h 629587"/>
                  <a:gd name="connsiteX1" fmla="*/ 584617 w 1347760"/>
                  <a:gd name="connsiteY1" fmla="*/ 0 h 629587"/>
                  <a:gd name="connsiteX2" fmla="*/ 314794 w 1347760"/>
                  <a:gd name="connsiteY2" fmla="*/ 29980 h 629587"/>
                  <a:gd name="connsiteX3" fmla="*/ 254833 w 1347760"/>
                  <a:gd name="connsiteY3" fmla="*/ 44971 h 629587"/>
                  <a:gd name="connsiteX4" fmla="*/ 209863 w 1347760"/>
                  <a:gd name="connsiteY4" fmla="*/ 59961 h 629587"/>
                  <a:gd name="connsiteX5" fmla="*/ 119922 w 1347760"/>
                  <a:gd name="connsiteY5" fmla="*/ 74951 h 629587"/>
                  <a:gd name="connsiteX6" fmla="*/ 89941 w 1347760"/>
                  <a:gd name="connsiteY6" fmla="*/ 104931 h 629587"/>
                  <a:gd name="connsiteX7" fmla="*/ 74951 w 1347760"/>
                  <a:gd name="connsiteY7" fmla="*/ 149902 h 629587"/>
                  <a:gd name="connsiteX8" fmla="*/ 44971 w 1347760"/>
                  <a:gd name="connsiteY8" fmla="*/ 194872 h 629587"/>
                  <a:gd name="connsiteX9" fmla="*/ 14991 w 1347760"/>
                  <a:gd name="connsiteY9" fmla="*/ 299803 h 629587"/>
                  <a:gd name="connsiteX10" fmla="*/ 0 w 1347760"/>
                  <a:gd name="connsiteY10" fmla="*/ 344774 h 629587"/>
                  <a:gd name="connsiteX11" fmla="*/ 29981 w 1347760"/>
                  <a:gd name="connsiteY11" fmla="*/ 524656 h 629587"/>
                  <a:gd name="connsiteX12" fmla="*/ 59961 w 1347760"/>
                  <a:gd name="connsiteY12" fmla="*/ 569626 h 629587"/>
                  <a:gd name="connsiteX13" fmla="*/ 89941 w 1347760"/>
                  <a:gd name="connsiteY13" fmla="*/ 599607 h 629587"/>
                  <a:gd name="connsiteX14" fmla="*/ 164892 w 1347760"/>
                  <a:gd name="connsiteY14" fmla="*/ 629587 h 629587"/>
                  <a:gd name="connsiteX15" fmla="*/ 644577 w 1347760"/>
                  <a:gd name="connsiteY15" fmla="*/ 599607 h 629587"/>
                  <a:gd name="connsiteX16" fmla="*/ 689548 w 1347760"/>
                  <a:gd name="connsiteY16" fmla="*/ 584617 h 629587"/>
                  <a:gd name="connsiteX17" fmla="*/ 1019332 w 1347760"/>
                  <a:gd name="connsiteY17" fmla="*/ 554636 h 629587"/>
                  <a:gd name="connsiteX18" fmla="*/ 1109273 w 1347760"/>
                  <a:gd name="connsiteY18" fmla="*/ 539646 h 629587"/>
                  <a:gd name="connsiteX19" fmla="*/ 1154243 w 1347760"/>
                  <a:gd name="connsiteY19" fmla="*/ 524656 h 629587"/>
                  <a:gd name="connsiteX20" fmla="*/ 1214204 w 1347760"/>
                  <a:gd name="connsiteY20" fmla="*/ 464695 h 629587"/>
                  <a:gd name="connsiteX21" fmla="*/ 1244184 w 1347760"/>
                  <a:gd name="connsiteY21" fmla="*/ 419725 h 629587"/>
                  <a:gd name="connsiteX22" fmla="*/ 1289155 w 1347760"/>
                  <a:gd name="connsiteY22" fmla="*/ 389744 h 629587"/>
                  <a:gd name="connsiteX23" fmla="*/ 1319135 w 1347760"/>
                  <a:gd name="connsiteY23" fmla="*/ 299803 h 629587"/>
                  <a:gd name="connsiteX24" fmla="*/ 1274164 w 1347760"/>
                  <a:gd name="connsiteY24" fmla="*/ 74951 h 629587"/>
                  <a:gd name="connsiteX25" fmla="*/ 1229194 w 1347760"/>
                  <a:gd name="connsiteY25" fmla="*/ 59961 h 629587"/>
                  <a:gd name="connsiteX26" fmla="*/ 1094282 w 1347760"/>
                  <a:gd name="connsiteY26" fmla="*/ 29980 h 629587"/>
                  <a:gd name="connsiteX27" fmla="*/ 1004341 w 1347760"/>
                  <a:gd name="connsiteY27" fmla="*/ 0 h 629587"/>
                  <a:gd name="connsiteX28" fmla="*/ 584617 w 1347760"/>
                  <a:gd name="connsiteY28" fmla="*/ 44971 h 629587"/>
                  <a:gd name="connsiteX29" fmla="*/ 539646 w 1347760"/>
                  <a:gd name="connsiteY29" fmla="*/ 59961 h 629587"/>
                  <a:gd name="connsiteX30" fmla="*/ 509666 w 1347760"/>
                  <a:gd name="connsiteY30" fmla="*/ 29980 h 629587"/>
                  <a:gd name="connsiteX31" fmla="*/ 509666 w 1347760"/>
                  <a:gd name="connsiteY31" fmla="*/ 44971 h 629587"/>
                  <a:gd name="connsiteX32" fmla="*/ 584617 w 1347760"/>
                  <a:gd name="connsiteY32" fmla="*/ 0 h 62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47760" h="629587">
                    <a:moveTo>
                      <a:pt x="584617" y="0"/>
                    </a:moveTo>
                    <a:lnTo>
                      <a:pt x="584617" y="0"/>
                    </a:lnTo>
                    <a:cubicBezTo>
                      <a:pt x="494676" y="9993"/>
                      <a:pt x="402586" y="8031"/>
                      <a:pt x="314794" y="29980"/>
                    </a:cubicBezTo>
                    <a:cubicBezTo>
                      <a:pt x="294807" y="34977"/>
                      <a:pt x="274642" y="39311"/>
                      <a:pt x="254833" y="44971"/>
                    </a:cubicBezTo>
                    <a:cubicBezTo>
                      <a:pt x="239640" y="49312"/>
                      <a:pt x="225288" y="56533"/>
                      <a:pt x="209863" y="59961"/>
                    </a:cubicBezTo>
                    <a:cubicBezTo>
                      <a:pt x="180193" y="66554"/>
                      <a:pt x="149902" y="69954"/>
                      <a:pt x="119922" y="74951"/>
                    </a:cubicBezTo>
                    <a:cubicBezTo>
                      <a:pt x="109928" y="84944"/>
                      <a:pt x="97212" y="92812"/>
                      <a:pt x="89941" y="104931"/>
                    </a:cubicBezTo>
                    <a:cubicBezTo>
                      <a:pt x="81811" y="118480"/>
                      <a:pt x="82017" y="135769"/>
                      <a:pt x="74951" y="149902"/>
                    </a:cubicBezTo>
                    <a:cubicBezTo>
                      <a:pt x="66894" y="166016"/>
                      <a:pt x="54964" y="179882"/>
                      <a:pt x="44971" y="194872"/>
                    </a:cubicBezTo>
                    <a:cubicBezTo>
                      <a:pt x="9023" y="302718"/>
                      <a:pt x="52644" y="168019"/>
                      <a:pt x="14991" y="299803"/>
                    </a:cubicBezTo>
                    <a:cubicBezTo>
                      <a:pt x="10650" y="314996"/>
                      <a:pt x="4997" y="329784"/>
                      <a:pt x="0" y="344774"/>
                    </a:cubicBezTo>
                    <a:cubicBezTo>
                      <a:pt x="4749" y="387516"/>
                      <a:pt x="4869" y="474431"/>
                      <a:pt x="29981" y="524656"/>
                    </a:cubicBezTo>
                    <a:cubicBezTo>
                      <a:pt x="38038" y="540770"/>
                      <a:pt x="48707" y="555558"/>
                      <a:pt x="59961" y="569626"/>
                    </a:cubicBezTo>
                    <a:cubicBezTo>
                      <a:pt x="68790" y="580662"/>
                      <a:pt x="77670" y="592595"/>
                      <a:pt x="89941" y="599607"/>
                    </a:cubicBezTo>
                    <a:cubicBezTo>
                      <a:pt x="113304" y="612957"/>
                      <a:pt x="139908" y="619594"/>
                      <a:pt x="164892" y="629587"/>
                    </a:cubicBezTo>
                    <a:cubicBezTo>
                      <a:pt x="262461" y="625152"/>
                      <a:pt x="514041" y="619689"/>
                      <a:pt x="644577" y="599607"/>
                    </a:cubicBezTo>
                    <a:cubicBezTo>
                      <a:pt x="660194" y="597204"/>
                      <a:pt x="674002" y="587444"/>
                      <a:pt x="689548" y="584617"/>
                    </a:cubicBezTo>
                    <a:cubicBezTo>
                      <a:pt x="781527" y="567893"/>
                      <a:pt x="939083" y="560368"/>
                      <a:pt x="1019332" y="554636"/>
                    </a:cubicBezTo>
                    <a:cubicBezTo>
                      <a:pt x="1049312" y="549639"/>
                      <a:pt x="1079603" y="546239"/>
                      <a:pt x="1109273" y="539646"/>
                    </a:cubicBezTo>
                    <a:cubicBezTo>
                      <a:pt x="1124698" y="536218"/>
                      <a:pt x="1143070" y="535829"/>
                      <a:pt x="1154243" y="524656"/>
                    </a:cubicBezTo>
                    <a:cubicBezTo>
                      <a:pt x="1234189" y="444709"/>
                      <a:pt x="1094283" y="504668"/>
                      <a:pt x="1214204" y="464695"/>
                    </a:cubicBezTo>
                    <a:cubicBezTo>
                      <a:pt x="1224197" y="449705"/>
                      <a:pt x="1231445" y="432464"/>
                      <a:pt x="1244184" y="419725"/>
                    </a:cubicBezTo>
                    <a:cubicBezTo>
                      <a:pt x="1256923" y="406986"/>
                      <a:pt x="1279606" y="405022"/>
                      <a:pt x="1289155" y="389744"/>
                    </a:cubicBezTo>
                    <a:cubicBezTo>
                      <a:pt x="1305904" y="362946"/>
                      <a:pt x="1319135" y="299803"/>
                      <a:pt x="1319135" y="299803"/>
                    </a:cubicBezTo>
                    <a:cubicBezTo>
                      <a:pt x="1314369" y="237842"/>
                      <a:pt x="1347760" y="119108"/>
                      <a:pt x="1274164" y="74951"/>
                    </a:cubicBezTo>
                    <a:cubicBezTo>
                      <a:pt x="1260615" y="66822"/>
                      <a:pt x="1244523" y="63793"/>
                      <a:pt x="1229194" y="59961"/>
                    </a:cubicBezTo>
                    <a:cubicBezTo>
                      <a:pt x="1143586" y="38559"/>
                      <a:pt x="1171242" y="53068"/>
                      <a:pt x="1094282" y="29980"/>
                    </a:cubicBezTo>
                    <a:cubicBezTo>
                      <a:pt x="1064013" y="20899"/>
                      <a:pt x="1004341" y="0"/>
                      <a:pt x="1004341" y="0"/>
                    </a:cubicBezTo>
                    <a:cubicBezTo>
                      <a:pt x="864433" y="14990"/>
                      <a:pt x="724169" y="26964"/>
                      <a:pt x="584617" y="44971"/>
                    </a:cubicBezTo>
                    <a:cubicBezTo>
                      <a:pt x="568946" y="46993"/>
                      <a:pt x="555140" y="63060"/>
                      <a:pt x="539646" y="59961"/>
                    </a:cubicBezTo>
                    <a:cubicBezTo>
                      <a:pt x="525788" y="57189"/>
                      <a:pt x="509666" y="29980"/>
                      <a:pt x="509666" y="29980"/>
                    </a:cubicBezTo>
                    <a:lnTo>
                      <a:pt x="509666" y="44971"/>
                    </a:lnTo>
                    <a:lnTo>
                      <a:pt x="584617" y="0"/>
                    </a:ln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Freeform 632"/>
              <p:cNvSpPr/>
              <p:nvPr/>
            </p:nvSpPr>
            <p:spPr>
              <a:xfrm rot="2001772">
                <a:off x="1977056" y="3010642"/>
                <a:ext cx="1154853" cy="608115"/>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Freeform 633"/>
              <p:cNvSpPr/>
              <p:nvPr/>
            </p:nvSpPr>
            <p:spPr>
              <a:xfrm rot="2001772">
                <a:off x="4741647" y="3278361"/>
                <a:ext cx="1032306" cy="649189"/>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Freeform 634"/>
              <p:cNvSpPr/>
              <p:nvPr/>
            </p:nvSpPr>
            <p:spPr>
              <a:xfrm rot="2001772">
                <a:off x="4360648" y="1982961"/>
                <a:ext cx="1032306" cy="649189"/>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Freeform 635"/>
              <p:cNvSpPr/>
              <p:nvPr/>
            </p:nvSpPr>
            <p:spPr>
              <a:xfrm rot="11170280">
                <a:off x="2845144" y="3336827"/>
                <a:ext cx="1159194" cy="717744"/>
              </a:xfrm>
              <a:custGeom>
                <a:avLst/>
                <a:gdLst>
                  <a:gd name="connsiteX0" fmla="*/ 584617 w 1347760"/>
                  <a:gd name="connsiteY0" fmla="*/ 0 h 629587"/>
                  <a:gd name="connsiteX1" fmla="*/ 584617 w 1347760"/>
                  <a:gd name="connsiteY1" fmla="*/ 0 h 629587"/>
                  <a:gd name="connsiteX2" fmla="*/ 314794 w 1347760"/>
                  <a:gd name="connsiteY2" fmla="*/ 29980 h 629587"/>
                  <a:gd name="connsiteX3" fmla="*/ 254833 w 1347760"/>
                  <a:gd name="connsiteY3" fmla="*/ 44971 h 629587"/>
                  <a:gd name="connsiteX4" fmla="*/ 209863 w 1347760"/>
                  <a:gd name="connsiteY4" fmla="*/ 59961 h 629587"/>
                  <a:gd name="connsiteX5" fmla="*/ 119922 w 1347760"/>
                  <a:gd name="connsiteY5" fmla="*/ 74951 h 629587"/>
                  <a:gd name="connsiteX6" fmla="*/ 89941 w 1347760"/>
                  <a:gd name="connsiteY6" fmla="*/ 104931 h 629587"/>
                  <a:gd name="connsiteX7" fmla="*/ 74951 w 1347760"/>
                  <a:gd name="connsiteY7" fmla="*/ 149902 h 629587"/>
                  <a:gd name="connsiteX8" fmla="*/ 44971 w 1347760"/>
                  <a:gd name="connsiteY8" fmla="*/ 194872 h 629587"/>
                  <a:gd name="connsiteX9" fmla="*/ 14991 w 1347760"/>
                  <a:gd name="connsiteY9" fmla="*/ 299803 h 629587"/>
                  <a:gd name="connsiteX10" fmla="*/ 0 w 1347760"/>
                  <a:gd name="connsiteY10" fmla="*/ 344774 h 629587"/>
                  <a:gd name="connsiteX11" fmla="*/ 29981 w 1347760"/>
                  <a:gd name="connsiteY11" fmla="*/ 524656 h 629587"/>
                  <a:gd name="connsiteX12" fmla="*/ 59961 w 1347760"/>
                  <a:gd name="connsiteY12" fmla="*/ 569626 h 629587"/>
                  <a:gd name="connsiteX13" fmla="*/ 89941 w 1347760"/>
                  <a:gd name="connsiteY13" fmla="*/ 599607 h 629587"/>
                  <a:gd name="connsiteX14" fmla="*/ 164892 w 1347760"/>
                  <a:gd name="connsiteY14" fmla="*/ 629587 h 629587"/>
                  <a:gd name="connsiteX15" fmla="*/ 644577 w 1347760"/>
                  <a:gd name="connsiteY15" fmla="*/ 599607 h 629587"/>
                  <a:gd name="connsiteX16" fmla="*/ 689548 w 1347760"/>
                  <a:gd name="connsiteY16" fmla="*/ 584617 h 629587"/>
                  <a:gd name="connsiteX17" fmla="*/ 1019332 w 1347760"/>
                  <a:gd name="connsiteY17" fmla="*/ 554636 h 629587"/>
                  <a:gd name="connsiteX18" fmla="*/ 1109273 w 1347760"/>
                  <a:gd name="connsiteY18" fmla="*/ 539646 h 629587"/>
                  <a:gd name="connsiteX19" fmla="*/ 1154243 w 1347760"/>
                  <a:gd name="connsiteY19" fmla="*/ 524656 h 629587"/>
                  <a:gd name="connsiteX20" fmla="*/ 1214204 w 1347760"/>
                  <a:gd name="connsiteY20" fmla="*/ 464695 h 629587"/>
                  <a:gd name="connsiteX21" fmla="*/ 1244184 w 1347760"/>
                  <a:gd name="connsiteY21" fmla="*/ 419725 h 629587"/>
                  <a:gd name="connsiteX22" fmla="*/ 1289155 w 1347760"/>
                  <a:gd name="connsiteY22" fmla="*/ 389744 h 629587"/>
                  <a:gd name="connsiteX23" fmla="*/ 1319135 w 1347760"/>
                  <a:gd name="connsiteY23" fmla="*/ 299803 h 629587"/>
                  <a:gd name="connsiteX24" fmla="*/ 1274164 w 1347760"/>
                  <a:gd name="connsiteY24" fmla="*/ 74951 h 629587"/>
                  <a:gd name="connsiteX25" fmla="*/ 1229194 w 1347760"/>
                  <a:gd name="connsiteY25" fmla="*/ 59961 h 629587"/>
                  <a:gd name="connsiteX26" fmla="*/ 1094282 w 1347760"/>
                  <a:gd name="connsiteY26" fmla="*/ 29980 h 629587"/>
                  <a:gd name="connsiteX27" fmla="*/ 1004341 w 1347760"/>
                  <a:gd name="connsiteY27" fmla="*/ 0 h 629587"/>
                  <a:gd name="connsiteX28" fmla="*/ 584617 w 1347760"/>
                  <a:gd name="connsiteY28" fmla="*/ 44971 h 629587"/>
                  <a:gd name="connsiteX29" fmla="*/ 539646 w 1347760"/>
                  <a:gd name="connsiteY29" fmla="*/ 59961 h 629587"/>
                  <a:gd name="connsiteX30" fmla="*/ 509666 w 1347760"/>
                  <a:gd name="connsiteY30" fmla="*/ 29980 h 629587"/>
                  <a:gd name="connsiteX31" fmla="*/ 509666 w 1347760"/>
                  <a:gd name="connsiteY31" fmla="*/ 44971 h 629587"/>
                  <a:gd name="connsiteX32" fmla="*/ 584617 w 1347760"/>
                  <a:gd name="connsiteY32" fmla="*/ 0 h 62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47760" h="629587">
                    <a:moveTo>
                      <a:pt x="584617" y="0"/>
                    </a:moveTo>
                    <a:lnTo>
                      <a:pt x="584617" y="0"/>
                    </a:lnTo>
                    <a:cubicBezTo>
                      <a:pt x="494676" y="9993"/>
                      <a:pt x="402586" y="8031"/>
                      <a:pt x="314794" y="29980"/>
                    </a:cubicBezTo>
                    <a:cubicBezTo>
                      <a:pt x="294807" y="34977"/>
                      <a:pt x="274642" y="39311"/>
                      <a:pt x="254833" y="44971"/>
                    </a:cubicBezTo>
                    <a:cubicBezTo>
                      <a:pt x="239640" y="49312"/>
                      <a:pt x="225288" y="56533"/>
                      <a:pt x="209863" y="59961"/>
                    </a:cubicBezTo>
                    <a:cubicBezTo>
                      <a:pt x="180193" y="66554"/>
                      <a:pt x="149902" y="69954"/>
                      <a:pt x="119922" y="74951"/>
                    </a:cubicBezTo>
                    <a:cubicBezTo>
                      <a:pt x="109928" y="84944"/>
                      <a:pt x="97212" y="92812"/>
                      <a:pt x="89941" y="104931"/>
                    </a:cubicBezTo>
                    <a:cubicBezTo>
                      <a:pt x="81811" y="118480"/>
                      <a:pt x="82017" y="135769"/>
                      <a:pt x="74951" y="149902"/>
                    </a:cubicBezTo>
                    <a:cubicBezTo>
                      <a:pt x="66894" y="166016"/>
                      <a:pt x="54964" y="179882"/>
                      <a:pt x="44971" y="194872"/>
                    </a:cubicBezTo>
                    <a:cubicBezTo>
                      <a:pt x="9023" y="302718"/>
                      <a:pt x="52644" y="168019"/>
                      <a:pt x="14991" y="299803"/>
                    </a:cubicBezTo>
                    <a:cubicBezTo>
                      <a:pt x="10650" y="314996"/>
                      <a:pt x="4997" y="329784"/>
                      <a:pt x="0" y="344774"/>
                    </a:cubicBezTo>
                    <a:cubicBezTo>
                      <a:pt x="4749" y="387516"/>
                      <a:pt x="4869" y="474431"/>
                      <a:pt x="29981" y="524656"/>
                    </a:cubicBezTo>
                    <a:cubicBezTo>
                      <a:pt x="38038" y="540770"/>
                      <a:pt x="48707" y="555558"/>
                      <a:pt x="59961" y="569626"/>
                    </a:cubicBezTo>
                    <a:cubicBezTo>
                      <a:pt x="68790" y="580662"/>
                      <a:pt x="77670" y="592595"/>
                      <a:pt x="89941" y="599607"/>
                    </a:cubicBezTo>
                    <a:cubicBezTo>
                      <a:pt x="113304" y="612957"/>
                      <a:pt x="139908" y="619594"/>
                      <a:pt x="164892" y="629587"/>
                    </a:cubicBezTo>
                    <a:cubicBezTo>
                      <a:pt x="262461" y="625152"/>
                      <a:pt x="514041" y="619689"/>
                      <a:pt x="644577" y="599607"/>
                    </a:cubicBezTo>
                    <a:cubicBezTo>
                      <a:pt x="660194" y="597204"/>
                      <a:pt x="674002" y="587444"/>
                      <a:pt x="689548" y="584617"/>
                    </a:cubicBezTo>
                    <a:cubicBezTo>
                      <a:pt x="781527" y="567893"/>
                      <a:pt x="939083" y="560368"/>
                      <a:pt x="1019332" y="554636"/>
                    </a:cubicBezTo>
                    <a:cubicBezTo>
                      <a:pt x="1049312" y="549639"/>
                      <a:pt x="1079603" y="546239"/>
                      <a:pt x="1109273" y="539646"/>
                    </a:cubicBezTo>
                    <a:cubicBezTo>
                      <a:pt x="1124698" y="536218"/>
                      <a:pt x="1143070" y="535829"/>
                      <a:pt x="1154243" y="524656"/>
                    </a:cubicBezTo>
                    <a:cubicBezTo>
                      <a:pt x="1234189" y="444709"/>
                      <a:pt x="1094283" y="504668"/>
                      <a:pt x="1214204" y="464695"/>
                    </a:cubicBezTo>
                    <a:cubicBezTo>
                      <a:pt x="1224197" y="449705"/>
                      <a:pt x="1231445" y="432464"/>
                      <a:pt x="1244184" y="419725"/>
                    </a:cubicBezTo>
                    <a:cubicBezTo>
                      <a:pt x="1256923" y="406986"/>
                      <a:pt x="1279606" y="405022"/>
                      <a:pt x="1289155" y="389744"/>
                    </a:cubicBezTo>
                    <a:cubicBezTo>
                      <a:pt x="1305904" y="362946"/>
                      <a:pt x="1319135" y="299803"/>
                      <a:pt x="1319135" y="299803"/>
                    </a:cubicBezTo>
                    <a:cubicBezTo>
                      <a:pt x="1314369" y="237842"/>
                      <a:pt x="1347760" y="119108"/>
                      <a:pt x="1274164" y="74951"/>
                    </a:cubicBezTo>
                    <a:cubicBezTo>
                      <a:pt x="1260615" y="66822"/>
                      <a:pt x="1244523" y="63793"/>
                      <a:pt x="1229194" y="59961"/>
                    </a:cubicBezTo>
                    <a:cubicBezTo>
                      <a:pt x="1143586" y="38559"/>
                      <a:pt x="1171242" y="53068"/>
                      <a:pt x="1094282" y="29980"/>
                    </a:cubicBezTo>
                    <a:cubicBezTo>
                      <a:pt x="1064013" y="20899"/>
                      <a:pt x="1004341" y="0"/>
                      <a:pt x="1004341" y="0"/>
                    </a:cubicBezTo>
                    <a:cubicBezTo>
                      <a:pt x="864433" y="14990"/>
                      <a:pt x="724169" y="26964"/>
                      <a:pt x="584617" y="44971"/>
                    </a:cubicBezTo>
                    <a:cubicBezTo>
                      <a:pt x="568946" y="46993"/>
                      <a:pt x="555140" y="63060"/>
                      <a:pt x="539646" y="59961"/>
                    </a:cubicBezTo>
                    <a:cubicBezTo>
                      <a:pt x="525788" y="57189"/>
                      <a:pt x="509666" y="29980"/>
                      <a:pt x="509666" y="29980"/>
                    </a:cubicBezTo>
                    <a:lnTo>
                      <a:pt x="509666" y="44971"/>
                    </a:lnTo>
                    <a:lnTo>
                      <a:pt x="584617" y="0"/>
                    </a:ln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Freeform 636"/>
              <p:cNvSpPr/>
              <p:nvPr/>
            </p:nvSpPr>
            <p:spPr>
              <a:xfrm rot="10800000">
                <a:off x="3810000" y="3352800"/>
                <a:ext cx="1178831" cy="835461"/>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Freeform 637"/>
              <p:cNvSpPr/>
              <p:nvPr/>
            </p:nvSpPr>
            <p:spPr>
              <a:xfrm rot="2001772">
                <a:off x="3032357" y="3895835"/>
                <a:ext cx="1032306" cy="806694"/>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Freeform 638"/>
              <p:cNvSpPr/>
              <p:nvPr/>
            </p:nvSpPr>
            <p:spPr>
              <a:xfrm rot="11170280">
                <a:off x="2922122" y="4488804"/>
                <a:ext cx="1159194" cy="555900"/>
              </a:xfrm>
              <a:custGeom>
                <a:avLst/>
                <a:gdLst>
                  <a:gd name="connsiteX0" fmla="*/ 584617 w 1347760"/>
                  <a:gd name="connsiteY0" fmla="*/ 0 h 629587"/>
                  <a:gd name="connsiteX1" fmla="*/ 584617 w 1347760"/>
                  <a:gd name="connsiteY1" fmla="*/ 0 h 629587"/>
                  <a:gd name="connsiteX2" fmla="*/ 314794 w 1347760"/>
                  <a:gd name="connsiteY2" fmla="*/ 29980 h 629587"/>
                  <a:gd name="connsiteX3" fmla="*/ 254833 w 1347760"/>
                  <a:gd name="connsiteY3" fmla="*/ 44971 h 629587"/>
                  <a:gd name="connsiteX4" fmla="*/ 209863 w 1347760"/>
                  <a:gd name="connsiteY4" fmla="*/ 59961 h 629587"/>
                  <a:gd name="connsiteX5" fmla="*/ 119922 w 1347760"/>
                  <a:gd name="connsiteY5" fmla="*/ 74951 h 629587"/>
                  <a:gd name="connsiteX6" fmla="*/ 89941 w 1347760"/>
                  <a:gd name="connsiteY6" fmla="*/ 104931 h 629587"/>
                  <a:gd name="connsiteX7" fmla="*/ 74951 w 1347760"/>
                  <a:gd name="connsiteY7" fmla="*/ 149902 h 629587"/>
                  <a:gd name="connsiteX8" fmla="*/ 44971 w 1347760"/>
                  <a:gd name="connsiteY8" fmla="*/ 194872 h 629587"/>
                  <a:gd name="connsiteX9" fmla="*/ 14991 w 1347760"/>
                  <a:gd name="connsiteY9" fmla="*/ 299803 h 629587"/>
                  <a:gd name="connsiteX10" fmla="*/ 0 w 1347760"/>
                  <a:gd name="connsiteY10" fmla="*/ 344774 h 629587"/>
                  <a:gd name="connsiteX11" fmla="*/ 29981 w 1347760"/>
                  <a:gd name="connsiteY11" fmla="*/ 524656 h 629587"/>
                  <a:gd name="connsiteX12" fmla="*/ 59961 w 1347760"/>
                  <a:gd name="connsiteY12" fmla="*/ 569626 h 629587"/>
                  <a:gd name="connsiteX13" fmla="*/ 89941 w 1347760"/>
                  <a:gd name="connsiteY13" fmla="*/ 599607 h 629587"/>
                  <a:gd name="connsiteX14" fmla="*/ 164892 w 1347760"/>
                  <a:gd name="connsiteY14" fmla="*/ 629587 h 629587"/>
                  <a:gd name="connsiteX15" fmla="*/ 644577 w 1347760"/>
                  <a:gd name="connsiteY15" fmla="*/ 599607 h 629587"/>
                  <a:gd name="connsiteX16" fmla="*/ 689548 w 1347760"/>
                  <a:gd name="connsiteY16" fmla="*/ 584617 h 629587"/>
                  <a:gd name="connsiteX17" fmla="*/ 1019332 w 1347760"/>
                  <a:gd name="connsiteY17" fmla="*/ 554636 h 629587"/>
                  <a:gd name="connsiteX18" fmla="*/ 1109273 w 1347760"/>
                  <a:gd name="connsiteY18" fmla="*/ 539646 h 629587"/>
                  <a:gd name="connsiteX19" fmla="*/ 1154243 w 1347760"/>
                  <a:gd name="connsiteY19" fmla="*/ 524656 h 629587"/>
                  <a:gd name="connsiteX20" fmla="*/ 1214204 w 1347760"/>
                  <a:gd name="connsiteY20" fmla="*/ 464695 h 629587"/>
                  <a:gd name="connsiteX21" fmla="*/ 1244184 w 1347760"/>
                  <a:gd name="connsiteY21" fmla="*/ 419725 h 629587"/>
                  <a:gd name="connsiteX22" fmla="*/ 1289155 w 1347760"/>
                  <a:gd name="connsiteY22" fmla="*/ 389744 h 629587"/>
                  <a:gd name="connsiteX23" fmla="*/ 1319135 w 1347760"/>
                  <a:gd name="connsiteY23" fmla="*/ 299803 h 629587"/>
                  <a:gd name="connsiteX24" fmla="*/ 1274164 w 1347760"/>
                  <a:gd name="connsiteY24" fmla="*/ 74951 h 629587"/>
                  <a:gd name="connsiteX25" fmla="*/ 1229194 w 1347760"/>
                  <a:gd name="connsiteY25" fmla="*/ 59961 h 629587"/>
                  <a:gd name="connsiteX26" fmla="*/ 1094282 w 1347760"/>
                  <a:gd name="connsiteY26" fmla="*/ 29980 h 629587"/>
                  <a:gd name="connsiteX27" fmla="*/ 1004341 w 1347760"/>
                  <a:gd name="connsiteY27" fmla="*/ 0 h 629587"/>
                  <a:gd name="connsiteX28" fmla="*/ 584617 w 1347760"/>
                  <a:gd name="connsiteY28" fmla="*/ 44971 h 629587"/>
                  <a:gd name="connsiteX29" fmla="*/ 539646 w 1347760"/>
                  <a:gd name="connsiteY29" fmla="*/ 59961 h 629587"/>
                  <a:gd name="connsiteX30" fmla="*/ 509666 w 1347760"/>
                  <a:gd name="connsiteY30" fmla="*/ 29980 h 629587"/>
                  <a:gd name="connsiteX31" fmla="*/ 509666 w 1347760"/>
                  <a:gd name="connsiteY31" fmla="*/ 44971 h 629587"/>
                  <a:gd name="connsiteX32" fmla="*/ 584617 w 1347760"/>
                  <a:gd name="connsiteY32" fmla="*/ 0 h 62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47760" h="629587">
                    <a:moveTo>
                      <a:pt x="584617" y="0"/>
                    </a:moveTo>
                    <a:lnTo>
                      <a:pt x="584617" y="0"/>
                    </a:lnTo>
                    <a:cubicBezTo>
                      <a:pt x="494676" y="9993"/>
                      <a:pt x="402586" y="8031"/>
                      <a:pt x="314794" y="29980"/>
                    </a:cubicBezTo>
                    <a:cubicBezTo>
                      <a:pt x="294807" y="34977"/>
                      <a:pt x="274642" y="39311"/>
                      <a:pt x="254833" y="44971"/>
                    </a:cubicBezTo>
                    <a:cubicBezTo>
                      <a:pt x="239640" y="49312"/>
                      <a:pt x="225288" y="56533"/>
                      <a:pt x="209863" y="59961"/>
                    </a:cubicBezTo>
                    <a:cubicBezTo>
                      <a:pt x="180193" y="66554"/>
                      <a:pt x="149902" y="69954"/>
                      <a:pt x="119922" y="74951"/>
                    </a:cubicBezTo>
                    <a:cubicBezTo>
                      <a:pt x="109928" y="84944"/>
                      <a:pt x="97212" y="92812"/>
                      <a:pt x="89941" y="104931"/>
                    </a:cubicBezTo>
                    <a:cubicBezTo>
                      <a:pt x="81811" y="118480"/>
                      <a:pt x="82017" y="135769"/>
                      <a:pt x="74951" y="149902"/>
                    </a:cubicBezTo>
                    <a:cubicBezTo>
                      <a:pt x="66894" y="166016"/>
                      <a:pt x="54964" y="179882"/>
                      <a:pt x="44971" y="194872"/>
                    </a:cubicBezTo>
                    <a:cubicBezTo>
                      <a:pt x="9023" y="302718"/>
                      <a:pt x="52644" y="168019"/>
                      <a:pt x="14991" y="299803"/>
                    </a:cubicBezTo>
                    <a:cubicBezTo>
                      <a:pt x="10650" y="314996"/>
                      <a:pt x="4997" y="329784"/>
                      <a:pt x="0" y="344774"/>
                    </a:cubicBezTo>
                    <a:cubicBezTo>
                      <a:pt x="4749" y="387516"/>
                      <a:pt x="4869" y="474431"/>
                      <a:pt x="29981" y="524656"/>
                    </a:cubicBezTo>
                    <a:cubicBezTo>
                      <a:pt x="38038" y="540770"/>
                      <a:pt x="48707" y="555558"/>
                      <a:pt x="59961" y="569626"/>
                    </a:cubicBezTo>
                    <a:cubicBezTo>
                      <a:pt x="68790" y="580662"/>
                      <a:pt x="77670" y="592595"/>
                      <a:pt x="89941" y="599607"/>
                    </a:cubicBezTo>
                    <a:cubicBezTo>
                      <a:pt x="113304" y="612957"/>
                      <a:pt x="139908" y="619594"/>
                      <a:pt x="164892" y="629587"/>
                    </a:cubicBezTo>
                    <a:cubicBezTo>
                      <a:pt x="262461" y="625152"/>
                      <a:pt x="514041" y="619689"/>
                      <a:pt x="644577" y="599607"/>
                    </a:cubicBezTo>
                    <a:cubicBezTo>
                      <a:pt x="660194" y="597204"/>
                      <a:pt x="674002" y="587444"/>
                      <a:pt x="689548" y="584617"/>
                    </a:cubicBezTo>
                    <a:cubicBezTo>
                      <a:pt x="781527" y="567893"/>
                      <a:pt x="939083" y="560368"/>
                      <a:pt x="1019332" y="554636"/>
                    </a:cubicBezTo>
                    <a:cubicBezTo>
                      <a:pt x="1049312" y="549639"/>
                      <a:pt x="1079603" y="546239"/>
                      <a:pt x="1109273" y="539646"/>
                    </a:cubicBezTo>
                    <a:cubicBezTo>
                      <a:pt x="1124698" y="536218"/>
                      <a:pt x="1143070" y="535829"/>
                      <a:pt x="1154243" y="524656"/>
                    </a:cubicBezTo>
                    <a:cubicBezTo>
                      <a:pt x="1234189" y="444709"/>
                      <a:pt x="1094283" y="504668"/>
                      <a:pt x="1214204" y="464695"/>
                    </a:cubicBezTo>
                    <a:cubicBezTo>
                      <a:pt x="1224197" y="449705"/>
                      <a:pt x="1231445" y="432464"/>
                      <a:pt x="1244184" y="419725"/>
                    </a:cubicBezTo>
                    <a:cubicBezTo>
                      <a:pt x="1256923" y="406986"/>
                      <a:pt x="1279606" y="405022"/>
                      <a:pt x="1289155" y="389744"/>
                    </a:cubicBezTo>
                    <a:cubicBezTo>
                      <a:pt x="1305904" y="362946"/>
                      <a:pt x="1319135" y="299803"/>
                      <a:pt x="1319135" y="299803"/>
                    </a:cubicBezTo>
                    <a:cubicBezTo>
                      <a:pt x="1314369" y="237842"/>
                      <a:pt x="1347760" y="119108"/>
                      <a:pt x="1274164" y="74951"/>
                    </a:cubicBezTo>
                    <a:cubicBezTo>
                      <a:pt x="1260615" y="66822"/>
                      <a:pt x="1244523" y="63793"/>
                      <a:pt x="1229194" y="59961"/>
                    </a:cubicBezTo>
                    <a:cubicBezTo>
                      <a:pt x="1143586" y="38559"/>
                      <a:pt x="1171242" y="53068"/>
                      <a:pt x="1094282" y="29980"/>
                    </a:cubicBezTo>
                    <a:cubicBezTo>
                      <a:pt x="1064013" y="20899"/>
                      <a:pt x="1004341" y="0"/>
                      <a:pt x="1004341" y="0"/>
                    </a:cubicBezTo>
                    <a:cubicBezTo>
                      <a:pt x="864433" y="14990"/>
                      <a:pt x="724169" y="26964"/>
                      <a:pt x="584617" y="44971"/>
                    </a:cubicBezTo>
                    <a:cubicBezTo>
                      <a:pt x="568946" y="46993"/>
                      <a:pt x="555140" y="63060"/>
                      <a:pt x="539646" y="59961"/>
                    </a:cubicBezTo>
                    <a:cubicBezTo>
                      <a:pt x="525788" y="57189"/>
                      <a:pt x="509666" y="29980"/>
                      <a:pt x="509666" y="29980"/>
                    </a:cubicBezTo>
                    <a:lnTo>
                      <a:pt x="509666" y="44971"/>
                    </a:lnTo>
                    <a:lnTo>
                      <a:pt x="584617" y="0"/>
                    </a:ln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Freeform 639"/>
              <p:cNvSpPr/>
              <p:nvPr/>
            </p:nvSpPr>
            <p:spPr>
              <a:xfrm rot="175284">
                <a:off x="3901559" y="4524819"/>
                <a:ext cx="1154853" cy="632158"/>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392"/>
            <p:cNvGrpSpPr/>
            <p:nvPr/>
          </p:nvGrpSpPr>
          <p:grpSpPr>
            <a:xfrm>
              <a:off x="838200" y="457200"/>
              <a:ext cx="5064563" cy="2777285"/>
              <a:chOff x="490105" y="617279"/>
              <a:chExt cx="5064563" cy="1710485"/>
            </a:xfrm>
          </p:grpSpPr>
          <p:sp>
            <p:nvSpPr>
              <p:cNvPr id="611" name="Freeform 610"/>
              <p:cNvSpPr/>
              <p:nvPr/>
            </p:nvSpPr>
            <p:spPr>
              <a:xfrm rot="11323698">
                <a:off x="1600813" y="617279"/>
                <a:ext cx="1736191" cy="1076742"/>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Freeform 611"/>
              <p:cNvSpPr/>
              <p:nvPr/>
            </p:nvSpPr>
            <p:spPr>
              <a:xfrm rot="11919081">
                <a:off x="3352800" y="685800"/>
                <a:ext cx="1982625" cy="835461"/>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Freeform 612"/>
              <p:cNvSpPr/>
              <p:nvPr/>
            </p:nvSpPr>
            <p:spPr>
              <a:xfrm rot="9487711">
                <a:off x="490105" y="1333211"/>
                <a:ext cx="1178362" cy="813439"/>
              </a:xfrm>
              <a:custGeom>
                <a:avLst/>
                <a:gdLst>
                  <a:gd name="connsiteX0" fmla="*/ 584617 w 1347760"/>
                  <a:gd name="connsiteY0" fmla="*/ 0 h 629587"/>
                  <a:gd name="connsiteX1" fmla="*/ 584617 w 1347760"/>
                  <a:gd name="connsiteY1" fmla="*/ 0 h 629587"/>
                  <a:gd name="connsiteX2" fmla="*/ 314794 w 1347760"/>
                  <a:gd name="connsiteY2" fmla="*/ 29980 h 629587"/>
                  <a:gd name="connsiteX3" fmla="*/ 254833 w 1347760"/>
                  <a:gd name="connsiteY3" fmla="*/ 44971 h 629587"/>
                  <a:gd name="connsiteX4" fmla="*/ 209863 w 1347760"/>
                  <a:gd name="connsiteY4" fmla="*/ 59961 h 629587"/>
                  <a:gd name="connsiteX5" fmla="*/ 119922 w 1347760"/>
                  <a:gd name="connsiteY5" fmla="*/ 74951 h 629587"/>
                  <a:gd name="connsiteX6" fmla="*/ 89941 w 1347760"/>
                  <a:gd name="connsiteY6" fmla="*/ 104931 h 629587"/>
                  <a:gd name="connsiteX7" fmla="*/ 74951 w 1347760"/>
                  <a:gd name="connsiteY7" fmla="*/ 149902 h 629587"/>
                  <a:gd name="connsiteX8" fmla="*/ 44971 w 1347760"/>
                  <a:gd name="connsiteY8" fmla="*/ 194872 h 629587"/>
                  <a:gd name="connsiteX9" fmla="*/ 14991 w 1347760"/>
                  <a:gd name="connsiteY9" fmla="*/ 299803 h 629587"/>
                  <a:gd name="connsiteX10" fmla="*/ 0 w 1347760"/>
                  <a:gd name="connsiteY10" fmla="*/ 344774 h 629587"/>
                  <a:gd name="connsiteX11" fmla="*/ 29981 w 1347760"/>
                  <a:gd name="connsiteY11" fmla="*/ 524656 h 629587"/>
                  <a:gd name="connsiteX12" fmla="*/ 59961 w 1347760"/>
                  <a:gd name="connsiteY12" fmla="*/ 569626 h 629587"/>
                  <a:gd name="connsiteX13" fmla="*/ 89941 w 1347760"/>
                  <a:gd name="connsiteY13" fmla="*/ 599607 h 629587"/>
                  <a:gd name="connsiteX14" fmla="*/ 164892 w 1347760"/>
                  <a:gd name="connsiteY14" fmla="*/ 629587 h 629587"/>
                  <a:gd name="connsiteX15" fmla="*/ 644577 w 1347760"/>
                  <a:gd name="connsiteY15" fmla="*/ 599607 h 629587"/>
                  <a:gd name="connsiteX16" fmla="*/ 689548 w 1347760"/>
                  <a:gd name="connsiteY16" fmla="*/ 584617 h 629587"/>
                  <a:gd name="connsiteX17" fmla="*/ 1019332 w 1347760"/>
                  <a:gd name="connsiteY17" fmla="*/ 554636 h 629587"/>
                  <a:gd name="connsiteX18" fmla="*/ 1109273 w 1347760"/>
                  <a:gd name="connsiteY18" fmla="*/ 539646 h 629587"/>
                  <a:gd name="connsiteX19" fmla="*/ 1154243 w 1347760"/>
                  <a:gd name="connsiteY19" fmla="*/ 524656 h 629587"/>
                  <a:gd name="connsiteX20" fmla="*/ 1214204 w 1347760"/>
                  <a:gd name="connsiteY20" fmla="*/ 464695 h 629587"/>
                  <a:gd name="connsiteX21" fmla="*/ 1244184 w 1347760"/>
                  <a:gd name="connsiteY21" fmla="*/ 419725 h 629587"/>
                  <a:gd name="connsiteX22" fmla="*/ 1289155 w 1347760"/>
                  <a:gd name="connsiteY22" fmla="*/ 389744 h 629587"/>
                  <a:gd name="connsiteX23" fmla="*/ 1319135 w 1347760"/>
                  <a:gd name="connsiteY23" fmla="*/ 299803 h 629587"/>
                  <a:gd name="connsiteX24" fmla="*/ 1274164 w 1347760"/>
                  <a:gd name="connsiteY24" fmla="*/ 74951 h 629587"/>
                  <a:gd name="connsiteX25" fmla="*/ 1229194 w 1347760"/>
                  <a:gd name="connsiteY25" fmla="*/ 59961 h 629587"/>
                  <a:gd name="connsiteX26" fmla="*/ 1094282 w 1347760"/>
                  <a:gd name="connsiteY26" fmla="*/ 29980 h 629587"/>
                  <a:gd name="connsiteX27" fmla="*/ 1004341 w 1347760"/>
                  <a:gd name="connsiteY27" fmla="*/ 0 h 629587"/>
                  <a:gd name="connsiteX28" fmla="*/ 584617 w 1347760"/>
                  <a:gd name="connsiteY28" fmla="*/ 44971 h 629587"/>
                  <a:gd name="connsiteX29" fmla="*/ 539646 w 1347760"/>
                  <a:gd name="connsiteY29" fmla="*/ 59961 h 629587"/>
                  <a:gd name="connsiteX30" fmla="*/ 509666 w 1347760"/>
                  <a:gd name="connsiteY30" fmla="*/ 29980 h 629587"/>
                  <a:gd name="connsiteX31" fmla="*/ 509666 w 1347760"/>
                  <a:gd name="connsiteY31" fmla="*/ 44971 h 629587"/>
                  <a:gd name="connsiteX32" fmla="*/ 584617 w 1347760"/>
                  <a:gd name="connsiteY32" fmla="*/ 0 h 62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47760" h="629587">
                    <a:moveTo>
                      <a:pt x="584617" y="0"/>
                    </a:moveTo>
                    <a:lnTo>
                      <a:pt x="584617" y="0"/>
                    </a:lnTo>
                    <a:cubicBezTo>
                      <a:pt x="494676" y="9993"/>
                      <a:pt x="402586" y="8031"/>
                      <a:pt x="314794" y="29980"/>
                    </a:cubicBezTo>
                    <a:cubicBezTo>
                      <a:pt x="294807" y="34977"/>
                      <a:pt x="274642" y="39311"/>
                      <a:pt x="254833" y="44971"/>
                    </a:cubicBezTo>
                    <a:cubicBezTo>
                      <a:pt x="239640" y="49312"/>
                      <a:pt x="225288" y="56533"/>
                      <a:pt x="209863" y="59961"/>
                    </a:cubicBezTo>
                    <a:cubicBezTo>
                      <a:pt x="180193" y="66554"/>
                      <a:pt x="149902" y="69954"/>
                      <a:pt x="119922" y="74951"/>
                    </a:cubicBezTo>
                    <a:cubicBezTo>
                      <a:pt x="109928" y="84944"/>
                      <a:pt x="97212" y="92812"/>
                      <a:pt x="89941" y="104931"/>
                    </a:cubicBezTo>
                    <a:cubicBezTo>
                      <a:pt x="81811" y="118480"/>
                      <a:pt x="82017" y="135769"/>
                      <a:pt x="74951" y="149902"/>
                    </a:cubicBezTo>
                    <a:cubicBezTo>
                      <a:pt x="66894" y="166016"/>
                      <a:pt x="54964" y="179882"/>
                      <a:pt x="44971" y="194872"/>
                    </a:cubicBezTo>
                    <a:cubicBezTo>
                      <a:pt x="9023" y="302718"/>
                      <a:pt x="52644" y="168019"/>
                      <a:pt x="14991" y="299803"/>
                    </a:cubicBezTo>
                    <a:cubicBezTo>
                      <a:pt x="10650" y="314996"/>
                      <a:pt x="4997" y="329784"/>
                      <a:pt x="0" y="344774"/>
                    </a:cubicBezTo>
                    <a:cubicBezTo>
                      <a:pt x="4749" y="387516"/>
                      <a:pt x="4869" y="474431"/>
                      <a:pt x="29981" y="524656"/>
                    </a:cubicBezTo>
                    <a:cubicBezTo>
                      <a:pt x="38038" y="540770"/>
                      <a:pt x="48707" y="555558"/>
                      <a:pt x="59961" y="569626"/>
                    </a:cubicBezTo>
                    <a:cubicBezTo>
                      <a:pt x="68790" y="580662"/>
                      <a:pt x="77670" y="592595"/>
                      <a:pt x="89941" y="599607"/>
                    </a:cubicBezTo>
                    <a:cubicBezTo>
                      <a:pt x="113304" y="612957"/>
                      <a:pt x="139908" y="619594"/>
                      <a:pt x="164892" y="629587"/>
                    </a:cubicBezTo>
                    <a:cubicBezTo>
                      <a:pt x="262461" y="625152"/>
                      <a:pt x="514041" y="619689"/>
                      <a:pt x="644577" y="599607"/>
                    </a:cubicBezTo>
                    <a:cubicBezTo>
                      <a:pt x="660194" y="597204"/>
                      <a:pt x="674002" y="587444"/>
                      <a:pt x="689548" y="584617"/>
                    </a:cubicBezTo>
                    <a:cubicBezTo>
                      <a:pt x="781527" y="567893"/>
                      <a:pt x="939083" y="560368"/>
                      <a:pt x="1019332" y="554636"/>
                    </a:cubicBezTo>
                    <a:cubicBezTo>
                      <a:pt x="1049312" y="549639"/>
                      <a:pt x="1079603" y="546239"/>
                      <a:pt x="1109273" y="539646"/>
                    </a:cubicBezTo>
                    <a:cubicBezTo>
                      <a:pt x="1124698" y="536218"/>
                      <a:pt x="1143070" y="535829"/>
                      <a:pt x="1154243" y="524656"/>
                    </a:cubicBezTo>
                    <a:cubicBezTo>
                      <a:pt x="1234189" y="444709"/>
                      <a:pt x="1094283" y="504668"/>
                      <a:pt x="1214204" y="464695"/>
                    </a:cubicBezTo>
                    <a:cubicBezTo>
                      <a:pt x="1224197" y="449705"/>
                      <a:pt x="1231445" y="432464"/>
                      <a:pt x="1244184" y="419725"/>
                    </a:cubicBezTo>
                    <a:cubicBezTo>
                      <a:pt x="1256923" y="406986"/>
                      <a:pt x="1279606" y="405022"/>
                      <a:pt x="1289155" y="389744"/>
                    </a:cubicBezTo>
                    <a:cubicBezTo>
                      <a:pt x="1305904" y="362946"/>
                      <a:pt x="1319135" y="299803"/>
                      <a:pt x="1319135" y="299803"/>
                    </a:cubicBezTo>
                    <a:cubicBezTo>
                      <a:pt x="1314369" y="237842"/>
                      <a:pt x="1347760" y="119108"/>
                      <a:pt x="1274164" y="74951"/>
                    </a:cubicBezTo>
                    <a:cubicBezTo>
                      <a:pt x="1260615" y="66822"/>
                      <a:pt x="1244523" y="63793"/>
                      <a:pt x="1229194" y="59961"/>
                    </a:cubicBezTo>
                    <a:cubicBezTo>
                      <a:pt x="1143586" y="38559"/>
                      <a:pt x="1171242" y="53068"/>
                      <a:pt x="1094282" y="29980"/>
                    </a:cubicBezTo>
                    <a:cubicBezTo>
                      <a:pt x="1064013" y="20899"/>
                      <a:pt x="1004341" y="0"/>
                      <a:pt x="1004341" y="0"/>
                    </a:cubicBezTo>
                    <a:cubicBezTo>
                      <a:pt x="864433" y="14990"/>
                      <a:pt x="724169" y="26964"/>
                      <a:pt x="584617" y="44971"/>
                    </a:cubicBezTo>
                    <a:cubicBezTo>
                      <a:pt x="568946" y="46993"/>
                      <a:pt x="555140" y="63060"/>
                      <a:pt x="539646" y="59961"/>
                    </a:cubicBezTo>
                    <a:cubicBezTo>
                      <a:pt x="525788" y="57189"/>
                      <a:pt x="509666" y="29980"/>
                      <a:pt x="509666" y="29980"/>
                    </a:cubicBezTo>
                    <a:lnTo>
                      <a:pt x="509666" y="44971"/>
                    </a:lnTo>
                    <a:lnTo>
                      <a:pt x="584617" y="0"/>
                    </a:ln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Freeform 613"/>
              <p:cNvSpPr/>
              <p:nvPr/>
            </p:nvSpPr>
            <p:spPr>
              <a:xfrm rot="9487711">
                <a:off x="1328306" y="952212"/>
                <a:ext cx="1178362" cy="813439"/>
              </a:xfrm>
              <a:custGeom>
                <a:avLst/>
                <a:gdLst>
                  <a:gd name="connsiteX0" fmla="*/ 584617 w 1347760"/>
                  <a:gd name="connsiteY0" fmla="*/ 0 h 629587"/>
                  <a:gd name="connsiteX1" fmla="*/ 584617 w 1347760"/>
                  <a:gd name="connsiteY1" fmla="*/ 0 h 629587"/>
                  <a:gd name="connsiteX2" fmla="*/ 314794 w 1347760"/>
                  <a:gd name="connsiteY2" fmla="*/ 29980 h 629587"/>
                  <a:gd name="connsiteX3" fmla="*/ 254833 w 1347760"/>
                  <a:gd name="connsiteY3" fmla="*/ 44971 h 629587"/>
                  <a:gd name="connsiteX4" fmla="*/ 209863 w 1347760"/>
                  <a:gd name="connsiteY4" fmla="*/ 59961 h 629587"/>
                  <a:gd name="connsiteX5" fmla="*/ 119922 w 1347760"/>
                  <a:gd name="connsiteY5" fmla="*/ 74951 h 629587"/>
                  <a:gd name="connsiteX6" fmla="*/ 89941 w 1347760"/>
                  <a:gd name="connsiteY6" fmla="*/ 104931 h 629587"/>
                  <a:gd name="connsiteX7" fmla="*/ 74951 w 1347760"/>
                  <a:gd name="connsiteY7" fmla="*/ 149902 h 629587"/>
                  <a:gd name="connsiteX8" fmla="*/ 44971 w 1347760"/>
                  <a:gd name="connsiteY8" fmla="*/ 194872 h 629587"/>
                  <a:gd name="connsiteX9" fmla="*/ 14991 w 1347760"/>
                  <a:gd name="connsiteY9" fmla="*/ 299803 h 629587"/>
                  <a:gd name="connsiteX10" fmla="*/ 0 w 1347760"/>
                  <a:gd name="connsiteY10" fmla="*/ 344774 h 629587"/>
                  <a:gd name="connsiteX11" fmla="*/ 29981 w 1347760"/>
                  <a:gd name="connsiteY11" fmla="*/ 524656 h 629587"/>
                  <a:gd name="connsiteX12" fmla="*/ 59961 w 1347760"/>
                  <a:gd name="connsiteY12" fmla="*/ 569626 h 629587"/>
                  <a:gd name="connsiteX13" fmla="*/ 89941 w 1347760"/>
                  <a:gd name="connsiteY13" fmla="*/ 599607 h 629587"/>
                  <a:gd name="connsiteX14" fmla="*/ 164892 w 1347760"/>
                  <a:gd name="connsiteY14" fmla="*/ 629587 h 629587"/>
                  <a:gd name="connsiteX15" fmla="*/ 644577 w 1347760"/>
                  <a:gd name="connsiteY15" fmla="*/ 599607 h 629587"/>
                  <a:gd name="connsiteX16" fmla="*/ 689548 w 1347760"/>
                  <a:gd name="connsiteY16" fmla="*/ 584617 h 629587"/>
                  <a:gd name="connsiteX17" fmla="*/ 1019332 w 1347760"/>
                  <a:gd name="connsiteY17" fmla="*/ 554636 h 629587"/>
                  <a:gd name="connsiteX18" fmla="*/ 1109273 w 1347760"/>
                  <a:gd name="connsiteY18" fmla="*/ 539646 h 629587"/>
                  <a:gd name="connsiteX19" fmla="*/ 1154243 w 1347760"/>
                  <a:gd name="connsiteY19" fmla="*/ 524656 h 629587"/>
                  <a:gd name="connsiteX20" fmla="*/ 1214204 w 1347760"/>
                  <a:gd name="connsiteY20" fmla="*/ 464695 h 629587"/>
                  <a:gd name="connsiteX21" fmla="*/ 1244184 w 1347760"/>
                  <a:gd name="connsiteY21" fmla="*/ 419725 h 629587"/>
                  <a:gd name="connsiteX22" fmla="*/ 1289155 w 1347760"/>
                  <a:gd name="connsiteY22" fmla="*/ 389744 h 629587"/>
                  <a:gd name="connsiteX23" fmla="*/ 1319135 w 1347760"/>
                  <a:gd name="connsiteY23" fmla="*/ 299803 h 629587"/>
                  <a:gd name="connsiteX24" fmla="*/ 1274164 w 1347760"/>
                  <a:gd name="connsiteY24" fmla="*/ 74951 h 629587"/>
                  <a:gd name="connsiteX25" fmla="*/ 1229194 w 1347760"/>
                  <a:gd name="connsiteY25" fmla="*/ 59961 h 629587"/>
                  <a:gd name="connsiteX26" fmla="*/ 1094282 w 1347760"/>
                  <a:gd name="connsiteY26" fmla="*/ 29980 h 629587"/>
                  <a:gd name="connsiteX27" fmla="*/ 1004341 w 1347760"/>
                  <a:gd name="connsiteY27" fmla="*/ 0 h 629587"/>
                  <a:gd name="connsiteX28" fmla="*/ 584617 w 1347760"/>
                  <a:gd name="connsiteY28" fmla="*/ 44971 h 629587"/>
                  <a:gd name="connsiteX29" fmla="*/ 539646 w 1347760"/>
                  <a:gd name="connsiteY29" fmla="*/ 59961 h 629587"/>
                  <a:gd name="connsiteX30" fmla="*/ 509666 w 1347760"/>
                  <a:gd name="connsiteY30" fmla="*/ 29980 h 629587"/>
                  <a:gd name="connsiteX31" fmla="*/ 509666 w 1347760"/>
                  <a:gd name="connsiteY31" fmla="*/ 44971 h 629587"/>
                  <a:gd name="connsiteX32" fmla="*/ 584617 w 1347760"/>
                  <a:gd name="connsiteY32" fmla="*/ 0 h 62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47760" h="629587">
                    <a:moveTo>
                      <a:pt x="584617" y="0"/>
                    </a:moveTo>
                    <a:lnTo>
                      <a:pt x="584617" y="0"/>
                    </a:lnTo>
                    <a:cubicBezTo>
                      <a:pt x="494676" y="9993"/>
                      <a:pt x="402586" y="8031"/>
                      <a:pt x="314794" y="29980"/>
                    </a:cubicBezTo>
                    <a:cubicBezTo>
                      <a:pt x="294807" y="34977"/>
                      <a:pt x="274642" y="39311"/>
                      <a:pt x="254833" y="44971"/>
                    </a:cubicBezTo>
                    <a:cubicBezTo>
                      <a:pt x="239640" y="49312"/>
                      <a:pt x="225288" y="56533"/>
                      <a:pt x="209863" y="59961"/>
                    </a:cubicBezTo>
                    <a:cubicBezTo>
                      <a:pt x="180193" y="66554"/>
                      <a:pt x="149902" y="69954"/>
                      <a:pt x="119922" y="74951"/>
                    </a:cubicBezTo>
                    <a:cubicBezTo>
                      <a:pt x="109928" y="84944"/>
                      <a:pt x="97212" y="92812"/>
                      <a:pt x="89941" y="104931"/>
                    </a:cubicBezTo>
                    <a:cubicBezTo>
                      <a:pt x="81811" y="118480"/>
                      <a:pt x="82017" y="135769"/>
                      <a:pt x="74951" y="149902"/>
                    </a:cubicBezTo>
                    <a:cubicBezTo>
                      <a:pt x="66894" y="166016"/>
                      <a:pt x="54964" y="179882"/>
                      <a:pt x="44971" y="194872"/>
                    </a:cubicBezTo>
                    <a:cubicBezTo>
                      <a:pt x="9023" y="302718"/>
                      <a:pt x="52644" y="168019"/>
                      <a:pt x="14991" y="299803"/>
                    </a:cubicBezTo>
                    <a:cubicBezTo>
                      <a:pt x="10650" y="314996"/>
                      <a:pt x="4997" y="329784"/>
                      <a:pt x="0" y="344774"/>
                    </a:cubicBezTo>
                    <a:cubicBezTo>
                      <a:pt x="4749" y="387516"/>
                      <a:pt x="4869" y="474431"/>
                      <a:pt x="29981" y="524656"/>
                    </a:cubicBezTo>
                    <a:cubicBezTo>
                      <a:pt x="38038" y="540770"/>
                      <a:pt x="48707" y="555558"/>
                      <a:pt x="59961" y="569626"/>
                    </a:cubicBezTo>
                    <a:cubicBezTo>
                      <a:pt x="68790" y="580662"/>
                      <a:pt x="77670" y="592595"/>
                      <a:pt x="89941" y="599607"/>
                    </a:cubicBezTo>
                    <a:cubicBezTo>
                      <a:pt x="113304" y="612957"/>
                      <a:pt x="139908" y="619594"/>
                      <a:pt x="164892" y="629587"/>
                    </a:cubicBezTo>
                    <a:cubicBezTo>
                      <a:pt x="262461" y="625152"/>
                      <a:pt x="514041" y="619689"/>
                      <a:pt x="644577" y="599607"/>
                    </a:cubicBezTo>
                    <a:cubicBezTo>
                      <a:pt x="660194" y="597204"/>
                      <a:pt x="674002" y="587444"/>
                      <a:pt x="689548" y="584617"/>
                    </a:cubicBezTo>
                    <a:cubicBezTo>
                      <a:pt x="781527" y="567893"/>
                      <a:pt x="939083" y="560368"/>
                      <a:pt x="1019332" y="554636"/>
                    </a:cubicBezTo>
                    <a:cubicBezTo>
                      <a:pt x="1049312" y="549639"/>
                      <a:pt x="1079603" y="546239"/>
                      <a:pt x="1109273" y="539646"/>
                    </a:cubicBezTo>
                    <a:cubicBezTo>
                      <a:pt x="1124698" y="536218"/>
                      <a:pt x="1143070" y="535829"/>
                      <a:pt x="1154243" y="524656"/>
                    </a:cubicBezTo>
                    <a:cubicBezTo>
                      <a:pt x="1234189" y="444709"/>
                      <a:pt x="1094283" y="504668"/>
                      <a:pt x="1214204" y="464695"/>
                    </a:cubicBezTo>
                    <a:cubicBezTo>
                      <a:pt x="1224197" y="449705"/>
                      <a:pt x="1231445" y="432464"/>
                      <a:pt x="1244184" y="419725"/>
                    </a:cubicBezTo>
                    <a:cubicBezTo>
                      <a:pt x="1256923" y="406986"/>
                      <a:pt x="1279606" y="405022"/>
                      <a:pt x="1289155" y="389744"/>
                    </a:cubicBezTo>
                    <a:cubicBezTo>
                      <a:pt x="1305904" y="362946"/>
                      <a:pt x="1319135" y="299803"/>
                      <a:pt x="1319135" y="299803"/>
                    </a:cubicBezTo>
                    <a:cubicBezTo>
                      <a:pt x="1314369" y="237842"/>
                      <a:pt x="1347760" y="119108"/>
                      <a:pt x="1274164" y="74951"/>
                    </a:cubicBezTo>
                    <a:cubicBezTo>
                      <a:pt x="1260615" y="66822"/>
                      <a:pt x="1244523" y="63793"/>
                      <a:pt x="1229194" y="59961"/>
                    </a:cubicBezTo>
                    <a:cubicBezTo>
                      <a:pt x="1143586" y="38559"/>
                      <a:pt x="1171242" y="53068"/>
                      <a:pt x="1094282" y="29980"/>
                    </a:cubicBezTo>
                    <a:cubicBezTo>
                      <a:pt x="1064013" y="20899"/>
                      <a:pt x="1004341" y="0"/>
                      <a:pt x="1004341" y="0"/>
                    </a:cubicBezTo>
                    <a:cubicBezTo>
                      <a:pt x="864433" y="14990"/>
                      <a:pt x="724169" y="26964"/>
                      <a:pt x="584617" y="44971"/>
                    </a:cubicBezTo>
                    <a:cubicBezTo>
                      <a:pt x="568946" y="46993"/>
                      <a:pt x="555140" y="63060"/>
                      <a:pt x="539646" y="59961"/>
                    </a:cubicBezTo>
                    <a:cubicBezTo>
                      <a:pt x="525788" y="57189"/>
                      <a:pt x="509666" y="29980"/>
                      <a:pt x="509666" y="29980"/>
                    </a:cubicBezTo>
                    <a:lnTo>
                      <a:pt x="509666" y="44971"/>
                    </a:lnTo>
                    <a:lnTo>
                      <a:pt x="584617" y="0"/>
                    </a:ln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Freeform 614"/>
              <p:cNvSpPr/>
              <p:nvPr/>
            </p:nvSpPr>
            <p:spPr>
              <a:xfrm rot="1799127">
                <a:off x="1778801" y="1277454"/>
                <a:ext cx="1982625" cy="516943"/>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Freeform 615"/>
              <p:cNvSpPr/>
              <p:nvPr/>
            </p:nvSpPr>
            <p:spPr>
              <a:xfrm rot="21123619">
                <a:off x="1301892" y="1222078"/>
                <a:ext cx="1982625" cy="802285"/>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Freeform 616"/>
              <p:cNvSpPr/>
              <p:nvPr/>
            </p:nvSpPr>
            <p:spPr>
              <a:xfrm rot="2001772">
                <a:off x="3048613" y="998279"/>
                <a:ext cx="1736191" cy="1076742"/>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Freeform 617"/>
              <p:cNvSpPr/>
              <p:nvPr/>
            </p:nvSpPr>
            <p:spPr>
              <a:xfrm rot="20460772">
                <a:off x="501544" y="1412765"/>
                <a:ext cx="1301514" cy="914999"/>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Freeform 618"/>
              <p:cNvSpPr/>
              <p:nvPr/>
            </p:nvSpPr>
            <p:spPr>
              <a:xfrm rot="11835113">
                <a:off x="4376306" y="1333210"/>
                <a:ext cx="1178362" cy="813439"/>
              </a:xfrm>
              <a:custGeom>
                <a:avLst/>
                <a:gdLst>
                  <a:gd name="connsiteX0" fmla="*/ 584617 w 1347760"/>
                  <a:gd name="connsiteY0" fmla="*/ 0 h 629587"/>
                  <a:gd name="connsiteX1" fmla="*/ 584617 w 1347760"/>
                  <a:gd name="connsiteY1" fmla="*/ 0 h 629587"/>
                  <a:gd name="connsiteX2" fmla="*/ 314794 w 1347760"/>
                  <a:gd name="connsiteY2" fmla="*/ 29980 h 629587"/>
                  <a:gd name="connsiteX3" fmla="*/ 254833 w 1347760"/>
                  <a:gd name="connsiteY3" fmla="*/ 44971 h 629587"/>
                  <a:gd name="connsiteX4" fmla="*/ 209863 w 1347760"/>
                  <a:gd name="connsiteY4" fmla="*/ 59961 h 629587"/>
                  <a:gd name="connsiteX5" fmla="*/ 119922 w 1347760"/>
                  <a:gd name="connsiteY5" fmla="*/ 74951 h 629587"/>
                  <a:gd name="connsiteX6" fmla="*/ 89941 w 1347760"/>
                  <a:gd name="connsiteY6" fmla="*/ 104931 h 629587"/>
                  <a:gd name="connsiteX7" fmla="*/ 74951 w 1347760"/>
                  <a:gd name="connsiteY7" fmla="*/ 149902 h 629587"/>
                  <a:gd name="connsiteX8" fmla="*/ 44971 w 1347760"/>
                  <a:gd name="connsiteY8" fmla="*/ 194872 h 629587"/>
                  <a:gd name="connsiteX9" fmla="*/ 14991 w 1347760"/>
                  <a:gd name="connsiteY9" fmla="*/ 299803 h 629587"/>
                  <a:gd name="connsiteX10" fmla="*/ 0 w 1347760"/>
                  <a:gd name="connsiteY10" fmla="*/ 344774 h 629587"/>
                  <a:gd name="connsiteX11" fmla="*/ 29981 w 1347760"/>
                  <a:gd name="connsiteY11" fmla="*/ 524656 h 629587"/>
                  <a:gd name="connsiteX12" fmla="*/ 59961 w 1347760"/>
                  <a:gd name="connsiteY12" fmla="*/ 569626 h 629587"/>
                  <a:gd name="connsiteX13" fmla="*/ 89941 w 1347760"/>
                  <a:gd name="connsiteY13" fmla="*/ 599607 h 629587"/>
                  <a:gd name="connsiteX14" fmla="*/ 164892 w 1347760"/>
                  <a:gd name="connsiteY14" fmla="*/ 629587 h 629587"/>
                  <a:gd name="connsiteX15" fmla="*/ 644577 w 1347760"/>
                  <a:gd name="connsiteY15" fmla="*/ 599607 h 629587"/>
                  <a:gd name="connsiteX16" fmla="*/ 689548 w 1347760"/>
                  <a:gd name="connsiteY16" fmla="*/ 584617 h 629587"/>
                  <a:gd name="connsiteX17" fmla="*/ 1019332 w 1347760"/>
                  <a:gd name="connsiteY17" fmla="*/ 554636 h 629587"/>
                  <a:gd name="connsiteX18" fmla="*/ 1109273 w 1347760"/>
                  <a:gd name="connsiteY18" fmla="*/ 539646 h 629587"/>
                  <a:gd name="connsiteX19" fmla="*/ 1154243 w 1347760"/>
                  <a:gd name="connsiteY19" fmla="*/ 524656 h 629587"/>
                  <a:gd name="connsiteX20" fmla="*/ 1214204 w 1347760"/>
                  <a:gd name="connsiteY20" fmla="*/ 464695 h 629587"/>
                  <a:gd name="connsiteX21" fmla="*/ 1244184 w 1347760"/>
                  <a:gd name="connsiteY21" fmla="*/ 419725 h 629587"/>
                  <a:gd name="connsiteX22" fmla="*/ 1289155 w 1347760"/>
                  <a:gd name="connsiteY22" fmla="*/ 389744 h 629587"/>
                  <a:gd name="connsiteX23" fmla="*/ 1319135 w 1347760"/>
                  <a:gd name="connsiteY23" fmla="*/ 299803 h 629587"/>
                  <a:gd name="connsiteX24" fmla="*/ 1274164 w 1347760"/>
                  <a:gd name="connsiteY24" fmla="*/ 74951 h 629587"/>
                  <a:gd name="connsiteX25" fmla="*/ 1229194 w 1347760"/>
                  <a:gd name="connsiteY25" fmla="*/ 59961 h 629587"/>
                  <a:gd name="connsiteX26" fmla="*/ 1094282 w 1347760"/>
                  <a:gd name="connsiteY26" fmla="*/ 29980 h 629587"/>
                  <a:gd name="connsiteX27" fmla="*/ 1004341 w 1347760"/>
                  <a:gd name="connsiteY27" fmla="*/ 0 h 629587"/>
                  <a:gd name="connsiteX28" fmla="*/ 584617 w 1347760"/>
                  <a:gd name="connsiteY28" fmla="*/ 44971 h 629587"/>
                  <a:gd name="connsiteX29" fmla="*/ 539646 w 1347760"/>
                  <a:gd name="connsiteY29" fmla="*/ 59961 h 629587"/>
                  <a:gd name="connsiteX30" fmla="*/ 509666 w 1347760"/>
                  <a:gd name="connsiteY30" fmla="*/ 29980 h 629587"/>
                  <a:gd name="connsiteX31" fmla="*/ 509666 w 1347760"/>
                  <a:gd name="connsiteY31" fmla="*/ 44971 h 629587"/>
                  <a:gd name="connsiteX32" fmla="*/ 584617 w 1347760"/>
                  <a:gd name="connsiteY32" fmla="*/ 0 h 62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47760" h="629587">
                    <a:moveTo>
                      <a:pt x="584617" y="0"/>
                    </a:moveTo>
                    <a:lnTo>
                      <a:pt x="584617" y="0"/>
                    </a:lnTo>
                    <a:cubicBezTo>
                      <a:pt x="494676" y="9993"/>
                      <a:pt x="402586" y="8031"/>
                      <a:pt x="314794" y="29980"/>
                    </a:cubicBezTo>
                    <a:cubicBezTo>
                      <a:pt x="294807" y="34977"/>
                      <a:pt x="274642" y="39311"/>
                      <a:pt x="254833" y="44971"/>
                    </a:cubicBezTo>
                    <a:cubicBezTo>
                      <a:pt x="239640" y="49312"/>
                      <a:pt x="225288" y="56533"/>
                      <a:pt x="209863" y="59961"/>
                    </a:cubicBezTo>
                    <a:cubicBezTo>
                      <a:pt x="180193" y="66554"/>
                      <a:pt x="149902" y="69954"/>
                      <a:pt x="119922" y="74951"/>
                    </a:cubicBezTo>
                    <a:cubicBezTo>
                      <a:pt x="109928" y="84944"/>
                      <a:pt x="97212" y="92812"/>
                      <a:pt x="89941" y="104931"/>
                    </a:cubicBezTo>
                    <a:cubicBezTo>
                      <a:pt x="81811" y="118480"/>
                      <a:pt x="82017" y="135769"/>
                      <a:pt x="74951" y="149902"/>
                    </a:cubicBezTo>
                    <a:cubicBezTo>
                      <a:pt x="66894" y="166016"/>
                      <a:pt x="54964" y="179882"/>
                      <a:pt x="44971" y="194872"/>
                    </a:cubicBezTo>
                    <a:cubicBezTo>
                      <a:pt x="9023" y="302718"/>
                      <a:pt x="52644" y="168019"/>
                      <a:pt x="14991" y="299803"/>
                    </a:cubicBezTo>
                    <a:cubicBezTo>
                      <a:pt x="10650" y="314996"/>
                      <a:pt x="4997" y="329784"/>
                      <a:pt x="0" y="344774"/>
                    </a:cubicBezTo>
                    <a:cubicBezTo>
                      <a:pt x="4749" y="387516"/>
                      <a:pt x="4869" y="474431"/>
                      <a:pt x="29981" y="524656"/>
                    </a:cubicBezTo>
                    <a:cubicBezTo>
                      <a:pt x="38038" y="540770"/>
                      <a:pt x="48707" y="555558"/>
                      <a:pt x="59961" y="569626"/>
                    </a:cubicBezTo>
                    <a:cubicBezTo>
                      <a:pt x="68790" y="580662"/>
                      <a:pt x="77670" y="592595"/>
                      <a:pt x="89941" y="599607"/>
                    </a:cubicBezTo>
                    <a:cubicBezTo>
                      <a:pt x="113304" y="612957"/>
                      <a:pt x="139908" y="619594"/>
                      <a:pt x="164892" y="629587"/>
                    </a:cubicBezTo>
                    <a:cubicBezTo>
                      <a:pt x="262461" y="625152"/>
                      <a:pt x="514041" y="619689"/>
                      <a:pt x="644577" y="599607"/>
                    </a:cubicBezTo>
                    <a:cubicBezTo>
                      <a:pt x="660194" y="597204"/>
                      <a:pt x="674002" y="587444"/>
                      <a:pt x="689548" y="584617"/>
                    </a:cubicBezTo>
                    <a:cubicBezTo>
                      <a:pt x="781527" y="567893"/>
                      <a:pt x="939083" y="560368"/>
                      <a:pt x="1019332" y="554636"/>
                    </a:cubicBezTo>
                    <a:cubicBezTo>
                      <a:pt x="1049312" y="549639"/>
                      <a:pt x="1079603" y="546239"/>
                      <a:pt x="1109273" y="539646"/>
                    </a:cubicBezTo>
                    <a:cubicBezTo>
                      <a:pt x="1124698" y="536218"/>
                      <a:pt x="1143070" y="535829"/>
                      <a:pt x="1154243" y="524656"/>
                    </a:cubicBezTo>
                    <a:cubicBezTo>
                      <a:pt x="1234189" y="444709"/>
                      <a:pt x="1094283" y="504668"/>
                      <a:pt x="1214204" y="464695"/>
                    </a:cubicBezTo>
                    <a:cubicBezTo>
                      <a:pt x="1224197" y="449705"/>
                      <a:pt x="1231445" y="432464"/>
                      <a:pt x="1244184" y="419725"/>
                    </a:cubicBezTo>
                    <a:cubicBezTo>
                      <a:pt x="1256923" y="406986"/>
                      <a:pt x="1279606" y="405022"/>
                      <a:pt x="1289155" y="389744"/>
                    </a:cubicBezTo>
                    <a:cubicBezTo>
                      <a:pt x="1305904" y="362946"/>
                      <a:pt x="1319135" y="299803"/>
                      <a:pt x="1319135" y="299803"/>
                    </a:cubicBezTo>
                    <a:cubicBezTo>
                      <a:pt x="1314369" y="237842"/>
                      <a:pt x="1347760" y="119108"/>
                      <a:pt x="1274164" y="74951"/>
                    </a:cubicBezTo>
                    <a:cubicBezTo>
                      <a:pt x="1260615" y="66822"/>
                      <a:pt x="1244523" y="63793"/>
                      <a:pt x="1229194" y="59961"/>
                    </a:cubicBezTo>
                    <a:cubicBezTo>
                      <a:pt x="1143586" y="38559"/>
                      <a:pt x="1171242" y="53068"/>
                      <a:pt x="1094282" y="29980"/>
                    </a:cubicBezTo>
                    <a:cubicBezTo>
                      <a:pt x="1064013" y="20899"/>
                      <a:pt x="1004341" y="0"/>
                      <a:pt x="1004341" y="0"/>
                    </a:cubicBezTo>
                    <a:cubicBezTo>
                      <a:pt x="864433" y="14990"/>
                      <a:pt x="724169" y="26964"/>
                      <a:pt x="584617" y="44971"/>
                    </a:cubicBezTo>
                    <a:cubicBezTo>
                      <a:pt x="568946" y="46993"/>
                      <a:pt x="555140" y="63060"/>
                      <a:pt x="539646" y="59961"/>
                    </a:cubicBezTo>
                    <a:cubicBezTo>
                      <a:pt x="525788" y="57189"/>
                      <a:pt x="509666" y="29980"/>
                      <a:pt x="509666" y="29980"/>
                    </a:cubicBezTo>
                    <a:lnTo>
                      <a:pt x="509666" y="44971"/>
                    </a:lnTo>
                    <a:lnTo>
                      <a:pt x="584617" y="0"/>
                    </a:ln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393"/>
            <p:cNvGrpSpPr/>
            <p:nvPr/>
          </p:nvGrpSpPr>
          <p:grpSpPr>
            <a:xfrm>
              <a:off x="1905000" y="1524000"/>
              <a:ext cx="3048000" cy="1671450"/>
              <a:chOff x="490105" y="617279"/>
              <a:chExt cx="5064563" cy="1710485"/>
            </a:xfrm>
          </p:grpSpPr>
          <p:sp>
            <p:nvSpPr>
              <p:cNvPr id="602" name="Freeform 601"/>
              <p:cNvSpPr/>
              <p:nvPr/>
            </p:nvSpPr>
            <p:spPr>
              <a:xfrm rot="11323698">
                <a:off x="1600813" y="617279"/>
                <a:ext cx="1736191" cy="1076742"/>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Freeform 602"/>
              <p:cNvSpPr/>
              <p:nvPr/>
            </p:nvSpPr>
            <p:spPr>
              <a:xfrm rot="11919081">
                <a:off x="3352800" y="685800"/>
                <a:ext cx="1982625" cy="835461"/>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Freeform 603"/>
              <p:cNvSpPr/>
              <p:nvPr/>
            </p:nvSpPr>
            <p:spPr>
              <a:xfrm rot="9487711">
                <a:off x="490105" y="1333211"/>
                <a:ext cx="1178362" cy="813439"/>
              </a:xfrm>
              <a:custGeom>
                <a:avLst/>
                <a:gdLst>
                  <a:gd name="connsiteX0" fmla="*/ 584617 w 1347760"/>
                  <a:gd name="connsiteY0" fmla="*/ 0 h 629587"/>
                  <a:gd name="connsiteX1" fmla="*/ 584617 w 1347760"/>
                  <a:gd name="connsiteY1" fmla="*/ 0 h 629587"/>
                  <a:gd name="connsiteX2" fmla="*/ 314794 w 1347760"/>
                  <a:gd name="connsiteY2" fmla="*/ 29980 h 629587"/>
                  <a:gd name="connsiteX3" fmla="*/ 254833 w 1347760"/>
                  <a:gd name="connsiteY3" fmla="*/ 44971 h 629587"/>
                  <a:gd name="connsiteX4" fmla="*/ 209863 w 1347760"/>
                  <a:gd name="connsiteY4" fmla="*/ 59961 h 629587"/>
                  <a:gd name="connsiteX5" fmla="*/ 119922 w 1347760"/>
                  <a:gd name="connsiteY5" fmla="*/ 74951 h 629587"/>
                  <a:gd name="connsiteX6" fmla="*/ 89941 w 1347760"/>
                  <a:gd name="connsiteY6" fmla="*/ 104931 h 629587"/>
                  <a:gd name="connsiteX7" fmla="*/ 74951 w 1347760"/>
                  <a:gd name="connsiteY7" fmla="*/ 149902 h 629587"/>
                  <a:gd name="connsiteX8" fmla="*/ 44971 w 1347760"/>
                  <a:gd name="connsiteY8" fmla="*/ 194872 h 629587"/>
                  <a:gd name="connsiteX9" fmla="*/ 14991 w 1347760"/>
                  <a:gd name="connsiteY9" fmla="*/ 299803 h 629587"/>
                  <a:gd name="connsiteX10" fmla="*/ 0 w 1347760"/>
                  <a:gd name="connsiteY10" fmla="*/ 344774 h 629587"/>
                  <a:gd name="connsiteX11" fmla="*/ 29981 w 1347760"/>
                  <a:gd name="connsiteY11" fmla="*/ 524656 h 629587"/>
                  <a:gd name="connsiteX12" fmla="*/ 59961 w 1347760"/>
                  <a:gd name="connsiteY12" fmla="*/ 569626 h 629587"/>
                  <a:gd name="connsiteX13" fmla="*/ 89941 w 1347760"/>
                  <a:gd name="connsiteY13" fmla="*/ 599607 h 629587"/>
                  <a:gd name="connsiteX14" fmla="*/ 164892 w 1347760"/>
                  <a:gd name="connsiteY14" fmla="*/ 629587 h 629587"/>
                  <a:gd name="connsiteX15" fmla="*/ 644577 w 1347760"/>
                  <a:gd name="connsiteY15" fmla="*/ 599607 h 629587"/>
                  <a:gd name="connsiteX16" fmla="*/ 689548 w 1347760"/>
                  <a:gd name="connsiteY16" fmla="*/ 584617 h 629587"/>
                  <a:gd name="connsiteX17" fmla="*/ 1019332 w 1347760"/>
                  <a:gd name="connsiteY17" fmla="*/ 554636 h 629587"/>
                  <a:gd name="connsiteX18" fmla="*/ 1109273 w 1347760"/>
                  <a:gd name="connsiteY18" fmla="*/ 539646 h 629587"/>
                  <a:gd name="connsiteX19" fmla="*/ 1154243 w 1347760"/>
                  <a:gd name="connsiteY19" fmla="*/ 524656 h 629587"/>
                  <a:gd name="connsiteX20" fmla="*/ 1214204 w 1347760"/>
                  <a:gd name="connsiteY20" fmla="*/ 464695 h 629587"/>
                  <a:gd name="connsiteX21" fmla="*/ 1244184 w 1347760"/>
                  <a:gd name="connsiteY21" fmla="*/ 419725 h 629587"/>
                  <a:gd name="connsiteX22" fmla="*/ 1289155 w 1347760"/>
                  <a:gd name="connsiteY22" fmla="*/ 389744 h 629587"/>
                  <a:gd name="connsiteX23" fmla="*/ 1319135 w 1347760"/>
                  <a:gd name="connsiteY23" fmla="*/ 299803 h 629587"/>
                  <a:gd name="connsiteX24" fmla="*/ 1274164 w 1347760"/>
                  <a:gd name="connsiteY24" fmla="*/ 74951 h 629587"/>
                  <a:gd name="connsiteX25" fmla="*/ 1229194 w 1347760"/>
                  <a:gd name="connsiteY25" fmla="*/ 59961 h 629587"/>
                  <a:gd name="connsiteX26" fmla="*/ 1094282 w 1347760"/>
                  <a:gd name="connsiteY26" fmla="*/ 29980 h 629587"/>
                  <a:gd name="connsiteX27" fmla="*/ 1004341 w 1347760"/>
                  <a:gd name="connsiteY27" fmla="*/ 0 h 629587"/>
                  <a:gd name="connsiteX28" fmla="*/ 584617 w 1347760"/>
                  <a:gd name="connsiteY28" fmla="*/ 44971 h 629587"/>
                  <a:gd name="connsiteX29" fmla="*/ 539646 w 1347760"/>
                  <a:gd name="connsiteY29" fmla="*/ 59961 h 629587"/>
                  <a:gd name="connsiteX30" fmla="*/ 509666 w 1347760"/>
                  <a:gd name="connsiteY30" fmla="*/ 29980 h 629587"/>
                  <a:gd name="connsiteX31" fmla="*/ 509666 w 1347760"/>
                  <a:gd name="connsiteY31" fmla="*/ 44971 h 629587"/>
                  <a:gd name="connsiteX32" fmla="*/ 584617 w 1347760"/>
                  <a:gd name="connsiteY32" fmla="*/ 0 h 62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47760" h="629587">
                    <a:moveTo>
                      <a:pt x="584617" y="0"/>
                    </a:moveTo>
                    <a:lnTo>
                      <a:pt x="584617" y="0"/>
                    </a:lnTo>
                    <a:cubicBezTo>
                      <a:pt x="494676" y="9993"/>
                      <a:pt x="402586" y="8031"/>
                      <a:pt x="314794" y="29980"/>
                    </a:cubicBezTo>
                    <a:cubicBezTo>
                      <a:pt x="294807" y="34977"/>
                      <a:pt x="274642" y="39311"/>
                      <a:pt x="254833" y="44971"/>
                    </a:cubicBezTo>
                    <a:cubicBezTo>
                      <a:pt x="239640" y="49312"/>
                      <a:pt x="225288" y="56533"/>
                      <a:pt x="209863" y="59961"/>
                    </a:cubicBezTo>
                    <a:cubicBezTo>
                      <a:pt x="180193" y="66554"/>
                      <a:pt x="149902" y="69954"/>
                      <a:pt x="119922" y="74951"/>
                    </a:cubicBezTo>
                    <a:cubicBezTo>
                      <a:pt x="109928" y="84944"/>
                      <a:pt x="97212" y="92812"/>
                      <a:pt x="89941" y="104931"/>
                    </a:cubicBezTo>
                    <a:cubicBezTo>
                      <a:pt x="81811" y="118480"/>
                      <a:pt x="82017" y="135769"/>
                      <a:pt x="74951" y="149902"/>
                    </a:cubicBezTo>
                    <a:cubicBezTo>
                      <a:pt x="66894" y="166016"/>
                      <a:pt x="54964" y="179882"/>
                      <a:pt x="44971" y="194872"/>
                    </a:cubicBezTo>
                    <a:cubicBezTo>
                      <a:pt x="9023" y="302718"/>
                      <a:pt x="52644" y="168019"/>
                      <a:pt x="14991" y="299803"/>
                    </a:cubicBezTo>
                    <a:cubicBezTo>
                      <a:pt x="10650" y="314996"/>
                      <a:pt x="4997" y="329784"/>
                      <a:pt x="0" y="344774"/>
                    </a:cubicBezTo>
                    <a:cubicBezTo>
                      <a:pt x="4749" y="387516"/>
                      <a:pt x="4869" y="474431"/>
                      <a:pt x="29981" y="524656"/>
                    </a:cubicBezTo>
                    <a:cubicBezTo>
                      <a:pt x="38038" y="540770"/>
                      <a:pt x="48707" y="555558"/>
                      <a:pt x="59961" y="569626"/>
                    </a:cubicBezTo>
                    <a:cubicBezTo>
                      <a:pt x="68790" y="580662"/>
                      <a:pt x="77670" y="592595"/>
                      <a:pt x="89941" y="599607"/>
                    </a:cubicBezTo>
                    <a:cubicBezTo>
                      <a:pt x="113304" y="612957"/>
                      <a:pt x="139908" y="619594"/>
                      <a:pt x="164892" y="629587"/>
                    </a:cubicBezTo>
                    <a:cubicBezTo>
                      <a:pt x="262461" y="625152"/>
                      <a:pt x="514041" y="619689"/>
                      <a:pt x="644577" y="599607"/>
                    </a:cubicBezTo>
                    <a:cubicBezTo>
                      <a:pt x="660194" y="597204"/>
                      <a:pt x="674002" y="587444"/>
                      <a:pt x="689548" y="584617"/>
                    </a:cubicBezTo>
                    <a:cubicBezTo>
                      <a:pt x="781527" y="567893"/>
                      <a:pt x="939083" y="560368"/>
                      <a:pt x="1019332" y="554636"/>
                    </a:cubicBezTo>
                    <a:cubicBezTo>
                      <a:pt x="1049312" y="549639"/>
                      <a:pt x="1079603" y="546239"/>
                      <a:pt x="1109273" y="539646"/>
                    </a:cubicBezTo>
                    <a:cubicBezTo>
                      <a:pt x="1124698" y="536218"/>
                      <a:pt x="1143070" y="535829"/>
                      <a:pt x="1154243" y="524656"/>
                    </a:cubicBezTo>
                    <a:cubicBezTo>
                      <a:pt x="1234189" y="444709"/>
                      <a:pt x="1094283" y="504668"/>
                      <a:pt x="1214204" y="464695"/>
                    </a:cubicBezTo>
                    <a:cubicBezTo>
                      <a:pt x="1224197" y="449705"/>
                      <a:pt x="1231445" y="432464"/>
                      <a:pt x="1244184" y="419725"/>
                    </a:cubicBezTo>
                    <a:cubicBezTo>
                      <a:pt x="1256923" y="406986"/>
                      <a:pt x="1279606" y="405022"/>
                      <a:pt x="1289155" y="389744"/>
                    </a:cubicBezTo>
                    <a:cubicBezTo>
                      <a:pt x="1305904" y="362946"/>
                      <a:pt x="1319135" y="299803"/>
                      <a:pt x="1319135" y="299803"/>
                    </a:cubicBezTo>
                    <a:cubicBezTo>
                      <a:pt x="1314369" y="237842"/>
                      <a:pt x="1347760" y="119108"/>
                      <a:pt x="1274164" y="74951"/>
                    </a:cubicBezTo>
                    <a:cubicBezTo>
                      <a:pt x="1260615" y="66822"/>
                      <a:pt x="1244523" y="63793"/>
                      <a:pt x="1229194" y="59961"/>
                    </a:cubicBezTo>
                    <a:cubicBezTo>
                      <a:pt x="1143586" y="38559"/>
                      <a:pt x="1171242" y="53068"/>
                      <a:pt x="1094282" y="29980"/>
                    </a:cubicBezTo>
                    <a:cubicBezTo>
                      <a:pt x="1064013" y="20899"/>
                      <a:pt x="1004341" y="0"/>
                      <a:pt x="1004341" y="0"/>
                    </a:cubicBezTo>
                    <a:cubicBezTo>
                      <a:pt x="864433" y="14990"/>
                      <a:pt x="724169" y="26964"/>
                      <a:pt x="584617" y="44971"/>
                    </a:cubicBezTo>
                    <a:cubicBezTo>
                      <a:pt x="568946" y="46993"/>
                      <a:pt x="555140" y="63060"/>
                      <a:pt x="539646" y="59961"/>
                    </a:cubicBezTo>
                    <a:cubicBezTo>
                      <a:pt x="525788" y="57189"/>
                      <a:pt x="509666" y="29980"/>
                      <a:pt x="509666" y="29980"/>
                    </a:cubicBezTo>
                    <a:lnTo>
                      <a:pt x="509666" y="44971"/>
                    </a:lnTo>
                    <a:lnTo>
                      <a:pt x="584617" y="0"/>
                    </a:ln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Freeform 604"/>
              <p:cNvSpPr/>
              <p:nvPr/>
            </p:nvSpPr>
            <p:spPr>
              <a:xfrm rot="9487711">
                <a:off x="1328306" y="952212"/>
                <a:ext cx="1178362" cy="813439"/>
              </a:xfrm>
              <a:custGeom>
                <a:avLst/>
                <a:gdLst>
                  <a:gd name="connsiteX0" fmla="*/ 584617 w 1347760"/>
                  <a:gd name="connsiteY0" fmla="*/ 0 h 629587"/>
                  <a:gd name="connsiteX1" fmla="*/ 584617 w 1347760"/>
                  <a:gd name="connsiteY1" fmla="*/ 0 h 629587"/>
                  <a:gd name="connsiteX2" fmla="*/ 314794 w 1347760"/>
                  <a:gd name="connsiteY2" fmla="*/ 29980 h 629587"/>
                  <a:gd name="connsiteX3" fmla="*/ 254833 w 1347760"/>
                  <a:gd name="connsiteY3" fmla="*/ 44971 h 629587"/>
                  <a:gd name="connsiteX4" fmla="*/ 209863 w 1347760"/>
                  <a:gd name="connsiteY4" fmla="*/ 59961 h 629587"/>
                  <a:gd name="connsiteX5" fmla="*/ 119922 w 1347760"/>
                  <a:gd name="connsiteY5" fmla="*/ 74951 h 629587"/>
                  <a:gd name="connsiteX6" fmla="*/ 89941 w 1347760"/>
                  <a:gd name="connsiteY6" fmla="*/ 104931 h 629587"/>
                  <a:gd name="connsiteX7" fmla="*/ 74951 w 1347760"/>
                  <a:gd name="connsiteY7" fmla="*/ 149902 h 629587"/>
                  <a:gd name="connsiteX8" fmla="*/ 44971 w 1347760"/>
                  <a:gd name="connsiteY8" fmla="*/ 194872 h 629587"/>
                  <a:gd name="connsiteX9" fmla="*/ 14991 w 1347760"/>
                  <a:gd name="connsiteY9" fmla="*/ 299803 h 629587"/>
                  <a:gd name="connsiteX10" fmla="*/ 0 w 1347760"/>
                  <a:gd name="connsiteY10" fmla="*/ 344774 h 629587"/>
                  <a:gd name="connsiteX11" fmla="*/ 29981 w 1347760"/>
                  <a:gd name="connsiteY11" fmla="*/ 524656 h 629587"/>
                  <a:gd name="connsiteX12" fmla="*/ 59961 w 1347760"/>
                  <a:gd name="connsiteY12" fmla="*/ 569626 h 629587"/>
                  <a:gd name="connsiteX13" fmla="*/ 89941 w 1347760"/>
                  <a:gd name="connsiteY13" fmla="*/ 599607 h 629587"/>
                  <a:gd name="connsiteX14" fmla="*/ 164892 w 1347760"/>
                  <a:gd name="connsiteY14" fmla="*/ 629587 h 629587"/>
                  <a:gd name="connsiteX15" fmla="*/ 644577 w 1347760"/>
                  <a:gd name="connsiteY15" fmla="*/ 599607 h 629587"/>
                  <a:gd name="connsiteX16" fmla="*/ 689548 w 1347760"/>
                  <a:gd name="connsiteY16" fmla="*/ 584617 h 629587"/>
                  <a:gd name="connsiteX17" fmla="*/ 1019332 w 1347760"/>
                  <a:gd name="connsiteY17" fmla="*/ 554636 h 629587"/>
                  <a:gd name="connsiteX18" fmla="*/ 1109273 w 1347760"/>
                  <a:gd name="connsiteY18" fmla="*/ 539646 h 629587"/>
                  <a:gd name="connsiteX19" fmla="*/ 1154243 w 1347760"/>
                  <a:gd name="connsiteY19" fmla="*/ 524656 h 629587"/>
                  <a:gd name="connsiteX20" fmla="*/ 1214204 w 1347760"/>
                  <a:gd name="connsiteY20" fmla="*/ 464695 h 629587"/>
                  <a:gd name="connsiteX21" fmla="*/ 1244184 w 1347760"/>
                  <a:gd name="connsiteY21" fmla="*/ 419725 h 629587"/>
                  <a:gd name="connsiteX22" fmla="*/ 1289155 w 1347760"/>
                  <a:gd name="connsiteY22" fmla="*/ 389744 h 629587"/>
                  <a:gd name="connsiteX23" fmla="*/ 1319135 w 1347760"/>
                  <a:gd name="connsiteY23" fmla="*/ 299803 h 629587"/>
                  <a:gd name="connsiteX24" fmla="*/ 1274164 w 1347760"/>
                  <a:gd name="connsiteY24" fmla="*/ 74951 h 629587"/>
                  <a:gd name="connsiteX25" fmla="*/ 1229194 w 1347760"/>
                  <a:gd name="connsiteY25" fmla="*/ 59961 h 629587"/>
                  <a:gd name="connsiteX26" fmla="*/ 1094282 w 1347760"/>
                  <a:gd name="connsiteY26" fmla="*/ 29980 h 629587"/>
                  <a:gd name="connsiteX27" fmla="*/ 1004341 w 1347760"/>
                  <a:gd name="connsiteY27" fmla="*/ 0 h 629587"/>
                  <a:gd name="connsiteX28" fmla="*/ 584617 w 1347760"/>
                  <a:gd name="connsiteY28" fmla="*/ 44971 h 629587"/>
                  <a:gd name="connsiteX29" fmla="*/ 539646 w 1347760"/>
                  <a:gd name="connsiteY29" fmla="*/ 59961 h 629587"/>
                  <a:gd name="connsiteX30" fmla="*/ 509666 w 1347760"/>
                  <a:gd name="connsiteY30" fmla="*/ 29980 h 629587"/>
                  <a:gd name="connsiteX31" fmla="*/ 509666 w 1347760"/>
                  <a:gd name="connsiteY31" fmla="*/ 44971 h 629587"/>
                  <a:gd name="connsiteX32" fmla="*/ 584617 w 1347760"/>
                  <a:gd name="connsiteY32" fmla="*/ 0 h 62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47760" h="629587">
                    <a:moveTo>
                      <a:pt x="584617" y="0"/>
                    </a:moveTo>
                    <a:lnTo>
                      <a:pt x="584617" y="0"/>
                    </a:lnTo>
                    <a:cubicBezTo>
                      <a:pt x="494676" y="9993"/>
                      <a:pt x="402586" y="8031"/>
                      <a:pt x="314794" y="29980"/>
                    </a:cubicBezTo>
                    <a:cubicBezTo>
                      <a:pt x="294807" y="34977"/>
                      <a:pt x="274642" y="39311"/>
                      <a:pt x="254833" y="44971"/>
                    </a:cubicBezTo>
                    <a:cubicBezTo>
                      <a:pt x="239640" y="49312"/>
                      <a:pt x="225288" y="56533"/>
                      <a:pt x="209863" y="59961"/>
                    </a:cubicBezTo>
                    <a:cubicBezTo>
                      <a:pt x="180193" y="66554"/>
                      <a:pt x="149902" y="69954"/>
                      <a:pt x="119922" y="74951"/>
                    </a:cubicBezTo>
                    <a:cubicBezTo>
                      <a:pt x="109928" y="84944"/>
                      <a:pt x="97212" y="92812"/>
                      <a:pt x="89941" y="104931"/>
                    </a:cubicBezTo>
                    <a:cubicBezTo>
                      <a:pt x="81811" y="118480"/>
                      <a:pt x="82017" y="135769"/>
                      <a:pt x="74951" y="149902"/>
                    </a:cubicBezTo>
                    <a:cubicBezTo>
                      <a:pt x="66894" y="166016"/>
                      <a:pt x="54964" y="179882"/>
                      <a:pt x="44971" y="194872"/>
                    </a:cubicBezTo>
                    <a:cubicBezTo>
                      <a:pt x="9023" y="302718"/>
                      <a:pt x="52644" y="168019"/>
                      <a:pt x="14991" y="299803"/>
                    </a:cubicBezTo>
                    <a:cubicBezTo>
                      <a:pt x="10650" y="314996"/>
                      <a:pt x="4997" y="329784"/>
                      <a:pt x="0" y="344774"/>
                    </a:cubicBezTo>
                    <a:cubicBezTo>
                      <a:pt x="4749" y="387516"/>
                      <a:pt x="4869" y="474431"/>
                      <a:pt x="29981" y="524656"/>
                    </a:cubicBezTo>
                    <a:cubicBezTo>
                      <a:pt x="38038" y="540770"/>
                      <a:pt x="48707" y="555558"/>
                      <a:pt x="59961" y="569626"/>
                    </a:cubicBezTo>
                    <a:cubicBezTo>
                      <a:pt x="68790" y="580662"/>
                      <a:pt x="77670" y="592595"/>
                      <a:pt x="89941" y="599607"/>
                    </a:cubicBezTo>
                    <a:cubicBezTo>
                      <a:pt x="113304" y="612957"/>
                      <a:pt x="139908" y="619594"/>
                      <a:pt x="164892" y="629587"/>
                    </a:cubicBezTo>
                    <a:cubicBezTo>
                      <a:pt x="262461" y="625152"/>
                      <a:pt x="514041" y="619689"/>
                      <a:pt x="644577" y="599607"/>
                    </a:cubicBezTo>
                    <a:cubicBezTo>
                      <a:pt x="660194" y="597204"/>
                      <a:pt x="674002" y="587444"/>
                      <a:pt x="689548" y="584617"/>
                    </a:cubicBezTo>
                    <a:cubicBezTo>
                      <a:pt x="781527" y="567893"/>
                      <a:pt x="939083" y="560368"/>
                      <a:pt x="1019332" y="554636"/>
                    </a:cubicBezTo>
                    <a:cubicBezTo>
                      <a:pt x="1049312" y="549639"/>
                      <a:pt x="1079603" y="546239"/>
                      <a:pt x="1109273" y="539646"/>
                    </a:cubicBezTo>
                    <a:cubicBezTo>
                      <a:pt x="1124698" y="536218"/>
                      <a:pt x="1143070" y="535829"/>
                      <a:pt x="1154243" y="524656"/>
                    </a:cubicBezTo>
                    <a:cubicBezTo>
                      <a:pt x="1234189" y="444709"/>
                      <a:pt x="1094283" y="504668"/>
                      <a:pt x="1214204" y="464695"/>
                    </a:cubicBezTo>
                    <a:cubicBezTo>
                      <a:pt x="1224197" y="449705"/>
                      <a:pt x="1231445" y="432464"/>
                      <a:pt x="1244184" y="419725"/>
                    </a:cubicBezTo>
                    <a:cubicBezTo>
                      <a:pt x="1256923" y="406986"/>
                      <a:pt x="1279606" y="405022"/>
                      <a:pt x="1289155" y="389744"/>
                    </a:cubicBezTo>
                    <a:cubicBezTo>
                      <a:pt x="1305904" y="362946"/>
                      <a:pt x="1319135" y="299803"/>
                      <a:pt x="1319135" y="299803"/>
                    </a:cubicBezTo>
                    <a:cubicBezTo>
                      <a:pt x="1314369" y="237842"/>
                      <a:pt x="1347760" y="119108"/>
                      <a:pt x="1274164" y="74951"/>
                    </a:cubicBezTo>
                    <a:cubicBezTo>
                      <a:pt x="1260615" y="66822"/>
                      <a:pt x="1244523" y="63793"/>
                      <a:pt x="1229194" y="59961"/>
                    </a:cubicBezTo>
                    <a:cubicBezTo>
                      <a:pt x="1143586" y="38559"/>
                      <a:pt x="1171242" y="53068"/>
                      <a:pt x="1094282" y="29980"/>
                    </a:cubicBezTo>
                    <a:cubicBezTo>
                      <a:pt x="1064013" y="20899"/>
                      <a:pt x="1004341" y="0"/>
                      <a:pt x="1004341" y="0"/>
                    </a:cubicBezTo>
                    <a:cubicBezTo>
                      <a:pt x="864433" y="14990"/>
                      <a:pt x="724169" y="26964"/>
                      <a:pt x="584617" y="44971"/>
                    </a:cubicBezTo>
                    <a:cubicBezTo>
                      <a:pt x="568946" y="46993"/>
                      <a:pt x="555140" y="63060"/>
                      <a:pt x="539646" y="59961"/>
                    </a:cubicBezTo>
                    <a:cubicBezTo>
                      <a:pt x="525788" y="57189"/>
                      <a:pt x="509666" y="29980"/>
                      <a:pt x="509666" y="29980"/>
                    </a:cubicBezTo>
                    <a:lnTo>
                      <a:pt x="509666" y="44971"/>
                    </a:lnTo>
                    <a:lnTo>
                      <a:pt x="584617" y="0"/>
                    </a:ln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Freeform 605"/>
              <p:cNvSpPr/>
              <p:nvPr/>
            </p:nvSpPr>
            <p:spPr>
              <a:xfrm rot="1799127">
                <a:off x="1778801" y="1277454"/>
                <a:ext cx="1982625" cy="516943"/>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Freeform 606"/>
              <p:cNvSpPr/>
              <p:nvPr/>
            </p:nvSpPr>
            <p:spPr>
              <a:xfrm rot="21123619">
                <a:off x="1301892" y="1222078"/>
                <a:ext cx="1982625" cy="802285"/>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Freeform 607"/>
              <p:cNvSpPr/>
              <p:nvPr/>
            </p:nvSpPr>
            <p:spPr>
              <a:xfrm rot="2001772">
                <a:off x="3048613" y="998279"/>
                <a:ext cx="1736191" cy="1076742"/>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Freeform 608"/>
              <p:cNvSpPr/>
              <p:nvPr/>
            </p:nvSpPr>
            <p:spPr>
              <a:xfrm rot="20460772">
                <a:off x="501544" y="1412765"/>
                <a:ext cx="1301514" cy="914999"/>
              </a:xfrm>
              <a:custGeom>
                <a:avLst/>
                <a:gdLst>
                  <a:gd name="connsiteX0" fmla="*/ 509666 w 1178831"/>
                  <a:gd name="connsiteY0" fmla="*/ 0 h 516943"/>
                  <a:gd name="connsiteX1" fmla="*/ 509666 w 1178831"/>
                  <a:gd name="connsiteY1" fmla="*/ 0 h 516943"/>
                  <a:gd name="connsiteX2" fmla="*/ 389744 w 1178831"/>
                  <a:gd name="connsiteY2" fmla="*/ 44970 h 516943"/>
                  <a:gd name="connsiteX3" fmla="*/ 374754 w 1178831"/>
                  <a:gd name="connsiteY3" fmla="*/ 89941 h 516943"/>
                  <a:gd name="connsiteX4" fmla="*/ 329784 w 1178831"/>
                  <a:gd name="connsiteY4" fmla="*/ 119921 h 516943"/>
                  <a:gd name="connsiteX5" fmla="*/ 239843 w 1178831"/>
                  <a:gd name="connsiteY5" fmla="*/ 149902 h 516943"/>
                  <a:gd name="connsiteX6" fmla="*/ 194872 w 1178831"/>
                  <a:gd name="connsiteY6" fmla="*/ 164892 h 516943"/>
                  <a:gd name="connsiteX7" fmla="*/ 149902 w 1178831"/>
                  <a:gd name="connsiteY7" fmla="*/ 194872 h 516943"/>
                  <a:gd name="connsiteX8" fmla="*/ 119921 w 1178831"/>
                  <a:gd name="connsiteY8" fmla="*/ 224852 h 516943"/>
                  <a:gd name="connsiteX9" fmla="*/ 44970 w 1178831"/>
                  <a:gd name="connsiteY9" fmla="*/ 254833 h 516943"/>
                  <a:gd name="connsiteX10" fmla="*/ 0 w 1178831"/>
                  <a:gd name="connsiteY10" fmla="*/ 344774 h 516943"/>
                  <a:gd name="connsiteX11" fmla="*/ 14990 w 1178831"/>
                  <a:gd name="connsiteY11" fmla="*/ 404734 h 516943"/>
                  <a:gd name="connsiteX12" fmla="*/ 44970 w 1178831"/>
                  <a:gd name="connsiteY12" fmla="*/ 434715 h 516943"/>
                  <a:gd name="connsiteX13" fmla="*/ 134911 w 1178831"/>
                  <a:gd name="connsiteY13" fmla="*/ 464695 h 516943"/>
                  <a:gd name="connsiteX14" fmla="*/ 914400 w 1178831"/>
                  <a:gd name="connsiteY14" fmla="*/ 434715 h 516943"/>
                  <a:gd name="connsiteX15" fmla="*/ 1004341 w 1178831"/>
                  <a:gd name="connsiteY15" fmla="*/ 404734 h 516943"/>
                  <a:gd name="connsiteX16" fmla="*/ 1049311 w 1178831"/>
                  <a:gd name="connsiteY16" fmla="*/ 389744 h 516943"/>
                  <a:gd name="connsiteX17" fmla="*/ 1079292 w 1178831"/>
                  <a:gd name="connsiteY17" fmla="*/ 359764 h 516943"/>
                  <a:gd name="connsiteX18" fmla="*/ 1124262 w 1178831"/>
                  <a:gd name="connsiteY18" fmla="*/ 329783 h 516943"/>
                  <a:gd name="connsiteX19" fmla="*/ 1154243 w 1178831"/>
                  <a:gd name="connsiteY19" fmla="*/ 239842 h 516943"/>
                  <a:gd name="connsiteX20" fmla="*/ 1169233 w 1178831"/>
                  <a:gd name="connsiteY20" fmla="*/ 194872 h 516943"/>
                  <a:gd name="connsiteX21" fmla="*/ 1124262 w 1178831"/>
                  <a:gd name="connsiteY21" fmla="*/ 44970 h 516943"/>
                  <a:gd name="connsiteX22" fmla="*/ 1034321 w 1178831"/>
                  <a:gd name="connsiteY22" fmla="*/ 14990 h 516943"/>
                  <a:gd name="connsiteX23" fmla="*/ 809469 w 1178831"/>
                  <a:gd name="connsiteY23" fmla="*/ 29980 h 516943"/>
                  <a:gd name="connsiteX24" fmla="*/ 644577 w 1178831"/>
                  <a:gd name="connsiteY24" fmla="*/ 14990 h 516943"/>
                  <a:gd name="connsiteX25" fmla="*/ 434715 w 1178831"/>
                  <a:gd name="connsiteY25" fmla="*/ 14990 h 516943"/>
                  <a:gd name="connsiteX26" fmla="*/ 434715 w 1178831"/>
                  <a:gd name="connsiteY26" fmla="*/ 14990 h 516943"/>
                  <a:gd name="connsiteX27" fmla="*/ 449705 w 1178831"/>
                  <a:gd name="connsiteY27" fmla="*/ 0 h 516943"/>
                  <a:gd name="connsiteX28" fmla="*/ 509666 w 1178831"/>
                  <a:gd name="connsiteY28" fmla="*/ 0 h 5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78831" h="516943">
                    <a:moveTo>
                      <a:pt x="509666" y="0"/>
                    </a:moveTo>
                    <a:lnTo>
                      <a:pt x="509666" y="0"/>
                    </a:lnTo>
                    <a:cubicBezTo>
                      <a:pt x="469692" y="14990"/>
                      <a:pt x="425266" y="21289"/>
                      <a:pt x="389744" y="44970"/>
                    </a:cubicBezTo>
                    <a:cubicBezTo>
                      <a:pt x="376597" y="53735"/>
                      <a:pt x="384625" y="77602"/>
                      <a:pt x="374754" y="89941"/>
                    </a:cubicBezTo>
                    <a:cubicBezTo>
                      <a:pt x="363500" y="104009"/>
                      <a:pt x="346247" y="112604"/>
                      <a:pt x="329784" y="119921"/>
                    </a:cubicBezTo>
                    <a:cubicBezTo>
                      <a:pt x="300906" y="132756"/>
                      <a:pt x="269823" y="139908"/>
                      <a:pt x="239843" y="149902"/>
                    </a:cubicBezTo>
                    <a:lnTo>
                      <a:pt x="194872" y="164892"/>
                    </a:lnTo>
                    <a:cubicBezTo>
                      <a:pt x="179882" y="174885"/>
                      <a:pt x="163970" y="183618"/>
                      <a:pt x="149902" y="194872"/>
                    </a:cubicBezTo>
                    <a:cubicBezTo>
                      <a:pt x="138866" y="203701"/>
                      <a:pt x="132192" y="217840"/>
                      <a:pt x="119921" y="224852"/>
                    </a:cubicBezTo>
                    <a:cubicBezTo>
                      <a:pt x="96558" y="238202"/>
                      <a:pt x="69954" y="244839"/>
                      <a:pt x="44970" y="254833"/>
                    </a:cubicBezTo>
                    <a:cubicBezTo>
                      <a:pt x="29811" y="277571"/>
                      <a:pt x="0" y="313742"/>
                      <a:pt x="0" y="344774"/>
                    </a:cubicBezTo>
                    <a:cubicBezTo>
                      <a:pt x="0" y="365376"/>
                      <a:pt x="5777" y="386307"/>
                      <a:pt x="14990" y="404734"/>
                    </a:cubicBezTo>
                    <a:cubicBezTo>
                      <a:pt x="21310" y="417375"/>
                      <a:pt x="32329" y="428395"/>
                      <a:pt x="44970" y="434715"/>
                    </a:cubicBezTo>
                    <a:cubicBezTo>
                      <a:pt x="73236" y="448848"/>
                      <a:pt x="134911" y="464695"/>
                      <a:pt x="134911" y="464695"/>
                    </a:cubicBezTo>
                    <a:cubicBezTo>
                      <a:pt x="394741" y="454702"/>
                      <a:pt x="667722" y="516943"/>
                      <a:pt x="914400" y="434715"/>
                    </a:cubicBezTo>
                    <a:lnTo>
                      <a:pt x="1004341" y="404734"/>
                    </a:lnTo>
                    <a:lnTo>
                      <a:pt x="1049311" y="389744"/>
                    </a:lnTo>
                    <a:cubicBezTo>
                      <a:pt x="1059305" y="379751"/>
                      <a:pt x="1068256" y="368593"/>
                      <a:pt x="1079292" y="359764"/>
                    </a:cubicBezTo>
                    <a:cubicBezTo>
                      <a:pt x="1093360" y="348510"/>
                      <a:pt x="1114714" y="345060"/>
                      <a:pt x="1124262" y="329783"/>
                    </a:cubicBezTo>
                    <a:cubicBezTo>
                      <a:pt x="1141011" y="302984"/>
                      <a:pt x="1144249" y="269822"/>
                      <a:pt x="1154243" y="239842"/>
                    </a:cubicBezTo>
                    <a:lnTo>
                      <a:pt x="1169233" y="194872"/>
                    </a:lnTo>
                    <a:cubicBezTo>
                      <a:pt x="1163600" y="149808"/>
                      <a:pt x="1178831" y="72254"/>
                      <a:pt x="1124262" y="44970"/>
                    </a:cubicBezTo>
                    <a:cubicBezTo>
                      <a:pt x="1095996" y="30837"/>
                      <a:pt x="1034321" y="14990"/>
                      <a:pt x="1034321" y="14990"/>
                    </a:cubicBezTo>
                    <a:cubicBezTo>
                      <a:pt x="959370" y="19987"/>
                      <a:pt x="884586" y="29980"/>
                      <a:pt x="809469" y="29980"/>
                    </a:cubicBezTo>
                    <a:cubicBezTo>
                      <a:pt x="754278" y="29980"/>
                      <a:pt x="699724" y="17196"/>
                      <a:pt x="644577" y="14990"/>
                    </a:cubicBezTo>
                    <a:cubicBezTo>
                      <a:pt x="574679" y="12194"/>
                      <a:pt x="504669" y="14990"/>
                      <a:pt x="434715" y="14990"/>
                    </a:cubicBezTo>
                    <a:lnTo>
                      <a:pt x="434715" y="14990"/>
                    </a:lnTo>
                    <a:lnTo>
                      <a:pt x="449705" y="0"/>
                    </a:lnTo>
                    <a:lnTo>
                      <a:pt x="509666" y="0"/>
                    </a:ln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Freeform 609"/>
              <p:cNvSpPr/>
              <p:nvPr/>
            </p:nvSpPr>
            <p:spPr>
              <a:xfrm rot="11835113">
                <a:off x="4376306" y="1333210"/>
                <a:ext cx="1178362" cy="813439"/>
              </a:xfrm>
              <a:custGeom>
                <a:avLst/>
                <a:gdLst>
                  <a:gd name="connsiteX0" fmla="*/ 584617 w 1347760"/>
                  <a:gd name="connsiteY0" fmla="*/ 0 h 629587"/>
                  <a:gd name="connsiteX1" fmla="*/ 584617 w 1347760"/>
                  <a:gd name="connsiteY1" fmla="*/ 0 h 629587"/>
                  <a:gd name="connsiteX2" fmla="*/ 314794 w 1347760"/>
                  <a:gd name="connsiteY2" fmla="*/ 29980 h 629587"/>
                  <a:gd name="connsiteX3" fmla="*/ 254833 w 1347760"/>
                  <a:gd name="connsiteY3" fmla="*/ 44971 h 629587"/>
                  <a:gd name="connsiteX4" fmla="*/ 209863 w 1347760"/>
                  <a:gd name="connsiteY4" fmla="*/ 59961 h 629587"/>
                  <a:gd name="connsiteX5" fmla="*/ 119922 w 1347760"/>
                  <a:gd name="connsiteY5" fmla="*/ 74951 h 629587"/>
                  <a:gd name="connsiteX6" fmla="*/ 89941 w 1347760"/>
                  <a:gd name="connsiteY6" fmla="*/ 104931 h 629587"/>
                  <a:gd name="connsiteX7" fmla="*/ 74951 w 1347760"/>
                  <a:gd name="connsiteY7" fmla="*/ 149902 h 629587"/>
                  <a:gd name="connsiteX8" fmla="*/ 44971 w 1347760"/>
                  <a:gd name="connsiteY8" fmla="*/ 194872 h 629587"/>
                  <a:gd name="connsiteX9" fmla="*/ 14991 w 1347760"/>
                  <a:gd name="connsiteY9" fmla="*/ 299803 h 629587"/>
                  <a:gd name="connsiteX10" fmla="*/ 0 w 1347760"/>
                  <a:gd name="connsiteY10" fmla="*/ 344774 h 629587"/>
                  <a:gd name="connsiteX11" fmla="*/ 29981 w 1347760"/>
                  <a:gd name="connsiteY11" fmla="*/ 524656 h 629587"/>
                  <a:gd name="connsiteX12" fmla="*/ 59961 w 1347760"/>
                  <a:gd name="connsiteY12" fmla="*/ 569626 h 629587"/>
                  <a:gd name="connsiteX13" fmla="*/ 89941 w 1347760"/>
                  <a:gd name="connsiteY13" fmla="*/ 599607 h 629587"/>
                  <a:gd name="connsiteX14" fmla="*/ 164892 w 1347760"/>
                  <a:gd name="connsiteY14" fmla="*/ 629587 h 629587"/>
                  <a:gd name="connsiteX15" fmla="*/ 644577 w 1347760"/>
                  <a:gd name="connsiteY15" fmla="*/ 599607 h 629587"/>
                  <a:gd name="connsiteX16" fmla="*/ 689548 w 1347760"/>
                  <a:gd name="connsiteY16" fmla="*/ 584617 h 629587"/>
                  <a:gd name="connsiteX17" fmla="*/ 1019332 w 1347760"/>
                  <a:gd name="connsiteY17" fmla="*/ 554636 h 629587"/>
                  <a:gd name="connsiteX18" fmla="*/ 1109273 w 1347760"/>
                  <a:gd name="connsiteY18" fmla="*/ 539646 h 629587"/>
                  <a:gd name="connsiteX19" fmla="*/ 1154243 w 1347760"/>
                  <a:gd name="connsiteY19" fmla="*/ 524656 h 629587"/>
                  <a:gd name="connsiteX20" fmla="*/ 1214204 w 1347760"/>
                  <a:gd name="connsiteY20" fmla="*/ 464695 h 629587"/>
                  <a:gd name="connsiteX21" fmla="*/ 1244184 w 1347760"/>
                  <a:gd name="connsiteY21" fmla="*/ 419725 h 629587"/>
                  <a:gd name="connsiteX22" fmla="*/ 1289155 w 1347760"/>
                  <a:gd name="connsiteY22" fmla="*/ 389744 h 629587"/>
                  <a:gd name="connsiteX23" fmla="*/ 1319135 w 1347760"/>
                  <a:gd name="connsiteY23" fmla="*/ 299803 h 629587"/>
                  <a:gd name="connsiteX24" fmla="*/ 1274164 w 1347760"/>
                  <a:gd name="connsiteY24" fmla="*/ 74951 h 629587"/>
                  <a:gd name="connsiteX25" fmla="*/ 1229194 w 1347760"/>
                  <a:gd name="connsiteY25" fmla="*/ 59961 h 629587"/>
                  <a:gd name="connsiteX26" fmla="*/ 1094282 w 1347760"/>
                  <a:gd name="connsiteY26" fmla="*/ 29980 h 629587"/>
                  <a:gd name="connsiteX27" fmla="*/ 1004341 w 1347760"/>
                  <a:gd name="connsiteY27" fmla="*/ 0 h 629587"/>
                  <a:gd name="connsiteX28" fmla="*/ 584617 w 1347760"/>
                  <a:gd name="connsiteY28" fmla="*/ 44971 h 629587"/>
                  <a:gd name="connsiteX29" fmla="*/ 539646 w 1347760"/>
                  <a:gd name="connsiteY29" fmla="*/ 59961 h 629587"/>
                  <a:gd name="connsiteX30" fmla="*/ 509666 w 1347760"/>
                  <a:gd name="connsiteY30" fmla="*/ 29980 h 629587"/>
                  <a:gd name="connsiteX31" fmla="*/ 509666 w 1347760"/>
                  <a:gd name="connsiteY31" fmla="*/ 44971 h 629587"/>
                  <a:gd name="connsiteX32" fmla="*/ 584617 w 1347760"/>
                  <a:gd name="connsiteY32" fmla="*/ 0 h 62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47760" h="629587">
                    <a:moveTo>
                      <a:pt x="584617" y="0"/>
                    </a:moveTo>
                    <a:lnTo>
                      <a:pt x="584617" y="0"/>
                    </a:lnTo>
                    <a:cubicBezTo>
                      <a:pt x="494676" y="9993"/>
                      <a:pt x="402586" y="8031"/>
                      <a:pt x="314794" y="29980"/>
                    </a:cubicBezTo>
                    <a:cubicBezTo>
                      <a:pt x="294807" y="34977"/>
                      <a:pt x="274642" y="39311"/>
                      <a:pt x="254833" y="44971"/>
                    </a:cubicBezTo>
                    <a:cubicBezTo>
                      <a:pt x="239640" y="49312"/>
                      <a:pt x="225288" y="56533"/>
                      <a:pt x="209863" y="59961"/>
                    </a:cubicBezTo>
                    <a:cubicBezTo>
                      <a:pt x="180193" y="66554"/>
                      <a:pt x="149902" y="69954"/>
                      <a:pt x="119922" y="74951"/>
                    </a:cubicBezTo>
                    <a:cubicBezTo>
                      <a:pt x="109928" y="84944"/>
                      <a:pt x="97212" y="92812"/>
                      <a:pt x="89941" y="104931"/>
                    </a:cubicBezTo>
                    <a:cubicBezTo>
                      <a:pt x="81811" y="118480"/>
                      <a:pt x="82017" y="135769"/>
                      <a:pt x="74951" y="149902"/>
                    </a:cubicBezTo>
                    <a:cubicBezTo>
                      <a:pt x="66894" y="166016"/>
                      <a:pt x="54964" y="179882"/>
                      <a:pt x="44971" y="194872"/>
                    </a:cubicBezTo>
                    <a:cubicBezTo>
                      <a:pt x="9023" y="302718"/>
                      <a:pt x="52644" y="168019"/>
                      <a:pt x="14991" y="299803"/>
                    </a:cubicBezTo>
                    <a:cubicBezTo>
                      <a:pt x="10650" y="314996"/>
                      <a:pt x="4997" y="329784"/>
                      <a:pt x="0" y="344774"/>
                    </a:cubicBezTo>
                    <a:cubicBezTo>
                      <a:pt x="4749" y="387516"/>
                      <a:pt x="4869" y="474431"/>
                      <a:pt x="29981" y="524656"/>
                    </a:cubicBezTo>
                    <a:cubicBezTo>
                      <a:pt x="38038" y="540770"/>
                      <a:pt x="48707" y="555558"/>
                      <a:pt x="59961" y="569626"/>
                    </a:cubicBezTo>
                    <a:cubicBezTo>
                      <a:pt x="68790" y="580662"/>
                      <a:pt x="77670" y="592595"/>
                      <a:pt x="89941" y="599607"/>
                    </a:cubicBezTo>
                    <a:cubicBezTo>
                      <a:pt x="113304" y="612957"/>
                      <a:pt x="139908" y="619594"/>
                      <a:pt x="164892" y="629587"/>
                    </a:cubicBezTo>
                    <a:cubicBezTo>
                      <a:pt x="262461" y="625152"/>
                      <a:pt x="514041" y="619689"/>
                      <a:pt x="644577" y="599607"/>
                    </a:cubicBezTo>
                    <a:cubicBezTo>
                      <a:pt x="660194" y="597204"/>
                      <a:pt x="674002" y="587444"/>
                      <a:pt x="689548" y="584617"/>
                    </a:cubicBezTo>
                    <a:cubicBezTo>
                      <a:pt x="781527" y="567893"/>
                      <a:pt x="939083" y="560368"/>
                      <a:pt x="1019332" y="554636"/>
                    </a:cubicBezTo>
                    <a:cubicBezTo>
                      <a:pt x="1049312" y="549639"/>
                      <a:pt x="1079603" y="546239"/>
                      <a:pt x="1109273" y="539646"/>
                    </a:cubicBezTo>
                    <a:cubicBezTo>
                      <a:pt x="1124698" y="536218"/>
                      <a:pt x="1143070" y="535829"/>
                      <a:pt x="1154243" y="524656"/>
                    </a:cubicBezTo>
                    <a:cubicBezTo>
                      <a:pt x="1234189" y="444709"/>
                      <a:pt x="1094283" y="504668"/>
                      <a:pt x="1214204" y="464695"/>
                    </a:cubicBezTo>
                    <a:cubicBezTo>
                      <a:pt x="1224197" y="449705"/>
                      <a:pt x="1231445" y="432464"/>
                      <a:pt x="1244184" y="419725"/>
                    </a:cubicBezTo>
                    <a:cubicBezTo>
                      <a:pt x="1256923" y="406986"/>
                      <a:pt x="1279606" y="405022"/>
                      <a:pt x="1289155" y="389744"/>
                    </a:cubicBezTo>
                    <a:cubicBezTo>
                      <a:pt x="1305904" y="362946"/>
                      <a:pt x="1319135" y="299803"/>
                      <a:pt x="1319135" y="299803"/>
                    </a:cubicBezTo>
                    <a:cubicBezTo>
                      <a:pt x="1314369" y="237842"/>
                      <a:pt x="1347760" y="119108"/>
                      <a:pt x="1274164" y="74951"/>
                    </a:cubicBezTo>
                    <a:cubicBezTo>
                      <a:pt x="1260615" y="66822"/>
                      <a:pt x="1244523" y="63793"/>
                      <a:pt x="1229194" y="59961"/>
                    </a:cubicBezTo>
                    <a:cubicBezTo>
                      <a:pt x="1143586" y="38559"/>
                      <a:pt x="1171242" y="53068"/>
                      <a:pt x="1094282" y="29980"/>
                    </a:cubicBezTo>
                    <a:cubicBezTo>
                      <a:pt x="1064013" y="20899"/>
                      <a:pt x="1004341" y="0"/>
                      <a:pt x="1004341" y="0"/>
                    </a:cubicBezTo>
                    <a:cubicBezTo>
                      <a:pt x="864433" y="14990"/>
                      <a:pt x="724169" y="26964"/>
                      <a:pt x="584617" y="44971"/>
                    </a:cubicBezTo>
                    <a:cubicBezTo>
                      <a:pt x="568946" y="46993"/>
                      <a:pt x="555140" y="63060"/>
                      <a:pt x="539646" y="59961"/>
                    </a:cubicBezTo>
                    <a:cubicBezTo>
                      <a:pt x="525788" y="57189"/>
                      <a:pt x="509666" y="29980"/>
                      <a:pt x="509666" y="29980"/>
                    </a:cubicBezTo>
                    <a:lnTo>
                      <a:pt x="509666" y="44971"/>
                    </a:lnTo>
                    <a:lnTo>
                      <a:pt x="584617" y="0"/>
                    </a:ln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4" name="Group 107"/>
          <p:cNvGrpSpPr/>
          <p:nvPr/>
        </p:nvGrpSpPr>
        <p:grpSpPr>
          <a:xfrm rot="17115949">
            <a:off x="3360551" y="1995435"/>
            <a:ext cx="699738" cy="1498266"/>
            <a:chOff x="7610042" y="1124339"/>
            <a:chExt cx="2183077" cy="4674359"/>
          </a:xfrm>
        </p:grpSpPr>
        <p:grpSp>
          <p:nvGrpSpPr>
            <p:cNvPr id="235" name="Group 58"/>
            <p:cNvGrpSpPr/>
            <p:nvPr/>
          </p:nvGrpSpPr>
          <p:grpSpPr>
            <a:xfrm rot="19650881">
              <a:off x="7610042" y="1912498"/>
              <a:ext cx="560711" cy="1828800"/>
              <a:chOff x="6765584" y="990600"/>
              <a:chExt cx="1083016" cy="3532339"/>
            </a:xfrm>
          </p:grpSpPr>
          <p:sp>
            <p:nvSpPr>
              <p:cNvPr id="692" name="Moon 69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Moon 69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Moon 69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Moon 69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Moon 69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3" name="Moon 642"/>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6" name="Group 59"/>
            <p:cNvGrpSpPr/>
            <p:nvPr/>
          </p:nvGrpSpPr>
          <p:grpSpPr>
            <a:xfrm rot="19650881">
              <a:off x="7610043" y="2598297"/>
              <a:ext cx="560711" cy="1828800"/>
              <a:chOff x="6765584" y="990600"/>
              <a:chExt cx="1083016" cy="3532339"/>
            </a:xfrm>
          </p:grpSpPr>
          <p:sp>
            <p:nvSpPr>
              <p:cNvPr id="687" name="Moon 68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Moon 68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Moon 68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Moon 68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Moon 69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65"/>
            <p:cNvGrpSpPr/>
            <p:nvPr/>
          </p:nvGrpSpPr>
          <p:grpSpPr>
            <a:xfrm rot="19650881">
              <a:off x="7610042" y="3360298"/>
              <a:ext cx="560711" cy="1828800"/>
              <a:chOff x="6765584" y="990600"/>
              <a:chExt cx="1083016" cy="3532339"/>
            </a:xfrm>
          </p:grpSpPr>
          <p:sp>
            <p:nvSpPr>
              <p:cNvPr id="682" name="Moon 68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Moon 68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Moon 68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Moon 68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Moon 68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71"/>
            <p:cNvGrpSpPr/>
            <p:nvPr/>
          </p:nvGrpSpPr>
          <p:grpSpPr>
            <a:xfrm rot="928600">
              <a:off x="8349452" y="1870455"/>
              <a:ext cx="560711" cy="1828800"/>
              <a:chOff x="6765584" y="990600"/>
              <a:chExt cx="1083016" cy="3532339"/>
            </a:xfrm>
          </p:grpSpPr>
          <p:sp>
            <p:nvSpPr>
              <p:cNvPr id="677" name="Moon 67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Moon 67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Moon 67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Moon 67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Moon 68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77"/>
            <p:cNvGrpSpPr/>
            <p:nvPr/>
          </p:nvGrpSpPr>
          <p:grpSpPr>
            <a:xfrm rot="2972959">
              <a:off x="8598363" y="2330596"/>
              <a:ext cx="560711" cy="1828800"/>
              <a:chOff x="6765584" y="990600"/>
              <a:chExt cx="1083016" cy="3532339"/>
            </a:xfrm>
          </p:grpSpPr>
          <p:sp>
            <p:nvSpPr>
              <p:cNvPr id="672" name="Moon 67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Moon 67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Moon 67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Moon 67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Moon 67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 name="Group 83"/>
            <p:cNvGrpSpPr/>
            <p:nvPr/>
          </p:nvGrpSpPr>
          <p:grpSpPr>
            <a:xfrm rot="21057775">
              <a:off x="7936516" y="1124339"/>
              <a:ext cx="560711" cy="2493875"/>
              <a:chOff x="6765584" y="990600"/>
              <a:chExt cx="1083016" cy="3532339"/>
            </a:xfrm>
          </p:grpSpPr>
          <p:sp>
            <p:nvSpPr>
              <p:cNvPr id="667" name="Moon 66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Moon 66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Moon 66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Moon 66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Moon 67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89"/>
            <p:cNvGrpSpPr/>
            <p:nvPr/>
          </p:nvGrpSpPr>
          <p:grpSpPr>
            <a:xfrm rot="1547556">
              <a:off x="8354077" y="3318090"/>
              <a:ext cx="560711" cy="1828800"/>
              <a:chOff x="6765584" y="990600"/>
              <a:chExt cx="1083016" cy="3532339"/>
            </a:xfrm>
          </p:grpSpPr>
          <p:sp>
            <p:nvSpPr>
              <p:cNvPr id="662" name="Moon 66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Moon 66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Moon 66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Moon 66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Moon 66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 name="Group 95"/>
            <p:cNvGrpSpPr/>
            <p:nvPr/>
          </p:nvGrpSpPr>
          <p:grpSpPr>
            <a:xfrm rot="19650881">
              <a:off x="7610042" y="3969898"/>
              <a:ext cx="560711" cy="1828800"/>
              <a:chOff x="6765584" y="990600"/>
              <a:chExt cx="1083016" cy="3532339"/>
            </a:xfrm>
          </p:grpSpPr>
          <p:sp>
            <p:nvSpPr>
              <p:cNvPr id="657" name="Moon 65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Moon 65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Moon 65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Moon 65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Moon 66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101"/>
            <p:cNvGrpSpPr/>
            <p:nvPr/>
          </p:nvGrpSpPr>
          <p:grpSpPr>
            <a:xfrm rot="1949119" flipH="1">
              <a:off x="8372043" y="3969897"/>
              <a:ext cx="560711" cy="1828800"/>
              <a:chOff x="6765584" y="990600"/>
              <a:chExt cx="1083016" cy="3532339"/>
            </a:xfrm>
          </p:grpSpPr>
          <p:sp>
            <p:nvSpPr>
              <p:cNvPr id="652" name="Moon 65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Moon 65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Moon 65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Moon 65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Moon 65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4" name="Group 455"/>
          <p:cNvGrpSpPr/>
          <p:nvPr/>
        </p:nvGrpSpPr>
        <p:grpSpPr>
          <a:xfrm>
            <a:off x="5486401" y="1600200"/>
            <a:ext cx="2566363" cy="5037848"/>
            <a:chOff x="3974304" y="143752"/>
            <a:chExt cx="3109809" cy="6104648"/>
          </a:xfrm>
        </p:grpSpPr>
        <p:sp>
          <p:nvSpPr>
            <p:cNvPr id="457" name="Oval 456"/>
            <p:cNvSpPr/>
            <p:nvPr/>
          </p:nvSpPr>
          <p:spPr>
            <a:xfrm>
              <a:off x="4572000" y="533400"/>
              <a:ext cx="1905000" cy="2971800"/>
            </a:xfrm>
            <a:prstGeom prst="ellipse">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Oval 457"/>
            <p:cNvSpPr/>
            <p:nvPr/>
          </p:nvSpPr>
          <p:spPr>
            <a:xfrm rot="3646842">
              <a:off x="5506161" y="5632913"/>
              <a:ext cx="689263" cy="541711"/>
            </a:xfrm>
            <a:prstGeom prst="ellipse">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p:cNvSpPr/>
            <p:nvPr/>
          </p:nvSpPr>
          <p:spPr>
            <a:xfrm rot="6922285">
              <a:off x="4904939" y="5629475"/>
              <a:ext cx="689263" cy="541711"/>
            </a:xfrm>
            <a:prstGeom prst="ellipse">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Oval 459"/>
            <p:cNvSpPr/>
            <p:nvPr/>
          </p:nvSpPr>
          <p:spPr>
            <a:xfrm rot="3770880">
              <a:off x="5712701" y="5170269"/>
              <a:ext cx="772058" cy="50370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Oval 460"/>
            <p:cNvSpPr/>
            <p:nvPr/>
          </p:nvSpPr>
          <p:spPr>
            <a:xfrm rot="2706969">
              <a:off x="6468626" y="3662978"/>
              <a:ext cx="689263" cy="54171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Oval 461"/>
            <p:cNvSpPr/>
            <p:nvPr/>
          </p:nvSpPr>
          <p:spPr>
            <a:xfrm rot="6922285">
              <a:off x="3900528" y="3664919"/>
              <a:ext cx="689263" cy="54171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Flowchart: Manual Operation 462"/>
            <p:cNvSpPr/>
            <p:nvPr/>
          </p:nvSpPr>
          <p:spPr>
            <a:xfrm rot="9035457">
              <a:off x="5975800" y="2506967"/>
              <a:ext cx="821702" cy="1559532"/>
            </a:xfrm>
            <a:prstGeom prst="flowChartManualOperation">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Flowchart: Manual Operation 463"/>
            <p:cNvSpPr/>
            <p:nvPr/>
          </p:nvSpPr>
          <p:spPr>
            <a:xfrm rot="12872784">
              <a:off x="4287391" y="2507535"/>
              <a:ext cx="821702" cy="1585525"/>
            </a:xfrm>
            <a:prstGeom prst="flowChartManualOperation">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Flowchart: Manual Operation 464"/>
            <p:cNvSpPr/>
            <p:nvPr/>
          </p:nvSpPr>
          <p:spPr>
            <a:xfrm rot="10800000">
              <a:off x="4748022" y="2504834"/>
              <a:ext cx="1784789" cy="3347025"/>
            </a:xfrm>
            <a:prstGeom prst="flowChartManualOperation">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Hexagon 465"/>
            <p:cNvSpPr/>
            <p:nvPr/>
          </p:nvSpPr>
          <p:spPr>
            <a:xfrm>
              <a:off x="5305567" y="917224"/>
              <a:ext cx="460219" cy="347136"/>
            </a:xfrm>
            <a:prstGeom prst="hexag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a:off x="5086071" y="1849982"/>
              <a:ext cx="846566" cy="133920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Flowchart: Manual Operation 467"/>
            <p:cNvSpPr/>
            <p:nvPr/>
          </p:nvSpPr>
          <p:spPr>
            <a:xfrm rot="11472743">
              <a:off x="4429709" y="2665831"/>
              <a:ext cx="1100268" cy="3347024"/>
            </a:xfrm>
            <a:prstGeom prst="flowChartManualOperat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Flowchart: Manual Operation 468"/>
            <p:cNvSpPr/>
            <p:nvPr/>
          </p:nvSpPr>
          <p:spPr>
            <a:xfrm rot="10187976">
              <a:off x="5621669" y="2585572"/>
              <a:ext cx="1100268" cy="3347024"/>
            </a:xfrm>
            <a:prstGeom prst="flowChartManualOperat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156"/>
            <p:cNvGrpSpPr/>
            <p:nvPr/>
          </p:nvGrpSpPr>
          <p:grpSpPr>
            <a:xfrm rot="4899292">
              <a:off x="4543853" y="4022755"/>
              <a:ext cx="3267230" cy="609600"/>
              <a:chOff x="3352800" y="1905000"/>
              <a:chExt cx="5553231" cy="838200"/>
            </a:xfrm>
          </p:grpSpPr>
          <p:grpSp>
            <p:nvGrpSpPr>
              <p:cNvPr id="246" name="Group 222"/>
              <p:cNvGrpSpPr/>
              <p:nvPr/>
            </p:nvGrpSpPr>
            <p:grpSpPr>
              <a:xfrm>
                <a:off x="3352800" y="1905000"/>
                <a:ext cx="2810031" cy="838200"/>
                <a:chOff x="4809969" y="2971800"/>
                <a:chExt cx="5781831" cy="1638300"/>
              </a:xfrm>
            </p:grpSpPr>
            <p:grpSp>
              <p:nvGrpSpPr>
                <p:cNvPr id="247" name="Group 213"/>
                <p:cNvGrpSpPr/>
                <p:nvPr/>
              </p:nvGrpSpPr>
              <p:grpSpPr>
                <a:xfrm rot="5400000">
                  <a:off x="5457669" y="2362200"/>
                  <a:ext cx="1600200" cy="2895600"/>
                  <a:chOff x="5457669" y="2362200"/>
                  <a:chExt cx="1600200" cy="2895600"/>
                </a:xfrm>
              </p:grpSpPr>
              <p:grpSp>
                <p:nvGrpSpPr>
                  <p:cNvPr id="248" name="Group 208"/>
                  <p:cNvGrpSpPr/>
                  <p:nvPr/>
                </p:nvGrpSpPr>
                <p:grpSpPr>
                  <a:xfrm>
                    <a:off x="5486400" y="2362200"/>
                    <a:ext cx="1524000" cy="1447800"/>
                    <a:chOff x="5486400" y="2362200"/>
                    <a:chExt cx="1524000" cy="1447800"/>
                  </a:xfrm>
                </p:grpSpPr>
                <p:sp>
                  <p:nvSpPr>
                    <p:cNvPr id="593" name="Up Arrow Callout 592"/>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Quad Arrow 593"/>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209"/>
                  <p:cNvGrpSpPr/>
                  <p:nvPr/>
                </p:nvGrpSpPr>
                <p:grpSpPr>
                  <a:xfrm rot="10800000">
                    <a:off x="5486400" y="3810000"/>
                    <a:ext cx="1524000" cy="1447800"/>
                    <a:chOff x="5486400" y="2362200"/>
                    <a:chExt cx="1524000" cy="1447800"/>
                  </a:xfrm>
                </p:grpSpPr>
                <p:sp>
                  <p:nvSpPr>
                    <p:cNvPr id="591" name="Up Arrow Callout 590"/>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Quad Arrow 591"/>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0" name="Diamond 589"/>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214"/>
                <p:cNvGrpSpPr/>
                <p:nvPr/>
              </p:nvGrpSpPr>
              <p:grpSpPr>
                <a:xfrm rot="5400000">
                  <a:off x="8343900" y="2324100"/>
                  <a:ext cx="1600200" cy="2895600"/>
                  <a:chOff x="5457669" y="2362200"/>
                  <a:chExt cx="1600200" cy="2895600"/>
                </a:xfrm>
              </p:grpSpPr>
              <p:grpSp>
                <p:nvGrpSpPr>
                  <p:cNvPr id="251" name="Group 208"/>
                  <p:cNvGrpSpPr/>
                  <p:nvPr/>
                </p:nvGrpSpPr>
                <p:grpSpPr>
                  <a:xfrm>
                    <a:off x="5486400" y="2362200"/>
                    <a:ext cx="1524000" cy="1447800"/>
                    <a:chOff x="5486400" y="2362200"/>
                    <a:chExt cx="1524000" cy="1447800"/>
                  </a:xfrm>
                </p:grpSpPr>
                <p:sp>
                  <p:nvSpPr>
                    <p:cNvPr id="586" name="Up Arrow Callout 585"/>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Quad Arrow 586"/>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2" name="Group 209"/>
                  <p:cNvGrpSpPr/>
                  <p:nvPr/>
                </p:nvGrpSpPr>
                <p:grpSpPr>
                  <a:xfrm rot="10800000">
                    <a:off x="5486400" y="3810000"/>
                    <a:ext cx="1524000" cy="1447800"/>
                    <a:chOff x="5486400" y="2362200"/>
                    <a:chExt cx="1524000" cy="1447800"/>
                  </a:xfrm>
                </p:grpSpPr>
                <p:sp>
                  <p:nvSpPr>
                    <p:cNvPr id="584" name="Up Arrow Callout 583"/>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Quad Arrow 584"/>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3" name="Diamond 582"/>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3" name="Group 223"/>
              <p:cNvGrpSpPr/>
              <p:nvPr/>
            </p:nvGrpSpPr>
            <p:grpSpPr>
              <a:xfrm>
                <a:off x="6096000" y="1905000"/>
                <a:ext cx="2810031" cy="838200"/>
                <a:chOff x="4809969" y="2971800"/>
                <a:chExt cx="5781831" cy="1638300"/>
              </a:xfrm>
            </p:grpSpPr>
            <p:grpSp>
              <p:nvGrpSpPr>
                <p:cNvPr id="254" name="Group 213"/>
                <p:cNvGrpSpPr/>
                <p:nvPr/>
              </p:nvGrpSpPr>
              <p:grpSpPr>
                <a:xfrm rot="5400000">
                  <a:off x="5457669" y="2362200"/>
                  <a:ext cx="1600200" cy="2895600"/>
                  <a:chOff x="5457669" y="2362200"/>
                  <a:chExt cx="1600200" cy="2895600"/>
                </a:xfrm>
              </p:grpSpPr>
              <p:grpSp>
                <p:nvGrpSpPr>
                  <p:cNvPr id="255" name="Group 208"/>
                  <p:cNvGrpSpPr/>
                  <p:nvPr/>
                </p:nvGrpSpPr>
                <p:grpSpPr>
                  <a:xfrm>
                    <a:off x="5486400" y="2362200"/>
                    <a:ext cx="1524000" cy="1447800"/>
                    <a:chOff x="5486400" y="2362200"/>
                    <a:chExt cx="1524000" cy="1447800"/>
                  </a:xfrm>
                </p:grpSpPr>
                <p:sp>
                  <p:nvSpPr>
                    <p:cNvPr id="577" name="Up Arrow Callout 576"/>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Quad Arrow 577"/>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8" name="Group 209"/>
                  <p:cNvGrpSpPr/>
                  <p:nvPr/>
                </p:nvGrpSpPr>
                <p:grpSpPr>
                  <a:xfrm rot="10800000">
                    <a:off x="5486400" y="3810000"/>
                    <a:ext cx="1524000" cy="1447800"/>
                    <a:chOff x="5486400" y="2362200"/>
                    <a:chExt cx="1524000" cy="1447800"/>
                  </a:xfrm>
                </p:grpSpPr>
                <p:sp>
                  <p:nvSpPr>
                    <p:cNvPr id="575" name="Up Arrow Callout 574"/>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Quad Arrow 575"/>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4" name="Diamond 573"/>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9" name="Group 214"/>
                <p:cNvGrpSpPr/>
                <p:nvPr/>
              </p:nvGrpSpPr>
              <p:grpSpPr>
                <a:xfrm rot="5400000">
                  <a:off x="8343900" y="2324100"/>
                  <a:ext cx="1600200" cy="2895600"/>
                  <a:chOff x="5457669" y="2362200"/>
                  <a:chExt cx="1600200" cy="2895600"/>
                </a:xfrm>
              </p:grpSpPr>
              <p:grpSp>
                <p:nvGrpSpPr>
                  <p:cNvPr id="450" name="Group 208"/>
                  <p:cNvGrpSpPr/>
                  <p:nvPr/>
                </p:nvGrpSpPr>
                <p:grpSpPr>
                  <a:xfrm>
                    <a:off x="5486400" y="2362200"/>
                    <a:ext cx="1524000" cy="1447800"/>
                    <a:chOff x="5486400" y="2362200"/>
                    <a:chExt cx="1524000" cy="1447800"/>
                  </a:xfrm>
                </p:grpSpPr>
                <p:sp>
                  <p:nvSpPr>
                    <p:cNvPr id="570" name="Up Arrow Callout 569"/>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Quad Arrow 570"/>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1" name="Group 209"/>
                  <p:cNvGrpSpPr/>
                  <p:nvPr/>
                </p:nvGrpSpPr>
                <p:grpSpPr>
                  <a:xfrm rot="10800000">
                    <a:off x="5486400" y="3810000"/>
                    <a:ext cx="1524000" cy="1447800"/>
                    <a:chOff x="5486400" y="2362200"/>
                    <a:chExt cx="1524000" cy="1447800"/>
                  </a:xfrm>
                </p:grpSpPr>
                <p:sp>
                  <p:nvSpPr>
                    <p:cNvPr id="568" name="Up Arrow Callout 567"/>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Quad Arrow 568"/>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7" name="Diamond 566"/>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52" name="Group 191"/>
            <p:cNvGrpSpPr/>
            <p:nvPr/>
          </p:nvGrpSpPr>
          <p:grpSpPr>
            <a:xfrm rot="6068531">
              <a:off x="3324527" y="4023923"/>
              <a:ext cx="3267230" cy="609600"/>
              <a:chOff x="3352800" y="1905000"/>
              <a:chExt cx="5553231" cy="838200"/>
            </a:xfrm>
          </p:grpSpPr>
          <p:grpSp>
            <p:nvGrpSpPr>
              <p:cNvPr id="453" name="Group 222"/>
              <p:cNvGrpSpPr/>
              <p:nvPr/>
            </p:nvGrpSpPr>
            <p:grpSpPr>
              <a:xfrm>
                <a:off x="3352800" y="1905000"/>
                <a:ext cx="2810031" cy="838200"/>
                <a:chOff x="4809969" y="2971800"/>
                <a:chExt cx="5781831" cy="1638300"/>
              </a:xfrm>
            </p:grpSpPr>
            <p:grpSp>
              <p:nvGrpSpPr>
                <p:cNvPr id="454" name="Group 213"/>
                <p:cNvGrpSpPr/>
                <p:nvPr/>
              </p:nvGrpSpPr>
              <p:grpSpPr>
                <a:xfrm rot="5400000">
                  <a:off x="5457669" y="2362200"/>
                  <a:ext cx="1600200" cy="2895600"/>
                  <a:chOff x="5457669" y="2362200"/>
                  <a:chExt cx="1600200" cy="2895600"/>
                </a:xfrm>
              </p:grpSpPr>
              <p:grpSp>
                <p:nvGrpSpPr>
                  <p:cNvPr id="455" name="Group 208"/>
                  <p:cNvGrpSpPr/>
                  <p:nvPr/>
                </p:nvGrpSpPr>
                <p:grpSpPr>
                  <a:xfrm>
                    <a:off x="5486400" y="2362200"/>
                    <a:ext cx="1524000" cy="1447800"/>
                    <a:chOff x="5486400" y="2362200"/>
                    <a:chExt cx="1524000" cy="1447800"/>
                  </a:xfrm>
                </p:grpSpPr>
                <p:sp>
                  <p:nvSpPr>
                    <p:cNvPr id="559" name="Up Arrow Callout 558"/>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Quad Arrow 559"/>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6" name="Group 209"/>
                  <p:cNvGrpSpPr/>
                  <p:nvPr/>
                </p:nvGrpSpPr>
                <p:grpSpPr>
                  <a:xfrm rot="10800000">
                    <a:off x="5486400" y="3810000"/>
                    <a:ext cx="1524000" cy="1447800"/>
                    <a:chOff x="5486400" y="2362200"/>
                    <a:chExt cx="1524000" cy="1447800"/>
                  </a:xfrm>
                </p:grpSpPr>
                <p:sp>
                  <p:nvSpPr>
                    <p:cNvPr id="557" name="Up Arrow Callout 556"/>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Quad Arrow 557"/>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6" name="Diamond 555"/>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0" name="Group 214"/>
                <p:cNvGrpSpPr/>
                <p:nvPr/>
              </p:nvGrpSpPr>
              <p:grpSpPr>
                <a:xfrm rot="5400000">
                  <a:off x="8343900" y="2324100"/>
                  <a:ext cx="1600200" cy="2895600"/>
                  <a:chOff x="5457669" y="2362200"/>
                  <a:chExt cx="1600200" cy="2895600"/>
                </a:xfrm>
              </p:grpSpPr>
              <p:grpSp>
                <p:nvGrpSpPr>
                  <p:cNvPr id="471" name="Group 208"/>
                  <p:cNvGrpSpPr/>
                  <p:nvPr/>
                </p:nvGrpSpPr>
                <p:grpSpPr>
                  <a:xfrm>
                    <a:off x="5486400" y="2362200"/>
                    <a:ext cx="1524000" cy="1447800"/>
                    <a:chOff x="5486400" y="2362200"/>
                    <a:chExt cx="1524000" cy="1447800"/>
                  </a:xfrm>
                </p:grpSpPr>
                <p:sp>
                  <p:nvSpPr>
                    <p:cNvPr id="552" name="Up Arrow Callout 551"/>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Quad Arrow 552"/>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3" name="Group 209"/>
                  <p:cNvGrpSpPr/>
                  <p:nvPr/>
                </p:nvGrpSpPr>
                <p:grpSpPr>
                  <a:xfrm rot="10800000">
                    <a:off x="5486400" y="3810000"/>
                    <a:ext cx="1524000" cy="1447800"/>
                    <a:chOff x="5486400" y="2362200"/>
                    <a:chExt cx="1524000" cy="1447800"/>
                  </a:xfrm>
                </p:grpSpPr>
                <p:sp>
                  <p:nvSpPr>
                    <p:cNvPr id="550" name="Up Arrow Callout 549"/>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Quad Arrow 550"/>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9" name="Diamond 548"/>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4" name="Group 223"/>
              <p:cNvGrpSpPr/>
              <p:nvPr/>
            </p:nvGrpSpPr>
            <p:grpSpPr>
              <a:xfrm>
                <a:off x="6096000" y="1905000"/>
                <a:ext cx="2810031" cy="838200"/>
                <a:chOff x="4809969" y="2971800"/>
                <a:chExt cx="5781831" cy="1638300"/>
              </a:xfrm>
            </p:grpSpPr>
            <p:grpSp>
              <p:nvGrpSpPr>
                <p:cNvPr id="475" name="Group 213"/>
                <p:cNvGrpSpPr/>
                <p:nvPr/>
              </p:nvGrpSpPr>
              <p:grpSpPr>
                <a:xfrm rot="5400000">
                  <a:off x="5457669" y="2362200"/>
                  <a:ext cx="1600200" cy="2895600"/>
                  <a:chOff x="5457669" y="2362200"/>
                  <a:chExt cx="1600200" cy="2895600"/>
                </a:xfrm>
              </p:grpSpPr>
              <p:grpSp>
                <p:nvGrpSpPr>
                  <p:cNvPr id="476" name="Group 208"/>
                  <p:cNvGrpSpPr/>
                  <p:nvPr/>
                </p:nvGrpSpPr>
                <p:grpSpPr>
                  <a:xfrm>
                    <a:off x="5486400" y="2362200"/>
                    <a:ext cx="1524000" cy="1447800"/>
                    <a:chOff x="5486400" y="2362200"/>
                    <a:chExt cx="1524000" cy="1447800"/>
                  </a:xfrm>
                </p:grpSpPr>
                <p:sp>
                  <p:nvSpPr>
                    <p:cNvPr id="543" name="Up Arrow Callout 542"/>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Quad Arrow 543"/>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7" name="Group 209"/>
                  <p:cNvGrpSpPr/>
                  <p:nvPr/>
                </p:nvGrpSpPr>
                <p:grpSpPr>
                  <a:xfrm rot="10800000">
                    <a:off x="5486400" y="3810000"/>
                    <a:ext cx="1524000" cy="1447800"/>
                    <a:chOff x="5486400" y="2362200"/>
                    <a:chExt cx="1524000" cy="1447800"/>
                  </a:xfrm>
                </p:grpSpPr>
                <p:sp>
                  <p:nvSpPr>
                    <p:cNvPr id="541" name="Up Arrow Callout 540"/>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Quad Arrow 541"/>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0" name="Diamond 539"/>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8" name="Group 214"/>
                <p:cNvGrpSpPr/>
                <p:nvPr/>
              </p:nvGrpSpPr>
              <p:grpSpPr>
                <a:xfrm rot="5400000">
                  <a:off x="8343900" y="2324100"/>
                  <a:ext cx="1600200" cy="2895600"/>
                  <a:chOff x="5457669" y="2362200"/>
                  <a:chExt cx="1600200" cy="2895600"/>
                </a:xfrm>
              </p:grpSpPr>
              <p:grpSp>
                <p:nvGrpSpPr>
                  <p:cNvPr id="479" name="Group 208"/>
                  <p:cNvGrpSpPr/>
                  <p:nvPr/>
                </p:nvGrpSpPr>
                <p:grpSpPr>
                  <a:xfrm>
                    <a:off x="5486400" y="2362200"/>
                    <a:ext cx="1524000" cy="1447800"/>
                    <a:chOff x="5486400" y="2362200"/>
                    <a:chExt cx="1524000" cy="1447800"/>
                  </a:xfrm>
                </p:grpSpPr>
                <p:sp>
                  <p:nvSpPr>
                    <p:cNvPr id="536" name="Up Arrow Callout 535"/>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Quad Arrow 536"/>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0" name="Group 209"/>
                  <p:cNvGrpSpPr/>
                  <p:nvPr/>
                </p:nvGrpSpPr>
                <p:grpSpPr>
                  <a:xfrm rot="10800000">
                    <a:off x="5486400" y="3810000"/>
                    <a:ext cx="1524000" cy="1447800"/>
                    <a:chOff x="5486400" y="2362200"/>
                    <a:chExt cx="1524000" cy="1447800"/>
                  </a:xfrm>
                </p:grpSpPr>
                <p:sp>
                  <p:nvSpPr>
                    <p:cNvPr id="534" name="Up Arrow Callout 533"/>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Quad Arrow 534"/>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3" name="Diamond 532"/>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72" name="Oval 471"/>
            <p:cNvSpPr/>
            <p:nvPr/>
          </p:nvSpPr>
          <p:spPr>
            <a:xfrm>
              <a:off x="4691943" y="685800"/>
              <a:ext cx="1687468" cy="219852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1" name="Group 317"/>
            <p:cNvGrpSpPr/>
            <p:nvPr/>
          </p:nvGrpSpPr>
          <p:grpSpPr>
            <a:xfrm>
              <a:off x="4648201" y="533401"/>
              <a:ext cx="1752600" cy="1143000"/>
              <a:chOff x="2563701" y="829952"/>
              <a:chExt cx="1675687" cy="1200349"/>
            </a:xfrm>
          </p:grpSpPr>
          <p:sp>
            <p:nvSpPr>
              <p:cNvPr id="521" name="Wave 520"/>
              <p:cNvSpPr/>
              <p:nvPr/>
            </p:nvSpPr>
            <p:spPr>
              <a:xfrm rot="21194305">
                <a:off x="2563701" y="1039701"/>
                <a:ext cx="990600" cy="990600"/>
              </a:xfrm>
              <a:prstGeom prst="wave">
                <a:avLst>
                  <a:gd name="adj1" fmla="val 20000"/>
                  <a:gd name="adj2" fmla="val -10000"/>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Wave 521"/>
              <p:cNvSpPr/>
              <p:nvPr/>
            </p:nvSpPr>
            <p:spPr>
              <a:xfrm rot="2315749">
                <a:off x="3248788" y="1038988"/>
                <a:ext cx="990600" cy="990600"/>
              </a:xfrm>
              <a:prstGeom prst="wave">
                <a:avLst>
                  <a:gd name="adj1" fmla="val 20000"/>
                  <a:gd name="adj2" fmla="val -10000"/>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2" name="Group 316"/>
              <p:cNvGrpSpPr/>
              <p:nvPr/>
            </p:nvGrpSpPr>
            <p:grpSpPr>
              <a:xfrm>
                <a:off x="2593540" y="829952"/>
                <a:ext cx="1524000" cy="1080412"/>
                <a:chOff x="2593540" y="829952"/>
                <a:chExt cx="1524000" cy="1080412"/>
              </a:xfrm>
            </p:grpSpPr>
            <p:sp>
              <p:nvSpPr>
                <p:cNvPr id="524" name="Wave 523"/>
                <p:cNvSpPr/>
                <p:nvPr/>
              </p:nvSpPr>
              <p:spPr>
                <a:xfrm rot="1428102">
                  <a:off x="2900963" y="919764"/>
                  <a:ext cx="990600" cy="990600"/>
                </a:xfrm>
                <a:prstGeom prst="wave">
                  <a:avLst>
                    <a:gd name="adj1" fmla="val 20000"/>
                    <a:gd name="adj2" fmla="val -10000"/>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524"/>
                <p:cNvSpPr/>
                <p:nvPr/>
              </p:nvSpPr>
              <p:spPr>
                <a:xfrm rot="16898669">
                  <a:off x="2886736" y="536756"/>
                  <a:ext cx="937607" cy="1524000"/>
                </a:xfrm>
                <a:prstGeom prst="ellipse">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Oval 525"/>
                <p:cNvSpPr/>
                <p:nvPr/>
              </p:nvSpPr>
              <p:spPr>
                <a:xfrm rot="16898669">
                  <a:off x="2950687" y="826723"/>
                  <a:ext cx="686090" cy="1286039"/>
                </a:xfrm>
                <a:prstGeom prst="ellipse">
                  <a:avLst/>
                </a:prstGeom>
                <a:solidFill>
                  <a:srgbClr val="AB6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88" name="Group 359"/>
            <p:cNvGrpSpPr/>
            <p:nvPr/>
          </p:nvGrpSpPr>
          <p:grpSpPr>
            <a:xfrm>
              <a:off x="4613231" y="143752"/>
              <a:ext cx="2270009" cy="2265384"/>
              <a:chOff x="2067092" y="319720"/>
              <a:chExt cx="2270009" cy="2480343"/>
            </a:xfrm>
          </p:grpSpPr>
          <p:grpSp>
            <p:nvGrpSpPr>
              <p:cNvPr id="489" name="Group 323"/>
              <p:cNvGrpSpPr/>
              <p:nvPr/>
            </p:nvGrpSpPr>
            <p:grpSpPr>
              <a:xfrm>
                <a:off x="2093244" y="319720"/>
                <a:ext cx="2243857" cy="2480343"/>
                <a:chOff x="2093244" y="319720"/>
                <a:chExt cx="2243857" cy="2480343"/>
              </a:xfrm>
            </p:grpSpPr>
            <p:grpSp>
              <p:nvGrpSpPr>
                <p:cNvPr id="495" name="Group 318"/>
                <p:cNvGrpSpPr/>
                <p:nvPr/>
              </p:nvGrpSpPr>
              <p:grpSpPr>
                <a:xfrm rot="11347032">
                  <a:off x="2115286" y="319720"/>
                  <a:ext cx="2221815" cy="1735901"/>
                  <a:chOff x="2411281" y="1853771"/>
                  <a:chExt cx="2015143" cy="2114168"/>
                </a:xfrm>
              </p:grpSpPr>
              <p:sp>
                <p:nvSpPr>
                  <p:cNvPr id="517" name="Pie 516"/>
                  <p:cNvSpPr/>
                  <p:nvPr/>
                </p:nvSpPr>
                <p:spPr>
                  <a:xfrm rot="18695073">
                    <a:off x="2366866" y="1898186"/>
                    <a:ext cx="2070030" cy="1981200"/>
                  </a:xfrm>
                  <a:prstGeom prst="pie">
                    <a:avLst>
                      <a:gd name="adj1" fmla="val 777214"/>
                      <a:gd name="adj2" fmla="val 162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96" name="Group 5"/>
                  <p:cNvGrpSpPr/>
                  <p:nvPr/>
                </p:nvGrpSpPr>
                <p:grpSpPr>
                  <a:xfrm>
                    <a:off x="2743199" y="2438399"/>
                    <a:ext cx="1683225" cy="1529540"/>
                    <a:chOff x="2740938" y="2438400"/>
                    <a:chExt cx="1683225" cy="1529540"/>
                  </a:xfrm>
                </p:grpSpPr>
                <p:sp>
                  <p:nvSpPr>
                    <p:cNvPr id="519" name="Moon 3"/>
                    <p:cNvSpPr/>
                    <p:nvPr/>
                  </p:nvSpPr>
                  <p:spPr>
                    <a:xfrm rot="16200000">
                      <a:off x="2905503" y="2449280"/>
                      <a:ext cx="1354095" cy="1683225"/>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Moon 519"/>
                    <p:cNvSpPr/>
                    <p:nvPr/>
                  </p:nvSpPr>
                  <p:spPr>
                    <a:xfrm rot="16200000">
                      <a:off x="3009901" y="2171700"/>
                      <a:ext cx="1066800" cy="1600199"/>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7" name="Group 153"/>
                <p:cNvGrpSpPr/>
                <p:nvPr/>
              </p:nvGrpSpPr>
              <p:grpSpPr>
                <a:xfrm rot="166774">
                  <a:off x="2093244" y="1270011"/>
                  <a:ext cx="2132748" cy="1530052"/>
                  <a:chOff x="7239000" y="1219199"/>
                  <a:chExt cx="2132748" cy="1530052"/>
                </a:xfrm>
                <a:solidFill>
                  <a:schemeClr val="accent2">
                    <a:lumMod val="75000"/>
                  </a:schemeClr>
                </a:solidFill>
              </p:grpSpPr>
              <p:sp>
                <p:nvSpPr>
                  <p:cNvPr id="513" name="Rounded Rectangle 512"/>
                  <p:cNvSpPr/>
                  <p:nvPr/>
                </p:nvSpPr>
                <p:spPr>
                  <a:xfrm>
                    <a:off x="7239000" y="1219199"/>
                    <a:ext cx="1672045" cy="33980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Wave 513"/>
                  <p:cNvSpPr/>
                  <p:nvPr/>
                </p:nvSpPr>
                <p:spPr>
                  <a:xfrm rot="16200000">
                    <a:off x="8195911" y="1938689"/>
                    <a:ext cx="1164182" cy="334804"/>
                  </a:xfrm>
                  <a:prstGeom prst="wav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Wave 514"/>
                  <p:cNvSpPr/>
                  <p:nvPr/>
                </p:nvSpPr>
                <p:spPr>
                  <a:xfrm rot="15242885">
                    <a:off x="8512409" y="1889912"/>
                    <a:ext cx="1263180" cy="455498"/>
                  </a:xfrm>
                  <a:prstGeom prst="wav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Rounded Rectangle 515"/>
                  <p:cNvSpPr/>
                  <p:nvPr/>
                </p:nvSpPr>
                <p:spPr>
                  <a:xfrm>
                    <a:off x="8689097" y="1219200"/>
                    <a:ext cx="454903" cy="36380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8" name="Group 324"/>
              <p:cNvGrpSpPr/>
              <p:nvPr/>
            </p:nvGrpSpPr>
            <p:grpSpPr>
              <a:xfrm rot="10955680">
                <a:off x="2067092" y="1221202"/>
                <a:ext cx="2008878" cy="399738"/>
                <a:chOff x="3352800" y="1905000"/>
                <a:chExt cx="5553229" cy="838200"/>
              </a:xfrm>
            </p:grpSpPr>
            <p:grpSp>
              <p:nvGrpSpPr>
                <p:cNvPr id="504" name="Group 222"/>
                <p:cNvGrpSpPr/>
                <p:nvPr/>
              </p:nvGrpSpPr>
              <p:grpSpPr>
                <a:xfrm>
                  <a:off x="3352800" y="1905000"/>
                  <a:ext cx="2810031" cy="838200"/>
                  <a:chOff x="4809969" y="2971800"/>
                  <a:chExt cx="5781831" cy="1638300"/>
                </a:xfrm>
              </p:grpSpPr>
              <p:grpSp>
                <p:nvGrpSpPr>
                  <p:cNvPr id="505" name="Group 213"/>
                  <p:cNvGrpSpPr/>
                  <p:nvPr/>
                </p:nvGrpSpPr>
                <p:grpSpPr>
                  <a:xfrm rot="5400000">
                    <a:off x="5457669" y="2362200"/>
                    <a:ext cx="1600200" cy="2895600"/>
                    <a:chOff x="5457669" y="2362200"/>
                    <a:chExt cx="1600200" cy="2895600"/>
                  </a:xfrm>
                </p:grpSpPr>
                <p:grpSp>
                  <p:nvGrpSpPr>
                    <p:cNvPr id="511" name="Group 208"/>
                    <p:cNvGrpSpPr/>
                    <p:nvPr/>
                  </p:nvGrpSpPr>
                  <p:grpSpPr>
                    <a:xfrm>
                      <a:off x="5486400" y="2362200"/>
                      <a:ext cx="1524000" cy="1447800"/>
                      <a:chOff x="5486400" y="2362200"/>
                      <a:chExt cx="1524000" cy="1447800"/>
                    </a:xfrm>
                  </p:grpSpPr>
                  <p:sp>
                    <p:nvSpPr>
                      <p:cNvPr id="509" name="Up Arrow Callout 508"/>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Quad Arrow 509"/>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2" name="Group 209"/>
                    <p:cNvGrpSpPr/>
                    <p:nvPr/>
                  </p:nvGrpSpPr>
                  <p:grpSpPr>
                    <a:xfrm rot="10800000">
                      <a:off x="5486400" y="3810000"/>
                      <a:ext cx="1524000" cy="1447800"/>
                      <a:chOff x="5486400" y="2362200"/>
                      <a:chExt cx="1524000" cy="1447800"/>
                    </a:xfrm>
                  </p:grpSpPr>
                  <p:sp>
                    <p:nvSpPr>
                      <p:cNvPr id="507" name="Up Arrow Callout 506"/>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Quad Arrow 507"/>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6" name="Diamond 505"/>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8" name="Group 214"/>
                  <p:cNvGrpSpPr/>
                  <p:nvPr/>
                </p:nvGrpSpPr>
                <p:grpSpPr>
                  <a:xfrm rot="5400000">
                    <a:off x="8343900" y="2324100"/>
                    <a:ext cx="1600200" cy="2895600"/>
                    <a:chOff x="5457669" y="2362200"/>
                    <a:chExt cx="1600200" cy="2895600"/>
                  </a:xfrm>
                </p:grpSpPr>
                <p:grpSp>
                  <p:nvGrpSpPr>
                    <p:cNvPr id="523" name="Group 208"/>
                    <p:cNvGrpSpPr/>
                    <p:nvPr/>
                  </p:nvGrpSpPr>
                  <p:grpSpPr>
                    <a:xfrm>
                      <a:off x="5486400" y="2362200"/>
                      <a:ext cx="1524000" cy="1447800"/>
                      <a:chOff x="5486400" y="2362200"/>
                      <a:chExt cx="1524000" cy="1447800"/>
                    </a:xfrm>
                  </p:grpSpPr>
                  <p:sp>
                    <p:nvSpPr>
                      <p:cNvPr id="502" name="Up Arrow Callout 501"/>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Quad Arrow 502"/>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7" name="Group 209"/>
                    <p:cNvGrpSpPr/>
                    <p:nvPr/>
                  </p:nvGrpSpPr>
                  <p:grpSpPr>
                    <a:xfrm rot="10800000">
                      <a:off x="5486400" y="3810000"/>
                      <a:ext cx="1524000" cy="1447800"/>
                      <a:chOff x="5486400" y="2362200"/>
                      <a:chExt cx="1524000" cy="1447800"/>
                    </a:xfrm>
                  </p:grpSpPr>
                  <p:sp>
                    <p:nvSpPr>
                      <p:cNvPr id="500" name="Up Arrow Callout 499"/>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Quad Arrow 500"/>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9" name="Diamond 498"/>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8" name="Group 223"/>
                <p:cNvGrpSpPr/>
                <p:nvPr/>
              </p:nvGrpSpPr>
              <p:grpSpPr>
                <a:xfrm>
                  <a:off x="6095999" y="1905000"/>
                  <a:ext cx="2810030" cy="838200"/>
                  <a:chOff x="4809966" y="2971801"/>
                  <a:chExt cx="5781830" cy="1638301"/>
                </a:xfrm>
              </p:grpSpPr>
              <p:grpSp>
                <p:nvGrpSpPr>
                  <p:cNvPr id="529" name="Group 213"/>
                  <p:cNvGrpSpPr/>
                  <p:nvPr/>
                </p:nvGrpSpPr>
                <p:grpSpPr>
                  <a:xfrm rot="5400000">
                    <a:off x="5457666" y="2362202"/>
                    <a:ext cx="1600200" cy="2895600"/>
                    <a:chOff x="5457669" y="2362200"/>
                    <a:chExt cx="1600200" cy="2895600"/>
                  </a:xfrm>
                </p:grpSpPr>
                <p:grpSp>
                  <p:nvGrpSpPr>
                    <p:cNvPr id="530" name="Group 208"/>
                    <p:cNvGrpSpPr/>
                    <p:nvPr/>
                  </p:nvGrpSpPr>
                  <p:grpSpPr>
                    <a:xfrm>
                      <a:off x="5486400" y="2362200"/>
                      <a:ext cx="1524000" cy="1447800"/>
                      <a:chOff x="5486400" y="2362200"/>
                      <a:chExt cx="1524000" cy="1447800"/>
                    </a:xfrm>
                  </p:grpSpPr>
                  <p:sp>
                    <p:nvSpPr>
                      <p:cNvPr id="493" name="Up Arrow Callout 492"/>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Quad Arrow 493"/>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1" name="Group 209"/>
                    <p:cNvGrpSpPr/>
                    <p:nvPr/>
                  </p:nvGrpSpPr>
                  <p:grpSpPr>
                    <a:xfrm rot="10800000">
                      <a:off x="5486400" y="3810000"/>
                      <a:ext cx="1524000" cy="1447800"/>
                      <a:chOff x="5486400" y="2362200"/>
                      <a:chExt cx="1524000" cy="1447800"/>
                    </a:xfrm>
                  </p:grpSpPr>
                  <p:sp>
                    <p:nvSpPr>
                      <p:cNvPr id="491" name="Up Arrow Callout 490"/>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Quad Arrow 491"/>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0" name="Diamond 489"/>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2" name="Group 214"/>
                  <p:cNvGrpSpPr/>
                  <p:nvPr/>
                </p:nvGrpSpPr>
                <p:grpSpPr>
                  <a:xfrm rot="5400000">
                    <a:off x="8343896" y="2324101"/>
                    <a:ext cx="1600200" cy="2895600"/>
                    <a:chOff x="5457669" y="2362205"/>
                    <a:chExt cx="1600200" cy="2895600"/>
                  </a:xfrm>
                </p:grpSpPr>
                <p:grpSp>
                  <p:nvGrpSpPr>
                    <p:cNvPr id="538" name="Group 208"/>
                    <p:cNvGrpSpPr/>
                    <p:nvPr/>
                  </p:nvGrpSpPr>
                  <p:grpSpPr>
                    <a:xfrm>
                      <a:off x="5486400" y="2362205"/>
                      <a:ext cx="1524000" cy="1447800"/>
                      <a:chOff x="5486400" y="2362205"/>
                      <a:chExt cx="1524000" cy="1447800"/>
                    </a:xfrm>
                  </p:grpSpPr>
                  <p:sp>
                    <p:nvSpPr>
                      <p:cNvPr id="486" name="Up Arrow Callout 485"/>
                      <p:cNvSpPr/>
                      <p:nvPr/>
                    </p:nvSpPr>
                    <p:spPr>
                      <a:xfrm>
                        <a:off x="5486400" y="2362205"/>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Quad Arrow 486"/>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9" name="Group 209"/>
                    <p:cNvGrpSpPr/>
                    <p:nvPr/>
                  </p:nvGrpSpPr>
                  <p:grpSpPr>
                    <a:xfrm rot="10800000">
                      <a:off x="5486400" y="3810005"/>
                      <a:ext cx="1524000" cy="1447800"/>
                      <a:chOff x="5486400" y="2362195"/>
                      <a:chExt cx="1524000" cy="1447800"/>
                    </a:xfrm>
                  </p:grpSpPr>
                  <p:sp>
                    <p:nvSpPr>
                      <p:cNvPr id="484" name="Up Arrow Callout 483"/>
                      <p:cNvSpPr/>
                      <p:nvPr/>
                    </p:nvSpPr>
                    <p:spPr>
                      <a:xfrm>
                        <a:off x="5486400" y="2362195"/>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Quad Arrow 484"/>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3" name="Diamond 482"/>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spTree>
    <p:extLst>
      <p:ext uri="{BB962C8B-B14F-4D97-AF65-F5344CB8AC3E}">
        <p14:creationId xmlns:p14="http://schemas.microsoft.com/office/powerpoint/2010/main" val="337112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44"/>
                                        </p:tgtEl>
                                        <p:attrNameLst>
                                          <p:attrName>style.visibility</p:attrName>
                                        </p:attrNameLst>
                                      </p:cBhvr>
                                      <p:to>
                                        <p:strVal val="visible"/>
                                      </p:to>
                                    </p:set>
                                    <p:anim calcmode="lin" valueType="num">
                                      <p:cBhvr additive="base">
                                        <p:cTn id="7" dur="500" fill="hold"/>
                                        <p:tgtEl>
                                          <p:spTgt spid="244"/>
                                        </p:tgtEl>
                                        <p:attrNameLst>
                                          <p:attrName>ppt_x</p:attrName>
                                        </p:attrNameLst>
                                      </p:cBhvr>
                                      <p:tavLst>
                                        <p:tav tm="0">
                                          <p:val>
                                            <p:strVal val="1+#ppt_w/2"/>
                                          </p:val>
                                        </p:tav>
                                        <p:tav tm="100000">
                                          <p:val>
                                            <p:strVal val="#ppt_x"/>
                                          </p:val>
                                        </p:tav>
                                      </p:tavLst>
                                    </p:anim>
                                    <p:anim calcmode="lin" valueType="num">
                                      <p:cBhvr additive="base">
                                        <p:cTn id="8" dur="500" fill="hold"/>
                                        <p:tgtEl>
                                          <p:spTgt spid="2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98"/>
                                        </p:tgtEl>
                                        <p:attrNameLst>
                                          <p:attrName>style.visibility</p:attrName>
                                        </p:attrNameLst>
                                      </p:cBhvr>
                                      <p:to>
                                        <p:strVal val="visible"/>
                                      </p:to>
                                    </p:set>
                                    <p:animEffect transition="in" filter="circle(in)">
                                      <p:cBhvr>
                                        <p:cTn id="13" dur="2000"/>
                                        <p:tgtEl>
                                          <p:spTgt spid="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8" name="Picture 627">
            <a:extLst>
              <a:ext uri="{FF2B5EF4-FFF2-40B4-BE49-F238E27FC236}">
                <a16:creationId xmlns:a16="http://schemas.microsoft.com/office/drawing/2014/main" id="{B58FC029-E796-4B8E-B69E-B90E569EE43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95" name="Rectangle 594"/>
          <p:cNvSpPr/>
          <p:nvPr/>
        </p:nvSpPr>
        <p:spPr>
          <a:xfrm>
            <a:off x="1524000" y="5334000"/>
            <a:ext cx="9144000" cy="1524000"/>
          </a:xfrm>
          <a:prstGeom prst="rect">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24000" y="0"/>
            <a:ext cx="9144000" cy="5334000"/>
          </a:xfrm>
          <a:prstGeom prst="rect">
            <a:avLst/>
          </a:prstGeom>
          <a:solidFill>
            <a:srgbClr val="E6B6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Cloud Callout 597"/>
          <p:cNvSpPr/>
          <p:nvPr/>
        </p:nvSpPr>
        <p:spPr>
          <a:xfrm>
            <a:off x="5715000" y="304800"/>
            <a:ext cx="3048000" cy="2362200"/>
          </a:xfrm>
          <a:prstGeom prst="cloud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Soul, thou hast much goods laid up for many years; take </a:t>
            </a:r>
            <a:r>
              <a:rPr lang="en-US" dirty="0" err="1">
                <a:solidFill>
                  <a:schemeClr val="tx1"/>
                </a:solidFill>
              </a:rPr>
              <a:t>thine</a:t>
            </a:r>
            <a:r>
              <a:rPr lang="en-US" dirty="0">
                <a:solidFill>
                  <a:schemeClr val="tx1"/>
                </a:solidFill>
              </a:rPr>
              <a:t> ease, eat, drink, and be merry</a:t>
            </a:r>
          </a:p>
        </p:txBody>
      </p:sp>
      <p:sp>
        <p:nvSpPr>
          <p:cNvPr id="546" name="Cube 545"/>
          <p:cNvSpPr/>
          <p:nvPr/>
        </p:nvSpPr>
        <p:spPr>
          <a:xfrm>
            <a:off x="5813214" y="4353561"/>
            <a:ext cx="392853" cy="1718733"/>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Cube 546"/>
          <p:cNvSpPr/>
          <p:nvPr/>
        </p:nvSpPr>
        <p:spPr>
          <a:xfrm>
            <a:off x="9201574" y="4304454"/>
            <a:ext cx="392853" cy="1718733"/>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Cube 547"/>
          <p:cNvSpPr/>
          <p:nvPr/>
        </p:nvSpPr>
        <p:spPr>
          <a:xfrm>
            <a:off x="6304280" y="4255348"/>
            <a:ext cx="369508" cy="1569803"/>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Cube 553"/>
          <p:cNvSpPr/>
          <p:nvPr/>
        </p:nvSpPr>
        <p:spPr>
          <a:xfrm>
            <a:off x="9692640" y="4108028"/>
            <a:ext cx="369508" cy="1569803"/>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Cube 554"/>
          <p:cNvSpPr/>
          <p:nvPr/>
        </p:nvSpPr>
        <p:spPr>
          <a:xfrm>
            <a:off x="5715000" y="3862494"/>
            <a:ext cx="4419600" cy="687493"/>
          </a:xfrm>
          <a:prstGeom prst="cube">
            <a:avLst>
              <a:gd name="adj" fmla="val 59017"/>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Oval 560"/>
          <p:cNvSpPr/>
          <p:nvPr/>
        </p:nvSpPr>
        <p:spPr>
          <a:xfrm>
            <a:off x="5960534" y="3911600"/>
            <a:ext cx="1866053" cy="294640"/>
          </a:xfrm>
          <a:prstGeom prst="ellipse">
            <a:avLst/>
          </a:prstGeom>
          <a:solidFill>
            <a:schemeClr val="bg1">
              <a:lumMod val="8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8"/>
          <p:cNvGrpSpPr/>
          <p:nvPr/>
        </p:nvGrpSpPr>
        <p:grpSpPr>
          <a:xfrm rot="1928940">
            <a:off x="6923060" y="3590830"/>
            <a:ext cx="647579" cy="666613"/>
            <a:chOff x="4419600" y="316004"/>
            <a:chExt cx="2362200" cy="2046196"/>
          </a:xfrm>
          <a:solidFill>
            <a:srgbClr val="9966FF"/>
          </a:solidFill>
        </p:grpSpPr>
        <p:sp>
          <p:nvSpPr>
            <p:cNvPr id="644" name="Wave 643"/>
            <p:cNvSpPr/>
            <p:nvPr/>
          </p:nvSpPr>
          <p:spPr>
            <a:xfrm>
              <a:off x="5486400" y="457200"/>
              <a:ext cx="1295400" cy="685800"/>
            </a:xfrm>
            <a:prstGeom prst="wave">
              <a:avLst>
                <a:gd name="adj1" fmla="val 12500"/>
                <a:gd name="adj2" fmla="val -10000"/>
              </a:avLst>
            </a:prstGeom>
            <a:solidFill>
              <a:srgbClr val="92D05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Wave 17"/>
            <p:cNvSpPr/>
            <p:nvPr/>
          </p:nvSpPr>
          <p:spPr>
            <a:xfrm rot="19431635">
              <a:off x="5182999" y="316004"/>
              <a:ext cx="1295400" cy="685800"/>
            </a:xfrm>
            <a:prstGeom prst="wave">
              <a:avLst>
                <a:gd name="adj1" fmla="val 12500"/>
                <a:gd name="adj2" fmla="val -10000"/>
              </a:avLst>
            </a:prstGeom>
            <a:solidFill>
              <a:srgbClr val="92D05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Oval 7"/>
            <p:cNvSpPr/>
            <p:nvPr/>
          </p:nvSpPr>
          <p:spPr>
            <a:xfrm>
              <a:off x="4495800" y="1143000"/>
              <a:ext cx="685800" cy="685800"/>
            </a:xfrm>
            <a:prstGeom prst="ellipse">
              <a:avLst/>
            </a:prstGeom>
            <a:grp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Oval 8"/>
            <p:cNvSpPr/>
            <p:nvPr/>
          </p:nvSpPr>
          <p:spPr>
            <a:xfrm>
              <a:off x="4419600" y="1676400"/>
              <a:ext cx="685800" cy="685800"/>
            </a:xfrm>
            <a:prstGeom prst="ellipse">
              <a:avLst/>
            </a:prstGeom>
            <a:grp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Oval 9"/>
            <p:cNvSpPr/>
            <p:nvPr/>
          </p:nvSpPr>
          <p:spPr>
            <a:xfrm>
              <a:off x="5029200" y="1371600"/>
              <a:ext cx="685800" cy="685800"/>
            </a:xfrm>
            <a:prstGeom prst="ellipse">
              <a:avLst/>
            </a:prstGeom>
            <a:grp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10"/>
            <p:cNvSpPr/>
            <p:nvPr/>
          </p:nvSpPr>
          <p:spPr>
            <a:xfrm>
              <a:off x="4648200" y="609600"/>
              <a:ext cx="685800" cy="685800"/>
            </a:xfrm>
            <a:prstGeom prst="ellipse">
              <a:avLst/>
            </a:prstGeom>
            <a:grp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0" name="Oval 11"/>
            <p:cNvSpPr/>
            <p:nvPr/>
          </p:nvSpPr>
          <p:spPr>
            <a:xfrm>
              <a:off x="5029200" y="914400"/>
              <a:ext cx="685800" cy="685800"/>
            </a:xfrm>
            <a:prstGeom prst="ellipse">
              <a:avLst/>
            </a:prstGeom>
            <a:grp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12"/>
            <p:cNvSpPr/>
            <p:nvPr/>
          </p:nvSpPr>
          <p:spPr>
            <a:xfrm>
              <a:off x="5562600" y="990600"/>
              <a:ext cx="685800" cy="685800"/>
            </a:xfrm>
            <a:prstGeom prst="ellipse">
              <a:avLst/>
            </a:prstGeom>
            <a:grp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Oval 13"/>
            <p:cNvSpPr/>
            <p:nvPr/>
          </p:nvSpPr>
          <p:spPr>
            <a:xfrm>
              <a:off x="5029200" y="457200"/>
              <a:ext cx="685800" cy="685800"/>
            </a:xfrm>
            <a:prstGeom prst="ellipse">
              <a:avLst/>
            </a:prstGeom>
            <a:grp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14"/>
            <p:cNvSpPr/>
            <p:nvPr/>
          </p:nvSpPr>
          <p:spPr>
            <a:xfrm>
              <a:off x="5486400" y="457200"/>
              <a:ext cx="685800" cy="685800"/>
            </a:xfrm>
            <a:prstGeom prst="ellipse">
              <a:avLst/>
            </a:prstGeom>
            <a:grp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8"/>
          <p:cNvGrpSpPr/>
          <p:nvPr/>
        </p:nvGrpSpPr>
        <p:grpSpPr>
          <a:xfrm>
            <a:off x="7679268" y="3125893"/>
            <a:ext cx="482211" cy="920146"/>
            <a:chOff x="3657600" y="3581400"/>
            <a:chExt cx="1219200" cy="2590800"/>
          </a:xfrm>
        </p:grpSpPr>
        <p:sp>
          <p:nvSpPr>
            <p:cNvPr id="572" name="Oval 571"/>
            <p:cNvSpPr/>
            <p:nvPr/>
          </p:nvSpPr>
          <p:spPr>
            <a:xfrm>
              <a:off x="3733800" y="5562600"/>
              <a:ext cx="1143000" cy="6096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Oval 572"/>
            <p:cNvSpPr/>
            <p:nvPr/>
          </p:nvSpPr>
          <p:spPr>
            <a:xfrm>
              <a:off x="3864964" y="5632554"/>
              <a:ext cx="858187" cy="430967"/>
            </a:xfrm>
            <a:prstGeom prst="ellipse">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Rectangle 578"/>
            <p:cNvSpPr/>
            <p:nvPr/>
          </p:nvSpPr>
          <p:spPr>
            <a:xfrm>
              <a:off x="4173511" y="4738141"/>
              <a:ext cx="228600" cy="1143000"/>
            </a:xfrm>
            <a:prstGeom prst="rect">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Flowchart: Delay 579"/>
            <p:cNvSpPr/>
            <p:nvPr/>
          </p:nvSpPr>
          <p:spPr>
            <a:xfrm rot="5400000">
              <a:off x="3619500" y="3619500"/>
              <a:ext cx="1295400" cy="1219200"/>
            </a:xfrm>
            <a:prstGeom prst="flowChartDelay">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36"/>
            <p:cNvGrpSpPr/>
            <p:nvPr/>
          </p:nvGrpSpPr>
          <p:grpSpPr>
            <a:xfrm>
              <a:off x="3695075" y="3618875"/>
              <a:ext cx="1143000" cy="1219200"/>
              <a:chOff x="1143000" y="533400"/>
              <a:chExt cx="1143000" cy="1219200"/>
            </a:xfrm>
          </p:grpSpPr>
          <p:sp>
            <p:nvSpPr>
              <p:cNvPr id="582" name="Quad Arrow 581"/>
              <p:cNvSpPr/>
              <p:nvPr/>
            </p:nvSpPr>
            <p:spPr>
              <a:xfrm>
                <a:off x="1143000" y="533400"/>
                <a:ext cx="1143000" cy="1219200"/>
              </a:xfrm>
              <a:prstGeom prst="quadArrow">
                <a:avLst>
                  <a:gd name="adj1" fmla="val 12008"/>
                  <a:gd name="adj2" fmla="val 22500"/>
                  <a:gd name="adj3" fmla="val 22500"/>
                </a:avLst>
              </a:prstGeom>
              <a:solidFill>
                <a:schemeClr val="accent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Diamond 587"/>
              <p:cNvSpPr/>
              <p:nvPr/>
            </p:nvSpPr>
            <p:spPr>
              <a:xfrm>
                <a:off x="1524000" y="838200"/>
                <a:ext cx="381000" cy="533400"/>
              </a:xfrm>
              <a:prstGeom prst="diamond">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65" name="Rounded Rectangle 564"/>
          <p:cNvSpPr/>
          <p:nvPr/>
        </p:nvSpPr>
        <p:spPr>
          <a:xfrm>
            <a:off x="6058747" y="3666067"/>
            <a:ext cx="758336" cy="458866"/>
          </a:xfrm>
          <a:prstGeom prst="roundRect">
            <a:avLst>
              <a:gd name="adj" fmla="val 21844"/>
            </a:avLst>
          </a:prstGeom>
          <a:solidFill>
            <a:srgbClr val="ECD262"/>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Pie 565"/>
          <p:cNvSpPr/>
          <p:nvPr/>
        </p:nvSpPr>
        <p:spPr>
          <a:xfrm rot="18154971">
            <a:off x="6153270" y="3632511"/>
            <a:ext cx="834813" cy="1031240"/>
          </a:xfrm>
          <a:prstGeom prst="pie">
            <a:avLst>
              <a:gd name="adj1" fmla="val 0"/>
              <a:gd name="adj2" fmla="val 3225935"/>
            </a:avLst>
          </a:prstGeom>
          <a:solidFill>
            <a:srgbClr val="FFFF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 name="Group 698"/>
          <p:cNvGrpSpPr/>
          <p:nvPr/>
        </p:nvGrpSpPr>
        <p:grpSpPr>
          <a:xfrm>
            <a:off x="1828800" y="1447800"/>
            <a:ext cx="3048000" cy="2590800"/>
            <a:chOff x="914400" y="1219200"/>
            <a:chExt cx="3048000" cy="1981200"/>
          </a:xfrm>
        </p:grpSpPr>
        <p:grpSp>
          <p:nvGrpSpPr>
            <p:cNvPr id="7" name="Group 859"/>
            <p:cNvGrpSpPr/>
            <p:nvPr/>
          </p:nvGrpSpPr>
          <p:grpSpPr>
            <a:xfrm>
              <a:off x="990600" y="1295400"/>
              <a:ext cx="2887579" cy="1828800"/>
              <a:chOff x="0" y="0"/>
              <a:chExt cx="9144000" cy="5791200"/>
            </a:xfrm>
          </p:grpSpPr>
          <p:sp>
            <p:nvSpPr>
              <p:cNvPr id="702" name="Rectangle 701"/>
              <p:cNvSpPr/>
              <p:nvPr/>
            </p:nvSpPr>
            <p:spPr>
              <a:xfrm>
                <a:off x="0" y="0"/>
                <a:ext cx="9144000" cy="2590800"/>
              </a:xfrm>
              <a:prstGeom prst="rect">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Double Wave 702"/>
              <p:cNvSpPr/>
              <p:nvPr/>
            </p:nvSpPr>
            <p:spPr>
              <a:xfrm>
                <a:off x="0" y="2133600"/>
                <a:ext cx="9144000" cy="1752600"/>
              </a:xfrm>
              <a:prstGeom prst="doubleWave">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405"/>
              <p:cNvGrpSpPr/>
              <p:nvPr/>
            </p:nvGrpSpPr>
            <p:grpSpPr>
              <a:xfrm>
                <a:off x="609600" y="838200"/>
                <a:ext cx="5486400" cy="2980323"/>
                <a:chOff x="1219200" y="838200"/>
                <a:chExt cx="7154005" cy="3886200"/>
              </a:xfrm>
            </p:grpSpPr>
            <p:grpSp>
              <p:nvGrpSpPr>
                <p:cNvPr id="9" name="Group 107"/>
                <p:cNvGrpSpPr/>
                <p:nvPr/>
              </p:nvGrpSpPr>
              <p:grpSpPr>
                <a:xfrm>
                  <a:off x="1219200" y="838200"/>
                  <a:ext cx="1743805" cy="3733800"/>
                  <a:chOff x="7610042" y="1124339"/>
                  <a:chExt cx="2183077" cy="4674359"/>
                </a:xfrm>
              </p:grpSpPr>
              <p:grpSp>
                <p:nvGrpSpPr>
                  <p:cNvPr id="10" name="Group 58"/>
                  <p:cNvGrpSpPr/>
                  <p:nvPr/>
                </p:nvGrpSpPr>
                <p:grpSpPr>
                  <a:xfrm rot="19650881">
                    <a:off x="7610042" y="1912498"/>
                    <a:ext cx="560711" cy="1828800"/>
                    <a:chOff x="6765584" y="990600"/>
                    <a:chExt cx="1083016" cy="3532339"/>
                  </a:xfrm>
                </p:grpSpPr>
                <p:sp>
                  <p:nvSpPr>
                    <p:cNvPr id="1151" name="Moon 1150"/>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2" name="Moon 1151"/>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3" name="Moon 1152"/>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4" name="Moon 1153"/>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5" name="Moon 1154"/>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2" name="Moon 7"/>
                  <p:cNvSpPr/>
                  <p:nvPr/>
                </p:nvSpPr>
                <p:spPr>
                  <a:xfrm flipH="1">
                    <a:off x="8153400" y="2667000"/>
                    <a:ext cx="533400" cy="3124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59"/>
                  <p:cNvGrpSpPr/>
                  <p:nvPr/>
                </p:nvGrpSpPr>
                <p:grpSpPr>
                  <a:xfrm rot="19650881">
                    <a:off x="7610043" y="2598297"/>
                    <a:ext cx="560711" cy="1828800"/>
                    <a:chOff x="6765584" y="990600"/>
                    <a:chExt cx="1083016" cy="3532339"/>
                  </a:xfrm>
                </p:grpSpPr>
                <p:sp>
                  <p:nvSpPr>
                    <p:cNvPr id="1146" name="Moon 1145"/>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7" name="Moon 1146"/>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8" name="Moon 1147"/>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9" name="Moon 1148"/>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0" name="Moon 1149"/>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65"/>
                  <p:cNvGrpSpPr/>
                  <p:nvPr/>
                </p:nvGrpSpPr>
                <p:grpSpPr>
                  <a:xfrm rot="19650881">
                    <a:off x="7610042" y="3360298"/>
                    <a:ext cx="560711" cy="1828800"/>
                    <a:chOff x="6765584" y="990600"/>
                    <a:chExt cx="1083016" cy="3532339"/>
                  </a:xfrm>
                </p:grpSpPr>
                <p:sp>
                  <p:nvSpPr>
                    <p:cNvPr id="1141" name="Moon 1140"/>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2" name="Moon 1141"/>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3" name="Moon 1142"/>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4" name="Moon 1143"/>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5" name="Moon 1144"/>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71"/>
                  <p:cNvGrpSpPr/>
                  <p:nvPr/>
                </p:nvGrpSpPr>
                <p:grpSpPr>
                  <a:xfrm rot="928600">
                    <a:off x="8349452" y="1870455"/>
                    <a:ext cx="560711" cy="1828800"/>
                    <a:chOff x="6765584" y="990600"/>
                    <a:chExt cx="1083016" cy="3532339"/>
                  </a:xfrm>
                </p:grpSpPr>
                <p:sp>
                  <p:nvSpPr>
                    <p:cNvPr id="1136" name="Moon 1135"/>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7" name="Moon 1136"/>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8" name="Moon 1137"/>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9" name="Moon 1138"/>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0" name="Moon 1139"/>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77"/>
                  <p:cNvGrpSpPr/>
                  <p:nvPr/>
                </p:nvGrpSpPr>
                <p:grpSpPr>
                  <a:xfrm rot="2972959">
                    <a:off x="8598363" y="2330596"/>
                    <a:ext cx="560711" cy="1828800"/>
                    <a:chOff x="6765584" y="990600"/>
                    <a:chExt cx="1083016" cy="3532339"/>
                  </a:xfrm>
                </p:grpSpPr>
                <p:sp>
                  <p:nvSpPr>
                    <p:cNvPr id="1131" name="Moon 1130"/>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 name="Moon 1131"/>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3" name="Moon 1132"/>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4" name="Moon 1133"/>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5" name="Moon 1134"/>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83"/>
                  <p:cNvGrpSpPr/>
                  <p:nvPr/>
                </p:nvGrpSpPr>
                <p:grpSpPr>
                  <a:xfrm rot="21057775">
                    <a:off x="7936516" y="1124339"/>
                    <a:ext cx="560711" cy="2493875"/>
                    <a:chOff x="6765584" y="990600"/>
                    <a:chExt cx="1083016" cy="3532339"/>
                  </a:xfrm>
                </p:grpSpPr>
                <p:sp>
                  <p:nvSpPr>
                    <p:cNvPr id="1126" name="Moon 1125"/>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 name="Moon 1126"/>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 name="Moon 1127"/>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 name="Moon 1128"/>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 name="Moon 1129"/>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89"/>
                  <p:cNvGrpSpPr/>
                  <p:nvPr/>
                </p:nvGrpSpPr>
                <p:grpSpPr>
                  <a:xfrm rot="1547556">
                    <a:off x="8354077" y="3318090"/>
                    <a:ext cx="560711" cy="1828800"/>
                    <a:chOff x="6765584" y="990600"/>
                    <a:chExt cx="1083016" cy="3532339"/>
                  </a:xfrm>
                </p:grpSpPr>
                <p:sp>
                  <p:nvSpPr>
                    <p:cNvPr id="1121" name="Moon 1120"/>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2" name="Moon 1121"/>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3" name="Moon 1122"/>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4" name="Moon 1123"/>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5" name="Moon 1124"/>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95"/>
                  <p:cNvGrpSpPr/>
                  <p:nvPr/>
                </p:nvGrpSpPr>
                <p:grpSpPr>
                  <a:xfrm rot="19650881">
                    <a:off x="7610042" y="3969898"/>
                    <a:ext cx="560711" cy="1828800"/>
                    <a:chOff x="6765584" y="990600"/>
                    <a:chExt cx="1083016" cy="3532339"/>
                  </a:xfrm>
                </p:grpSpPr>
                <p:sp>
                  <p:nvSpPr>
                    <p:cNvPr id="1116" name="Moon 1115"/>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7" name="Moon 1116"/>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8" name="Moon 1117"/>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9" name="Moon 1118"/>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0" name="Moon 1119"/>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01"/>
                  <p:cNvGrpSpPr/>
                  <p:nvPr/>
                </p:nvGrpSpPr>
                <p:grpSpPr>
                  <a:xfrm rot="1949119" flipH="1">
                    <a:off x="8372043" y="3969897"/>
                    <a:ext cx="560711" cy="1828800"/>
                    <a:chOff x="6765584" y="990600"/>
                    <a:chExt cx="1083016" cy="3532339"/>
                  </a:xfrm>
                </p:grpSpPr>
                <p:sp>
                  <p:nvSpPr>
                    <p:cNvPr id="1111" name="Moon 16"/>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2" name="Moon 1111"/>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3" name="Moon 1112"/>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4" name="Moon 1113"/>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5" name="Moon 1114"/>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07"/>
                <p:cNvGrpSpPr/>
                <p:nvPr/>
              </p:nvGrpSpPr>
              <p:grpSpPr>
                <a:xfrm>
                  <a:off x="2819400" y="838200"/>
                  <a:ext cx="1743805" cy="3733800"/>
                  <a:chOff x="7610042" y="1124339"/>
                  <a:chExt cx="2183077" cy="4674359"/>
                </a:xfrm>
              </p:grpSpPr>
              <p:grpSp>
                <p:nvGrpSpPr>
                  <p:cNvPr id="20" name="Group 58"/>
                  <p:cNvGrpSpPr/>
                  <p:nvPr/>
                </p:nvGrpSpPr>
                <p:grpSpPr>
                  <a:xfrm rot="19650881">
                    <a:off x="7610042" y="1912498"/>
                    <a:ext cx="560711" cy="1828800"/>
                    <a:chOff x="6765584" y="990600"/>
                    <a:chExt cx="1083016" cy="3532339"/>
                  </a:xfrm>
                </p:grpSpPr>
                <p:sp>
                  <p:nvSpPr>
                    <p:cNvPr id="1096" name="Moon 1095"/>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7" name="Moon 1096"/>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8" name="Moon 1097"/>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9" name="Moon 1098"/>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0" name="Moon 1099"/>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7" name="Moon 1046"/>
                  <p:cNvSpPr/>
                  <p:nvPr/>
                </p:nvSpPr>
                <p:spPr>
                  <a:xfrm flipH="1">
                    <a:off x="8153400" y="2667000"/>
                    <a:ext cx="533400" cy="3124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59"/>
                  <p:cNvGrpSpPr/>
                  <p:nvPr/>
                </p:nvGrpSpPr>
                <p:grpSpPr>
                  <a:xfrm rot="19650881">
                    <a:off x="7610043" y="2598297"/>
                    <a:ext cx="560711" cy="1828800"/>
                    <a:chOff x="6765584" y="990600"/>
                    <a:chExt cx="1083016" cy="3532339"/>
                  </a:xfrm>
                </p:grpSpPr>
                <p:sp>
                  <p:nvSpPr>
                    <p:cNvPr id="1091" name="Moon 1090"/>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2" name="Moon 1091"/>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3" name="Moon 1092"/>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Moon 1093"/>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 name="Moon 1094"/>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65"/>
                  <p:cNvGrpSpPr/>
                  <p:nvPr/>
                </p:nvGrpSpPr>
                <p:grpSpPr>
                  <a:xfrm rot="19650881">
                    <a:off x="7610042" y="3360298"/>
                    <a:ext cx="560711" cy="1828800"/>
                    <a:chOff x="6765584" y="990600"/>
                    <a:chExt cx="1083016" cy="3532339"/>
                  </a:xfrm>
                </p:grpSpPr>
                <p:sp>
                  <p:nvSpPr>
                    <p:cNvPr id="1086" name="Moon 1085"/>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Moon 1086"/>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8" name="Moon 1087"/>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9" name="Moon 1088"/>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0" name="Moon 1089"/>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71"/>
                  <p:cNvGrpSpPr/>
                  <p:nvPr/>
                </p:nvGrpSpPr>
                <p:grpSpPr>
                  <a:xfrm rot="928600">
                    <a:off x="8349452" y="1870455"/>
                    <a:ext cx="560711" cy="1828800"/>
                    <a:chOff x="6765584" y="990600"/>
                    <a:chExt cx="1083016" cy="3532339"/>
                  </a:xfrm>
                </p:grpSpPr>
                <p:sp>
                  <p:nvSpPr>
                    <p:cNvPr id="1081" name="Moon 1080"/>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2" name="Moon 1081"/>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3" name="Moon 1082"/>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4" name="Moon 1083"/>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Moon 1084"/>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77"/>
                  <p:cNvGrpSpPr/>
                  <p:nvPr/>
                </p:nvGrpSpPr>
                <p:grpSpPr>
                  <a:xfrm rot="2972959">
                    <a:off x="8598363" y="2330596"/>
                    <a:ext cx="560711" cy="1828800"/>
                    <a:chOff x="6765584" y="990600"/>
                    <a:chExt cx="1083016" cy="3532339"/>
                  </a:xfrm>
                </p:grpSpPr>
                <p:sp>
                  <p:nvSpPr>
                    <p:cNvPr id="1076" name="Moon 1075"/>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Moon 1076"/>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Moon 1077"/>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Moon 1078"/>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Moon 1079"/>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83"/>
                  <p:cNvGrpSpPr/>
                  <p:nvPr/>
                </p:nvGrpSpPr>
                <p:grpSpPr>
                  <a:xfrm rot="21057775">
                    <a:off x="7936516" y="1124339"/>
                    <a:ext cx="560711" cy="2493875"/>
                    <a:chOff x="6765584" y="990600"/>
                    <a:chExt cx="1083016" cy="3532339"/>
                  </a:xfrm>
                </p:grpSpPr>
                <p:sp>
                  <p:nvSpPr>
                    <p:cNvPr id="1071" name="Moon 1070"/>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2" name="Moon 1071"/>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Moon 1072"/>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Moon 1073"/>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 name="Moon 1074"/>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89"/>
                  <p:cNvGrpSpPr/>
                  <p:nvPr/>
                </p:nvGrpSpPr>
                <p:grpSpPr>
                  <a:xfrm rot="1547556">
                    <a:off x="8354077" y="3318090"/>
                    <a:ext cx="560711" cy="1828800"/>
                    <a:chOff x="6765584" y="990600"/>
                    <a:chExt cx="1083016" cy="3532339"/>
                  </a:xfrm>
                </p:grpSpPr>
                <p:sp>
                  <p:nvSpPr>
                    <p:cNvPr id="1066" name="Moon 1065"/>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Moon 1066"/>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8" name="Moon 1067"/>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9" name="Moon 1068"/>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Moon 1069"/>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95"/>
                  <p:cNvGrpSpPr/>
                  <p:nvPr/>
                </p:nvGrpSpPr>
                <p:grpSpPr>
                  <a:xfrm rot="19650881">
                    <a:off x="7610042" y="3969898"/>
                    <a:ext cx="560711" cy="1828800"/>
                    <a:chOff x="6765584" y="990600"/>
                    <a:chExt cx="1083016" cy="3532339"/>
                  </a:xfrm>
                </p:grpSpPr>
                <p:sp>
                  <p:nvSpPr>
                    <p:cNvPr id="1061" name="Moon 1060"/>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Moon 1061"/>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Moon 1062"/>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Moon 1063"/>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Moon 1064"/>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101"/>
                  <p:cNvGrpSpPr/>
                  <p:nvPr/>
                </p:nvGrpSpPr>
                <p:grpSpPr>
                  <a:xfrm rot="1949119" flipH="1">
                    <a:off x="8372043" y="3969897"/>
                    <a:ext cx="560711" cy="1828800"/>
                    <a:chOff x="6765584" y="990600"/>
                    <a:chExt cx="1083016" cy="3532339"/>
                  </a:xfrm>
                </p:grpSpPr>
                <p:sp>
                  <p:nvSpPr>
                    <p:cNvPr id="1056" name="Moon 1055"/>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Moon 1056"/>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Moon 1057"/>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Moon 1058"/>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0" name="Moon 1059"/>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107"/>
                <p:cNvGrpSpPr/>
                <p:nvPr/>
              </p:nvGrpSpPr>
              <p:grpSpPr>
                <a:xfrm>
                  <a:off x="4572000" y="990600"/>
                  <a:ext cx="1743805" cy="3733800"/>
                  <a:chOff x="7610042" y="1124339"/>
                  <a:chExt cx="2183077" cy="4674359"/>
                </a:xfrm>
              </p:grpSpPr>
              <p:grpSp>
                <p:nvGrpSpPr>
                  <p:cNvPr id="30" name="Group 58"/>
                  <p:cNvGrpSpPr/>
                  <p:nvPr/>
                </p:nvGrpSpPr>
                <p:grpSpPr>
                  <a:xfrm rot="19650881">
                    <a:off x="7610042" y="1912498"/>
                    <a:ext cx="560711" cy="1828800"/>
                    <a:chOff x="6765584" y="990600"/>
                    <a:chExt cx="1083016" cy="3532339"/>
                  </a:xfrm>
                </p:grpSpPr>
                <p:sp>
                  <p:nvSpPr>
                    <p:cNvPr id="1041" name="Moon 1040"/>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Moon 1041"/>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Moon 1042"/>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Moon 1043"/>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Moon 1044"/>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2" name="Moon 991"/>
                  <p:cNvSpPr/>
                  <p:nvPr/>
                </p:nvSpPr>
                <p:spPr>
                  <a:xfrm flipH="1">
                    <a:off x="8153400" y="2667000"/>
                    <a:ext cx="533400" cy="3124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59"/>
                  <p:cNvGrpSpPr/>
                  <p:nvPr/>
                </p:nvGrpSpPr>
                <p:grpSpPr>
                  <a:xfrm rot="19650881">
                    <a:off x="7610043" y="2598297"/>
                    <a:ext cx="560711" cy="1828800"/>
                    <a:chOff x="6765584" y="990600"/>
                    <a:chExt cx="1083016" cy="3532339"/>
                  </a:xfrm>
                </p:grpSpPr>
                <p:sp>
                  <p:nvSpPr>
                    <p:cNvPr id="1036" name="Moon 1035"/>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Moon 1036"/>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Moon 1037"/>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Moon 1038"/>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Moon 1039"/>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7" name="Group 468"/>
                  <p:cNvGrpSpPr/>
                  <p:nvPr/>
                </p:nvGrpSpPr>
                <p:grpSpPr>
                  <a:xfrm rot="19650881">
                    <a:off x="7610042" y="3360298"/>
                    <a:ext cx="560711" cy="1828800"/>
                    <a:chOff x="6765584" y="990600"/>
                    <a:chExt cx="1083016" cy="3532339"/>
                  </a:xfrm>
                </p:grpSpPr>
                <p:sp>
                  <p:nvSpPr>
                    <p:cNvPr id="1031" name="Moon 1030"/>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Moon 1031"/>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Moon 1032"/>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Moon 1033"/>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Moon 1034"/>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9" name="Group 71"/>
                  <p:cNvGrpSpPr/>
                  <p:nvPr/>
                </p:nvGrpSpPr>
                <p:grpSpPr>
                  <a:xfrm rot="928600">
                    <a:off x="8349452" y="1870455"/>
                    <a:ext cx="560711" cy="1828800"/>
                    <a:chOff x="6765584" y="990600"/>
                    <a:chExt cx="1083016" cy="3532339"/>
                  </a:xfrm>
                </p:grpSpPr>
                <p:sp>
                  <p:nvSpPr>
                    <p:cNvPr id="1026" name="Moon 1025"/>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Moon 1026"/>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Moon 1027"/>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Moon 1028"/>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Moon 1029"/>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0" name="Group 77"/>
                  <p:cNvGrpSpPr/>
                  <p:nvPr/>
                </p:nvGrpSpPr>
                <p:grpSpPr>
                  <a:xfrm rot="2972959">
                    <a:off x="8598363" y="2330596"/>
                    <a:ext cx="560711" cy="1828800"/>
                    <a:chOff x="6765584" y="990600"/>
                    <a:chExt cx="1083016" cy="3532339"/>
                  </a:xfrm>
                </p:grpSpPr>
                <p:sp>
                  <p:nvSpPr>
                    <p:cNvPr id="1021" name="Moon 1020"/>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2" name="Moon 1021"/>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Moon 1022"/>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Moon 1023"/>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Moon 1024"/>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1" name="Group 83"/>
                  <p:cNvGrpSpPr/>
                  <p:nvPr/>
                </p:nvGrpSpPr>
                <p:grpSpPr>
                  <a:xfrm rot="21057775">
                    <a:off x="7936516" y="1124339"/>
                    <a:ext cx="560711" cy="2493875"/>
                    <a:chOff x="6765584" y="990600"/>
                    <a:chExt cx="1083016" cy="3532339"/>
                  </a:xfrm>
                </p:grpSpPr>
                <p:sp>
                  <p:nvSpPr>
                    <p:cNvPr id="1016" name="Moon 1015"/>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7" name="Moon 1016"/>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8" name="Moon 1017"/>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9" name="Moon 1018"/>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0" name="Moon 1019"/>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2" name="Group 89"/>
                  <p:cNvGrpSpPr/>
                  <p:nvPr/>
                </p:nvGrpSpPr>
                <p:grpSpPr>
                  <a:xfrm rot="1547556">
                    <a:off x="8354077" y="3318090"/>
                    <a:ext cx="560711" cy="1828800"/>
                    <a:chOff x="6765584" y="990600"/>
                    <a:chExt cx="1083016" cy="3532339"/>
                  </a:xfrm>
                </p:grpSpPr>
                <p:sp>
                  <p:nvSpPr>
                    <p:cNvPr id="1011" name="Moon 1010"/>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2" name="Moon 1011"/>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3" name="Moon 1012"/>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4" name="Moon 1013"/>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5" name="Moon 1014"/>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3" name="Group 95"/>
                  <p:cNvGrpSpPr/>
                  <p:nvPr/>
                </p:nvGrpSpPr>
                <p:grpSpPr>
                  <a:xfrm rot="19650881">
                    <a:off x="7610042" y="3969898"/>
                    <a:ext cx="560711" cy="1828800"/>
                    <a:chOff x="6765584" y="990600"/>
                    <a:chExt cx="1083016" cy="3532339"/>
                  </a:xfrm>
                </p:grpSpPr>
                <p:sp>
                  <p:nvSpPr>
                    <p:cNvPr id="1006" name="Moon 1005"/>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7" name="Moon 1006"/>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8" name="Moon 1007"/>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9" name="Moon 1008"/>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0" name="Moon 1009"/>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4" name="Group 101"/>
                  <p:cNvGrpSpPr/>
                  <p:nvPr/>
                </p:nvGrpSpPr>
                <p:grpSpPr>
                  <a:xfrm rot="1949119" flipH="1">
                    <a:off x="8372043" y="3969897"/>
                    <a:ext cx="560711" cy="1828800"/>
                    <a:chOff x="6765584" y="990600"/>
                    <a:chExt cx="1083016" cy="3532339"/>
                  </a:xfrm>
                </p:grpSpPr>
                <p:sp>
                  <p:nvSpPr>
                    <p:cNvPr id="1001" name="Moon 1000"/>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2" name="Moon 1001"/>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 name="Moon 1002"/>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4" name="Moon 1003"/>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5" name="Moon 1004"/>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5" name="Group 107"/>
                <p:cNvGrpSpPr/>
                <p:nvPr/>
              </p:nvGrpSpPr>
              <p:grpSpPr>
                <a:xfrm>
                  <a:off x="6629400" y="990600"/>
                  <a:ext cx="1743805" cy="3733800"/>
                  <a:chOff x="7610042" y="1124339"/>
                  <a:chExt cx="2183077" cy="4674359"/>
                </a:xfrm>
              </p:grpSpPr>
              <p:grpSp>
                <p:nvGrpSpPr>
                  <p:cNvPr id="776" name="Group 58"/>
                  <p:cNvGrpSpPr/>
                  <p:nvPr/>
                </p:nvGrpSpPr>
                <p:grpSpPr>
                  <a:xfrm rot="19650881">
                    <a:off x="7610042" y="1912498"/>
                    <a:ext cx="560711" cy="1828800"/>
                    <a:chOff x="6765584" y="990600"/>
                    <a:chExt cx="1083016" cy="3532339"/>
                  </a:xfrm>
                </p:grpSpPr>
                <p:sp>
                  <p:nvSpPr>
                    <p:cNvPr id="986" name="Moon 985"/>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7" name="Moon 986"/>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8" name="Moon 987"/>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9" name="Moon 988"/>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0" name="Moon 989"/>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7" name="Moon 936"/>
                  <p:cNvSpPr/>
                  <p:nvPr/>
                </p:nvSpPr>
                <p:spPr>
                  <a:xfrm flipH="1">
                    <a:off x="8153400" y="2667000"/>
                    <a:ext cx="533400" cy="3124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2" name="Group 59"/>
                  <p:cNvGrpSpPr/>
                  <p:nvPr/>
                </p:nvGrpSpPr>
                <p:grpSpPr>
                  <a:xfrm rot="19650881">
                    <a:off x="7610043" y="2598297"/>
                    <a:ext cx="560711" cy="1828800"/>
                    <a:chOff x="6765584" y="990600"/>
                    <a:chExt cx="1083016" cy="3532339"/>
                  </a:xfrm>
                </p:grpSpPr>
                <p:sp>
                  <p:nvSpPr>
                    <p:cNvPr id="981" name="Moon 980"/>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2" name="Moon 981"/>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 name="Moon 982"/>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4" name="Moon 983"/>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5" name="Moon 984"/>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4" name="Group 65"/>
                  <p:cNvGrpSpPr/>
                  <p:nvPr/>
                </p:nvGrpSpPr>
                <p:grpSpPr>
                  <a:xfrm rot="19650881">
                    <a:off x="7610042" y="3360298"/>
                    <a:ext cx="560711" cy="1828800"/>
                    <a:chOff x="6765584" y="990600"/>
                    <a:chExt cx="1083016" cy="3532339"/>
                  </a:xfrm>
                </p:grpSpPr>
                <p:sp>
                  <p:nvSpPr>
                    <p:cNvPr id="976" name="Moon 975"/>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7" name="Moon 976"/>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8" name="Moon 977"/>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Moon 978"/>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0" name="Moon 979"/>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5" name="Group 71"/>
                  <p:cNvGrpSpPr/>
                  <p:nvPr/>
                </p:nvGrpSpPr>
                <p:grpSpPr>
                  <a:xfrm rot="928600">
                    <a:off x="8349452" y="1870455"/>
                    <a:ext cx="560711" cy="1828800"/>
                    <a:chOff x="6765584" y="990600"/>
                    <a:chExt cx="1083016" cy="3532339"/>
                  </a:xfrm>
                </p:grpSpPr>
                <p:sp>
                  <p:nvSpPr>
                    <p:cNvPr id="971" name="Moon 970"/>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 name="Moon 971"/>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3" name="Moon 972"/>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4" name="Moon 973"/>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Moon 974"/>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6" name="Group 77"/>
                  <p:cNvGrpSpPr/>
                  <p:nvPr/>
                </p:nvGrpSpPr>
                <p:grpSpPr>
                  <a:xfrm rot="2972959">
                    <a:off x="8598363" y="2330596"/>
                    <a:ext cx="560711" cy="1828800"/>
                    <a:chOff x="6765584" y="990600"/>
                    <a:chExt cx="1083016" cy="3532339"/>
                  </a:xfrm>
                </p:grpSpPr>
                <p:sp>
                  <p:nvSpPr>
                    <p:cNvPr id="966" name="Moon 965"/>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7" name="Moon 966"/>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8" name="Moon 967"/>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9" name="Moon 968"/>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0" name="Moon 969"/>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7" name="Group 83"/>
                  <p:cNvGrpSpPr/>
                  <p:nvPr/>
                </p:nvGrpSpPr>
                <p:grpSpPr>
                  <a:xfrm rot="21057775">
                    <a:off x="7936516" y="1124339"/>
                    <a:ext cx="560711" cy="2493875"/>
                    <a:chOff x="6765584" y="990600"/>
                    <a:chExt cx="1083016" cy="3532339"/>
                  </a:xfrm>
                </p:grpSpPr>
                <p:sp>
                  <p:nvSpPr>
                    <p:cNvPr id="961" name="Moon 960"/>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 name="Moon 961"/>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3" name="Moon 962"/>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4" name="Moon 963"/>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5" name="Moon 964"/>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8" name="Group 89"/>
                  <p:cNvGrpSpPr/>
                  <p:nvPr/>
                </p:nvGrpSpPr>
                <p:grpSpPr>
                  <a:xfrm rot="1547556">
                    <a:off x="8354077" y="3318090"/>
                    <a:ext cx="560711" cy="1828800"/>
                    <a:chOff x="6765584" y="990600"/>
                    <a:chExt cx="1083016" cy="3532339"/>
                  </a:xfrm>
                </p:grpSpPr>
                <p:sp>
                  <p:nvSpPr>
                    <p:cNvPr id="956" name="Moon 955"/>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7" name="Moon 956"/>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8" name="Moon 957"/>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9" name="Moon 958"/>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0" name="Moon 959"/>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9" name="Group 95"/>
                  <p:cNvGrpSpPr/>
                  <p:nvPr/>
                </p:nvGrpSpPr>
                <p:grpSpPr>
                  <a:xfrm rot="19650881">
                    <a:off x="7610042" y="3969898"/>
                    <a:ext cx="560711" cy="1828800"/>
                    <a:chOff x="6765584" y="990600"/>
                    <a:chExt cx="1083016" cy="3532339"/>
                  </a:xfrm>
                </p:grpSpPr>
                <p:sp>
                  <p:nvSpPr>
                    <p:cNvPr id="951" name="Moon 950"/>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 name="Moon 951"/>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3" name="Moon 952"/>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4" name="Moon 953"/>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5" name="Moon 954"/>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0" name="Group 101"/>
                  <p:cNvGrpSpPr/>
                  <p:nvPr/>
                </p:nvGrpSpPr>
                <p:grpSpPr>
                  <a:xfrm rot="1949119" flipH="1">
                    <a:off x="8372043" y="3969897"/>
                    <a:ext cx="560711" cy="1828800"/>
                    <a:chOff x="6765584" y="990600"/>
                    <a:chExt cx="1083016" cy="3532339"/>
                  </a:xfrm>
                </p:grpSpPr>
                <p:sp>
                  <p:nvSpPr>
                    <p:cNvPr id="946" name="Moon 945"/>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7" name="Moon 946"/>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8" name="Moon 947"/>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9" name="Moon 948"/>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0" name="Moon 949"/>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705" name="Double Wave 3"/>
              <p:cNvSpPr/>
              <p:nvPr/>
            </p:nvSpPr>
            <p:spPr>
              <a:xfrm>
                <a:off x="0" y="2971800"/>
                <a:ext cx="9144000" cy="1752600"/>
              </a:xfrm>
              <a:prstGeom prst="doubleWave">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1" name="Group 230"/>
              <p:cNvGrpSpPr/>
              <p:nvPr/>
            </p:nvGrpSpPr>
            <p:grpSpPr>
              <a:xfrm>
                <a:off x="2133600" y="1371600"/>
                <a:ext cx="6452633" cy="3505200"/>
                <a:chOff x="1219200" y="838200"/>
                <a:chExt cx="7154005" cy="3886200"/>
              </a:xfrm>
            </p:grpSpPr>
            <p:grpSp>
              <p:nvGrpSpPr>
                <p:cNvPr id="877" name="Group 107"/>
                <p:cNvGrpSpPr/>
                <p:nvPr/>
              </p:nvGrpSpPr>
              <p:grpSpPr>
                <a:xfrm>
                  <a:off x="1219200" y="838200"/>
                  <a:ext cx="1743805" cy="3733800"/>
                  <a:chOff x="7610042" y="1124339"/>
                  <a:chExt cx="2183077" cy="4674359"/>
                </a:xfrm>
              </p:grpSpPr>
              <p:grpSp>
                <p:nvGrpSpPr>
                  <p:cNvPr id="879" name="Group 58"/>
                  <p:cNvGrpSpPr/>
                  <p:nvPr/>
                </p:nvGrpSpPr>
                <p:grpSpPr>
                  <a:xfrm rot="19650881">
                    <a:off x="7610042" y="1912498"/>
                    <a:ext cx="560711" cy="1828800"/>
                    <a:chOff x="6765584" y="990600"/>
                    <a:chExt cx="1083016" cy="3532339"/>
                  </a:xfrm>
                </p:grpSpPr>
                <p:sp>
                  <p:nvSpPr>
                    <p:cNvPr id="927" name="Moon 926"/>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 name="Moon 927"/>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Moon 928"/>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Moon 929"/>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 name="Moon 930"/>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8" name="Moon 7"/>
                  <p:cNvSpPr/>
                  <p:nvPr/>
                </p:nvSpPr>
                <p:spPr>
                  <a:xfrm flipH="1">
                    <a:off x="8153400" y="2667000"/>
                    <a:ext cx="533400" cy="3124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0" name="Group 59"/>
                  <p:cNvGrpSpPr/>
                  <p:nvPr/>
                </p:nvGrpSpPr>
                <p:grpSpPr>
                  <a:xfrm rot="19650881">
                    <a:off x="7610043" y="2598297"/>
                    <a:ext cx="560711" cy="1828800"/>
                    <a:chOff x="6765584" y="990600"/>
                    <a:chExt cx="1083016" cy="3532339"/>
                  </a:xfrm>
                </p:grpSpPr>
                <p:sp>
                  <p:nvSpPr>
                    <p:cNvPr id="922" name="Moon 921"/>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 name="Moon 922"/>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 name="Moon 923"/>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 name="Moon 924"/>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 name="Moon 925"/>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1" name="Group 65"/>
                  <p:cNvGrpSpPr/>
                  <p:nvPr/>
                </p:nvGrpSpPr>
                <p:grpSpPr>
                  <a:xfrm rot="19650881">
                    <a:off x="7610042" y="3360298"/>
                    <a:ext cx="560711" cy="1828800"/>
                    <a:chOff x="6765584" y="990600"/>
                    <a:chExt cx="1083016" cy="3532339"/>
                  </a:xfrm>
                </p:grpSpPr>
                <p:sp>
                  <p:nvSpPr>
                    <p:cNvPr id="917" name="Moon 916"/>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Moon 917"/>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 name="Moon 918"/>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 name="Moon 919"/>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 name="Moon 920"/>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2" name="Group 71"/>
                  <p:cNvGrpSpPr/>
                  <p:nvPr/>
                </p:nvGrpSpPr>
                <p:grpSpPr>
                  <a:xfrm rot="928600">
                    <a:off x="8349452" y="1870455"/>
                    <a:ext cx="560711" cy="1828800"/>
                    <a:chOff x="6765584" y="990600"/>
                    <a:chExt cx="1083016" cy="3532339"/>
                  </a:xfrm>
                </p:grpSpPr>
                <p:sp>
                  <p:nvSpPr>
                    <p:cNvPr id="912" name="Moon 911"/>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3" name="Moon 912"/>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4" name="Moon 913"/>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5" name="Moon 914"/>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6" name="Moon 915"/>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3" name="Group 77"/>
                  <p:cNvGrpSpPr/>
                  <p:nvPr/>
                </p:nvGrpSpPr>
                <p:grpSpPr>
                  <a:xfrm rot="2972959">
                    <a:off x="8598363" y="2330596"/>
                    <a:ext cx="560711" cy="1828800"/>
                    <a:chOff x="6765584" y="990600"/>
                    <a:chExt cx="1083016" cy="3532339"/>
                  </a:xfrm>
                </p:grpSpPr>
                <p:sp>
                  <p:nvSpPr>
                    <p:cNvPr id="907" name="Moon 906"/>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Moon 907"/>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9" name="Moon 908"/>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Moon 909"/>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Moon 910"/>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4" name="Group 83"/>
                  <p:cNvGrpSpPr/>
                  <p:nvPr/>
                </p:nvGrpSpPr>
                <p:grpSpPr>
                  <a:xfrm rot="21057775">
                    <a:off x="7936516" y="1124339"/>
                    <a:ext cx="560711" cy="2493875"/>
                    <a:chOff x="6765584" y="990600"/>
                    <a:chExt cx="1083016" cy="3532339"/>
                  </a:xfrm>
                </p:grpSpPr>
                <p:sp>
                  <p:nvSpPr>
                    <p:cNvPr id="902" name="Moon 901"/>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Moon 902"/>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4" name="Moon 903"/>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5" name="Moon 904"/>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6" name="Moon 905"/>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5" name="Group 89"/>
                  <p:cNvGrpSpPr/>
                  <p:nvPr/>
                </p:nvGrpSpPr>
                <p:grpSpPr>
                  <a:xfrm rot="1547556">
                    <a:off x="8354077" y="3318090"/>
                    <a:ext cx="560711" cy="1828800"/>
                    <a:chOff x="6765584" y="990600"/>
                    <a:chExt cx="1083016" cy="3532339"/>
                  </a:xfrm>
                </p:grpSpPr>
                <p:sp>
                  <p:nvSpPr>
                    <p:cNvPr id="897" name="Moon 26"/>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8" name="Moon 27"/>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Moon 28"/>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0" name="Moon 29"/>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Moon 30"/>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6" name="Group 95"/>
                  <p:cNvGrpSpPr/>
                  <p:nvPr/>
                </p:nvGrpSpPr>
                <p:grpSpPr>
                  <a:xfrm rot="19650881">
                    <a:off x="7610042" y="3969898"/>
                    <a:ext cx="560711" cy="1828800"/>
                    <a:chOff x="6765584" y="990600"/>
                    <a:chExt cx="1083016" cy="3532339"/>
                  </a:xfrm>
                </p:grpSpPr>
                <p:sp>
                  <p:nvSpPr>
                    <p:cNvPr id="892" name="Moon 21"/>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3" name="Moon 22"/>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4" name="Moon 23"/>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Moon 24"/>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Moon 25"/>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2" name="Group 101"/>
                  <p:cNvGrpSpPr/>
                  <p:nvPr/>
                </p:nvGrpSpPr>
                <p:grpSpPr>
                  <a:xfrm rot="1949119" flipH="1">
                    <a:off x="8372043" y="3969897"/>
                    <a:ext cx="560711" cy="1828800"/>
                    <a:chOff x="6765584" y="990600"/>
                    <a:chExt cx="1083016" cy="3532339"/>
                  </a:xfrm>
                </p:grpSpPr>
                <p:sp>
                  <p:nvSpPr>
                    <p:cNvPr id="887" name="Moon 16"/>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Moon 17"/>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 name="Moon 18"/>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 name="Moon 19"/>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1" name="Moon 20"/>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3" name="Group 107"/>
                <p:cNvGrpSpPr/>
                <p:nvPr/>
              </p:nvGrpSpPr>
              <p:grpSpPr>
                <a:xfrm>
                  <a:off x="2819400" y="838200"/>
                  <a:ext cx="1743805" cy="3733800"/>
                  <a:chOff x="7610042" y="1124339"/>
                  <a:chExt cx="2183077" cy="4674359"/>
                </a:xfrm>
              </p:grpSpPr>
              <p:grpSp>
                <p:nvGrpSpPr>
                  <p:cNvPr id="934" name="Group 58"/>
                  <p:cNvGrpSpPr/>
                  <p:nvPr/>
                </p:nvGrpSpPr>
                <p:grpSpPr>
                  <a:xfrm rot="19650881">
                    <a:off x="7610042" y="1912498"/>
                    <a:ext cx="560711" cy="1828800"/>
                    <a:chOff x="6765584" y="990600"/>
                    <a:chExt cx="1083016" cy="3532339"/>
                  </a:xfrm>
                </p:grpSpPr>
                <p:sp>
                  <p:nvSpPr>
                    <p:cNvPr id="872" name="Moon 871"/>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3" name="Moon 872"/>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4" name="Moon 873"/>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Moon 874"/>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6" name="Moon 116"/>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3" name="Moon 63"/>
                  <p:cNvSpPr/>
                  <p:nvPr/>
                </p:nvSpPr>
                <p:spPr>
                  <a:xfrm flipH="1">
                    <a:off x="8153400" y="2667000"/>
                    <a:ext cx="533400" cy="3124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5" name="Group 59"/>
                  <p:cNvGrpSpPr/>
                  <p:nvPr/>
                </p:nvGrpSpPr>
                <p:grpSpPr>
                  <a:xfrm rot="19650881">
                    <a:off x="7610043" y="2598297"/>
                    <a:ext cx="560711" cy="1828800"/>
                    <a:chOff x="6765584" y="990600"/>
                    <a:chExt cx="1083016" cy="3532339"/>
                  </a:xfrm>
                </p:grpSpPr>
                <p:sp>
                  <p:nvSpPr>
                    <p:cNvPr id="867" name="Moon 866"/>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8" name="Moon 867"/>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Moon 868"/>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Moon 869"/>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1" name="Moon 870"/>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6" name="Group 65"/>
                  <p:cNvGrpSpPr/>
                  <p:nvPr/>
                </p:nvGrpSpPr>
                <p:grpSpPr>
                  <a:xfrm rot="19650881">
                    <a:off x="7610042" y="3360298"/>
                    <a:ext cx="560711" cy="1828800"/>
                    <a:chOff x="6765584" y="990600"/>
                    <a:chExt cx="1083016" cy="3532339"/>
                  </a:xfrm>
                </p:grpSpPr>
                <p:sp>
                  <p:nvSpPr>
                    <p:cNvPr id="862" name="Moon 861"/>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3" name="Moon 862"/>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Moon 863"/>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Moon 864"/>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6" name="Moon 865"/>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8" name="Group 71"/>
                  <p:cNvGrpSpPr/>
                  <p:nvPr/>
                </p:nvGrpSpPr>
                <p:grpSpPr>
                  <a:xfrm rot="928600">
                    <a:off x="8349452" y="1870455"/>
                    <a:ext cx="560711" cy="1828800"/>
                    <a:chOff x="6765584" y="990600"/>
                    <a:chExt cx="1083016" cy="3532339"/>
                  </a:xfrm>
                </p:grpSpPr>
                <p:sp>
                  <p:nvSpPr>
                    <p:cNvPr id="857" name="Moon 856"/>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Moon 857"/>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9" name="Moon 858"/>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Moon 859"/>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1" name="Moon 860"/>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9" name="Group 77"/>
                  <p:cNvGrpSpPr/>
                  <p:nvPr/>
                </p:nvGrpSpPr>
                <p:grpSpPr>
                  <a:xfrm rot="2972959">
                    <a:off x="8598363" y="2330596"/>
                    <a:ext cx="560711" cy="1828800"/>
                    <a:chOff x="6765584" y="990600"/>
                    <a:chExt cx="1083016" cy="3532339"/>
                  </a:xfrm>
                </p:grpSpPr>
                <p:sp>
                  <p:nvSpPr>
                    <p:cNvPr id="852" name="Moon 851"/>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Moon 852"/>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Moon 853"/>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Moon 854"/>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Moon 855"/>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0" name="Group 83"/>
                  <p:cNvGrpSpPr/>
                  <p:nvPr/>
                </p:nvGrpSpPr>
                <p:grpSpPr>
                  <a:xfrm rot="21057775">
                    <a:off x="7936516" y="1124339"/>
                    <a:ext cx="560711" cy="2493875"/>
                    <a:chOff x="6765584" y="990600"/>
                    <a:chExt cx="1083016" cy="3532339"/>
                  </a:xfrm>
                </p:grpSpPr>
                <p:sp>
                  <p:nvSpPr>
                    <p:cNvPr id="847" name="Moon 846"/>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8" name="Moon 847"/>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 name="Moon 848"/>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 name="Moon 849"/>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1" name="Moon 850"/>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1" name="Group 89"/>
                  <p:cNvGrpSpPr/>
                  <p:nvPr/>
                </p:nvGrpSpPr>
                <p:grpSpPr>
                  <a:xfrm rot="1547556">
                    <a:off x="8354077" y="3318090"/>
                    <a:ext cx="560711" cy="1828800"/>
                    <a:chOff x="6765584" y="990600"/>
                    <a:chExt cx="1083016" cy="3532339"/>
                  </a:xfrm>
                </p:grpSpPr>
                <p:sp>
                  <p:nvSpPr>
                    <p:cNvPr id="842" name="Moon 841"/>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Moon 842"/>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4" name="Moon 843"/>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5" name="Moon 844"/>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6" name="Moon 845"/>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2" name="Group 95"/>
                  <p:cNvGrpSpPr/>
                  <p:nvPr/>
                </p:nvGrpSpPr>
                <p:grpSpPr>
                  <a:xfrm rot="19650881">
                    <a:off x="7610042" y="3969898"/>
                    <a:ext cx="560711" cy="1828800"/>
                    <a:chOff x="6765584" y="990600"/>
                    <a:chExt cx="1083016" cy="3532339"/>
                  </a:xfrm>
                </p:grpSpPr>
                <p:sp>
                  <p:nvSpPr>
                    <p:cNvPr id="837" name="Moon 836"/>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 name="Moon 837"/>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Moon 838"/>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Moon 839"/>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Moon 840"/>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3" name="Group 101"/>
                  <p:cNvGrpSpPr/>
                  <p:nvPr/>
                </p:nvGrpSpPr>
                <p:grpSpPr>
                  <a:xfrm rot="1949119" flipH="1">
                    <a:off x="8372043" y="3969897"/>
                    <a:ext cx="560711" cy="1828800"/>
                    <a:chOff x="6765584" y="990600"/>
                    <a:chExt cx="1083016" cy="3532339"/>
                  </a:xfrm>
                </p:grpSpPr>
                <p:sp>
                  <p:nvSpPr>
                    <p:cNvPr id="832" name="Moon 831"/>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Moon 832"/>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4" name="Moon 833"/>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Moon 834"/>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6" name="Moon 835"/>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44" name="Group 107"/>
                <p:cNvGrpSpPr/>
                <p:nvPr/>
              </p:nvGrpSpPr>
              <p:grpSpPr>
                <a:xfrm>
                  <a:off x="4572000" y="990600"/>
                  <a:ext cx="1743805" cy="3733800"/>
                  <a:chOff x="7610042" y="1124339"/>
                  <a:chExt cx="2183077" cy="4674359"/>
                </a:xfrm>
              </p:grpSpPr>
              <p:grpSp>
                <p:nvGrpSpPr>
                  <p:cNvPr id="945" name="Group 58"/>
                  <p:cNvGrpSpPr/>
                  <p:nvPr/>
                </p:nvGrpSpPr>
                <p:grpSpPr>
                  <a:xfrm rot="19650881">
                    <a:off x="7610042" y="1912498"/>
                    <a:ext cx="560711" cy="1828800"/>
                    <a:chOff x="6765584" y="990600"/>
                    <a:chExt cx="1083016" cy="3532339"/>
                  </a:xfrm>
                </p:grpSpPr>
                <p:sp>
                  <p:nvSpPr>
                    <p:cNvPr id="817" name="Moon 816"/>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Moon 817"/>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 name="Moon 818"/>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Moon 819"/>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 name="Moon 820"/>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8" name="Moon 767"/>
                  <p:cNvSpPr/>
                  <p:nvPr/>
                </p:nvSpPr>
                <p:spPr>
                  <a:xfrm flipH="1">
                    <a:off x="8153400" y="2667000"/>
                    <a:ext cx="533400" cy="3124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1" name="Group 59"/>
                  <p:cNvGrpSpPr/>
                  <p:nvPr/>
                </p:nvGrpSpPr>
                <p:grpSpPr>
                  <a:xfrm rot="19650881">
                    <a:off x="7610043" y="2598297"/>
                    <a:ext cx="560711" cy="1828800"/>
                    <a:chOff x="6765584" y="990600"/>
                    <a:chExt cx="1083016" cy="3532339"/>
                  </a:xfrm>
                </p:grpSpPr>
                <p:sp>
                  <p:nvSpPr>
                    <p:cNvPr id="812" name="Moon 811"/>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Moon 812"/>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Moon 813"/>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5" name="Moon 814"/>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Moon 815"/>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3" name="Group 65"/>
                  <p:cNvGrpSpPr/>
                  <p:nvPr/>
                </p:nvGrpSpPr>
                <p:grpSpPr>
                  <a:xfrm rot="19650881">
                    <a:off x="7610042" y="3360298"/>
                    <a:ext cx="560711" cy="1828800"/>
                    <a:chOff x="6765584" y="990600"/>
                    <a:chExt cx="1083016" cy="3532339"/>
                  </a:xfrm>
                </p:grpSpPr>
                <p:sp>
                  <p:nvSpPr>
                    <p:cNvPr id="807" name="Moon 806"/>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Moon 807"/>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Moon 808"/>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Moon 809"/>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Moon 810"/>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4" name="Group 71"/>
                  <p:cNvGrpSpPr/>
                  <p:nvPr/>
                </p:nvGrpSpPr>
                <p:grpSpPr>
                  <a:xfrm rot="928600">
                    <a:off x="8349452" y="1870455"/>
                    <a:ext cx="560711" cy="1828800"/>
                    <a:chOff x="6765584" y="990600"/>
                    <a:chExt cx="1083016" cy="3532339"/>
                  </a:xfrm>
                </p:grpSpPr>
                <p:sp>
                  <p:nvSpPr>
                    <p:cNvPr id="802" name="Moon 801"/>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3" name="Moon 802"/>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4" name="Moon 803"/>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5" name="Moon 804"/>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6" name="Moon 805"/>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5" name="Group 77"/>
                  <p:cNvGrpSpPr/>
                  <p:nvPr/>
                </p:nvGrpSpPr>
                <p:grpSpPr>
                  <a:xfrm rot="2972959">
                    <a:off x="8598363" y="2330596"/>
                    <a:ext cx="560711" cy="1828800"/>
                    <a:chOff x="6765584" y="990600"/>
                    <a:chExt cx="1083016" cy="3532339"/>
                  </a:xfrm>
                </p:grpSpPr>
                <p:sp>
                  <p:nvSpPr>
                    <p:cNvPr id="797" name="Moon 796"/>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Moon 797"/>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Moon 798"/>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Moon 799"/>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Moon 800"/>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6" name="Group 83"/>
                  <p:cNvGrpSpPr/>
                  <p:nvPr/>
                </p:nvGrpSpPr>
                <p:grpSpPr>
                  <a:xfrm rot="21057775">
                    <a:off x="7936516" y="1124339"/>
                    <a:ext cx="560711" cy="2493875"/>
                    <a:chOff x="6765584" y="990600"/>
                    <a:chExt cx="1083016" cy="3532339"/>
                  </a:xfrm>
                </p:grpSpPr>
                <p:sp>
                  <p:nvSpPr>
                    <p:cNvPr id="792" name="Moon 791"/>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3" name="Moon 792"/>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4" name="Moon 793"/>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Moon 794"/>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Moon 795"/>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7" name="Group 89"/>
                  <p:cNvGrpSpPr/>
                  <p:nvPr/>
                </p:nvGrpSpPr>
                <p:grpSpPr>
                  <a:xfrm rot="1547556">
                    <a:off x="8354077" y="3318090"/>
                    <a:ext cx="560711" cy="1828800"/>
                    <a:chOff x="6765584" y="990600"/>
                    <a:chExt cx="1083016" cy="3532339"/>
                  </a:xfrm>
                </p:grpSpPr>
                <p:sp>
                  <p:nvSpPr>
                    <p:cNvPr id="787" name="Moon 786"/>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Moon 787"/>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Moon 788"/>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Moon 789"/>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Moon 790"/>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8" name="Group 95"/>
                  <p:cNvGrpSpPr/>
                  <p:nvPr/>
                </p:nvGrpSpPr>
                <p:grpSpPr>
                  <a:xfrm rot="19650881">
                    <a:off x="7610042" y="3969898"/>
                    <a:ext cx="560711" cy="1828800"/>
                    <a:chOff x="6765584" y="990600"/>
                    <a:chExt cx="1083016" cy="3532339"/>
                  </a:xfrm>
                </p:grpSpPr>
                <p:sp>
                  <p:nvSpPr>
                    <p:cNvPr id="782" name="Moon 781"/>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Moon 782"/>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Moon 783"/>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Moon 784"/>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Moon 785"/>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9" name="Group 101"/>
                  <p:cNvGrpSpPr/>
                  <p:nvPr/>
                </p:nvGrpSpPr>
                <p:grpSpPr>
                  <a:xfrm rot="1949119" flipH="1">
                    <a:off x="8372043" y="3969897"/>
                    <a:ext cx="560711" cy="1828800"/>
                    <a:chOff x="6765584" y="990600"/>
                    <a:chExt cx="1083016" cy="3532339"/>
                  </a:xfrm>
                </p:grpSpPr>
                <p:sp>
                  <p:nvSpPr>
                    <p:cNvPr id="777" name="Moon 776"/>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Moon 777"/>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Moon 778"/>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 name="Moon 779"/>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Moon 780"/>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00" name="Group 107"/>
                <p:cNvGrpSpPr/>
                <p:nvPr/>
              </p:nvGrpSpPr>
              <p:grpSpPr>
                <a:xfrm>
                  <a:off x="6629400" y="990600"/>
                  <a:ext cx="1743805" cy="3733800"/>
                  <a:chOff x="7610042" y="1124339"/>
                  <a:chExt cx="2183077" cy="4674359"/>
                </a:xfrm>
              </p:grpSpPr>
              <p:grpSp>
                <p:nvGrpSpPr>
                  <p:cNvPr id="1046" name="Group 58"/>
                  <p:cNvGrpSpPr/>
                  <p:nvPr/>
                </p:nvGrpSpPr>
                <p:grpSpPr>
                  <a:xfrm rot="19650881">
                    <a:off x="7610042" y="1912498"/>
                    <a:ext cx="560711" cy="1828800"/>
                    <a:chOff x="6765584" y="990600"/>
                    <a:chExt cx="1083016" cy="3532339"/>
                  </a:xfrm>
                </p:grpSpPr>
                <p:sp>
                  <p:nvSpPr>
                    <p:cNvPr id="762" name="Moon 761"/>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Moon 762"/>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 name="Moon 763"/>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Moon 764"/>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Moon 765"/>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3" name="Moon 236"/>
                  <p:cNvSpPr/>
                  <p:nvPr/>
                </p:nvSpPr>
                <p:spPr>
                  <a:xfrm flipH="1">
                    <a:off x="8153400" y="2667000"/>
                    <a:ext cx="533400" cy="3124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8" name="Group 59"/>
                  <p:cNvGrpSpPr/>
                  <p:nvPr/>
                </p:nvGrpSpPr>
                <p:grpSpPr>
                  <a:xfrm rot="19650881">
                    <a:off x="7610043" y="2598297"/>
                    <a:ext cx="560711" cy="1828800"/>
                    <a:chOff x="6765584" y="990600"/>
                    <a:chExt cx="1083016" cy="3532339"/>
                  </a:xfrm>
                </p:grpSpPr>
                <p:sp>
                  <p:nvSpPr>
                    <p:cNvPr id="757" name="Moon 756"/>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Moon 757"/>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Moon 758"/>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Moon 759"/>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Moon 760"/>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9" name="Group 65"/>
                  <p:cNvGrpSpPr/>
                  <p:nvPr/>
                </p:nvGrpSpPr>
                <p:grpSpPr>
                  <a:xfrm rot="19650881">
                    <a:off x="7610042" y="3360298"/>
                    <a:ext cx="560711" cy="1828800"/>
                    <a:chOff x="6765584" y="990600"/>
                    <a:chExt cx="1083016" cy="3532339"/>
                  </a:xfrm>
                </p:grpSpPr>
                <p:sp>
                  <p:nvSpPr>
                    <p:cNvPr id="752" name="Moon 751"/>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Moon 752"/>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Moon 753"/>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Moon 754"/>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Moon 755"/>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0" name="Group 71"/>
                  <p:cNvGrpSpPr/>
                  <p:nvPr/>
                </p:nvGrpSpPr>
                <p:grpSpPr>
                  <a:xfrm rot="928600">
                    <a:off x="8349452" y="1870455"/>
                    <a:ext cx="560711" cy="1828800"/>
                    <a:chOff x="6765584" y="990600"/>
                    <a:chExt cx="1083016" cy="3532339"/>
                  </a:xfrm>
                </p:grpSpPr>
                <p:sp>
                  <p:nvSpPr>
                    <p:cNvPr id="747" name="Moon 746"/>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8" name="Moon 747"/>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Moon 748"/>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Moon 749"/>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Moon 750"/>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1" name="Group 77"/>
                  <p:cNvGrpSpPr/>
                  <p:nvPr/>
                </p:nvGrpSpPr>
                <p:grpSpPr>
                  <a:xfrm rot="2972959">
                    <a:off x="8598363" y="2330596"/>
                    <a:ext cx="560711" cy="1828800"/>
                    <a:chOff x="6765584" y="990600"/>
                    <a:chExt cx="1083016" cy="3532339"/>
                  </a:xfrm>
                </p:grpSpPr>
                <p:sp>
                  <p:nvSpPr>
                    <p:cNvPr id="742" name="Moon 741"/>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3" name="Moon 742"/>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4" name="Moon 743"/>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Moon 744"/>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6" name="Moon 745"/>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2" name="Group 83"/>
                  <p:cNvGrpSpPr/>
                  <p:nvPr/>
                </p:nvGrpSpPr>
                <p:grpSpPr>
                  <a:xfrm rot="21057775">
                    <a:off x="7936516" y="1124339"/>
                    <a:ext cx="560711" cy="2493875"/>
                    <a:chOff x="6765584" y="990600"/>
                    <a:chExt cx="1083016" cy="3532339"/>
                  </a:xfrm>
                </p:grpSpPr>
                <p:sp>
                  <p:nvSpPr>
                    <p:cNvPr id="737" name="Moon 736"/>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Moon 737"/>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Moon 738"/>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0" name="Moon 739"/>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Moon 740"/>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3" name="Group 89"/>
                  <p:cNvGrpSpPr/>
                  <p:nvPr/>
                </p:nvGrpSpPr>
                <p:grpSpPr>
                  <a:xfrm rot="1547556">
                    <a:off x="8354077" y="3318090"/>
                    <a:ext cx="560711" cy="1828800"/>
                    <a:chOff x="6765584" y="990600"/>
                    <a:chExt cx="1083016" cy="3532339"/>
                  </a:xfrm>
                </p:grpSpPr>
                <p:sp>
                  <p:nvSpPr>
                    <p:cNvPr id="732" name="Moon 731"/>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Moon 732"/>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Moon 733"/>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Moon 734"/>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Moon 735"/>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4" name="Group 95"/>
                  <p:cNvGrpSpPr/>
                  <p:nvPr/>
                </p:nvGrpSpPr>
                <p:grpSpPr>
                  <a:xfrm rot="19650881">
                    <a:off x="7610042" y="3969898"/>
                    <a:ext cx="560711" cy="1828800"/>
                    <a:chOff x="6765584" y="990600"/>
                    <a:chExt cx="1083016" cy="3532339"/>
                  </a:xfrm>
                </p:grpSpPr>
                <p:sp>
                  <p:nvSpPr>
                    <p:cNvPr id="727" name="Moon 250"/>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Moon 251"/>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Moon 252"/>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Moon 253"/>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Moon 254"/>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5" name="Group 101"/>
                  <p:cNvGrpSpPr/>
                  <p:nvPr/>
                </p:nvGrpSpPr>
                <p:grpSpPr>
                  <a:xfrm rot="1949119" flipH="1">
                    <a:off x="8372043" y="3969897"/>
                    <a:ext cx="560711" cy="1828800"/>
                    <a:chOff x="6765584" y="990600"/>
                    <a:chExt cx="1083016" cy="3532339"/>
                  </a:xfrm>
                </p:grpSpPr>
                <p:sp>
                  <p:nvSpPr>
                    <p:cNvPr id="722" name="Moon 245"/>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Moon 246"/>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Moon 247"/>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Moon 248"/>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Moon 249"/>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707" name="Double Wave 4"/>
              <p:cNvSpPr/>
              <p:nvPr/>
            </p:nvSpPr>
            <p:spPr>
              <a:xfrm>
                <a:off x="0" y="4038600"/>
                <a:ext cx="9144000" cy="1752600"/>
              </a:xfrm>
              <a:prstGeom prst="doubleWave">
                <a:avLst/>
              </a:prstGeom>
              <a:solidFill>
                <a:srgbClr val="D98E2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1" name="Frame 700"/>
            <p:cNvSpPr/>
            <p:nvPr/>
          </p:nvSpPr>
          <p:spPr>
            <a:xfrm>
              <a:off x="914400" y="1219200"/>
              <a:ext cx="3048000" cy="1981200"/>
            </a:xfrm>
            <a:prstGeom prst="frame">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01" name="Group 455"/>
          <p:cNvGrpSpPr/>
          <p:nvPr/>
        </p:nvGrpSpPr>
        <p:grpSpPr>
          <a:xfrm>
            <a:off x="2819401" y="1524000"/>
            <a:ext cx="2566363" cy="5037848"/>
            <a:chOff x="3974304" y="143752"/>
            <a:chExt cx="3109809" cy="6104648"/>
          </a:xfrm>
        </p:grpSpPr>
        <p:sp>
          <p:nvSpPr>
            <p:cNvPr id="457" name="Oval 456"/>
            <p:cNvSpPr/>
            <p:nvPr/>
          </p:nvSpPr>
          <p:spPr>
            <a:xfrm>
              <a:off x="4572000" y="533400"/>
              <a:ext cx="1905000" cy="2971800"/>
            </a:xfrm>
            <a:prstGeom prst="ellipse">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Oval 457"/>
            <p:cNvSpPr/>
            <p:nvPr/>
          </p:nvSpPr>
          <p:spPr>
            <a:xfrm rot="3646842">
              <a:off x="5506161" y="5632913"/>
              <a:ext cx="689263" cy="541711"/>
            </a:xfrm>
            <a:prstGeom prst="ellipse">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p:cNvSpPr/>
            <p:nvPr/>
          </p:nvSpPr>
          <p:spPr>
            <a:xfrm rot="6922285">
              <a:off x="4904939" y="5629475"/>
              <a:ext cx="689263" cy="541711"/>
            </a:xfrm>
            <a:prstGeom prst="ellipse">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Oval 459"/>
            <p:cNvSpPr/>
            <p:nvPr/>
          </p:nvSpPr>
          <p:spPr>
            <a:xfrm rot="3770880">
              <a:off x="5712701" y="5170269"/>
              <a:ext cx="772058" cy="50370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Oval 460"/>
            <p:cNvSpPr/>
            <p:nvPr/>
          </p:nvSpPr>
          <p:spPr>
            <a:xfrm rot="2706969">
              <a:off x="6468626" y="3662978"/>
              <a:ext cx="689263" cy="54171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Oval 461"/>
            <p:cNvSpPr/>
            <p:nvPr/>
          </p:nvSpPr>
          <p:spPr>
            <a:xfrm rot="6922285">
              <a:off x="3900528" y="3664919"/>
              <a:ext cx="689263" cy="54171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Flowchart: Manual Operation 462"/>
            <p:cNvSpPr/>
            <p:nvPr/>
          </p:nvSpPr>
          <p:spPr>
            <a:xfrm rot="9035457">
              <a:off x="5975800" y="2506967"/>
              <a:ext cx="821702" cy="1559532"/>
            </a:xfrm>
            <a:prstGeom prst="flowChartManualOperation">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Flowchart: Manual Operation 463"/>
            <p:cNvSpPr/>
            <p:nvPr/>
          </p:nvSpPr>
          <p:spPr>
            <a:xfrm rot="12441478">
              <a:off x="4287391" y="2507535"/>
              <a:ext cx="821702" cy="1585525"/>
            </a:xfrm>
            <a:prstGeom prst="flowChartManualOperation">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Flowchart: Manual Operation 464"/>
            <p:cNvSpPr/>
            <p:nvPr/>
          </p:nvSpPr>
          <p:spPr>
            <a:xfrm rot="10800000">
              <a:off x="4644602" y="2504834"/>
              <a:ext cx="1888209" cy="3347025"/>
            </a:xfrm>
            <a:prstGeom prst="flowChartManualOperation">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Hexagon 465"/>
            <p:cNvSpPr/>
            <p:nvPr/>
          </p:nvSpPr>
          <p:spPr>
            <a:xfrm>
              <a:off x="5305567" y="917224"/>
              <a:ext cx="460219" cy="347136"/>
            </a:xfrm>
            <a:prstGeom prst="hexag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a:off x="5086071" y="1849982"/>
              <a:ext cx="846566" cy="133920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Flowchart: Manual Operation 467"/>
            <p:cNvSpPr/>
            <p:nvPr/>
          </p:nvSpPr>
          <p:spPr>
            <a:xfrm rot="11472743">
              <a:off x="4429709" y="2665831"/>
              <a:ext cx="1100268" cy="3347024"/>
            </a:xfrm>
            <a:prstGeom prst="flowChartManualOperat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Flowchart: Manual Operation 468"/>
            <p:cNvSpPr/>
            <p:nvPr/>
          </p:nvSpPr>
          <p:spPr>
            <a:xfrm rot="10187976">
              <a:off x="5621669" y="2585572"/>
              <a:ext cx="1100268" cy="3347024"/>
            </a:xfrm>
            <a:prstGeom prst="flowChartManualOperat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3" name="Group 156"/>
            <p:cNvGrpSpPr/>
            <p:nvPr/>
          </p:nvGrpSpPr>
          <p:grpSpPr>
            <a:xfrm rot="4899292">
              <a:off x="4543853" y="4022755"/>
              <a:ext cx="3267230" cy="609600"/>
              <a:chOff x="3352800" y="1905000"/>
              <a:chExt cx="5553231" cy="838200"/>
            </a:xfrm>
          </p:grpSpPr>
          <p:grpSp>
            <p:nvGrpSpPr>
              <p:cNvPr id="1104" name="Group 222"/>
              <p:cNvGrpSpPr/>
              <p:nvPr/>
            </p:nvGrpSpPr>
            <p:grpSpPr>
              <a:xfrm>
                <a:off x="3352800" y="1905000"/>
                <a:ext cx="2810031" cy="838200"/>
                <a:chOff x="4809969" y="2971800"/>
                <a:chExt cx="5781831" cy="1638300"/>
              </a:xfrm>
            </p:grpSpPr>
            <p:grpSp>
              <p:nvGrpSpPr>
                <p:cNvPr id="1105" name="Group 213"/>
                <p:cNvGrpSpPr/>
                <p:nvPr/>
              </p:nvGrpSpPr>
              <p:grpSpPr>
                <a:xfrm rot="5400000">
                  <a:off x="5457669" y="2362200"/>
                  <a:ext cx="1600200" cy="2895600"/>
                  <a:chOff x="5457669" y="2362200"/>
                  <a:chExt cx="1600200" cy="2895600"/>
                </a:xfrm>
              </p:grpSpPr>
              <p:grpSp>
                <p:nvGrpSpPr>
                  <p:cNvPr id="1106" name="Group 208"/>
                  <p:cNvGrpSpPr/>
                  <p:nvPr/>
                </p:nvGrpSpPr>
                <p:grpSpPr>
                  <a:xfrm>
                    <a:off x="5486400" y="2362200"/>
                    <a:ext cx="1524000" cy="1447800"/>
                    <a:chOff x="5486400" y="2362200"/>
                    <a:chExt cx="1524000" cy="1447800"/>
                  </a:xfrm>
                </p:grpSpPr>
                <p:sp>
                  <p:nvSpPr>
                    <p:cNvPr id="593" name="Up Arrow Callout 592"/>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Quad Arrow 593"/>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7" name="Group 209"/>
                  <p:cNvGrpSpPr/>
                  <p:nvPr/>
                </p:nvGrpSpPr>
                <p:grpSpPr>
                  <a:xfrm rot="10800000">
                    <a:off x="5486400" y="3810000"/>
                    <a:ext cx="1524000" cy="1447800"/>
                    <a:chOff x="5486400" y="2362200"/>
                    <a:chExt cx="1524000" cy="1447800"/>
                  </a:xfrm>
                </p:grpSpPr>
                <p:sp>
                  <p:nvSpPr>
                    <p:cNvPr id="591" name="Up Arrow Callout 590"/>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Quad Arrow 591"/>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0" name="Diamond 589"/>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8" name="Group 214"/>
                <p:cNvGrpSpPr/>
                <p:nvPr/>
              </p:nvGrpSpPr>
              <p:grpSpPr>
                <a:xfrm rot="5400000">
                  <a:off x="8343900" y="2324100"/>
                  <a:ext cx="1600200" cy="2895600"/>
                  <a:chOff x="5457669" y="2362200"/>
                  <a:chExt cx="1600200" cy="2895600"/>
                </a:xfrm>
              </p:grpSpPr>
              <p:grpSp>
                <p:nvGrpSpPr>
                  <p:cNvPr id="1109" name="Group 208"/>
                  <p:cNvGrpSpPr/>
                  <p:nvPr/>
                </p:nvGrpSpPr>
                <p:grpSpPr>
                  <a:xfrm>
                    <a:off x="5486400" y="2362200"/>
                    <a:ext cx="1524000" cy="1447800"/>
                    <a:chOff x="5486400" y="2362200"/>
                    <a:chExt cx="1524000" cy="1447800"/>
                  </a:xfrm>
                </p:grpSpPr>
                <p:sp>
                  <p:nvSpPr>
                    <p:cNvPr id="586" name="Up Arrow Callout 585"/>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Quad Arrow 586"/>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0" name="Group 209"/>
                  <p:cNvGrpSpPr/>
                  <p:nvPr/>
                </p:nvGrpSpPr>
                <p:grpSpPr>
                  <a:xfrm rot="10800000">
                    <a:off x="5486400" y="3810000"/>
                    <a:ext cx="1524000" cy="1447800"/>
                    <a:chOff x="5486400" y="2362200"/>
                    <a:chExt cx="1524000" cy="1447800"/>
                  </a:xfrm>
                </p:grpSpPr>
                <p:sp>
                  <p:nvSpPr>
                    <p:cNvPr id="584" name="Up Arrow Callout 583"/>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Quad Arrow 584"/>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3" name="Diamond 582"/>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6" name="Group 223"/>
              <p:cNvGrpSpPr/>
              <p:nvPr/>
            </p:nvGrpSpPr>
            <p:grpSpPr>
              <a:xfrm>
                <a:off x="6096000" y="1905000"/>
                <a:ext cx="2810031" cy="838200"/>
                <a:chOff x="4809969" y="2971800"/>
                <a:chExt cx="5781831" cy="1638300"/>
              </a:xfrm>
            </p:grpSpPr>
            <p:grpSp>
              <p:nvGrpSpPr>
                <p:cNvPr id="1157" name="Group 213"/>
                <p:cNvGrpSpPr/>
                <p:nvPr/>
              </p:nvGrpSpPr>
              <p:grpSpPr>
                <a:xfrm rot="5400000">
                  <a:off x="5457669" y="2362200"/>
                  <a:ext cx="1600200" cy="2895600"/>
                  <a:chOff x="5457669" y="2362200"/>
                  <a:chExt cx="1600200" cy="2895600"/>
                </a:xfrm>
              </p:grpSpPr>
              <p:grpSp>
                <p:nvGrpSpPr>
                  <p:cNvPr id="1158" name="Group 208"/>
                  <p:cNvGrpSpPr/>
                  <p:nvPr/>
                </p:nvGrpSpPr>
                <p:grpSpPr>
                  <a:xfrm>
                    <a:off x="5486400" y="2362200"/>
                    <a:ext cx="1524000" cy="1447800"/>
                    <a:chOff x="5486400" y="2362200"/>
                    <a:chExt cx="1524000" cy="1447800"/>
                  </a:xfrm>
                </p:grpSpPr>
                <p:sp>
                  <p:nvSpPr>
                    <p:cNvPr id="577" name="Up Arrow Callout 576"/>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Quad Arrow 577"/>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9" name="Group 209"/>
                  <p:cNvGrpSpPr/>
                  <p:nvPr/>
                </p:nvGrpSpPr>
                <p:grpSpPr>
                  <a:xfrm rot="10800000">
                    <a:off x="5486400" y="3810000"/>
                    <a:ext cx="1524000" cy="1447800"/>
                    <a:chOff x="5486400" y="2362200"/>
                    <a:chExt cx="1524000" cy="1447800"/>
                  </a:xfrm>
                </p:grpSpPr>
                <p:sp>
                  <p:nvSpPr>
                    <p:cNvPr id="575" name="Up Arrow Callout 574"/>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Quad Arrow 575"/>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4" name="Diamond 573"/>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0" name="Group 214"/>
                <p:cNvGrpSpPr/>
                <p:nvPr/>
              </p:nvGrpSpPr>
              <p:grpSpPr>
                <a:xfrm rot="5400000">
                  <a:off x="8343900" y="2324100"/>
                  <a:ext cx="1600200" cy="2895600"/>
                  <a:chOff x="5457669" y="2362200"/>
                  <a:chExt cx="1600200" cy="2895600"/>
                </a:xfrm>
              </p:grpSpPr>
              <p:grpSp>
                <p:nvGrpSpPr>
                  <p:cNvPr id="1161" name="Group 208"/>
                  <p:cNvGrpSpPr/>
                  <p:nvPr/>
                </p:nvGrpSpPr>
                <p:grpSpPr>
                  <a:xfrm>
                    <a:off x="5486400" y="2362200"/>
                    <a:ext cx="1524000" cy="1447800"/>
                    <a:chOff x="5486400" y="2362200"/>
                    <a:chExt cx="1524000" cy="1447800"/>
                  </a:xfrm>
                </p:grpSpPr>
                <p:sp>
                  <p:nvSpPr>
                    <p:cNvPr id="570" name="Up Arrow Callout 569"/>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Quad Arrow 570"/>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2" name="Group 209"/>
                  <p:cNvGrpSpPr/>
                  <p:nvPr/>
                </p:nvGrpSpPr>
                <p:grpSpPr>
                  <a:xfrm rot="10800000">
                    <a:off x="5486400" y="3810000"/>
                    <a:ext cx="1524000" cy="1447800"/>
                    <a:chOff x="5486400" y="2362200"/>
                    <a:chExt cx="1524000" cy="1447800"/>
                  </a:xfrm>
                </p:grpSpPr>
                <p:sp>
                  <p:nvSpPr>
                    <p:cNvPr id="568" name="Up Arrow Callout 567"/>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Quad Arrow 568"/>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7" name="Diamond 566"/>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63" name="Group 191"/>
            <p:cNvGrpSpPr/>
            <p:nvPr/>
          </p:nvGrpSpPr>
          <p:grpSpPr>
            <a:xfrm rot="6068531">
              <a:off x="3324527" y="4023923"/>
              <a:ext cx="3267230" cy="609600"/>
              <a:chOff x="3352800" y="1905000"/>
              <a:chExt cx="5553231" cy="838200"/>
            </a:xfrm>
          </p:grpSpPr>
          <p:grpSp>
            <p:nvGrpSpPr>
              <p:cNvPr id="1164" name="Group 222"/>
              <p:cNvGrpSpPr/>
              <p:nvPr/>
            </p:nvGrpSpPr>
            <p:grpSpPr>
              <a:xfrm>
                <a:off x="3352800" y="1905000"/>
                <a:ext cx="2810031" cy="838200"/>
                <a:chOff x="4809969" y="2971800"/>
                <a:chExt cx="5781831" cy="1638300"/>
              </a:xfrm>
            </p:grpSpPr>
            <p:grpSp>
              <p:nvGrpSpPr>
                <p:cNvPr id="1165" name="Group 213"/>
                <p:cNvGrpSpPr/>
                <p:nvPr/>
              </p:nvGrpSpPr>
              <p:grpSpPr>
                <a:xfrm rot="5400000">
                  <a:off x="5457669" y="2362200"/>
                  <a:ext cx="1600200" cy="2895600"/>
                  <a:chOff x="5457669" y="2362200"/>
                  <a:chExt cx="1600200" cy="2895600"/>
                </a:xfrm>
              </p:grpSpPr>
              <p:grpSp>
                <p:nvGrpSpPr>
                  <p:cNvPr id="1166" name="Group 208"/>
                  <p:cNvGrpSpPr/>
                  <p:nvPr/>
                </p:nvGrpSpPr>
                <p:grpSpPr>
                  <a:xfrm>
                    <a:off x="5486400" y="2362200"/>
                    <a:ext cx="1524000" cy="1447800"/>
                    <a:chOff x="5486400" y="2362200"/>
                    <a:chExt cx="1524000" cy="1447800"/>
                  </a:xfrm>
                </p:grpSpPr>
                <p:sp>
                  <p:nvSpPr>
                    <p:cNvPr id="559" name="Up Arrow Callout 558"/>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Quad Arrow 559"/>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7" name="Group 209"/>
                  <p:cNvGrpSpPr/>
                  <p:nvPr/>
                </p:nvGrpSpPr>
                <p:grpSpPr>
                  <a:xfrm rot="10800000">
                    <a:off x="5486400" y="3810000"/>
                    <a:ext cx="1524000" cy="1447800"/>
                    <a:chOff x="5486400" y="2362200"/>
                    <a:chExt cx="1524000" cy="1447800"/>
                  </a:xfrm>
                </p:grpSpPr>
                <p:sp>
                  <p:nvSpPr>
                    <p:cNvPr id="557" name="Up Arrow Callout 556"/>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Quad Arrow 557"/>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6" name="Diamond 555"/>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8" name="Group 214"/>
                <p:cNvGrpSpPr/>
                <p:nvPr/>
              </p:nvGrpSpPr>
              <p:grpSpPr>
                <a:xfrm rot="5400000">
                  <a:off x="8343900" y="2324100"/>
                  <a:ext cx="1600200" cy="2895600"/>
                  <a:chOff x="5457669" y="2362200"/>
                  <a:chExt cx="1600200" cy="2895600"/>
                </a:xfrm>
              </p:grpSpPr>
              <p:grpSp>
                <p:nvGrpSpPr>
                  <p:cNvPr id="1169" name="Group 208"/>
                  <p:cNvGrpSpPr/>
                  <p:nvPr/>
                </p:nvGrpSpPr>
                <p:grpSpPr>
                  <a:xfrm>
                    <a:off x="5486400" y="2362200"/>
                    <a:ext cx="1524000" cy="1447800"/>
                    <a:chOff x="5486400" y="2362200"/>
                    <a:chExt cx="1524000" cy="1447800"/>
                  </a:xfrm>
                </p:grpSpPr>
                <p:sp>
                  <p:nvSpPr>
                    <p:cNvPr id="552" name="Up Arrow Callout 551"/>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Quad Arrow 552"/>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0" name="Group 209"/>
                  <p:cNvGrpSpPr/>
                  <p:nvPr/>
                </p:nvGrpSpPr>
                <p:grpSpPr>
                  <a:xfrm rot="10800000">
                    <a:off x="5486400" y="3810000"/>
                    <a:ext cx="1524000" cy="1447800"/>
                    <a:chOff x="5486400" y="2362200"/>
                    <a:chExt cx="1524000" cy="1447800"/>
                  </a:xfrm>
                </p:grpSpPr>
                <p:sp>
                  <p:nvSpPr>
                    <p:cNvPr id="550" name="Up Arrow Callout 549"/>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Quad Arrow 550"/>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9" name="Diamond 548"/>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71" name="Group 223"/>
              <p:cNvGrpSpPr/>
              <p:nvPr/>
            </p:nvGrpSpPr>
            <p:grpSpPr>
              <a:xfrm>
                <a:off x="6096000" y="1905000"/>
                <a:ext cx="2810031" cy="838200"/>
                <a:chOff x="4809969" y="2971800"/>
                <a:chExt cx="5781831" cy="1638300"/>
              </a:xfrm>
            </p:grpSpPr>
            <p:grpSp>
              <p:nvGrpSpPr>
                <p:cNvPr id="1172" name="Group 213"/>
                <p:cNvGrpSpPr/>
                <p:nvPr/>
              </p:nvGrpSpPr>
              <p:grpSpPr>
                <a:xfrm rot="5400000">
                  <a:off x="5457669" y="2362200"/>
                  <a:ext cx="1600200" cy="2895600"/>
                  <a:chOff x="5457669" y="2362200"/>
                  <a:chExt cx="1600200" cy="2895600"/>
                </a:xfrm>
              </p:grpSpPr>
              <p:grpSp>
                <p:nvGrpSpPr>
                  <p:cNvPr id="1173" name="Group 208"/>
                  <p:cNvGrpSpPr/>
                  <p:nvPr/>
                </p:nvGrpSpPr>
                <p:grpSpPr>
                  <a:xfrm>
                    <a:off x="5486400" y="2362200"/>
                    <a:ext cx="1524000" cy="1447800"/>
                    <a:chOff x="5486400" y="2362200"/>
                    <a:chExt cx="1524000" cy="1447800"/>
                  </a:xfrm>
                </p:grpSpPr>
                <p:sp>
                  <p:nvSpPr>
                    <p:cNvPr id="543" name="Up Arrow Callout 542"/>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Quad Arrow 543"/>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4" name="Group 209"/>
                  <p:cNvGrpSpPr/>
                  <p:nvPr/>
                </p:nvGrpSpPr>
                <p:grpSpPr>
                  <a:xfrm rot="10800000">
                    <a:off x="5486400" y="3810000"/>
                    <a:ext cx="1524000" cy="1447800"/>
                    <a:chOff x="5486400" y="2362200"/>
                    <a:chExt cx="1524000" cy="1447800"/>
                  </a:xfrm>
                </p:grpSpPr>
                <p:sp>
                  <p:nvSpPr>
                    <p:cNvPr id="541" name="Up Arrow Callout 540"/>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Quad Arrow 541"/>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0" name="Diamond 539"/>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5" name="Group 214"/>
                <p:cNvGrpSpPr/>
                <p:nvPr/>
              </p:nvGrpSpPr>
              <p:grpSpPr>
                <a:xfrm rot="5400000">
                  <a:off x="8343900" y="2324100"/>
                  <a:ext cx="1600200" cy="2895600"/>
                  <a:chOff x="5457669" y="2362200"/>
                  <a:chExt cx="1600200" cy="2895600"/>
                </a:xfrm>
              </p:grpSpPr>
              <p:grpSp>
                <p:nvGrpSpPr>
                  <p:cNvPr id="1176" name="Group 208"/>
                  <p:cNvGrpSpPr/>
                  <p:nvPr/>
                </p:nvGrpSpPr>
                <p:grpSpPr>
                  <a:xfrm>
                    <a:off x="5486400" y="2362200"/>
                    <a:ext cx="1524000" cy="1447800"/>
                    <a:chOff x="5486400" y="2362200"/>
                    <a:chExt cx="1524000" cy="1447800"/>
                  </a:xfrm>
                </p:grpSpPr>
                <p:sp>
                  <p:nvSpPr>
                    <p:cNvPr id="536" name="Up Arrow Callout 535"/>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Quad Arrow 536"/>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7" name="Group 209"/>
                  <p:cNvGrpSpPr/>
                  <p:nvPr/>
                </p:nvGrpSpPr>
                <p:grpSpPr>
                  <a:xfrm rot="10800000">
                    <a:off x="5486400" y="3810000"/>
                    <a:ext cx="1524000" cy="1447800"/>
                    <a:chOff x="5486400" y="2362200"/>
                    <a:chExt cx="1524000" cy="1447800"/>
                  </a:xfrm>
                </p:grpSpPr>
                <p:sp>
                  <p:nvSpPr>
                    <p:cNvPr id="534" name="Up Arrow Callout 533"/>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Quad Arrow 534"/>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3" name="Diamond 532"/>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72" name="Oval 471"/>
            <p:cNvSpPr/>
            <p:nvPr/>
          </p:nvSpPr>
          <p:spPr>
            <a:xfrm>
              <a:off x="4691943" y="685800"/>
              <a:ext cx="1687468" cy="219852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8" name="Group 317"/>
            <p:cNvGrpSpPr/>
            <p:nvPr/>
          </p:nvGrpSpPr>
          <p:grpSpPr>
            <a:xfrm>
              <a:off x="4648201" y="533401"/>
              <a:ext cx="1752600" cy="1143000"/>
              <a:chOff x="2563701" y="829952"/>
              <a:chExt cx="1675687" cy="1200349"/>
            </a:xfrm>
          </p:grpSpPr>
          <p:sp>
            <p:nvSpPr>
              <p:cNvPr id="521" name="Wave 520"/>
              <p:cNvSpPr/>
              <p:nvPr/>
            </p:nvSpPr>
            <p:spPr>
              <a:xfrm rot="21194305">
                <a:off x="2563701" y="1039701"/>
                <a:ext cx="990600" cy="990600"/>
              </a:xfrm>
              <a:prstGeom prst="wave">
                <a:avLst>
                  <a:gd name="adj1" fmla="val 20000"/>
                  <a:gd name="adj2" fmla="val -10000"/>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Wave 521"/>
              <p:cNvSpPr/>
              <p:nvPr/>
            </p:nvSpPr>
            <p:spPr>
              <a:xfrm rot="2315749">
                <a:off x="3248788" y="1038988"/>
                <a:ext cx="990600" cy="990600"/>
              </a:xfrm>
              <a:prstGeom prst="wave">
                <a:avLst>
                  <a:gd name="adj1" fmla="val 20000"/>
                  <a:gd name="adj2" fmla="val -10000"/>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9" name="Group 316"/>
              <p:cNvGrpSpPr/>
              <p:nvPr/>
            </p:nvGrpSpPr>
            <p:grpSpPr>
              <a:xfrm>
                <a:off x="2593540" y="829952"/>
                <a:ext cx="1524000" cy="1080412"/>
                <a:chOff x="2593540" y="829952"/>
                <a:chExt cx="1524000" cy="1080412"/>
              </a:xfrm>
            </p:grpSpPr>
            <p:sp>
              <p:nvSpPr>
                <p:cNvPr id="524" name="Wave 523"/>
                <p:cNvSpPr/>
                <p:nvPr/>
              </p:nvSpPr>
              <p:spPr>
                <a:xfrm rot="1428102">
                  <a:off x="2900963" y="919764"/>
                  <a:ext cx="990600" cy="990600"/>
                </a:xfrm>
                <a:prstGeom prst="wave">
                  <a:avLst>
                    <a:gd name="adj1" fmla="val 20000"/>
                    <a:gd name="adj2" fmla="val -10000"/>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524"/>
                <p:cNvSpPr/>
                <p:nvPr/>
              </p:nvSpPr>
              <p:spPr>
                <a:xfrm rot="16898669">
                  <a:off x="2886736" y="536756"/>
                  <a:ext cx="937607" cy="1524000"/>
                </a:xfrm>
                <a:prstGeom prst="ellipse">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Oval 525"/>
                <p:cNvSpPr/>
                <p:nvPr/>
              </p:nvSpPr>
              <p:spPr>
                <a:xfrm rot="16898669">
                  <a:off x="2950687" y="826723"/>
                  <a:ext cx="686090" cy="1286039"/>
                </a:xfrm>
                <a:prstGeom prst="ellipse">
                  <a:avLst/>
                </a:prstGeom>
                <a:solidFill>
                  <a:srgbClr val="AB6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80" name="Group 359"/>
            <p:cNvGrpSpPr/>
            <p:nvPr/>
          </p:nvGrpSpPr>
          <p:grpSpPr>
            <a:xfrm>
              <a:off x="4613231" y="143752"/>
              <a:ext cx="2270009" cy="2265384"/>
              <a:chOff x="2067092" y="319720"/>
              <a:chExt cx="2270009" cy="2480343"/>
            </a:xfrm>
          </p:grpSpPr>
          <p:grpSp>
            <p:nvGrpSpPr>
              <p:cNvPr id="1181" name="Group 323"/>
              <p:cNvGrpSpPr/>
              <p:nvPr/>
            </p:nvGrpSpPr>
            <p:grpSpPr>
              <a:xfrm>
                <a:off x="2093244" y="319720"/>
                <a:ext cx="2243857" cy="2480343"/>
                <a:chOff x="2093244" y="319720"/>
                <a:chExt cx="2243857" cy="2480343"/>
              </a:xfrm>
            </p:grpSpPr>
            <p:grpSp>
              <p:nvGrpSpPr>
                <p:cNvPr id="1182" name="Group 318"/>
                <p:cNvGrpSpPr/>
                <p:nvPr/>
              </p:nvGrpSpPr>
              <p:grpSpPr>
                <a:xfrm rot="11347032">
                  <a:off x="2115286" y="319720"/>
                  <a:ext cx="2221815" cy="1735901"/>
                  <a:chOff x="2411281" y="1853771"/>
                  <a:chExt cx="2015143" cy="2114168"/>
                </a:xfrm>
              </p:grpSpPr>
              <p:sp>
                <p:nvSpPr>
                  <p:cNvPr id="517" name="Pie 516"/>
                  <p:cNvSpPr/>
                  <p:nvPr/>
                </p:nvSpPr>
                <p:spPr>
                  <a:xfrm rot="18695073">
                    <a:off x="2366866" y="1898186"/>
                    <a:ext cx="2070030" cy="1981200"/>
                  </a:xfrm>
                  <a:prstGeom prst="pie">
                    <a:avLst>
                      <a:gd name="adj1" fmla="val 777214"/>
                      <a:gd name="adj2" fmla="val 162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83" name="Group 5"/>
                  <p:cNvGrpSpPr/>
                  <p:nvPr/>
                </p:nvGrpSpPr>
                <p:grpSpPr>
                  <a:xfrm>
                    <a:off x="2743199" y="2438399"/>
                    <a:ext cx="1683225" cy="1529540"/>
                    <a:chOff x="2740938" y="2438400"/>
                    <a:chExt cx="1683225" cy="1529540"/>
                  </a:xfrm>
                </p:grpSpPr>
                <p:sp>
                  <p:nvSpPr>
                    <p:cNvPr id="519" name="Moon 3"/>
                    <p:cNvSpPr/>
                    <p:nvPr/>
                  </p:nvSpPr>
                  <p:spPr>
                    <a:xfrm rot="16200000">
                      <a:off x="2905503" y="2449280"/>
                      <a:ext cx="1354095" cy="1683225"/>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Moon 519"/>
                    <p:cNvSpPr/>
                    <p:nvPr/>
                  </p:nvSpPr>
                  <p:spPr>
                    <a:xfrm rot="16200000">
                      <a:off x="3009901" y="2171700"/>
                      <a:ext cx="1066800" cy="1600199"/>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8" name="Group 153"/>
                <p:cNvGrpSpPr/>
                <p:nvPr/>
              </p:nvGrpSpPr>
              <p:grpSpPr>
                <a:xfrm rot="166774">
                  <a:off x="2093244" y="1270011"/>
                  <a:ext cx="2132748" cy="1530052"/>
                  <a:chOff x="7239000" y="1219199"/>
                  <a:chExt cx="2132748" cy="1530052"/>
                </a:xfrm>
                <a:solidFill>
                  <a:schemeClr val="accent2">
                    <a:lumMod val="75000"/>
                  </a:schemeClr>
                </a:solidFill>
              </p:grpSpPr>
              <p:sp>
                <p:nvSpPr>
                  <p:cNvPr id="513" name="Rounded Rectangle 512"/>
                  <p:cNvSpPr/>
                  <p:nvPr/>
                </p:nvSpPr>
                <p:spPr>
                  <a:xfrm>
                    <a:off x="7239000" y="1219199"/>
                    <a:ext cx="1672045" cy="33980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Wave 513"/>
                  <p:cNvSpPr/>
                  <p:nvPr/>
                </p:nvSpPr>
                <p:spPr>
                  <a:xfrm rot="16200000">
                    <a:off x="8195911" y="1938689"/>
                    <a:ext cx="1164182" cy="334804"/>
                  </a:xfrm>
                  <a:prstGeom prst="wav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Wave 514"/>
                  <p:cNvSpPr/>
                  <p:nvPr/>
                </p:nvSpPr>
                <p:spPr>
                  <a:xfrm rot="15242885">
                    <a:off x="8512409" y="1889912"/>
                    <a:ext cx="1263180" cy="455498"/>
                  </a:xfrm>
                  <a:prstGeom prst="wav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Rounded Rectangle 515"/>
                  <p:cNvSpPr/>
                  <p:nvPr/>
                </p:nvSpPr>
                <p:spPr>
                  <a:xfrm>
                    <a:off x="8689097" y="1219200"/>
                    <a:ext cx="454903" cy="36380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9" name="Group 324"/>
              <p:cNvGrpSpPr/>
              <p:nvPr/>
            </p:nvGrpSpPr>
            <p:grpSpPr>
              <a:xfrm rot="10955680">
                <a:off x="2067092" y="1221202"/>
                <a:ext cx="2008878" cy="399738"/>
                <a:chOff x="3352800" y="1905000"/>
                <a:chExt cx="5553229" cy="838200"/>
              </a:xfrm>
            </p:grpSpPr>
            <p:grpSp>
              <p:nvGrpSpPr>
                <p:cNvPr id="450" name="Group 222"/>
                <p:cNvGrpSpPr/>
                <p:nvPr/>
              </p:nvGrpSpPr>
              <p:grpSpPr>
                <a:xfrm>
                  <a:off x="3352800" y="1905000"/>
                  <a:ext cx="2810031" cy="838200"/>
                  <a:chOff x="4809969" y="2971800"/>
                  <a:chExt cx="5781831" cy="1638300"/>
                </a:xfrm>
              </p:grpSpPr>
              <p:grpSp>
                <p:nvGrpSpPr>
                  <p:cNvPr id="451" name="Group 213"/>
                  <p:cNvGrpSpPr/>
                  <p:nvPr/>
                </p:nvGrpSpPr>
                <p:grpSpPr>
                  <a:xfrm rot="5400000">
                    <a:off x="5457669" y="2362200"/>
                    <a:ext cx="1600200" cy="2895600"/>
                    <a:chOff x="5457669" y="2362200"/>
                    <a:chExt cx="1600200" cy="2895600"/>
                  </a:xfrm>
                </p:grpSpPr>
                <p:grpSp>
                  <p:nvGrpSpPr>
                    <p:cNvPr id="452" name="Group 208"/>
                    <p:cNvGrpSpPr/>
                    <p:nvPr/>
                  </p:nvGrpSpPr>
                  <p:grpSpPr>
                    <a:xfrm>
                      <a:off x="5486400" y="2362200"/>
                      <a:ext cx="1524000" cy="1447800"/>
                      <a:chOff x="5486400" y="2362200"/>
                      <a:chExt cx="1524000" cy="1447800"/>
                    </a:xfrm>
                  </p:grpSpPr>
                  <p:sp>
                    <p:nvSpPr>
                      <p:cNvPr id="509" name="Up Arrow Callout 508"/>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Quad Arrow 509"/>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3" name="Group 209"/>
                    <p:cNvGrpSpPr/>
                    <p:nvPr/>
                  </p:nvGrpSpPr>
                  <p:grpSpPr>
                    <a:xfrm rot="10800000">
                      <a:off x="5486400" y="3810000"/>
                      <a:ext cx="1524000" cy="1447800"/>
                      <a:chOff x="5486400" y="2362200"/>
                      <a:chExt cx="1524000" cy="1447800"/>
                    </a:xfrm>
                  </p:grpSpPr>
                  <p:sp>
                    <p:nvSpPr>
                      <p:cNvPr id="507" name="Up Arrow Callout 506"/>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Quad Arrow 507"/>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6" name="Diamond 505"/>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4" name="Group 214"/>
                  <p:cNvGrpSpPr/>
                  <p:nvPr/>
                </p:nvGrpSpPr>
                <p:grpSpPr>
                  <a:xfrm rot="5400000">
                    <a:off x="8343900" y="2324100"/>
                    <a:ext cx="1600200" cy="2895600"/>
                    <a:chOff x="5457669" y="2362200"/>
                    <a:chExt cx="1600200" cy="2895600"/>
                  </a:xfrm>
                </p:grpSpPr>
                <p:grpSp>
                  <p:nvGrpSpPr>
                    <p:cNvPr id="455" name="Group 208"/>
                    <p:cNvGrpSpPr/>
                    <p:nvPr/>
                  </p:nvGrpSpPr>
                  <p:grpSpPr>
                    <a:xfrm>
                      <a:off x="5486400" y="2362200"/>
                      <a:ext cx="1524000" cy="1447800"/>
                      <a:chOff x="5486400" y="2362200"/>
                      <a:chExt cx="1524000" cy="1447800"/>
                    </a:xfrm>
                  </p:grpSpPr>
                  <p:sp>
                    <p:nvSpPr>
                      <p:cNvPr id="502" name="Up Arrow Callout 501"/>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Quad Arrow 502"/>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6" name="Group 209"/>
                    <p:cNvGrpSpPr/>
                    <p:nvPr/>
                  </p:nvGrpSpPr>
                  <p:grpSpPr>
                    <a:xfrm rot="10800000">
                      <a:off x="5486400" y="3810000"/>
                      <a:ext cx="1524000" cy="1447800"/>
                      <a:chOff x="5486400" y="2362200"/>
                      <a:chExt cx="1524000" cy="1447800"/>
                    </a:xfrm>
                  </p:grpSpPr>
                  <p:sp>
                    <p:nvSpPr>
                      <p:cNvPr id="500" name="Up Arrow Callout 499"/>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Quad Arrow 500"/>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9" name="Diamond 498"/>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0" name="Group 223"/>
                <p:cNvGrpSpPr/>
                <p:nvPr/>
              </p:nvGrpSpPr>
              <p:grpSpPr>
                <a:xfrm>
                  <a:off x="6095999" y="1905000"/>
                  <a:ext cx="2810030" cy="838200"/>
                  <a:chOff x="4809966" y="2971801"/>
                  <a:chExt cx="5781830" cy="1638301"/>
                </a:xfrm>
              </p:grpSpPr>
              <p:grpSp>
                <p:nvGrpSpPr>
                  <p:cNvPr id="471" name="Group 213"/>
                  <p:cNvGrpSpPr/>
                  <p:nvPr/>
                </p:nvGrpSpPr>
                <p:grpSpPr>
                  <a:xfrm rot="5400000">
                    <a:off x="5457666" y="2362202"/>
                    <a:ext cx="1600200" cy="2895600"/>
                    <a:chOff x="5457669" y="2362200"/>
                    <a:chExt cx="1600200" cy="2895600"/>
                  </a:xfrm>
                </p:grpSpPr>
                <p:grpSp>
                  <p:nvGrpSpPr>
                    <p:cNvPr id="473" name="Group 208"/>
                    <p:cNvGrpSpPr/>
                    <p:nvPr/>
                  </p:nvGrpSpPr>
                  <p:grpSpPr>
                    <a:xfrm>
                      <a:off x="5486400" y="2362200"/>
                      <a:ext cx="1524000" cy="1447800"/>
                      <a:chOff x="5486400" y="2362200"/>
                      <a:chExt cx="1524000" cy="1447800"/>
                    </a:xfrm>
                  </p:grpSpPr>
                  <p:sp>
                    <p:nvSpPr>
                      <p:cNvPr id="493" name="Up Arrow Callout 492"/>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Quad Arrow 493"/>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4" name="Group 209"/>
                    <p:cNvGrpSpPr/>
                    <p:nvPr/>
                  </p:nvGrpSpPr>
                  <p:grpSpPr>
                    <a:xfrm rot="10800000">
                      <a:off x="5486400" y="3810000"/>
                      <a:ext cx="1524000" cy="1447800"/>
                      <a:chOff x="5486400" y="2362200"/>
                      <a:chExt cx="1524000" cy="1447800"/>
                    </a:xfrm>
                  </p:grpSpPr>
                  <p:sp>
                    <p:nvSpPr>
                      <p:cNvPr id="491" name="Up Arrow Callout 490"/>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Quad Arrow 491"/>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0" name="Diamond 489"/>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5" name="Group 214"/>
                  <p:cNvGrpSpPr/>
                  <p:nvPr/>
                </p:nvGrpSpPr>
                <p:grpSpPr>
                  <a:xfrm rot="5400000">
                    <a:off x="8343896" y="2324101"/>
                    <a:ext cx="1600200" cy="2895600"/>
                    <a:chOff x="5457669" y="2362205"/>
                    <a:chExt cx="1600200" cy="2895600"/>
                  </a:xfrm>
                </p:grpSpPr>
                <p:grpSp>
                  <p:nvGrpSpPr>
                    <p:cNvPr id="476" name="Group 208"/>
                    <p:cNvGrpSpPr/>
                    <p:nvPr/>
                  </p:nvGrpSpPr>
                  <p:grpSpPr>
                    <a:xfrm>
                      <a:off x="5486400" y="2362205"/>
                      <a:ext cx="1524000" cy="1447800"/>
                      <a:chOff x="5486400" y="2362205"/>
                      <a:chExt cx="1524000" cy="1447800"/>
                    </a:xfrm>
                  </p:grpSpPr>
                  <p:sp>
                    <p:nvSpPr>
                      <p:cNvPr id="486" name="Up Arrow Callout 485"/>
                      <p:cNvSpPr/>
                      <p:nvPr/>
                    </p:nvSpPr>
                    <p:spPr>
                      <a:xfrm>
                        <a:off x="5486400" y="2362205"/>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Quad Arrow 486"/>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7" name="Group 209"/>
                    <p:cNvGrpSpPr/>
                    <p:nvPr/>
                  </p:nvGrpSpPr>
                  <p:grpSpPr>
                    <a:xfrm rot="10800000">
                      <a:off x="5486400" y="3810005"/>
                      <a:ext cx="1524000" cy="1447800"/>
                      <a:chOff x="5486400" y="2362195"/>
                      <a:chExt cx="1524000" cy="1447800"/>
                    </a:xfrm>
                  </p:grpSpPr>
                  <p:sp>
                    <p:nvSpPr>
                      <p:cNvPr id="484" name="Up Arrow Callout 483"/>
                      <p:cNvSpPr/>
                      <p:nvPr/>
                    </p:nvSpPr>
                    <p:spPr>
                      <a:xfrm>
                        <a:off x="5486400" y="2362195"/>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Quad Arrow 484"/>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3" name="Diamond 482"/>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spTree>
    <p:extLst>
      <p:ext uri="{BB962C8B-B14F-4D97-AF65-F5344CB8AC3E}">
        <p14:creationId xmlns:p14="http://schemas.microsoft.com/office/powerpoint/2010/main" val="276377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01"/>
                                        </p:tgtEl>
                                        <p:attrNameLst>
                                          <p:attrName>style.visibility</p:attrName>
                                        </p:attrNameLst>
                                      </p:cBhvr>
                                      <p:to>
                                        <p:strVal val="visible"/>
                                      </p:to>
                                    </p:set>
                                    <p:anim calcmode="lin" valueType="num">
                                      <p:cBhvr additive="base">
                                        <p:cTn id="7" dur="500" fill="hold"/>
                                        <p:tgtEl>
                                          <p:spTgt spid="1101"/>
                                        </p:tgtEl>
                                        <p:attrNameLst>
                                          <p:attrName>ppt_x</p:attrName>
                                        </p:attrNameLst>
                                      </p:cBhvr>
                                      <p:tavLst>
                                        <p:tav tm="0">
                                          <p:val>
                                            <p:strVal val="0-#ppt_w/2"/>
                                          </p:val>
                                        </p:tav>
                                        <p:tav tm="100000">
                                          <p:val>
                                            <p:strVal val="#ppt_x"/>
                                          </p:val>
                                        </p:tav>
                                      </p:tavLst>
                                    </p:anim>
                                    <p:anim calcmode="lin" valueType="num">
                                      <p:cBhvr additive="base">
                                        <p:cTn id="8" dur="500" fill="hold"/>
                                        <p:tgtEl>
                                          <p:spTgt spid="110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98"/>
                                        </p:tgtEl>
                                        <p:attrNameLst>
                                          <p:attrName>style.visibility</p:attrName>
                                        </p:attrNameLst>
                                      </p:cBhvr>
                                      <p:to>
                                        <p:strVal val="visible"/>
                                      </p:to>
                                    </p:set>
                                    <p:animEffect transition="in" filter="circle(in)">
                                      <p:cBhvr>
                                        <p:cTn id="13" dur="2000"/>
                                        <p:tgtEl>
                                          <p:spTgt spid="598"/>
                                        </p:tgtEl>
                                      </p:cBhvr>
                                    </p:animEffect>
                                  </p:childTnLst>
                                </p:cTn>
                              </p:par>
                            </p:childTnLst>
                          </p:cTn>
                        </p:par>
                      </p:childTnLst>
                    </p:cTn>
                  </p:par>
                  <p:par>
                    <p:cTn id="14" fill="hold">
                      <p:stCondLst>
                        <p:cond delay="indefinite"/>
                      </p:stCondLst>
                      <p:childTnLst>
                        <p:par>
                          <p:cTn id="15" fill="hold">
                            <p:stCondLst>
                              <p:cond delay="0"/>
                            </p:stCondLst>
                            <p:childTnLst>
                              <p:par>
                                <p:cTn id="16" presetID="32" presetClass="emph" presetSubtype="0" fill="hold" nodeType="clickEffect">
                                  <p:stCondLst>
                                    <p:cond delay="0"/>
                                  </p:stCondLst>
                                  <p:childTnLst>
                                    <p:animClr clrSpc="rgb" dir="cw">
                                      <p:cBhvr override="childStyle">
                                        <p:cTn id="17" dur="100" fill="hold"/>
                                        <p:tgtEl>
                                          <p:spTgt spid="4"/>
                                        </p:tgtEl>
                                        <p:attrNameLst>
                                          <p:attrName>style.color</p:attrName>
                                        </p:attrNameLst>
                                      </p:cBhvr>
                                      <p:to>
                                        <a:schemeClr val="accent2"/>
                                      </p:to>
                                    </p:animClr>
                                    <p:animClr clrSpc="rgb" dir="cw">
                                      <p:cBhvr>
                                        <p:cTn id="18" dur="100" fill="hold"/>
                                        <p:tgtEl>
                                          <p:spTgt spid="4"/>
                                        </p:tgtEl>
                                        <p:attrNameLst>
                                          <p:attrName>fillcolor</p:attrName>
                                        </p:attrNameLst>
                                      </p:cBhvr>
                                      <p:to>
                                        <a:schemeClr val="accent2"/>
                                      </p:to>
                                    </p:animClr>
                                    <p:set>
                                      <p:cBhvr>
                                        <p:cTn id="19" dur="100" fill="hold"/>
                                        <p:tgtEl>
                                          <p:spTgt spid="4"/>
                                        </p:tgtEl>
                                        <p:attrNameLst>
                                          <p:attrName>fill.type</p:attrName>
                                        </p:attrNameLst>
                                      </p:cBhvr>
                                      <p:to>
                                        <p:strVal val="solid"/>
                                      </p:to>
                                    </p:set>
                                    <p:set>
                                      <p:cBhvr>
                                        <p:cTn id="20" dur="100" fill="hold"/>
                                        <p:tgtEl>
                                          <p:spTgt spid="4"/>
                                        </p:tgtEl>
                                        <p:attrNameLst>
                                          <p:attrName>fill.on</p:attrName>
                                        </p:attrNameLst>
                                      </p:cBhvr>
                                      <p:to>
                                        <p:strVal val="true"/>
                                      </p:to>
                                    </p:set>
                                    <p:animRot by="120000">
                                      <p:cBhvr>
                                        <p:cTn id="21" dur="100" fill="hold">
                                          <p:stCondLst>
                                            <p:cond delay="0"/>
                                          </p:stCondLst>
                                        </p:cTn>
                                        <p:tgtEl>
                                          <p:spTgt spid="4"/>
                                        </p:tgtEl>
                                        <p:attrNameLst>
                                          <p:attrName>r</p:attrName>
                                        </p:attrNameLst>
                                      </p:cBhvr>
                                    </p:animRot>
                                    <p:animRot by="-240000">
                                      <p:cBhvr>
                                        <p:cTn id="22" dur="200" fill="hold">
                                          <p:stCondLst>
                                            <p:cond delay="200"/>
                                          </p:stCondLst>
                                        </p:cTn>
                                        <p:tgtEl>
                                          <p:spTgt spid="4"/>
                                        </p:tgtEl>
                                        <p:attrNameLst>
                                          <p:attrName>r</p:attrName>
                                        </p:attrNameLst>
                                      </p:cBhvr>
                                    </p:animRot>
                                    <p:animRot by="240000">
                                      <p:cBhvr>
                                        <p:cTn id="23" dur="200" fill="hold">
                                          <p:stCondLst>
                                            <p:cond delay="400"/>
                                          </p:stCondLst>
                                        </p:cTn>
                                        <p:tgtEl>
                                          <p:spTgt spid="4"/>
                                        </p:tgtEl>
                                        <p:attrNameLst>
                                          <p:attrName>r</p:attrName>
                                        </p:attrNameLst>
                                      </p:cBhvr>
                                    </p:animRot>
                                    <p:animRot by="-240000">
                                      <p:cBhvr>
                                        <p:cTn id="24" dur="200" fill="hold">
                                          <p:stCondLst>
                                            <p:cond delay="600"/>
                                          </p:stCondLst>
                                        </p:cTn>
                                        <p:tgtEl>
                                          <p:spTgt spid="4"/>
                                        </p:tgtEl>
                                        <p:attrNameLst>
                                          <p:attrName>r</p:attrName>
                                        </p:attrNameLst>
                                      </p:cBhvr>
                                    </p:animRot>
                                    <p:animRot by="120000">
                                      <p:cBhvr>
                                        <p:cTn id="25"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2F34391-0C4A-4DF3-81D9-00977991CA6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524000" y="0"/>
            <a:ext cx="9144000" cy="6858000"/>
          </a:xfrm>
          <a:prstGeom prst="rect">
            <a:avLst/>
          </a:prstGeom>
          <a:solidFill>
            <a:srgbClr val="E6B6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 name="Rectangle 3"/>
          <p:cNvSpPr/>
          <p:nvPr/>
        </p:nvSpPr>
        <p:spPr>
          <a:xfrm>
            <a:off x="1752600" y="304800"/>
            <a:ext cx="8686800" cy="1815882"/>
          </a:xfrm>
          <a:prstGeom prst="rect">
            <a:avLst/>
          </a:prstGeom>
        </p:spPr>
        <p:txBody>
          <a:bodyPr wrap="square">
            <a:spAutoFit/>
          </a:bodyPr>
          <a:lstStyle/>
          <a:p>
            <a:pPr algn="ctr"/>
            <a:r>
              <a:rPr lang="en-US" sz="2800" dirty="0"/>
              <a:t>“My power and the might of mine hand hath gotten me this wealth. But thou shalt remember the Lord thy God; for it is he that giveth thee power to get wealth” </a:t>
            </a:r>
          </a:p>
          <a:p>
            <a:pPr algn="ctr"/>
            <a:r>
              <a:rPr lang="en-US" sz="2800" dirty="0"/>
              <a:t>(Deuteronomy 8:17-18)</a:t>
            </a:r>
          </a:p>
        </p:txBody>
      </p:sp>
      <p:sp>
        <p:nvSpPr>
          <p:cNvPr id="5" name="Rectangle 4"/>
          <p:cNvSpPr/>
          <p:nvPr/>
        </p:nvSpPr>
        <p:spPr>
          <a:xfrm>
            <a:off x="1524000" y="2514600"/>
            <a:ext cx="9144000" cy="1569660"/>
          </a:xfrm>
          <a:prstGeom prst="rect">
            <a:avLst/>
          </a:prstGeom>
        </p:spPr>
        <p:txBody>
          <a:bodyPr wrap="square">
            <a:spAutoFit/>
          </a:bodyPr>
          <a:lstStyle/>
          <a:p>
            <a:pPr algn="ctr"/>
            <a:r>
              <a:rPr lang="en-US" sz="3200" dirty="0"/>
              <a:t>“Seek Not after riches nor the vain things of this world; for behold, you cannot carry them with you” </a:t>
            </a:r>
          </a:p>
          <a:p>
            <a:pPr algn="ctr"/>
            <a:r>
              <a:rPr lang="en-US" sz="3200" dirty="0"/>
              <a:t>(Alma 39:14)</a:t>
            </a:r>
          </a:p>
        </p:txBody>
      </p:sp>
      <p:sp>
        <p:nvSpPr>
          <p:cNvPr id="6" name="Rectangle 5"/>
          <p:cNvSpPr/>
          <p:nvPr/>
        </p:nvSpPr>
        <p:spPr>
          <a:xfrm>
            <a:off x="1524000" y="4648201"/>
            <a:ext cx="9144000" cy="1323439"/>
          </a:xfrm>
          <a:prstGeom prst="rect">
            <a:avLst/>
          </a:prstGeom>
        </p:spPr>
        <p:txBody>
          <a:bodyPr wrap="square">
            <a:spAutoFit/>
          </a:bodyPr>
          <a:lstStyle/>
          <a:p>
            <a:pPr algn="ctr"/>
            <a:r>
              <a:rPr lang="en-US" sz="4000" dirty="0"/>
              <a:t>As in the movie </a:t>
            </a:r>
            <a:r>
              <a:rPr lang="en-US" sz="4000" u="sng" dirty="0" err="1"/>
              <a:t>Spaceballs</a:t>
            </a:r>
            <a:r>
              <a:rPr lang="en-US" sz="4000" dirty="0"/>
              <a:t>: </a:t>
            </a:r>
          </a:p>
          <a:p>
            <a:pPr algn="ctr"/>
            <a:r>
              <a:rPr lang="en-US" sz="4000" dirty="0"/>
              <a:t>“Take only what you need to survive”</a:t>
            </a:r>
          </a:p>
        </p:txBody>
      </p:sp>
    </p:spTree>
    <p:extLst>
      <p:ext uri="{BB962C8B-B14F-4D97-AF65-F5344CB8AC3E}">
        <p14:creationId xmlns:p14="http://schemas.microsoft.com/office/powerpoint/2010/main" val="308634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FAEE706C-D4E3-4A06-972F-0C2CD21E608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136635" y="6550223"/>
            <a:ext cx="4800600" cy="307777"/>
          </a:xfrm>
          <a:prstGeom prst="rect">
            <a:avLst/>
          </a:prstGeom>
          <a:noFill/>
        </p:spPr>
        <p:txBody>
          <a:bodyPr wrap="square" rtlCol="0">
            <a:spAutoFit/>
          </a:bodyPr>
          <a:lstStyle/>
          <a:p>
            <a:r>
              <a:rPr lang="en-US" sz="1400" dirty="0"/>
              <a:t>Jacob 2:19</a:t>
            </a:r>
          </a:p>
        </p:txBody>
      </p:sp>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latin typeface="Rockwell" pitchFamily="18" charset="0"/>
              </a:rPr>
              <a:t> Other Violations</a:t>
            </a:r>
          </a:p>
        </p:txBody>
      </p:sp>
      <p:sp>
        <p:nvSpPr>
          <p:cNvPr id="8" name="TextBox 7"/>
          <p:cNvSpPr txBox="1"/>
          <p:nvPr/>
        </p:nvSpPr>
        <p:spPr>
          <a:xfrm>
            <a:off x="1981200" y="1219201"/>
            <a:ext cx="4800600" cy="830997"/>
          </a:xfrm>
          <a:prstGeom prst="rect">
            <a:avLst/>
          </a:prstGeom>
          <a:noFill/>
        </p:spPr>
        <p:txBody>
          <a:bodyPr wrap="square" rtlCol="0">
            <a:spAutoFit/>
          </a:bodyPr>
          <a:lstStyle/>
          <a:p>
            <a:r>
              <a:rPr lang="en-US" sz="2400" dirty="0"/>
              <a:t>Jacob rebukes people who have violated the law of chastity</a:t>
            </a:r>
          </a:p>
        </p:txBody>
      </p:sp>
      <p:sp>
        <p:nvSpPr>
          <p:cNvPr id="9" name="TextBox 8"/>
          <p:cNvSpPr txBox="1"/>
          <p:nvPr/>
        </p:nvSpPr>
        <p:spPr>
          <a:xfrm>
            <a:off x="2798299" y="3635300"/>
            <a:ext cx="7116666" cy="1815882"/>
          </a:xfrm>
          <a:prstGeom prst="rect">
            <a:avLst/>
          </a:prstGeom>
          <a:noFill/>
        </p:spPr>
        <p:txBody>
          <a:bodyPr wrap="square" rtlCol="0">
            <a:spAutoFit/>
          </a:bodyPr>
          <a:lstStyle/>
          <a:p>
            <a:r>
              <a:rPr lang="en-US" sz="2400" dirty="0"/>
              <a:t>“The plaguing sin of this generation is sexual immorality. This, the Prophet Joseph said, would be the source of more temptations, more buffetings, and more difficulties for the elders of Israel than any other.” </a:t>
            </a:r>
          </a:p>
          <a:p>
            <a:r>
              <a:rPr lang="en-US" sz="1600" dirty="0"/>
              <a:t>Ezra Taft Benson</a:t>
            </a:r>
          </a:p>
        </p:txBody>
      </p:sp>
      <p:pic>
        <p:nvPicPr>
          <p:cNvPr id="35" name="Picture 34" descr="Ezra t benson.jpg"/>
          <p:cNvPicPr>
            <a:picLocks noChangeAspect="1"/>
          </p:cNvPicPr>
          <p:nvPr/>
        </p:nvPicPr>
        <p:blipFill>
          <a:blip r:embed="rId5" cstate="print"/>
          <a:stretch>
            <a:fillRect/>
          </a:stretch>
        </p:blipFill>
        <p:spPr>
          <a:xfrm>
            <a:off x="10716717" y="5186181"/>
            <a:ext cx="988001" cy="1397815"/>
          </a:xfrm>
          <a:prstGeom prst="rect">
            <a:avLst/>
          </a:prstGeom>
        </p:spPr>
      </p:pic>
      <p:grpSp>
        <p:nvGrpSpPr>
          <p:cNvPr id="31" name="Group 30">
            <a:extLst>
              <a:ext uri="{FF2B5EF4-FFF2-40B4-BE49-F238E27FC236}">
                <a16:creationId xmlns:a16="http://schemas.microsoft.com/office/drawing/2014/main" id="{AA8305C3-C283-4333-9F26-DD1C8A4A3AC2}"/>
              </a:ext>
            </a:extLst>
          </p:cNvPr>
          <p:cNvGrpSpPr/>
          <p:nvPr/>
        </p:nvGrpSpPr>
        <p:grpSpPr>
          <a:xfrm flipH="1">
            <a:off x="6589986" y="704973"/>
            <a:ext cx="1874482" cy="2183442"/>
            <a:chOff x="922474" y="3511235"/>
            <a:chExt cx="2255291" cy="2627017"/>
          </a:xfrm>
        </p:grpSpPr>
        <p:grpSp>
          <p:nvGrpSpPr>
            <p:cNvPr id="32" name="Group 31">
              <a:extLst>
                <a:ext uri="{FF2B5EF4-FFF2-40B4-BE49-F238E27FC236}">
                  <a16:creationId xmlns:a16="http://schemas.microsoft.com/office/drawing/2014/main" id="{202883BE-2553-4866-94A5-B6C4EEB15B2E}"/>
                </a:ext>
              </a:extLst>
            </p:cNvPr>
            <p:cNvGrpSpPr/>
            <p:nvPr/>
          </p:nvGrpSpPr>
          <p:grpSpPr>
            <a:xfrm>
              <a:off x="922474" y="3684760"/>
              <a:ext cx="1049510" cy="2433876"/>
              <a:chOff x="922474" y="3684760"/>
              <a:chExt cx="1049510" cy="2433876"/>
            </a:xfrm>
          </p:grpSpPr>
          <p:sp>
            <p:nvSpPr>
              <p:cNvPr id="42" name="Oval 41">
                <a:extLst>
                  <a:ext uri="{FF2B5EF4-FFF2-40B4-BE49-F238E27FC236}">
                    <a16:creationId xmlns:a16="http://schemas.microsoft.com/office/drawing/2014/main" id="{B209BEC0-D5FD-41F4-B716-76292AE11619}"/>
                  </a:ext>
                </a:extLst>
              </p:cNvPr>
              <p:cNvSpPr/>
              <p:nvPr/>
            </p:nvSpPr>
            <p:spPr>
              <a:xfrm>
                <a:off x="1158844" y="3684760"/>
                <a:ext cx="570368" cy="5703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D444443-73D3-4A18-B9AB-E300E9C69CBF}"/>
                  </a:ext>
                </a:extLst>
              </p:cNvPr>
              <p:cNvSpPr/>
              <p:nvPr/>
            </p:nvSpPr>
            <p:spPr>
              <a:xfrm>
                <a:off x="1013988" y="4291344"/>
                <a:ext cx="814812" cy="22633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a:extLst>
                  <a:ext uri="{FF2B5EF4-FFF2-40B4-BE49-F238E27FC236}">
                    <a16:creationId xmlns:a16="http://schemas.microsoft.com/office/drawing/2014/main" id="{CE6C4EA2-13B8-4F55-9B8E-AC9A19017D7D}"/>
                  </a:ext>
                </a:extLst>
              </p:cNvPr>
              <p:cNvSpPr/>
              <p:nvPr/>
            </p:nvSpPr>
            <p:spPr>
              <a:xfrm>
                <a:off x="995882" y="4445252"/>
                <a:ext cx="878186" cy="995881"/>
              </a:xfrm>
              <a:prstGeom prst="trapezoid">
                <a:avLst>
                  <a:gd name="adj" fmla="val 2603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653912EA-D72F-4183-9C73-82AAF70BD2FA}"/>
                  </a:ext>
                </a:extLst>
              </p:cNvPr>
              <p:cNvSpPr/>
              <p:nvPr/>
            </p:nvSpPr>
            <p:spPr>
              <a:xfrm rot="3911839">
                <a:off x="1520070" y="4612743"/>
                <a:ext cx="706854" cy="19697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20BD85B9-962F-4C0E-970F-5A3E1ECBE9A7}"/>
                  </a:ext>
                </a:extLst>
              </p:cNvPr>
              <p:cNvSpPr/>
              <p:nvPr/>
            </p:nvSpPr>
            <p:spPr>
              <a:xfrm rot="6387792">
                <a:off x="667535" y="4629341"/>
                <a:ext cx="706854" cy="19697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4CA8EB2B-1F10-4352-9A08-CB9F63B1F38C}"/>
                  </a:ext>
                </a:extLst>
              </p:cNvPr>
              <p:cNvSpPr/>
              <p:nvPr/>
            </p:nvSpPr>
            <p:spPr>
              <a:xfrm rot="5400000">
                <a:off x="1109348" y="5563656"/>
                <a:ext cx="921877" cy="17299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498C46F-0024-4AC4-9CB6-3EF355B6572E}"/>
                  </a:ext>
                </a:extLst>
              </p:cNvPr>
              <p:cNvSpPr/>
              <p:nvPr/>
            </p:nvSpPr>
            <p:spPr>
              <a:xfrm rot="5400000">
                <a:off x="836235" y="5571201"/>
                <a:ext cx="921877" cy="17299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a:extLst>
                <a:ext uri="{FF2B5EF4-FFF2-40B4-BE49-F238E27FC236}">
                  <a16:creationId xmlns:a16="http://schemas.microsoft.com/office/drawing/2014/main" id="{AE6A5B8D-0BAA-4FDD-B57B-A647864C7171}"/>
                </a:ext>
              </a:extLst>
            </p:cNvPr>
            <p:cNvSpPr/>
            <p:nvPr/>
          </p:nvSpPr>
          <p:spPr>
            <a:xfrm>
              <a:off x="2415767" y="3511235"/>
              <a:ext cx="570368" cy="5703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92A8D79-78D1-4593-840E-3253C8E36D7A}"/>
                </a:ext>
              </a:extLst>
            </p:cNvPr>
            <p:cNvSpPr/>
            <p:nvPr/>
          </p:nvSpPr>
          <p:spPr>
            <a:xfrm rot="5400000">
              <a:off x="2027255" y="5487193"/>
              <a:ext cx="1086347" cy="19766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E6BEACC6-DDCC-4365-B05A-8E5CF64B34FB}"/>
                </a:ext>
              </a:extLst>
            </p:cNvPr>
            <p:cNvSpPr/>
            <p:nvPr/>
          </p:nvSpPr>
          <p:spPr>
            <a:xfrm rot="5400000">
              <a:off x="2325530" y="5485193"/>
              <a:ext cx="1086347" cy="21977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36B10548-E0B0-43DC-90B4-E2A59748B4B2}"/>
                </a:ext>
              </a:extLst>
            </p:cNvPr>
            <p:cNvSpPr/>
            <p:nvPr/>
          </p:nvSpPr>
          <p:spPr>
            <a:xfrm>
              <a:off x="2353902" y="4116610"/>
              <a:ext cx="778598" cy="27432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1871459F-4422-455D-B758-DB90DBEB9CDB}"/>
                </a:ext>
              </a:extLst>
            </p:cNvPr>
            <p:cNvSpPr/>
            <p:nvPr/>
          </p:nvSpPr>
          <p:spPr>
            <a:xfrm rot="7223141">
              <a:off x="1849081" y="4564031"/>
              <a:ext cx="875327" cy="21977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233634D5-5F91-484B-8578-ED284EE87AF0}"/>
                </a:ext>
              </a:extLst>
            </p:cNvPr>
            <p:cNvSpPr/>
            <p:nvPr/>
          </p:nvSpPr>
          <p:spPr>
            <a:xfrm rot="5174172">
              <a:off x="2592677" y="4548229"/>
              <a:ext cx="998160" cy="17201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a:extLst>
                <a:ext uri="{FF2B5EF4-FFF2-40B4-BE49-F238E27FC236}">
                  <a16:creationId xmlns:a16="http://schemas.microsoft.com/office/drawing/2014/main" id="{2DDAFEE2-3584-4BF1-B7BC-3062FF3A65E3}"/>
                </a:ext>
              </a:extLst>
            </p:cNvPr>
            <p:cNvSpPr/>
            <p:nvPr/>
          </p:nvSpPr>
          <p:spPr>
            <a:xfrm>
              <a:off x="2471596" y="4217406"/>
              <a:ext cx="523592" cy="1060764"/>
            </a:xfrm>
            <a:prstGeom prst="trapezoid">
              <a:avLst>
                <a:gd name="adj" fmla="val 105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6227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E12FCC-5A92-1294-1C40-CF5BDAB5528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51D5E2E0-AA98-C392-F612-F99D1DA7E676}"/>
              </a:ext>
            </a:extLst>
          </p:cNvPr>
          <p:cNvPicPr>
            <a:picLocks noChangeAspect="1"/>
          </p:cNvPicPr>
          <p:nvPr/>
        </p:nvPicPr>
        <p:blipFill>
          <a:blip r:embed="rId4"/>
          <a:stretch>
            <a:fillRect/>
          </a:stretch>
        </p:blipFill>
        <p:spPr>
          <a:xfrm>
            <a:off x="832009" y="760604"/>
            <a:ext cx="4877481" cy="2324424"/>
          </a:xfrm>
          <a:prstGeom prst="rect">
            <a:avLst/>
          </a:prstGeom>
        </p:spPr>
      </p:pic>
      <p:sp>
        <p:nvSpPr>
          <p:cNvPr id="5" name="TextBox 4">
            <a:extLst>
              <a:ext uri="{FF2B5EF4-FFF2-40B4-BE49-F238E27FC236}">
                <a16:creationId xmlns:a16="http://schemas.microsoft.com/office/drawing/2014/main" id="{DD9A2069-85B9-D870-2856-2B6ED9AC13AC}"/>
              </a:ext>
            </a:extLst>
          </p:cNvPr>
          <p:cNvSpPr txBox="1"/>
          <p:nvPr/>
        </p:nvSpPr>
        <p:spPr>
          <a:xfrm>
            <a:off x="475011" y="3429000"/>
            <a:ext cx="6094070" cy="2677656"/>
          </a:xfrm>
          <a:prstGeom prst="rect">
            <a:avLst/>
          </a:prstGeom>
          <a:noFill/>
        </p:spPr>
        <p:txBody>
          <a:bodyPr wrap="square">
            <a:spAutoFit/>
          </a:bodyPr>
          <a:lstStyle/>
          <a:p>
            <a:pPr algn="l" fontAlgn="base"/>
            <a:r>
              <a:rPr lang="en-US" sz="2400" b="0" i="0" dirty="0">
                <a:solidFill>
                  <a:srgbClr val="000000"/>
                </a:solidFill>
                <a:effectLst/>
                <a:latin typeface="Abadi" panose="020B0604020104020204" pitchFamily="34" charset="0"/>
              </a:rPr>
              <a:t>How would you describe what this diagram shows about the Lord’s standards and the world’s standards?</a:t>
            </a:r>
          </a:p>
          <a:p>
            <a:pPr algn="l" fontAlgn="base"/>
            <a:endParaRPr lang="en-US" sz="2400" b="0" i="0" dirty="0">
              <a:solidFill>
                <a:srgbClr val="000000"/>
              </a:solidFill>
              <a:effectLst/>
              <a:latin typeface="Abadi" panose="020B0604020104020204" pitchFamily="34" charset="0"/>
            </a:endParaRPr>
          </a:p>
          <a:p>
            <a:pPr algn="l" fontAlgn="base"/>
            <a:r>
              <a:rPr lang="en-US" sz="2400" b="0" i="0" dirty="0">
                <a:solidFill>
                  <a:srgbClr val="000000"/>
                </a:solidFill>
                <a:effectLst/>
                <a:latin typeface="Abadi" panose="020B0604020104020204" pitchFamily="34" charset="0"/>
              </a:rPr>
              <a:t>In what ways do you see the world’s standards moving away from the Lord’s standards?</a:t>
            </a:r>
          </a:p>
        </p:txBody>
      </p:sp>
      <p:sp>
        <p:nvSpPr>
          <p:cNvPr id="7" name="TextBox 6">
            <a:extLst>
              <a:ext uri="{FF2B5EF4-FFF2-40B4-BE49-F238E27FC236}">
                <a16:creationId xmlns:a16="http://schemas.microsoft.com/office/drawing/2014/main" id="{A36DD20C-6E60-AF55-BF74-027CF7CE891D}"/>
              </a:ext>
            </a:extLst>
          </p:cNvPr>
          <p:cNvSpPr txBox="1"/>
          <p:nvPr/>
        </p:nvSpPr>
        <p:spPr>
          <a:xfrm>
            <a:off x="7124565" y="3602006"/>
            <a:ext cx="4502070" cy="1415772"/>
          </a:xfrm>
          <a:prstGeom prst="rect">
            <a:avLst/>
          </a:prstGeom>
          <a:noFill/>
        </p:spPr>
        <p:txBody>
          <a:bodyPr wrap="square">
            <a:spAutoFit/>
          </a:bodyPr>
          <a:lstStyle/>
          <a:p>
            <a:r>
              <a:rPr lang="en-US" sz="2400" b="0" i="0" dirty="0">
                <a:solidFill>
                  <a:srgbClr val="000000"/>
                </a:solidFill>
                <a:effectLst/>
              </a:rPr>
              <a:t>“It takes faith to live a chaste life when the world shouts that God’s law of chastity is now outmoded.” </a:t>
            </a:r>
          </a:p>
          <a:p>
            <a:r>
              <a:rPr lang="en-US" sz="1400" b="0" i="0" dirty="0">
                <a:solidFill>
                  <a:srgbClr val="000000"/>
                </a:solidFill>
                <a:effectLst/>
              </a:rPr>
              <a:t>Russell M. Nelson</a:t>
            </a:r>
            <a:endParaRPr lang="en-US" sz="1400" dirty="0"/>
          </a:p>
        </p:txBody>
      </p:sp>
      <p:pic>
        <p:nvPicPr>
          <p:cNvPr id="9" name="Picture 8" descr="A close-up of a person smiling&#10;&#10;Description automatically generated">
            <a:extLst>
              <a:ext uri="{FF2B5EF4-FFF2-40B4-BE49-F238E27FC236}">
                <a16:creationId xmlns:a16="http://schemas.microsoft.com/office/drawing/2014/main" id="{0C3C1DF0-2BB5-6F64-F27D-CAF69CE00E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0492" y="832133"/>
            <a:ext cx="2027275" cy="2537905"/>
          </a:xfrm>
          <a:prstGeom prst="rect">
            <a:avLst/>
          </a:prstGeom>
        </p:spPr>
      </p:pic>
    </p:spTree>
    <p:extLst>
      <p:ext uri="{BB962C8B-B14F-4D97-AF65-F5344CB8AC3E}">
        <p14:creationId xmlns:p14="http://schemas.microsoft.com/office/powerpoint/2010/main" val="3602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7241EA-0C29-6406-1971-63A13197B13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1B36D77-960B-5EB8-6F05-CA841BBDA250}"/>
              </a:ext>
            </a:extLst>
          </p:cNvPr>
          <p:cNvSpPr txBox="1"/>
          <p:nvPr/>
        </p:nvSpPr>
        <p:spPr>
          <a:xfrm>
            <a:off x="1524000" y="1"/>
            <a:ext cx="9144000" cy="769441"/>
          </a:xfrm>
          <a:prstGeom prst="rect">
            <a:avLst/>
          </a:prstGeom>
          <a:noFill/>
        </p:spPr>
        <p:txBody>
          <a:bodyPr wrap="square" rtlCol="0">
            <a:spAutoFit/>
          </a:bodyPr>
          <a:lstStyle/>
          <a:p>
            <a:pPr algn="ctr"/>
            <a:r>
              <a:rPr lang="en-US" sz="4400" dirty="0">
                <a:latin typeface="Rockwell" pitchFamily="18" charset="0"/>
              </a:rPr>
              <a:t>Chastity</a:t>
            </a:r>
          </a:p>
        </p:txBody>
      </p:sp>
      <p:sp>
        <p:nvSpPr>
          <p:cNvPr id="6" name="TextBox 5">
            <a:extLst>
              <a:ext uri="{FF2B5EF4-FFF2-40B4-BE49-F238E27FC236}">
                <a16:creationId xmlns:a16="http://schemas.microsoft.com/office/drawing/2014/main" id="{3815D291-9F09-7D52-764B-80563DDE45D8}"/>
              </a:ext>
            </a:extLst>
          </p:cNvPr>
          <p:cNvSpPr txBox="1"/>
          <p:nvPr/>
        </p:nvSpPr>
        <p:spPr>
          <a:xfrm>
            <a:off x="2846868" y="1005374"/>
            <a:ext cx="6945718" cy="4832092"/>
          </a:xfrm>
          <a:prstGeom prst="rect">
            <a:avLst/>
          </a:prstGeom>
          <a:noFill/>
        </p:spPr>
        <p:txBody>
          <a:bodyPr wrap="square">
            <a:spAutoFit/>
          </a:bodyPr>
          <a:lstStyle/>
          <a:p>
            <a:r>
              <a:rPr lang="en-US" sz="2800" b="0" i="0" dirty="0">
                <a:solidFill>
                  <a:srgbClr val="000000"/>
                </a:solidFill>
                <a:effectLst/>
                <a:latin typeface="Abadi" panose="020B0604020104020204" pitchFamily="34" charset="0"/>
              </a:rPr>
              <a:t>The Lord’s law of chastity is clear and unchanging. “Chastity is sexual purity”. </a:t>
            </a:r>
          </a:p>
          <a:p>
            <a:endParaRPr lang="en-US" sz="2800" dirty="0">
              <a:solidFill>
                <a:srgbClr val="000000"/>
              </a:solidFill>
              <a:latin typeface="Abadi" panose="020B0604020104020204" pitchFamily="34" charset="0"/>
            </a:endParaRPr>
          </a:p>
          <a:p>
            <a:r>
              <a:rPr lang="en-US" sz="2800" b="0" i="0" dirty="0">
                <a:solidFill>
                  <a:srgbClr val="000000"/>
                </a:solidFill>
                <a:effectLst/>
                <a:latin typeface="Abadi" panose="020B0604020104020204" pitchFamily="34" charset="0"/>
              </a:rPr>
              <a:t>Those who are chaste are morally clean in their thoughts, words, and actions. </a:t>
            </a:r>
          </a:p>
          <a:p>
            <a:endParaRPr lang="en-US" sz="2800" dirty="0">
              <a:solidFill>
                <a:srgbClr val="000000"/>
              </a:solidFill>
              <a:latin typeface="Abadi" panose="020B0604020104020204" pitchFamily="34" charset="0"/>
            </a:endParaRPr>
          </a:p>
          <a:p>
            <a:r>
              <a:rPr lang="en-US" sz="2800" b="0" i="0" dirty="0">
                <a:solidFill>
                  <a:srgbClr val="000000"/>
                </a:solidFill>
                <a:effectLst/>
                <a:latin typeface="Abadi" panose="020B0604020104020204" pitchFamily="34" charset="0"/>
              </a:rPr>
              <a:t>Chastity means not having any sexual relations before marriage.</a:t>
            </a:r>
          </a:p>
          <a:p>
            <a:endParaRPr lang="en-US" sz="2800" dirty="0">
              <a:solidFill>
                <a:srgbClr val="000000"/>
              </a:solidFill>
              <a:latin typeface="Abadi" panose="020B0604020104020204" pitchFamily="34" charset="0"/>
            </a:endParaRPr>
          </a:p>
          <a:p>
            <a:r>
              <a:rPr lang="en-US" sz="2800" b="0" i="0" dirty="0">
                <a:solidFill>
                  <a:srgbClr val="000000"/>
                </a:solidFill>
                <a:effectLst/>
                <a:latin typeface="Abadi" panose="020B0604020104020204" pitchFamily="34" charset="0"/>
              </a:rPr>
              <a:t> It also means complete fidelity </a:t>
            </a:r>
            <a:r>
              <a:rPr lang="en-US" sz="2800" dirty="0">
                <a:solidFill>
                  <a:srgbClr val="000000"/>
                </a:solidFill>
                <a:latin typeface="Abadi" panose="020B0604020104020204" pitchFamily="34" charset="0"/>
              </a:rPr>
              <a:t>between</a:t>
            </a:r>
            <a:r>
              <a:rPr lang="en-US" sz="2800" b="0" i="0" dirty="0">
                <a:solidFill>
                  <a:srgbClr val="000000"/>
                </a:solidFill>
                <a:effectLst/>
                <a:latin typeface="Abadi" panose="020B0604020104020204" pitchFamily="34" charset="0"/>
              </a:rPr>
              <a:t> husband </a:t>
            </a:r>
            <a:r>
              <a:rPr lang="en-US" sz="2800" dirty="0">
                <a:solidFill>
                  <a:srgbClr val="000000"/>
                </a:solidFill>
                <a:latin typeface="Abadi" panose="020B0604020104020204" pitchFamily="34" charset="0"/>
              </a:rPr>
              <a:t>and</a:t>
            </a:r>
            <a:r>
              <a:rPr lang="en-US" sz="2800" b="0" i="0" dirty="0">
                <a:solidFill>
                  <a:srgbClr val="000000"/>
                </a:solidFill>
                <a:effectLst/>
                <a:latin typeface="Abadi" panose="020B0604020104020204" pitchFamily="34" charset="0"/>
              </a:rPr>
              <a:t> wife during marriage”</a:t>
            </a:r>
            <a:endParaRPr lang="en-US" sz="2800" dirty="0">
              <a:latin typeface="Abadi" panose="020B0604020104020204" pitchFamily="34" charset="0"/>
            </a:endParaRPr>
          </a:p>
        </p:txBody>
      </p:sp>
      <p:sp>
        <p:nvSpPr>
          <p:cNvPr id="7" name="Speech Bubble: Oval 6">
            <a:extLst>
              <a:ext uri="{FF2B5EF4-FFF2-40B4-BE49-F238E27FC236}">
                <a16:creationId xmlns:a16="http://schemas.microsoft.com/office/drawing/2014/main" id="{8FE49574-38BC-5D11-0F58-4B903974A646}"/>
              </a:ext>
            </a:extLst>
          </p:cNvPr>
          <p:cNvSpPr/>
          <p:nvPr/>
        </p:nvSpPr>
        <p:spPr>
          <a:xfrm>
            <a:off x="9563987" y="2061298"/>
            <a:ext cx="1770320" cy="1350334"/>
          </a:xfrm>
          <a:prstGeom prst="wedgeEllipseCallou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peech Bubble: Rectangle 7">
            <a:extLst>
              <a:ext uri="{FF2B5EF4-FFF2-40B4-BE49-F238E27FC236}">
                <a16:creationId xmlns:a16="http://schemas.microsoft.com/office/drawing/2014/main" id="{7F0FD668-E6D4-6E27-77BF-4EEE66B7998B}"/>
              </a:ext>
            </a:extLst>
          </p:cNvPr>
          <p:cNvSpPr/>
          <p:nvPr/>
        </p:nvSpPr>
        <p:spPr>
          <a:xfrm>
            <a:off x="624663" y="2158409"/>
            <a:ext cx="1959048" cy="1424763"/>
          </a:xfrm>
          <a:prstGeom prst="wedgeRectCallou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ECD1733-140D-EB9C-F4EC-CB731D10053A}"/>
              </a:ext>
            </a:extLst>
          </p:cNvPr>
          <p:cNvGrpSpPr/>
          <p:nvPr/>
        </p:nvGrpSpPr>
        <p:grpSpPr>
          <a:xfrm>
            <a:off x="1315440" y="4486314"/>
            <a:ext cx="926745" cy="1723099"/>
            <a:chOff x="1315440" y="4486314"/>
            <a:chExt cx="926745" cy="1723099"/>
          </a:xfrm>
        </p:grpSpPr>
        <p:sp>
          <p:nvSpPr>
            <p:cNvPr id="16" name="Circle: Hollow 15">
              <a:extLst>
                <a:ext uri="{FF2B5EF4-FFF2-40B4-BE49-F238E27FC236}">
                  <a16:creationId xmlns:a16="http://schemas.microsoft.com/office/drawing/2014/main" id="{CA5D5C76-6347-64D3-C040-7D59880CD2AC}"/>
                </a:ext>
              </a:extLst>
            </p:cNvPr>
            <p:cNvSpPr/>
            <p:nvPr/>
          </p:nvSpPr>
          <p:spPr>
            <a:xfrm>
              <a:off x="1315440" y="5273748"/>
              <a:ext cx="926405" cy="935665"/>
            </a:xfrm>
            <a:prstGeom prst="donut">
              <a:avLst>
                <a:gd name="adj" fmla="val 8482"/>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 name="Group 8">
              <a:extLst>
                <a:ext uri="{FF2B5EF4-FFF2-40B4-BE49-F238E27FC236}">
                  <a16:creationId xmlns:a16="http://schemas.microsoft.com/office/drawing/2014/main" id="{F2A57CB1-5322-5F19-A195-2ECA6E794A8C}"/>
                </a:ext>
              </a:extLst>
            </p:cNvPr>
            <p:cNvGrpSpPr/>
            <p:nvPr/>
          </p:nvGrpSpPr>
          <p:grpSpPr>
            <a:xfrm>
              <a:off x="1315780" y="4486314"/>
              <a:ext cx="926405" cy="844058"/>
              <a:chOff x="228600" y="228600"/>
              <a:chExt cx="3429000" cy="3124200"/>
            </a:xfrm>
            <a:solidFill>
              <a:schemeClr val="bg1"/>
            </a:solidFill>
          </p:grpSpPr>
          <p:sp>
            <p:nvSpPr>
              <p:cNvPr id="10" name="Trapezoid 9">
                <a:extLst>
                  <a:ext uri="{FF2B5EF4-FFF2-40B4-BE49-F238E27FC236}">
                    <a16:creationId xmlns:a16="http://schemas.microsoft.com/office/drawing/2014/main" id="{BFE245F2-E8CC-4DE7-8C1A-CE92150D58DE}"/>
                  </a:ext>
                </a:extLst>
              </p:cNvPr>
              <p:cNvSpPr/>
              <p:nvPr/>
            </p:nvSpPr>
            <p:spPr>
              <a:xfrm>
                <a:off x="228600" y="381000"/>
                <a:ext cx="3429000" cy="838200"/>
              </a:xfrm>
              <a:prstGeom prst="trapezoid">
                <a:avLst>
                  <a:gd name="adj" fmla="val 949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50419E95-59AC-EAD7-D09F-8CB29A97479F}"/>
                  </a:ext>
                </a:extLst>
              </p:cNvPr>
              <p:cNvSpPr/>
              <p:nvPr/>
            </p:nvSpPr>
            <p:spPr>
              <a:xfrm flipV="1">
                <a:off x="228600" y="1219200"/>
                <a:ext cx="3429000" cy="2133600"/>
              </a:xfrm>
              <a:prstGeom prst="trapezoid">
                <a:avLst>
                  <a:gd name="adj" fmla="val 76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B16B82A1-E6B3-94EE-BB97-D1E1872F0E38}"/>
                  </a:ext>
                </a:extLst>
              </p:cNvPr>
              <p:cNvSpPr/>
              <p:nvPr/>
            </p:nvSpPr>
            <p:spPr>
              <a:xfrm flipV="1">
                <a:off x="1447800" y="1219200"/>
                <a:ext cx="990600" cy="2133600"/>
              </a:xfrm>
              <a:prstGeom prst="triangle">
                <a:avLst>
                  <a:gd name="adj" fmla="val 4763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097E93F-F3A1-7F98-A5F3-8980E79A9DBA}"/>
                  </a:ext>
                </a:extLst>
              </p:cNvPr>
              <p:cNvSpPr/>
              <p:nvPr/>
            </p:nvSpPr>
            <p:spPr>
              <a:xfrm flipV="1">
                <a:off x="990600" y="381000"/>
                <a:ext cx="914400" cy="8382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510000F0-F178-4BE6-1498-E7E0E8509641}"/>
                  </a:ext>
                </a:extLst>
              </p:cNvPr>
              <p:cNvSpPr/>
              <p:nvPr/>
            </p:nvSpPr>
            <p:spPr>
              <a:xfrm flipV="1">
                <a:off x="1981200" y="381000"/>
                <a:ext cx="914400" cy="8382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9E32DD9-A19E-E16C-7EED-C627E7BC51FB}"/>
                  </a:ext>
                </a:extLst>
              </p:cNvPr>
              <p:cNvSpPr/>
              <p:nvPr/>
            </p:nvSpPr>
            <p:spPr>
              <a:xfrm>
                <a:off x="990600" y="228600"/>
                <a:ext cx="1905000" cy="381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 name="TextBox 18">
            <a:extLst>
              <a:ext uri="{FF2B5EF4-FFF2-40B4-BE49-F238E27FC236}">
                <a16:creationId xmlns:a16="http://schemas.microsoft.com/office/drawing/2014/main" id="{D86FE0E7-6647-69F1-DFD2-419354EB5864}"/>
              </a:ext>
            </a:extLst>
          </p:cNvPr>
          <p:cNvSpPr txBox="1"/>
          <p:nvPr/>
        </p:nvSpPr>
        <p:spPr>
          <a:xfrm>
            <a:off x="3247360" y="5837466"/>
            <a:ext cx="6097772" cy="923330"/>
          </a:xfrm>
          <a:prstGeom prst="rect">
            <a:avLst/>
          </a:prstGeom>
          <a:noFill/>
        </p:spPr>
        <p:txBody>
          <a:bodyPr wrap="square">
            <a:spAutoFit/>
          </a:bodyPr>
          <a:lstStyle/>
          <a:p>
            <a:r>
              <a:rPr lang="en-US" b="1" i="1" dirty="0">
                <a:solidFill>
                  <a:srgbClr val="FF0000"/>
                </a:solidFill>
                <a:effectLst/>
              </a:rPr>
              <a:t>For I, the Lord God, delight in the chastity of women. And whoredoms are an abomination before me; thus saith the Lord of Hosts.</a:t>
            </a:r>
            <a:endParaRPr lang="en-US" b="1" i="1" dirty="0">
              <a:solidFill>
                <a:srgbClr val="FF0000"/>
              </a:solidFill>
            </a:endParaRPr>
          </a:p>
        </p:txBody>
      </p:sp>
      <p:sp>
        <p:nvSpPr>
          <p:cNvPr id="20" name="TextBox 19">
            <a:extLst>
              <a:ext uri="{FF2B5EF4-FFF2-40B4-BE49-F238E27FC236}">
                <a16:creationId xmlns:a16="http://schemas.microsoft.com/office/drawing/2014/main" id="{08AC8429-BDAE-9F5F-F422-08D397A7DB2E}"/>
              </a:ext>
            </a:extLst>
          </p:cNvPr>
          <p:cNvSpPr txBox="1"/>
          <p:nvPr/>
        </p:nvSpPr>
        <p:spPr>
          <a:xfrm>
            <a:off x="73572" y="6550223"/>
            <a:ext cx="4800600" cy="307777"/>
          </a:xfrm>
          <a:prstGeom prst="rect">
            <a:avLst/>
          </a:prstGeom>
          <a:noFill/>
        </p:spPr>
        <p:txBody>
          <a:bodyPr wrap="square" rtlCol="0">
            <a:spAutoFit/>
          </a:bodyPr>
          <a:lstStyle/>
          <a:p>
            <a:r>
              <a:rPr lang="en-US" sz="1400" dirty="0"/>
              <a:t>Jacob 2:22-28</a:t>
            </a:r>
          </a:p>
        </p:txBody>
      </p:sp>
    </p:spTree>
    <p:extLst>
      <p:ext uri="{BB962C8B-B14F-4D97-AF65-F5344CB8AC3E}">
        <p14:creationId xmlns:p14="http://schemas.microsoft.com/office/powerpoint/2010/main" val="409356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3C727D6-8DEE-4340-9379-317D1AA09F26}"/>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130013" y="6550223"/>
            <a:ext cx="4800600" cy="307777"/>
          </a:xfrm>
          <a:prstGeom prst="rect">
            <a:avLst/>
          </a:prstGeom>
          <a:noFill/>
        </p:spPr>
        <p:txBody>
          <a:bodyPr wrap="square" rtlCol="0">
            <a:spAutoFit/>
          </a:bodyPr>
          <a:lstStyle/>
          <a:p>
            <a:r>
              <a:rPr lang="en-US" sz="1400" dirty="0"/>
              <a:t>Jacob 2:22-28</a:t>
            </a:r>
          </a:p>
        </p:txBody>
      </p:sp>
      <p:sp>
        <p:nvSpPr>
          <p:cNvPr id="4" name="TextBox 3"/>
          <p:cNvSpPr txBox="1"/>
          <p:nvPr/>
        </p:nvSpPr>
        <p:spPr>
          <a:xfrm>
            <a:off x="7388771" y="827690"/>
            <a:ext cx="4183117" cy="461665"/>
          </a:xfrm>
          <a:prstGeom prst="rect">
            <a:avLst/>
          </a:prstGeom>
          <a:noFill/>
        </p:spPr>
        <p:txBody>
          <a:bodyPr wrap="square" rtlCol="0">
            <a:spAutoFit/>
          </a:bodyPr>
          <a:lstStyle/>
          <a:p>
            <a:pPr algn="ctr"/>
            <a:r>
              <a:rPr lang="en-US" sz="2400" dirty="0" err="1">
                <a:latin typeface="Rockwell" pitchFamily="18" charset="0"/>
              </a:rPr>
              <a:t>Whoredoms</a:t>
            </a:r>
            <a:r>
              <a:rPr lang="en-US" sz="2400" dirty="0">
                <a:latin typeface="Rockwell" pitchFamily="18" charset="0"/>
              </a:rPr>
              <a:t> = Sexual Sins</a:t>
            </a:r>
          </a:p>
        </p:txBody>
      </p:sp>
      <p:sp>
        <p:nvSpPr>
          <p:cNvPr id="9" name="TextBox 8"/>
          <p:cNvSpPr txBox="1"/>
          <p:nvPr/>
        </p:nvSpPr>
        <p:spPr>
          <a:xfrm>
            <a:off x="947928" y="1072897"/>
            <a:ext cx="6477000" cy="4893647"/>
          </a:xfrm>
          <a:prstGeom prst="rect">
            <a:avLst/>
          </a:prstGeom>
          <a:noFill/>
        </p:spPr>
        <p:txBody>
          <a:bodyPr wrap="square" rtlCol="0">
            <a:spAutoFit/>
          </a:bodyPr>
          <a:lstStyle/>
          <a:p>
            <a:r>
              <a:rPr lang="en-US" sz="2400" dirty="0"/>
              <a:t>“The Lord’s standard regarding sexual purity is clear and unchanging. Do not have any sexual relations before marriage and be completely faithful to your spouse after marriage. …</a:t>
            </a:r>
          </a:p>
          <a:p>
            <a:r>
              <a:rPr lang="en-US" sz="2400" dirty="0"/>
              <a:t>“Never do anything that could lead to sexual transgression. Treat others with respect, not as objects used to satisfy lustful and selfish desires. Before marriage, do not participate in passionate kissing, lie on top of another person, or touch the private, sacred parts of another person’s body, with or without clothing. Do not do anything else that arouses sexual feelings. Do not arouse those emotions in your own body.”</a:t>
            </a:r>
          </a:p>
        </p:txBody>
      </p:sp>
      <p:sp>
        <p:nvSpPr>
          <p:cNvPr id="7" name="TextBox 6"/>
          <p:cNvSpPr txBox="1"/>
          <p:nvPr/>
        </p:nvSpPr>
        <p:spPr>
          <a:xfrm>
            <a:off x="1524000" y="1"/>
            <a:ext cx="9144000" cy="769441"/>
          </a:xfrm>
          <a:prstGeom prst="rect">
            <a:avLst/>
          </a:prstGeom>
          <a:noFill/>
        </p:spPr>
        <p:txBody>
          <a:bodyPr wrap="square" rtlCol="0">
            <a:spAutoFit/>
          </a:bodyPr>
          <a:lstStyle/>
          <a:p>
            <a:pPr algn="ctr"/>
            <a:r>
              <a:rPr lang="en-US" sz="4400" dirty="0">
                <a:latin typeface="Rockwell" pitchFamily="18" charset="0"/>
              </a:rPr>
              <a:t>Avoidance of Grosser Crimes</a:t>
            </a:r>
          </a:p>
        </p:txBody>
      </p:sp>
      <p:pic>
        <p:nvPicPr>
          <p:cNvPr id="5" name="Picture 4">
            <a:extLst>
              <a:ext uri="{FF2B5EF4-FFF2-40B4-BE49-F238E27FC236}">
                <a16:creationId xmlns:a16="http://schemas.microsoft.com/office/drawing/2014/main" id="{B261B5CA-272F-4EEC-932F-413C74F400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5916" y="2347721"/>
            <a:ext cx="2670620" cy="3946729"/>
          </a:xfrm>
          <a:prstGeom prst="rect">
            <a:avLst/>
          </a:prstGeom>
        </p:spPr>
      </p:pic>
      <p:sp>
        <p:nvSpPr>
          <p:cNvPr id="6" name="Rectangle 5">
            <a:extLst>
              <a:ext uri="{FF2B5EF4-FFF2-40B4-BE49-F238E27FC236}">
                <a16:creationId xmlns:a16="http://schemas.microsoft.com/office/drawing/2014/main" id="{0BF1B799-5348-4012-9E9E-F254AE2374E8}"/>
              </a:ext>
            </a:extLst>
          </p:cNvPr>
          <p:cNvSpPr/>
          <p:nvPr/>
        </p:nvSpPr>
        <p:spPr>
          <a:xfrm>
            <a:off x="7382282" y="6488668"/>
            <a:ext cx="4925516" cy="369332"/>
          </a:xfrm>
          <a:prstGeom prst="rect">
            <a:avLst/>
          </a:prstGeom>
        </p:spPr>
        <p:txBody>
          <a:bodyPr wrap="none">
            <a:spAutoFit/>
          </a:bodyPr>
          <a:lstStyle/>
          <a:p>
            <a:r>
              <a:rPr lang="en-US" dirty="0"/>
              <a:t>(For the Strength of Youth [booklet, 2011], 35–36).</a:t>
            </a:r>
          </a:p>
        </p:txBody>
      </p:sp>
    </p:spTree>
    <p:extLst>
      <p:ext uri="{BB962C8B-B14F-4D97-AF65-F5344CB8AC3E}">
        <p14:creationId xmlns:p14="http://schemas.microsoft.com/office/powerpoint/2010/main" val="543578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027A11F-FF27-45D7-90E8-71AD27C814EC}"/>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73572" y="6550223"/>
            <a:ext cx="4800600" cy="307777"/>
          </a:xfrm>
          <a:prstGeom prst="rect">
            <a:avLst/>
          </a:prstGeom>
          <a:noFill/>
        </p:spPr>
        <p:txBody>
          <a:bodyPr wrap="square" rtlCol="0">
            <a:spAutoFit/>
          </a:bodyPr>
          <a:lstStyle/>
          <a:p>
            <a:r>
              <a:rPr lang="en-US" sz="1400" dirty="0"/>
              <a:t>Jacob 2:23-24</a:t>
            </a:r>
          </a:p>
        </p:txBody>
      </p:sp>
      <p:sp>
        <p:nvSpPr>
          <p:cNvPr id="9" name="TextBox 8"/>
          <p:cNvSpPr txBox="1"/>
          <p:nvPr/>
        </p:nvSpPr>
        <p:spPr>
          <a:xfrm>
            <a:off x="1524000" y="685800"/>
            <a:ext cx="8915400" cy="5509200"/>
          </a:xfrm>
          <a:prstGeom prst="rect">
            <a:avLst/>
          </a:prstGeom>
          <a:noFill/>
        </p:spPr>
        <p:txBody>
          <a:bodyPr wrap="square" rtlCol="0">
            <a:spAutoFit/>
          </a:bodyPr>
          <a:lstStyle/>
          <a:p>
            <a:pPr algn="ctr"/>
            <a:r>
              <a:rPr lang="en-US" sz="3200" dirty="0">
                <a:solidFill>
                  <a:srgbClr val="FF0000"/>
                </a:solidFill>
              </a:rPr>
              <a:t>How do people sometimes seek to excuse sexual immorality today?</a:t>
            </a:r>
          </a:p>
          <a:p>
            <a:endParaRPr lang="en-US" sz="2400" dirty="0"/>
          </a:p>
          <a:p>
            <a:endParaRPr lang="en-US" sz="2400" dirty="0"/>
          </a:p>
          <a:p>
            <a:pPr algn="ctr"/>
            <a:endParaRPr lang="en-US" sz="2400" dirty="0"/>
          </a:p>
          <a:p>
            <a:pPr algn="ctr"/>
            <a:r>
              <a:rPr lang="en-US" sz="2400" dirty="0"/>
              <a:t>“It is a free country, and I can do what I like, when I like with my body”</a:t>
            </a:r>
          </a:p>
          <a:p>
            <a:pPr algn="ctr"/>
            <a:endParaRPr lang="en-US" sz="2400" dirty="0"/>
          </a:p>
          <a:p>
            <a:pPr algn="ctr"/>
            <a:r>
              <a:rPr lang="en-US" sz="2400" dirty="0"/>
              <a:t>“We need to see if we are sexually compatible with each other”</a:t>
            </a:r>
          </a:p>
          <a:p>
            <a:pPr algn="ctr"/>
            <a:endParaRPr lang="en-US" sz="2400" dirty="0"/>
          </a:p>
          <a:p>
            <a:pPr algn="ctr"/>
            <a:r>
              <a:rPr lang="en-US" sz="2400" dirty="0"/>
              <a:t>“I can repent of it later and be okay”</a:t>
            </a:r>
          </a:p>
          <a:p>
            <a:pPr algn="ctr"/>
            <a:endParaRPr lang="en-US" sz="2400" dirty="0"/>
          </a:p>
          <a:p>
            <a:pPr algn="ctr"/>
            <a:r>
              <a:rPr lang="en-US" sz="2400" dirty="0"/>
              <a:t>“Everyone else is doing it” </a:t>
            </a:r>
          </a:p>
          <a:p>
            <a:pPr algn="ctr"/>
            <a:endParaRPr lang="en-US" sz="2400" dirty="0"/>
          </a:p>
          <a:p>
            <a:pPr algn="ctr"/>
            <a:r>
              <a:rPr lang="en-US" sz="2400" dirty="0"/>
              <a:t>“We love each other”</a:t>
            </a:r>
          </a:p>
        </p:txBody>
      </p:sp>
      <p:sp>
        <p:nvSpPr>
          <p:cNvPr id="7" name="TextBox 6"/>
          <p:cNvSpPr txBox="1"/>
          <p:nvPr/>
        </p:nvSpPr>
        <p:spPr>
          <a:xfrm>
            <a:off x="1524000" y="1"/>
            <a:ext cx="9144000" cy="769441"/>
          </a:xfrm>
          <a:prstGeom prst="rect">
            <a:avLst/>
          </a:prstGeom>
          <a:noFill/>
        </p:spPr>
        <p:txBody>
          <a:bodyPr wrap="square" rtlCol="0">
            <a:spAutoFit/>
          </a:bodyPr>
          <a:lstStyle/>
          <a:p>
            <a:pPr algn="ctr"/>
            <a:r>
              <a:rPr lang="en-US" sz="4400" dirty="0">
                <a:latin typeface="Rockwell" pitchFamily="18" charset="0"/>
              </a:rPr>
              <a:t>Excuses</a:t>
            </a:r>
          </a:p>
        </p:txBody>
      </p:sp>
      <p:sp>
        <p:nvSpPr>
          <p:cNvPr id="21" name="Heart 20"/>
          <p:cNvSpPr/>
          <p:nvPr/>
        </p:nvSpPr>
        <p:spPr>
          <a:xfrm>
            <a:off x="1752600" y="4572000"/>
            <a:ext cx="2286000" cy="19050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CDD467A4-27AB-41BB-A39E-26A8E33167B7}"/>
              </a:ext>
            </a:extLst>
          </p:cNvPr>
          <p:cNvGrpSpPr/>
          <p:nvPr/>
        </p:nvGrpSpPr>
        <p:grpSpPr>
          <a:xfrm>
            <a:off x="8657849" y="4503727"/>
            <a:ext cx="1703527" cy="1984309"/>
            <a:chOff x="922474" y="3511235"/>
            <a:chExt cx="2255291" cy="2627017"/>
          </a:xfrm>
        </p:grpSpPr>
        <p:grpSp>
          <p:nvGrpSpPr>
            <p:cNvPr id="24" name="Group 23">
              <a:extLst>
                <a:ext uri="{FF2B5EF4-FFF2-40B4-BE49-F238E27FC236}">
                  <a16:creationId xmlns:a16="http://schemas.microsoft.com/office/drawing/2014/main" id="{F06DF527-43A8-416D-8F28-30403AE00D71}"/>
                </a:ext>
              </a:extLst>
            </p:cNvPr>
            <p:cNvGrpSpPr/>
            <p:nvPr/>
          </p:nvGrpSpPr>
          <p:grpSpPr>
            <a:xfrm>
              <a:off x="922474" y="3684760"/>
              <a:ext cx="1049510" cy="2433876"/>
              <a:chOff x="922474" y="3684760"/>
              <a:chExt cx="1049510" cy="2433876"/>
            </a:xfrm>
          </p:grpSpPr>
          <p:sp>
            <p:nvSpPr>
              <p:cNvPr id="33" name="Oval 32">
                <a:extLst>
                  <a:ext uri="{FF2B5EF4-FFF2-40B4-BE49-F238E27FC236}">
                    <a16:creationId xmlns:a16="http://schemas.microsoft.com/office/drawing/2014/main" id="{F92BF46E-6D3A-4AE6-8948-160C090DACD2}"/>
                  </a:ext>
                </a:extLst>
              </p:cNvPr>
              <p:cNvSpPr/>
              <p:nvPr/>
            </p:nvSpPr>
            <p:spPr>
              <a:xfrm>
                <a:off x="1158844" y="3684760"/>
                <a:ext cx="570368" cy="5703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4437C48E-9606-4AE3-8A16-BC805F2EDACF}"/>
                  </a:ext>
                </a:extLst>
              </p:cNvPr>
              <p:cNvSpPr/>
              <p:nvPr/>
            </p:nvSpPr>
            <p:spPr>
              <a:xfrm>
                <a:off x="1013988" y="4291344"/>
                <a:ext cx="814812" cy="22633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a:extLst>
                  <a:ext uri="{FF2B5EF4-FFF2-40B4-BE49-F238E27FC236}">
                    <a16:creationId xmlns:a16="http://schemas.microsoft.com/office/drawing/2014/main" id="{FEA8D957-7141-47B5-869E-39947A40DBC5}"/>
                  </a:ext>
                </a:extLst>
              </p:cNvPr>
              <p:cNvSpPr/>
              <p:nvPr/>
            </p:nvSpPr>
            <p:spPr>
              <a:xfrm>
                <a:off x="995882" y="4445252"/>
                <a:ext cx="878186" cy="995881"/>
              </a:xfrm>
              <a:prstGeom prst="trapezoid">
                <a:avLst>
                  <a:gd name="adj" fmla="val 2603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732F78-3448-423A-A5C2-A3D02D9DE923}"/>
                  </a:ext>
                </a:extLst>
              </p:cNvPr>
              <p:cNvSpPr/>
              <p:nvPr/>
            </p:nvSpPr>
            <p:spPr>
              <a:xfrm rot="3911839">
                <a:off x="1520070" y="4612743"/>
                <a:ext cx="706854" cy="19697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7B76A595-402A-436D-A701-15CD5B557005}"/>
                  </a:ext>
                </a:extLst>
              </p:cNvPr>
              <p:cNvSpPr/>
              <p:nvPr/>
            </p:nvSpPr>
            <p:spPr>
              <a:xfrm rot="6387792">
                <a:off x="667535" y="4629341"/>
                <a:ext cx="706854" cy="19697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A9E4A747-8B35-4CE2-9A97-33C877645B40}"/>
                  </a:ext>
                </a:extLst>
              </p:cNvPr>
              <p:cNvSpPr/>
              <p:nvPr/>
            </p:nvSpPr>
            <p:spPr>
              <a:xfrm rot="5400000">
                <a:off x="1109348" y="5563656"/>
                <a:ext cx="921877" cy="17299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946922F1-82DE-4E81-8817-5D7DC40731E5}"/>
                  </a:ext>
                </a:extLst>
              </p:cNvPr>
              <p:cNvSpPr/>
              <p:nvPr/>
            </p:nvSpPr>
            <p:spPr>
              <a:xfrm rot="5400000">
                <a:off x="836235" y="5571201"/>
                <a:ext cx="921877" cy="17299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Oval 24">
              <a:extLst>
                <a:ext uri="{FF2B5EF4-FFF2-40B4-BE49-F238E27FC236}">
                  <a16:creationId xmlns:a16="http://schemas.microsoft.com/office/drawing/2014/main" id="{7A657D24-9B38-400C-835B-A2C06FD1D40D}"/>
                </a:ext>
              </a:extLst>
            </p:cNvPr>
            <p:cNvSpPr/>
            <p:nvPr/>
          </p:nvSpPr>
          <p:spPr>
            <a:xfrm>
              <a:off x="2415767" y="3511235"/>
              <a:ext cx="570368" cy="5703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8B7A13BF-7F9D-4828-A0C9-586DAC824564}"/>
                </a:ext>
              </a:extLst>
            </p:cNvPr>
            <p:cNvSpPr/>
            <p:nvPr/>
          </p:nvSpPr>
          <p:spPr>
            <a:xfrm rot="5400000">
              <a:off x="2027255" y="5487193"/>
              <a:ext cx="1086347" cy="19766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B2F8E62-6EA8-419B-A58C-AB0572ED8556}"/>
                </a:ext>
              </a:extLst>
            </p:cNvPr>
            <p:cNvSpPr/>
            <p:nvPr/>
          </p:nvSpPr>
          <p:spPr>
            <a:xfrm rot="5400000">
              <a:off x="2325530" y="5485193"/>
              <a:ext cx="1086347" cy="21977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8B67634D-2345-4301-8E01-4FBD3C0B87F4}"/>
                </a:ext>
              </a:extLst>
            </p:cNvPr>
            <p:cNvSpPr/>
            <p:nvPr/>
          </p:nvSpPr>
          <p:spPr>
            <a:xfrm>
              <a:off x="2353902" y="4116610"/>
              <a:ext cx="778598" cy="27432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82CA2EEB-EA1D-473C-B072-9096B5D4A9AF}"/>
                </a:ext>
              </a:extLst>
            </p:cNvPr>
            <p:cNvSpPr/>
            <p:nvPr/>
          </p:nvSpPr>
          <p:spPr>
            <a:xfrm rot="7223141">
              <a:off x="1849081" y="4564031"/>
              <a:ext cx="875327" cy="21977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E15A03BA-2D48-4938-990B-8275E71FA4AD}"/>
                </a:ext>
              </a:extLst>
            </p:cNvPr>
            <p:cNvSpPr/>
            <p:nvPr/>
          </p:nvSpPr>
          <p:spPr>
            <a:xfrm rot="5174172">
              <a:off x="2592677" y="4548229"/>
              <a:ext cx="998160" cy="17201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a:extLst>
                <a:ext uri="{FF2B5EF4-FFF2-40B4-BE49-F238E27FC236}">
                  <a16:creationId xmlns:a16="http://schemas.microsoft.com/office/drawing/2014/main" id="{5B699E2D-1A3B-4449-B485-825FC4D3F1FF}"/>
                </a:ext>
              </a:extLst>
            </p:cNvPr>
            <p:cNvSpPr/>
            <p:nvPr/>
          </p:nvSpPr>
          <p:spPr>
            <a:xfrm>
              <a:off x="2471596" y="4217406"/>
              <a:ext cx="523592" cy="1060764"/>
            </a:xfrm>
            <a:prstGeom prst="trapezoid">
              <a:avLst>
                <a:gd name="adj" fmla="val 105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1379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12" end="12"/>
                                            </p:txEl>
                                          </p:spTgt>
                                        </p:tgtEl>
                                        <p:attrNameLst>
                                          <p:attrName>style.visibility</p:attrName>
                                        </p:attrNameLst>
                                      </p:cBhvr>
                                      <p:to>
                                        <p:strVal val="visible"/>
                                      </p:to>
                                    </p:set>
                                  </p:childTnLst>
                                </p:cTn>
                              </p:par>
                              <p:par>
                                <p:cTn id="27" presetID="10"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Picture 108">
            <a:extLst>
              <a:ext uri="{FF2B5EF4-FFF2-40B4-BE49-F238E27FC236}">
                <a16:creationId xmlns:a16="http://schemas.microsoft.com/office/drawing/2014/main" id="{9F0389C0-FA23-4E73-8D74-83A8E731BA4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168165" y="6550223"/>
            <a:ext cx="4800600" cy="307777"/>
          </a:xfrm>
          <a:prstGeom prst="rect">
            <a:avLst/>
          </a:prstGeom>
          <a:noFill/>
        </p:spPr>
        <p:txBody>
          <a:bodyPr wrap="square" rtlCol="0">
            <a:spAutoFit/>
          </a:bodyPr>
          <a:lstStyle/>
          <a:p>
            <a:r>
              <a:rPr lang="en-US" sz="1400" dirty="0"/>
              <a:t>Jacob 2:23-24</a:t>
            </a:r>
          </a:p>
        </p:txBody>
      </p:sp>
      <p:sp>
        <p:nvSpPr>
          <p:cNvPr id="9" name="TextBox 8"/>
          <p:cNvSpPr txBox="1"/>
          <p:nvPr/>
        </p:nvSpPr>
        <p:spPr>
          <a:xfrm>
            <a:off x="1524000" y="914401"/>
            <a:ext cx="9144000" cy="5139869"/>
          </a:xfrm>
          <a:prstGeom prst="rect">
            <a:avLst/>
          </a:prstGeom>
          <a:noFill/>
        </p:spPr>
        <p:txBody>
          <a:bodyPr wrap="square" rtlCol="0">
            <a:spAutoFit/>
          </a:bodyPr>
          <a:lstStyle/>
          <a:p>
            <a:pPr algn="ctr"/>
            <a:r>
              <a:rPr lang="en-US" sz="3200" dirty="0">
                <a:solidFill>
                  <a:srgbClr val="FF0000"/>
                </a:solidFill>
              </a:rPr>
              <a:t>What are some things you can do to avoid being overcome by sexual temptations? </a:t>
            </a:r>
          </a:p>
          <a:p>
            <a:endParaRPr lang="en-US" sz="2400" dirty="0"/>
          </a:p>
          <a:p>
            <a:endParaRPr lang="en-US" sz="2400" dirty="0"/>
          </a:p>
          <a:p>
            <a:pPr algn="ctr"/>
            <a:r>
              <a:rPr lang="en-US" sz="2400" dirty="0"/>
              <a:t>Praying for strength</a:t>
            </a:r>
          </a:p>
          <a:p>
            <a:pPr algn="ctr"/>
            <a:endParaRPr lang="en-US" sz="2400" dirty="0"/>
          </a:p>
          <a:p>
            <a:pPr algn="ctr"/>
            <a:r>
              <a:rPr lang="en-US" sz="2400" dirty="0"/>
              <a:t>Associating with good friends</a:t>
            </a:r>
          </a:p>
          <a:p>
            <a:pPr algn="ctr"/>
            <a:endParaRPr lang="en-US" sz="2400" dirty="0"/>
          </a:p>
          <a:p>
            <a:pPr algn="ctr"/>
            <a:r>
              <a:rPr lang="en-US" sz="2400" dirty="0"/>
              <a:t>Choosing wholesome entertainment</a:t>
            </a:r>
          </a:p>
          <a:p>
            <a:pPr algn="ctr"/>
            <a:endParaRPr lang="en-US" sz="2400" dirty="0"/>
          </a:p>
          <a:p>
            <a:pPr algn="ctr"/>
            <a:r>
              <a:rPr lang="en-US" sz="2400" dirty="0"/>
              <a:t>Avoiding situations and places where temptation is likely</a:t>
            </a:r>
          </a:p>
          <a:p>
            <a:pPr algn="ctr"/>
            <a:endParaRPr lang="en-US" sz="2400" dirty="0"/>
          </a:p>
          <a:p>
            <a:pPr algn="ctr"/>
            <a:r>
              <a:rPr lang="en-US" sz="2400" dirty="0"/>
              <a:t>“Nothing good comes from staying up past 12:00 at night while dating”</a:t>
            </a:r>
          </a:p>
        </p:txBody>
      </p:sp>
      <p:sp>
        <p:nvSpPr>
          <p:cNvPr id="7" name="TextBox 6"/>
          <p:cNvSpPr txBox="1"/>
          <p:nvPr/>
        </p:nvSpPr>
        <p:spPr>
          <a:xfrm>
            <a:off x="1524000" y="1"/>
            <a:ext cx="9144000" cy="769441"/>
          </a:xfrm>
          <a:prstGeom prst="rect">
            <a:avLst/>
          </a:prstGeom>
          <a:noFill/>
        </p:spPr>
        <p:txBody>
          <a:bodyPr wrap="square" rtlCol="0">
            <a:spAutoFit/>
          </a:bodyPr>
          <a:lstStyle/>
          <a:p>
            <a:pPr algn="ctr"/>
            <a:r>
              <a:rPr lang="en-US" sz="4400" dirty="0">
                <a:latin typeface="Rockwell" pitchFamily="18" charset="0"/>
              </a:rPr>
              <a:t>Avoiding Temptations</a:t>
            </a:r>
          </a:p>
        </p:txBody>
      </p:sp>
      <p:grpSp>
        <p:nvGrpSpPr>
          <p:cNvPr id="21" name="Group 20"/>
          <p:cNvGrpSpPr/>
          <p:nvPr/>
        </p:nvGrpSpPr>
        <p:grpSpPr>
          <a:xfrm>
            <a:off x="1828800" y="2438400"/>
            <a:ext cx="2209800" cy="1657350"/>
            <a:chOff x="1066800" y="990600"/>
            <a:chExt cx="5486400" cy="4114800"/>
          </a:xfrm>
        </p:grpSpPr>
        <p:sp>
          <p:nvSpPr>
            <p:cNvPr id="22" name="Rounded Rectangle 21"/>
            <p:cNvSpPr/>
            <p:nvPr/>
          </p:nvSpPr>
          <p:spPr>
            <a:xfrm>
              <a:off x="1447800" y="1143000"/>
              <a:ext cx="4572000" cy="2590800"/>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1981200" y="1828800"/>
              <a:ext cx="3581400" cy="18415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7"/>
            <p:cNvGrpSpPr/>
            <p:nvPr/>
          </p:nvGrpSpPr>
          <p:grpSpPr>
            <a:xfrm>
              <a:off x="1066800" y="1143000"/>
              <a:ext cx="685800" cy="2667000"/>
              <a:chOff x="1066800" y="1143000"/>
              <a:chExt cx="685800" cy="2667000"/>
            </a:xfrm>
          </p:grpSpPr>
          <p:sp>
            <p:nvSpPr>
              <p:cNvPr id="68" name="Rounded Rectangle 24"/>
              <p:cNvSpPr/>
              <p:nvPr/>
            </p:nvSpPr>
            <p:spPr>
              <a:xfrm>
                <a:off x="10668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25"/>
              <p:cNvSpPr/>
              <p:nvPr/>
            </p:nvSpPr>
            <p:spPr>
              <a:xfrm>
                <a:off x="12954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26"/>
              <p:cNvSpPr/>
              <p:nvPr/>
            </p:nvSpPr>
            <p:spPr>
              <a:xfrm>
                <a:off x="15240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8"/>
            <p:cNvGrpSpPr/>
            <p:nvPr/>
          </p:nvGrpSpPr>
          <p:grpSpPr>
            <a:xfrm>
              <a:off x="5867400" y="1219200"/>
              <a:ext cx="685800" cy="2667000"/>
              <a:chOff x="1066800" y="1143000"/>
              <a:chExt cx="685800" cy="2667000"/>
            </a:xfrm>
          </p:grpSpPr>
          <p:sp>
            <p:nvSpPr>
              <p:cNvPr id="65" name="Rounded Rectangle 64"/>
              <p:cNvSpPr/>
              <p:nvPr/>
            </p:nvSpPr>
            <p:spPr>
              <a:xfrm>
                <a:off x="10668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12954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15240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lowchart: Delay 25"/>
            <p:cNvSpPr/>
            <p:nvPr/>
          </p:nvSpPr>
          <p:spPr>
            <a:xfrm rot="16200000">
              <a:off x="1562100" y="3238500"/>
              <a:ext cx="1295400" cy="1219200"/>
            </a:xfrm>
            <a:prstGeom prst="flowChartDelay">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Delay 26"/>
            <p:cNvSpPr/>
            <p:nvPr/>
          </p:nvSpPr>
          <p:spPr>
            <a:xfrm rot="16200000">
              <a:off x="2781300" y="3238500"/>
              <a:ext cx="1295400" cy="1219200"/>
            </a:xfrm>
            <a:prstGeom prst="flowChartDelay">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Delay 27"/>
            <p:cNvSpPr/>
            <p:nvPr/>
          </p:nvSpPr>
          <p:spPr>
            <a:xfrm rot="16200000">
              <a:off x="4000500" y="3238500"/>
              <a:ext cx="1295400" cy="1219200"/>
            </a:xfrm>
            <a:prstGeom prst="flowChartDelay">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Delay 28"/>
            <p:cNvSpPr/>
            <p:nvPr/>
          </p:nvSpPr>
          <p:spPr>
            <a:xfrm rot="16200000">
              <a:off x="1143000" y="3733800"/>
              <a:ext cx="1524000" cy="1219200"/>
            </a:xfrm>
            <a:prstGeom prst="flowChartDelay">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Delay 29"/>
            <p:cNvSpPr/>
            <p:nvPr/>
          </p:nvSpPr>
          <p:spPr>
            <a:xfrm rot="16200000">
              <a:off x="2362200" y="3733800"/>
              <a:ext cx="1524000" cy="1219200"/>
            </a:xfrm>
            <a:prstGeom prst="flowChartDelay">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Delay 30"/>
            <p:cNvSpPr/>
            <p:nvPr/>
          </p:nvSpPr>
          <p:spPr>
            <a:xfrm rot="16200000">
              <a:off x="3581400" y="3733800"/>
              <a:ext cx="1524000" cy="1219200"/>
            </a:xfrm>
            <a:prstGeom prst="flowChartDelay">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Delay 31"/>
            <p:cNvSpPr/>
            <p:nvPr/>
          </p:nvSpPr>
          <p:spPr>
            <a:xfrm rot="16200000">
              <a:off x="4800600" y="3733800"/>
              <a:ext cx="1524000" cy="1219200"/>
            </a:xfrm>
            <a:prstGeom prst="flowChartDelay">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066800" y="990600"/>
              <a:ext cx="685800" cy="685800"/>
              <a:chOff x="1066800" y="1143000"/>
              <a:chExt cx="685800" cy="2667000"/>
            </a:xfrm>
          </p:grpSpPr>
          <p:sp>
            <p:nvSpPr>
              <p:cNvPr id="62" name="Rounded Rectangle 61"/>
              <p:cNvSpPr/>
              <p:nvPr/>
            </p:nvSpPr>
            <p:spPr>
              <a:xfrm>
                <a:off x="10668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12954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15240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6"/>
            <p:cNvGrpSpPr/>
            <p:nvPr/>
          </p:nvGrpSpPr>
          <p:grpSpPr>
            <a:xfrm>
              <a:off x="1752600" y="990600"/>
              <a:ext cx="685800" cy="685800"/>
              <a:chOff x="1066800" y="1143000"/>
              <a:chExt cx="685800" cy="2667000"/>
            </a:xfrm>
          </p:grpSpPr>
          <p:sp>
            <p:nvSpPr>
              <p:cNvPr id="59" name="Rounded Rectangle 58"/>
              <p:cNvSpPr/>
              <p:nvPr/>
            </p:nvSpPr>
            <p:spPr>
              <a:xfrm>
                <a:off x="10668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12954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15240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40"/>
            <p:cNvGrpSpPr/>
            <p:nvPr/>
          </p:nvGrpSpPr>
          <p:grpSpPr>
            <a:xfrm>
              <a:off x="2438400" y="990600"/>
              <a:ext cx="685800" cy="685800"/>
              <a:chOff x="1066800" y="1143000"/>
              <a:chExt cx="685800" cy="2667000"/>
            </a:xfrm>
          </p:grpSpPr>
          <p:sp>
            <p:nvSpPr>
              <p:cNvPr id="56" name="Rounded Rectangle 55"/>
              <p:cNvSpPr/>
              <p:nvPr/>
            </p:nvSpPr>
            <p:spPr>
              <a:xfrm>
                <a:off x="10668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12954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15240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44"/>
            <p:cNvGrpSpPr/>
            <p:nvPr/>
          </p:nvGrpSpPr>
          <p:grpSpPr>
            <a:xfrm>
              <a:off x="3124200" y="990600"/>
              <a:ext cx="685800" cy="685800"/>
              <a:chOff x="1066800" y="1143000"/>
              <a:chExt cx="685800" cy="2667000"/>
            </a:xfrm>
          </p:grpSpPr>
          <p:sp>
            <p:nvSpPr>
              <p:cNvPr id="53" name="Rounded Rectangle 52"/>
              <p:cNvSpPr/>
              <p:nvPr/>
            </p:nvSpPr>
            <p:spPr>
              <a:xfrm>
                <a:off x="10668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12954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15240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48"/>
            <p:cNvGrpSpPr/>
            <p:nvPr/>
          </p:nvGrpSpPr>
          <p:grpSpPr>
            <a:xfrm>
              <a:off x="3810000" y="990600"/>
              <a:ext cx="685800" cy="685800"/>
              <a:chOff x="1066800" y="1143000"/>
              <a:chExt cx="685800" cy="2667000"/>
            </a:xfrm>
          </p:grpSpPr>
          <p:sp>
            <p:nvSpPr>
              <p:cNvPr id="50" name="Rounded Rectangle 49"/>
              <p:cNvSpPr/>
              <p:nvPr/>
            </p:nvSpPr>
            <p:spPr>
              <a:xfrm>
                <a:off x="10668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12954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15240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52"/>
            <p:cNvGrpSpPr/>
            <p:nvPr/>
          </p:nvGrpSpPr>
          <p:grpSpPr>
            <a:xfrm>
              <a:off x="4495800" y="990600"/>
              <a:ext cx="685800" cy="685800"/>
              <a:chOff x="1066800" y="1143000"/>
              <a:chExt cx="685800" cy="2667000"/>
            </a:xfrm>
          </p:grpSpPr>
          <p:sp>
            <p:nvSpPr>
              <p:cNvPr id="47" name="Rounded Rectangle 46"/>
              <p:cNvSpPr/>
              <p:nvPr/>
            </p:nvSpPr>
            <p:spPr>
              <a:xfrm>
                <a:off x="10668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12954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15240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56"/>
            <p:cNvGrpSpPr/>
            <p:nvPr/>
          </p:nvGrpSpPr>
          <p:grpSpPr>
            <a:xfrm>
              <a:off x="5181600" y="990600"/>
              <a:ext cx="685800" cy="685800"/>
              <a:chOff x="1066800" y="1143000"/>
              <a:chExt cx="685800" cy="2667000"/>
            </a:xfrm>
          </p:grpSpPr>
          <p:sp>
            <p:nvSpPr>
              <p:cNvPr id="44" name="Rounded Rectangle 43"/>
              <p:cNvSpPr/>
              <p:nvPr/>
            </p:nvSpPr>
            <p:spPr>
              <a:xfrm>
                <a:off x="10668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12954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15240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60"/>
            <p:cNvGrpSpPr/>
            <p:nvPr/>
          </p:nvGrpSpPr>
          <p:grpSpPr>
            <a:xfrm>
              <a:off x="5867400" y="990600"/>
              <a:ext cx="685800" cy="685800"/>
              <a:chOff x="1066800" y="1143000"/>
              <a:chExt cx="685800" cy="2667000"/>
            </a:xfrm>
          </p:grpSpPr>
          <p:sp>
            <p:nvSpPr>
              <p:cNvPr id="41" name="Rounded Rectangle 40"/>
              <p:cNvSpPr/>
              <p:nvPr/>
            </p:nvSpPr>
            <p:spPr>
              <a:xfrm>
                <a:off x="10668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12954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15240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 name="Group 70"/>
          <p:cNvGrpSpPr/>
          <p:nvPr/>
        </p:nvGrpSpPr>
        <p:grpSpPr>
          <a:xfrm>
            <a:off x="7924801" y="2133601"/>
            <a:ext cx="2499359" cy="1428349"/>
            <a:chOff x="5334000" y="4191000"/>
            <a:chExt cx="3352800" cy="1916077"/>
          </a:xfrm>
        </p:grpSpPr>
        <p:grpSp>
          <p:nvGrpSpPr>
            <p:cNvPr id="72" name="Group 101"/>
            <p:cNvGrpSpPr/>
            <p:nvPr/>
          </p:nvGrpSpPr>
          <p:grpSpPr>
            <a:xfrm>
              <a:off x="6248400" y="4191000"/>
              <a:ext cx="838200" cy="1916077"/>
              <a:chOff x="6096000" y="2438400"/>
              <a:chExt cx="838200" cy="1916077"/>
            </a:xfrm>
          </p:grpSpPr>
          <p:sp>
            <p:nvSpPr>
              <p:cNvPr id="121" name="Oval 120"/>
              <p:cNvSpPr/>
              <p:nvPr/>
            </p:nvSpPr>
            <p:spPr>
              <a:xfrm>
                <a:off x="6172200" y="2438400"/>
                <a:ext cx="665877" cy="8195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p:cNvSpPr/>
              <p:nvPr/>
            </p:nvSpPr>
            <p:spPr>
              <a:xfrm>
                <a:off x="6248400" y="3124200"/>
                <a:ext cx="512213" cy="1178090"/>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rot="15784750">
                <a:off x="6204506" y="4041703"/>
                <a:ext cx="215774" cy="40977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rot="15784750">
                <a:off x="6585506" y="4041704"/>
                <a:ext cx="215774" cy="40977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02"/>
              <p:cNvGrpSpPr/>
              <p:nvPr/>
            </p:nvGrpSpPr>
            <p:grpSpPr>
              <a:xfrm>
                <a:off x="6464683" y="3257491"/>
                <a:ext cx="469517" cy="400109"/>
                <a:chOff x="6464683" y="3257491"/>
                <a:chExt cx="711651" cy="588513"/>
              </a:xfrm>
            </p:grpSpPr>
            <p:sp>
              <p:nvSpPr>
                <p:cNvPr id="129" name="Oval 128"/>
                <p:cNvSpPr/>
                <p:nvPr/>
              </p:nvSpPr>
              <p:spPr>
                <a:xfrm rot="3037732">
                  <a:off x="6712622" y="3382291"/>
                  <a:ext cx="215774" cy="7116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rot="18008565">
                  <a:off x="6722121" y="3077799"/>
                  <a:ext cx="215774" cy="575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03"/>
              <p:cNvGrpSpPr/>
              <p:nvPr/>
            </p:nvGrpSpPr>
            <p:grpSpPr>
              <a:xfrm flipH="1">
                <a:off x="6096000" y="3276600"/>
                <a:ext cx="469517" cy="400109"/>
                <a:chOff x="6464683" y="3257491"/>
                <a:chExt cx="711651" cy="588513"/>
              </a:xfrm>
            </p:grpSpPr>
            <p:sp>
              <p:nvSpPr>
                <p:cNvPr id="127" name="Oval 126"/>
                <p:cNvSpPr/>
                <p:nvPr/>
              </p:nvSpPr>
              <p:spPr>
                <a:xfrm rot="3037732">
                  <a:off x="6712622" y="3382291"/>
                  <a:ext cx="215774" cy="7116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rot="18008565">
                  <a:off x="6722121" y="3077799"/>
                  <a:ext cx="215774" cy="575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138"/>
            <p:cNvGrpSpPr/>
            <p:nvPr/>
          </p:nvGrpSpPr>
          <p:grpSpPr>
            <a:xfrm>
              <a:off x="7086600" y="4419600"/>
              <a:ext cx="733352" cy="1676400"/>
              <a:chOff x="7391400" y="2438400"/>
              <a:chExt cx="838200" cy="1916077"/>
            </a:xfrm>
          </p:grpSpPr>
          <p:grpSp>
            <p:nvGrpSpPr>
              <p:cNvPr id="97" name="Group 107"/>
              <p:cNvGrpSpPr/>
              <p:nvPr/>
            </p:nvGrpSpPr>
            <p:grpSpPr>
              <a:xfrm>
                <a:off x="7391400" y="2438400"/>
                <a:ext cx="838200" cy="1916077"/>
                <a:chOff x="6096000" y="2438400"/>
                <a:chExt cx="838200" cy="1916077"/>
              </a:xfrm>
            </p:grpSpPr>
            <p:sp>
              <p:nvSpPr>
                <p:cNvPr id="99" name="Oval 98"/>
                <p:cNvSpPr/>
                <p:nvPr/>
              </p:nvSpPr>
              <p:spPr>
                <a:xfrm>
                  <a:off x="6172200" y="2438400"/>
                  <a:ext cx="665877" cy="8195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p:cNvSpPr/>
                <p:nvPr/>
              </p:nvSpPr>
              <p:spPr>
                <a:xfrm>
                  <a:off x="6248400" y="3124200"/>
                  <a:ext cx="512213" cy="1178090"/>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rot="15784750">
                  <a:off x="6204506" y="4041703"/>
                  <a:ext cx="215774" cy="40977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15784750">
                  <a:off x="6585506" y="4041704"/>
                  <a:ext cx="215774" cy="40977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p:cNvGrpSpPr/>
                <p:nvPr/>
              </p:nvGrpSpPr>
              <p:grpSpPr>
                <a:xfrm>
                  <a:off x="6464683" y="3257491"/>
                  <a:ext cx="469517" cy="400109"/>
                  <a:chOff x="6464683" y="3257491"/>
                  <a:chExt cx="711651" cy="588513"/>
                </a:xfrm>
              </p:grpSpPr>
              <p:sp>
                <p:nvSpPr>
                  <p:cNvPr id="107" name="Oval 106"/>
                  <p:cNvSpPr/>
                  <p:nvPr/>
                </p:nvSpPr>
                <p:spPr>
                  <a:xfrm rot="3037732">
                    <a:off x="6712622" y="3382291"/>
                    <a:ext cx="215774" cy="7116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rot="18008565">
                    <a:off x="6722121" y="3077799"/>
                    <a:ext cx="215774" cy="575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flipH="1">
                  <a:off x="6096000" y="3276600"/>
                  <a:ext cx="469517" cy="400109"/>
                  <a:chOff x="6464683" y="3257491"/>
                  <a:chExt cx="711651" cy="588513"/>
                </a:xfrm>
              </p:grpSpPr>
              <p:sp>
                <p:nvSpPr>
                  <p:cNvPr id="105" name="Oval 104"/>
                  <p:cNvSpPr/>
                  <p:nvPr/>
                </p:nvSpPr>
                <p:spPr>
                  <a:xfrm rot="3037732">
                    <a:off x="6712622" y="3382291"/>
                    <a:ext cx="215774" cy="7116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rot="18008565">
                    <a:off x="6722121" y="3077799"/>
                    <a:ext cx="215774" cy="575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Trapezoid 97"/>
              <p:cNvSpPr/>
              <p:nvPr/>
            </p:nvSpPr>
            <p:spPr>
              <a:xfrm>
                <a:off x="7467600" y="3733800"/>
                <a:ext cx="685800" cy="304800"/>
              </a:xfrm>
              <a:prstGeom prst="trapezoid">
                <a:avLst>
                  <a:gd name="adj" fmla="val 720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177"/>
            <p:cNvGrpSpPr/>
            <p:nvPr/>
          </p:nvGrpSpPr>
          <p:grpSpPr>
            <a:xfrm>
              <a:off x="7848600" y="4191000"/>
              <a:ext cx="838200" cy="1916077"/>
              <a:chOff x="6096000" y="2438400"/>
              <a:chExt cx="838200" cy="1916077"/>
            </a:xfrm>
          </p:grpSpPr>
          <p:sp>
            <p:nvSpPr>
              <p:cNvPr id="87" name="Oval 86"/>
              <p:cNvSpPr/>
              <p:nvPr/>
            </p:nvSpPr>
            <p:spPr>
              <a:xfrm>
                <a:off x="6172200" y="2438400"/>
                <a:ext cx="665877" cy="8195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a:off x="6248400" y="3124200"/>
                <a:ext cx="512213" cy="1178090"/>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15784750">
                <a:off x="6204506" y="4041703"/>
                <a:ext cx="215774" cy="40977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15784750">
                <a:off x="6585506" y="4041704"/>
                <a:ext cx="215774" cy="40977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102"/>
              <p:cNvGrpSpPr/>
              <p:nvPr/>
            </p:nvGrpSpPr>
            <p:grpSpPr>
              <a:xfrm>
                <a:off x="6464683" y="3257491"/>
                <a:ext cx="469517" cy="400109"/>
                <a:chOff x="6464683" y="3257491"/>
                <a:chExt cx="711651" cy="588513"/>
              </a:xfrm>
            </p:grpSpPr>
            <p:sp>
              <p:nvSpPr>
                <p:cNvPr id="95" name="Oval 94"/>
                <p:cNvSpPr/>
                <p:nvPr/>
              </p:nvSpPr>
              <p:spPr>
                <a:xfrm rot="3037732">
                  <a:off x="6712622" y="3382291"/>
                  <a:ext cx="215774" cy="7116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rot="18008565">
                  <a:off x="6722121" y="3077799"/>
                  <a:ext cx="215774" cy="575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103"/>
              <p:cNvGrpSpPr/>
              <p:nvPr/>
            </p:nvGrpSpPr>
            <p:grpSpPr>
              <a:xfrm flipH="1">
                <a:off x="6096000" y="3276600"/>
                <a:ext cx="469517" cy="400109"/>
                <a:chOff x="6464683" y="3257491"/>
                <a:chExt cx="711651" cy="588513"/>
              </a:xfrm>
            </p:grpSpPr>
            <p:sp>
              <p:nvSpPr>
                <p:cNvPr id="93" name="Oval 92"/>
                <p:cNvSpPr/>
                <p:nvPr/>
              </p:nvSpPr>
              <p:spPr>
                <a:xfrm rot="3037732">
                  <a:off x="6712622" y="3382291"/>
                  <a:ext cx="215774" cy="7116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18008565">
                  <a:off x="6722121" y="3077799"/>
                  <a:ext cx="215774" cy="575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6" name="Group 188"/>
            <p:cNvGrpSpPr/>
            <p:nvPr/>
          </p:nvGrpSpPr>
          <p:grpSpPr>
            <a:xfrm>
              <a:off x="5334000" y="4191000"/>
              <a:ext cx="838200" cy="1916077"/>
              <a:chOff x="6096000" y="2438400"/>
              <a:chExt cx="838200" cy="1916077"/>
            </a:xfrm>
          </p:grpSpPr>
          <p:sp>
            <p:nvSpPr>
              <p:cNvPr id="77" name="Oval 76"/>
              <p:cNvSpPr/>
              <p:nvPr/>
            </p:nvSpPr>
            <p:spPr>
              <a:xfrm>
                <a:off x="6172200" y="2438400"/>
                <a:ext cx="665877" cy="8195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a:off x="6248400" y="3124200"/>
                <a:ext cx="512213" cy="1178090"/>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15784750">
                <a:off x="6204506" y="4041703"/>
                <a:ext cx="215774" cy="40977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15784750">
                <a:off x="6585506" y="4041704"/>
                <a:ext cx="215774" cy="40977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102"/>
              <p:cNvGrpSpPr/>
              <p:nvPr/>
            </p:nvGrpSpPr>
            <p:grpSpPr>
              <a:xfrm>
                <a:off x="6464683" y="3257491"/>
                <a:ext cx="469517" cy="400109"/>
                <a:chOff x="6464683" y="3257491"/>
                <a:chExt cx="711651" cy="588513"/>
              </a:xfrm>
            </p:grpSpPr>
            <p:sp>
              <p:nvSpPr>
                <p:cNvPr id="85" name="Oval 84"/>
                <p:cNvSpPr/>
                <p:nvPr/>
              </p:nvSpPr>
              <p:spPr>
                <a:xfrm rot="3037732">
                  <a:off x="6712622" y="3382291"/>
                  <a:ext cx="215774" cy="7116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18008565">
                  <a:off x="6722121" y="3077799"/>
                  <a:ext cx="215774" cy="575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103"/>
              <p:cNvGrpSpPr/>
              <p:nvPr/>
            </p:nvGrpSpPr>
            <p:grpSpPr>
              <a:xfrm flipH="1">
                <a:off x="6096000" y="3276600"/>
                <a:ext cx="469517" cy="400109"/>
                <a:chOff x="6464683" y="3257491"/>
                <a:chExt cx="711651" cy="588513"/>
              </a:xfrm>
            </p:grpSpPr>
            <p:sp>
              <p:nvSpPr>
                <p:cNvPr id="83" name="Oval 82"/>
                <p:cNvSpPr/>
                <p:nvPr/>
              </p:nvSpPr>
              <p:spPr>
                <a:xfrm rot="3037732">
                  <a:off x="6712622" y="3382291"/>
                  <a:ext cx="215774" cy="7116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18008565">
                  <a:off x="6722121" y="3077799"/>
                  <a:ext cx="215774" cy="575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245276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par>
                                <p:cTn id="15" presetID="26" presetClass="entr" presetSubtype="0" fill="hold" nodeType="with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wipe(down)">
                                      <p:cBhvr>
                                        <p:cTn id="17" dur="580">
                                          <p:stCondLst>
                                            <p:cond delay="0"/>
                                          </p:stCondLst>
                                        </p:cTn>
                                        <p:tgtEl>
                                          <p:spTgt spid="71"/>
                                        </p:tgtEl>
                                      </p:cBhvr>
                                    </p:animEffect>
                                    <p:anim calcmode="lin" valueType="num">
                                      <p:cBhvr>
                                        <p:cTn id="18"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23" dur="26">
                                          <p:stCondLst>
                                            <p:cond delay="650"/>
                                          </p:stCondLst>
                                        </p:cTn>
                                        <p:tgtEl>
                                          <p:spTgt spid="71"/>
                                        </p:tgtEl>
                                      </p:cBhvr>
                                      <p:to x="100000" y="60000"/>
                                    </p:animScale>
                                    <p:animScale>
                                      <p:cBhvr>
                                        <p:cTn id="24" dur="166" decel="50000">
                                          <p:stCondLst>
                                            <p:cond delay="676"/>
                                          </p:stCondLst>
                                        </p:cTn>
                                        <p:tgtEl>
                                          <p:spTgt spid="71"/>
                                        </p:tgtEl>
                                      </p:cBhvr>
                                      <p:to x="100000" y="100000"/>
                                    </p:animScale>
                                    <p:animScale>
                                      <p:cBhvr>
                                        <p:cTn id="25" dur="26">
                                          <p:stCondLst>
                                            <p:cond delay="1312"/>
                                          </p:stCondLst>
                                        </p:cTn>
                                        <p:tgtEl>
                                          <p:spTgt spid="71"/>
                                        </p:tgtEl>
                                      </p:cBhvr>
                                      <p:to x="100000" y="80000"/>
                                    </p:animScale>
                                    <p:animScale>
                                      <p:cBhvr>
                                        <p:cTn id="26" dur="166" decel="50000">
                                          <p:stCondLst>
                                            <p:cond delay="1338"/>
                                          </p:stCondLst>
                                        </p:cTn>
                                        <p:tgtEl>
                                          <p:spTgt spid="71"/>
                                        </p:tgtEl>
                                      </p:cBhvr>
                                      <p:to x="100000" y="100000"/>
                                    </p:animScale>
                                    <p:animScale>
                                      <p:cBhvr>
                                        <p:cTn id="27" dur="26">
                                          <p:stCondLst>
                                            <p:cond delay="1642"/>
                                          </p:stCondLst>
                                        </p:cTn>
                                        <p:tgtEl>
                                          <p:spTgt spid="71"/>
                                        </p:tgtEl>
                                      </p:cBhvr>
                                      <p:to x="100000" y="90000"/>
                                    </p:animScale>
                                    <p:animScale>
                                      <p:cBhvr>
                                        <p:cTn id="28" dur="166" decel="50000">
                                          <p:stCondLst>
                                            <p:cond delay="1668"/>
                                          </p:stCondLst>
                                        </p:cTn>
                                        <p:tgtEl>
                                          <p:spTgt spid="71"/>
                                        </p:tgtEl>
                                      </p:cBhvr>
                                      <p:to x="100000" y="100000"/>
                                    </p:animScale>
                                    <p:animScale>
                                      <p:cBhvr>
                                        <p:cTn id="29" dur="26">
                                          <p:stCondLst>
                                            <p:cond delay="1808"/>
                                          </p:stCondLst>
                                        </p:cTn>
                                        <p:tgtEl>
                                          <p:spTgt spid="71"/>
                                        </p:tgtEl>
                                      </p:cBhvr>
                                      <p:to x="100000" y="95000"/>
                                    </p:animScale>
                                    <p:animScale>
                                      <p:cBhvr>
                                        <p:cTn id="30" dur="166" decel="50000">
                                          <p:stCondLst>
                                            <p:cond delay="1834"/>
                                          </p:stCondLst>
                                        </p:cTn>
                                        <p:tgtEl>
                                          <p:spTgt spid="71"/>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11" end="11"/>
                                            </p:txEl>
                                          </p:spTgt>
                                        </p:tgtEl>
                                        <p:attrNameLst>
                                          <p:attrName>style.visibility</p:attrName>
                                        </p:attrNameLst>
                                      </p:cBhvr>
                                      <p:to>
                                        <p:strVal val="visible"/>
                                      </p:to>
                                    </p:set>
                                  </p:childTnLst>
                                </p:cTn>
                              </p:par>
                              <p:par>
                                <p:cTn id="47" presetID="3" presetClass="emph" presetSubtype="2" fill="hold" nodeType="withEffect">
                                  <p:stCondLst>
                                    <p:cond delay="0"/>
                                  </p:stCondLst>
                                  <p:childTnLst>
                                    <p:animClr clrSpc="rgb" dir="cw">
                                      <p:cBhvr override="childStyle">
                                        <p:cTn id="48" dur="2000" fill="hold"/>
                                        <p:tgtEl>
                                          <p:spTgt spid="9">
                                            <p:txEl>
                                              <p:pRg st="11" end="11"/>
                                            </p:txEl>
                                          </p:spTgt>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2DE07BF4-5CEE-4A01-A221-C04280BFC699}"/>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524000" y="1"/>
            <a:ext cx="9144000" cy="769441"/>
          </a:xfrm>
          <a:prstGeom prst="rect">
            <a:avLst/>
          </a:prstGeom>
          <a:noFill/>
        </p:spPr>
        <p:txBody>
          <a:bodyPr wrap="square" rtlCol="0">
            <a:spAutoFit/>
          </a:bodyPr>
          <a:lstStyle/>
          <a:p>
            <a:pPr algn="ctr"/>
            <a:r>
              <a:rPr lang="en-US" sz="4400" dirty="0">
                <a:latin typeface="Rockwell" pitchFamily="18" charset="0"/>
              </a:rPr>
              <a:t>One Man One Wife</a:t>
            </a:r>
          </a:p>
        </p:txBody>
      </p:sp>
      <p:sp>
        <p:nvSpPr>
          <p:cNvPr id="28" name="Rectangle 27"/>
          <p:cNvSpPr/>
          <p:nvPr/>
        </p:nvSpPr>
        <p:spPr>
          <a:xfrm>
            <a:off x="1011936" y="957073"/>
            <a:ext cx="7217664" cy="2308324"/>
          </a:xfrm>
          <a:prstGeom prst="rect">
            <a:avLst/>
          </a:prstGeom>
        </p:spPr>
        <p:txBody>
          <a:bodyPr wrap="square">
            <a:spAutoFit/>
          </a:bodyPr>
          <a:lstStyle/>
          <a:p>
            <a:r>
              <a:rPr lang="en-US" dirty="0"/>
              <a:t>One of the sins of the Nephite’s appears to have been the unauthorized practice of plural marriage</a:t>
            </a:r>
          </a:p>
          <a:p>
            <a:endParaRPr lang="en-US" dirty="0"/>
          </a:p>
          <a:p>
            <a:r>
              <a:rPr lang="en-US" dirty="0"/>
              <a:t>Concubine =  a woman who was legally married to a man but who had a lower status than a wife</a:t>
            </a:r>
          </a:p>
          <a:p>
            <a:endParaRPr lang="en-US" dirty="0"/>
          </a:p>
          <a:p>
            <a:endParaRPr lang="en-US" dirty="0"/>
          </a:p>
          <a:p>
            <a:r>
              <a:rPr lang="en-US" dirty="0"/>
              <a:t>The Lord has commanded that a man should be married to one wife</a:t>
            </a:r>
          </a:p>
        </p:txBody>
      </p:sp>
      <p:sp>
        <p:nvSpPr>
          <p:cNvPr id="29" name="TextBox 28"/>
          <p:cNvSpPr txBox="1"/>
          <p:nvPr/>
        </p:nvSpPr>
        <p:spPr>
          <a:xfrm>
            <a:off x="0" y="6550223"/>
            <a:ext cx="4800600" cy="307777"/>
          </a:xfrm>
          <a:prstGeom prst="rect">
            <a:avLst/>
          </a:prstGeom>
          <a:noFill/>
        </p:spPr>
        <p:txBody>
          <a:bodyPr wrap="square" rtlCol="0">
            <a:spAutoFit/>
          </a:bodyPr>
          <a:lstStyle/>
          <a:p>
            <a:r>
              <a:rPr lang="en-US" sz="1400" dirty="0"/>
              <a:t>Jacob 2:27-30</a:t>
            </a:r>
          </a:p>
        </p:txBody>
      </p:sp>
      <p:sp>
        <p:nvSpPr>
          <p:cNvPr id="30" name="TextBox 29"/>
          <p:cNvSpPr txBox="1"/>
          <p:nvPr/>
        </p:nvSpPr>
        <p:spPr>
          <a:xfrm>
            <a:off x="4648200" y="4267201"/>
            <a:ext cx="5257800" cy="2031325"/>
          </a:xfrm>
          <a:prstGeom prst="rect">
            <a:avLst/>
          </a:prstGeom>
          <a:noFill/>
        </p:spPr>
        <p:txBody>
          <a:bodyPr wrap="square" rtlCol="0">
            <a:spAutoFit/>
          </a:bodyPr>
          <a:lstStyle/>
          <a:p>
            <a:pPr fontAlgn="base"/>
            <a:r>
              <a:rPr lang="en-US" i="1" dirty="0"/>
              <a:t>“And again, verily I say unto you, that whoso </a:t>
            </a:r>
            <a:r>
              <a:rPr lang="en-US" i="1" dirty="0" err="1"/>
              <a:t>forbiddeth</a:t>
            </a:r>
            <a:r>
              <a:rPr lang="en-US" i="1" dirty="0"/>
              <a:t> to marry is not ordained of God, for marriage is ordained of God unto man.</a:t>
            </a:r>
          </a:p>
          <a:p>
            <a:pPr fontAlgn="base"/>
            <a:r>
              <a:rPr lang="en-US" i="1" dirty="0"/>
              <a:t>Wherefore, it is lawful that he should have one wife, and they twain shall be one flesh, and all this that the earth might answer the end of its creation;</a:t>
            </a:r>
          </a:p>
          <a:p>
            <a:pPr fontAlgn="base"/>
            <a:r>
              <a:rPr lang="en-US" i="1" dirty="0"/>
              <a:t>D&amp;C 49:15-16</a:t>
            </a:r>
          </a:p>
        </p:txBody>
      </p:sp>
      <p:grpSp>
        <p:nvGrpSpPr>
          <p:cNvPr id="46" name="Group 45">
            <a:extLst>
              <a:ext uri="{FF2B5EF4-FFF2-40B4-BE49-F238E27FC236}">
                <a16:creationId xmlns:a16="http://schemas.microsoft.com/office/drawing/2014/main" id="{3C749087-4E76-4DAD-A9EB-4B16BFFF764D}"/>
              </a:ext>
            </a:extLst>
          </p:cNvPr>
          <p:cNvGrpSpPr/>
          <p:nvPr/>
        </p:nvGrpSpPr>
        <p:grpSpPr>
          <a:xfrm>
            <a:off x="1836874" y="3876995"/>
            <a:ext cx="2255291" cy="2627017"/>
            <a:chOff x="922474" y="3511235"/>
            <a:chExt cx="2255291" cy="2627017"/>
          </a:xfrm>
        </p:grpSpPr>
        <p:grpSp>
          <p:nvGrpSpPr>
            <p:cNvPr id="47" name="Group 46">
              <a:extLst>
                <a:ext uri="{FF2B5EF4-FFF2-40B4-BE49-F238E27FC236}">
                  <a16:creationId xmlns:a16="http://schemas.microsoft.com/office/drawing/2014/main" id="{FA4213D7-6B7B-4F88-B152-FA047CF3AC30}"/>
                </a:ext>
              </a:extLst>
            </p:cNvPr>
            <p:cNvGrpSpPr/>
            <p:nvPr/>
          </p:nvGrpSpPr>
          <p:grpSpPr>
            <a:xfrm>
              <a:off x="922474" y="3684760"/>
              <a:ext cx="1049510" cy="2433876"/>
              <a:chOff x="922474" y="3684760"/>
              <a:chExt cx="1049510" cy="2433876"/>
            </a:xfrm>
          </p:grpSpPr>
          <p:sp>
            <p:nvSpPr>
              <p:cNvPr id="56" name="Oval 55">
                <a:extLst>
                  <a:ext uri="{FF2B5EF4-FFF2-40B4-BE49-F238E27FC236}">
                    <a16:creationId xmlns:a16="http://schemas.microsoft.com/office/drawing/2014/main" id="{B38E27E8-CB8B-4586-98D4-7582389D73EA}"/>
                  </a:ext>
                </a:extLst>
              </p:cNvPr>
              <p:cNvSpPr/>
              <p:nvPr/>
            </p:nvSpPr>
            <p:spPr>
              <a:xfrm>
                <a:off x="1158844" y="3684760"/>
                <a:ext cx="570368" cy="5703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FCD87313-AC32-456A-B153-D49283F93972}"/>
                  </a:ext>
                </a:extLst>
              </p:cNvPr>
              <p:cNvSpPr/>
              <p:nvPr/>
            </p:nvSpPr>
            <p:spPr>
              <a:xfrm>
                <a:off x="1013988" y="4291344"/>
                <a:ext cx="814812" cy="22633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a:extLst>
                  <a:ext uri="{FF2B5EF4-FFF2-40B4-BE49-F238E27FC236}">
                    <a16:creationId xmlns:a16="http://schemas.microsoft.com/office/drawing/2014/main" id="{348C6D1C-BF92-4DFA-9F63-C4E495A36057}"/>
                  </a:ext>
                </a:extLst>
              </p:cNvPr>
              <p:cNvSpPr/>
              <p:nvPr/>
            </p:nvSpPr>
            <p:spPr>
              <a:xfrm>
                <a:off x="995882" y="4445252"/>
                <a:ext cx="878186" cy="995881"/>
              </a:xfrm>
              <a:prstGeom prst="trapezoid">
                <a:avLst>
                  <a:gd name="adj" fmla="val 2603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5FFF2-0622-49C3-94ED-E0C6A364A262}"/>
                  </a:ext>
                </a:extLst>
              </p:cNvPr>
              <p:cNvSpPr/>
              <p:nvPr/>
            </p:nvSpPr>
            <p:spPr>
              <a:xfrm rot="3911839">
                <a:off x="1520070" y="4612743"/>
                <a:ext cx="706854" cy="19697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5FACDB42-BEAD-479A-A241-F5B365AB8E8F}"/>
                  </a:ext>
                </a:extLst>
              </p:cNvPr>
              <p:cNvSpPr/>
              <p:nvPr/>
            </p:nvSpPr>
            <p:spPr>
              <a:xfrm rot="6387792">
                <a:off x="667535" y="4629341"/>
                <a:ext cx="706854" cy="19697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039A2085-604E-43A1-A4E3-738E80900798}"/>
                  </a:ext>
                </a:extLst>
              </p:cNvPr>
              <p:cNvSpPr/>
              <p:nvPr/>
            </p:nvSpPr>
            <p:spPr>
              <a:xfrm rot="5400000">
                <a:off x="1109348" y="5563656"/>
                <a:ext cx="921877" cy="17299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2D8E8302-46BE-4D4D-BFD2-98A6CA5FEBF8}"/>
                  </a:ext>
                </a:extLst>
              </p:cNvPr>
              <p:cNvSpPr/>
              <p:nvPr/>
            </p:nvSpPr>
            <p:spPr>
              <a:xfrm rot="5400000">
                <a:off x="836235" y="5571201"/>
                <a:ext cx="921877" cy="17299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62">
                <a:extLst>
                  <a:ext uri="{FF2B5EF4-FFF2-40B4-BE49-F238E27FC236}">
                    <a16:creationId xmlns:a16="http://schemas.microsoft.com/office/drawing/2014/main" id="{066F4493-B077-4D6E-81EB-8324A4593995}"/>
                  </a:ext>
                </a:extLst>
              </p:cNvPr>
              <p:cNvSpPr/>
              <p:nvPr/>
            </p:nvSpPr>
            <p:spPr>
              <a:xfrm rot="10800000">
                <a:off x="1358020" y="4291342"/>
                <a:ext cx="126748" cy="81482"/>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Oval 47">
              <a:extLst>
                <a:ext uri="{FF2B5EF4-FFF2-40B4-BE49-F238E27FC236}">
                  <a16:creationId xmlns:a16="http://schemas.microsoft.com/office/drawing/2014/main" id="{85A478B5-3FCF-4A17-A7FD-E382C3CE4C33}"/>
                </a:ext>
              </a:extLst>
            </p:cNvPr>
            <p:cNvSpPr/>
            <p:nvPr/>
          </p:nvSpPr>
          <p:spPr>
            <a:xfrm>
              <a:off x="2415767" y="3511235"/>
              <a:ext cx="570368" cy="5703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4D45AB35-AEF6-4411-A34F-C2745DA8E08D}"/>
                </a:ext>
              </a:extLst>
            </p:cNvPr>
            <p:cNvSpPr/>
            <p:nvPr/>
          </p:nvSpPr>
          <p:spPr>
            <a:xfrm rot="5400000">
              <a:off x="2027255" y="5487193"/>
              <a:ext cx="1086347" cy="19766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9E37BDEC-2E62-4D91-94B2-2B4CC93FF3CF}"/>
                </a:ext>
              </a:extLst>
            </p:cNvPr>
            <p:cNvSpPr/>
            <p:nvPr/>
          </p:nvSpPr>
          <p:spPr>
            <a:xfrm rot="5400000">
              <a:off x="2325530" y="5485193"/>
              <a:ext cx="1086347" cy="21977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Rounded Corners 50">
              <a:extLst>
                <a:ext uri="{FF2B5EF4-FFF2-40B4-BE49-F238E27FC236}">
                  <a16:creationId xmlns:a16="http://schemas.microsoft.com/office/drawing/2014/main" id="{153817EA-91BF-4D05-80CB-4860273E171C}"/>
                </a:ext>
              </a:extLst>
            </p:cNvPr>
            <p:cNvSpPr/>
            <p:nvPr/>
          </p:nvSpPr>
          <p:spPr>
            <a:xfrm>
              <a:off x="2353902" y="4116610"/>
              <a:ext cx="778598" cy="27432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Rounded Corners 51">
              <a:extLst>
                <a:ext uri="{FF2B5EF4-FFF2-40B4-BE49-F238E27FC236}">
                  <a16:creationId xmlns:a16="http://schemas.microsoft.com/office/drawing/2014/main" id="{40BC09DC-6C23-4DAF-8836-9B81BC232832}"/>
                </a:ext>
              </a:extLst>
            </p:cNvPr>
            <p:cNvSpPr/>
            <p:nvPr/>
          </p:nvSpPr>
          <p:spPr>
            <a:xfrm rot="7223141">
              <a:off x="1849081" y="4564031"/>
              <a:ext cx="875327" cy="21977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A161E74D-861D-44D1-AA1B-78B889FC8BF3}"/>
                </a:ext>
              </a:extLst>
            </p:cNvPr>
            <p:cNvSpPr/>
            <p:nvPr/>
          </p:nvSpPr>
          <p:spPr>
            <a:xfrm rot="5174172">
              <a:off x="2592677" y="4548229"/>
              <a:ext cx="998160" cy="17201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a:extLst>
                <a:ext uri="{FF2B5EF4-FFF2-40B4-BE49-F238E27FC236}">
                  <a16:creationId xmlns:a16="http://schemas.microsoft.com/office/drawing/2014/main" id="{08BDDB37-4159-4D3C-9AFD-65DA9F356EF5}"/>
                </a:ext>
              </a:extLst>
            </p:cNvPr>
            <p:cNvSpPr/>
            <p:nvPr/>
          </p:nvSpPr>
          <p:spPr>
            <a:xfrm>
              <a:off x="2471596" y="4217406"/>
              <a:ext cx="523592" cy="1060764"/>
            </a:xfrm>
            <a:prstGeom prst="trapezoid">
              <a:avLst>
                <a:gd name="adj" fmla="val 105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6296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AE7D574-BB3F-4435-B4EA-EC7C9A69B8A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3505200" y="2667001"/>
            <a:ext cx="5410200" cy="769441"/>
          </a:xfrm>
          <a:prstGeom prst="rect">
            <a:avLst/>
          </a:prstGeom>
          <a:noFill/>
        </p:spPr>
        <p:txBody>
          <a:bodyPr wrap="square" rtlCol="0">
            <a:spAutoFit/>
          </a:bodyPr>
          <a:lstStyle/>
          <a:p>
            <a:pPr algn="ctr"/>
            <a:r>
              <a:rPr lang="en-US" sz="4400" dirty="0">
                <a:latin typeface="Rockwell" pitchFamily="18" charset="0"/>
              </a:rPr>
              <a:t>Blessings</a:t>
            </a:r>
          </a:p>
        </p:txBody>
      </p:sp>
      <p:sp>
        <p:nvSpPr>
          <p:cNvPr id="5" name="Right Arrow 4"/>
          <p:cNvSpPr/>
          <p:nvPr/>
        </p:nvSpPr>
        <p:spPr>
          <a:xfrm rot="1937575">
            <a:off x="3223004" y="737195"/>
            <a:ext cx="1752600" cy="1447800"/>
          </a:xfrm>
          <a:prstGeom prst="right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Money</a:t>
            </a:r>
          </a:p>
        </p:txBody>
      </p:sp>
      <p:sp>
        <p:nvSpPr>
          <p:cNvPr id="6" name="Right Arrow 5"/>
          <p:cNvSpPr/>
          <p:nvPr/>
        </p:nvSpPr>
        <p:spPr>
          <a:xfrm rot="17526154">
            <a:off x="4223794" y="4036133"/>
            <a:ext cx="2590800" cy="1752600"/>
          </a:xfrm>
          <a:prstGeom prst="rightArrow">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Gospel Knowledge</a:t>
            </a:r>
          </a:p>
        </p:txBody>
      </p:sp>
      <p:sp>
        <p:nvSpPr>
          <p:cNvPr id="7" name="Right Arrow 6"/>
          <p:cNvSpPr/>
          <p:nvPr/>
        </p:nvSpPr>
        <p:spPr>
          <a:xfrm rot="21396504" flipH="1">
            <a:off x="8001000" y="2133600"/>
            <a:ext cx="1981200" cy="14478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Friends</a:t>
            </a:r>
          </a:p>
        </p:txBody>
      </p:sp>
      <p:sp>
        <p:nvSpPr>
          <p:cNvPr id="8" name="Right Arrow 7"/>
          <p:cNvSpPr/>
          <p:nvPr/>
        </p:nvSpPr>
        <p:spPr>
          <a:xfrm rot="2605817" flipH="1">
            <a:off x="7420539" y="4595235"/>
            <a:ext cx="1752600" cy="1447800"/>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Talents</a:t>
            </a:r>
          </a:p>
        </p:txBody>
      </p:sp>
      <p:sp>
        <p:nvSpPr>
          <p:cNvPr id="9" name="Right Arrow 8"/>
          <p:cNvSpPr/>
          <p:nvPr/>
        </p:nvSpPr>
        <p:spPr>
          <a:xfrm rot="20820535">
            <a:off x="1905000" y="2819400"/>
            <a:ext cx="2590800" cy="1447800"/>
          </a:xfrm>
          <a:prstGeom prst="righ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Intelligence</a:t>
            </a:r>
          </a:p>
        </p:txBody>
      </p:sp>
      <p:sp>
        <p:nvSpPr>
          <p:cNvPr id="10" name="4-Point Star 9"/>
          <p:cNvSpPr/>
          <p:nvPr/>
        </p:nvSpPr>
        <p:spPr>
          <a:xfrm>
            <a:off x="6248400" y="0"/>
            <a:ext cx="2590800" cy="2590800"/>
          </a:xfrm>
          <a:prstGeom prst="star4">
            <a:avLst>
              <a:gd name="adj" fmla="val 2998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Comes from Heavenly Father</a:t>
            </a:r>
          </a:p>
        </p:txBody>
      </p:sp>
      <p:sp>
        <p:nvSpPr>
          <p:cNvPr id="11" name="Right Arrow 10"/>
          <p:cNvSpPr/>
          <p:nvPr/>
        </p:nvSpPr>
        <p:spPr>
          <a:xfrm rot="18737882">
            <a:off x="5943600" y="2209800"/>
            <a:ext cx="990600" cy="3810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149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1"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1C5026-783E-409F-BCEC-203C50235266}"/>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524000" y="1"/>
            <a:ext cx="9144000" cy="769441"/>
          </a:xfrm>
          <a:prstGeom prst="rect">
            <a:avLst/>
          </a:prstGeom>
          <a:noFill/>
        </p:spPr>
        <p:txBody>
          <a:bodyPr wrap="square" rtlCol="0">
            <a:spAutoFit/>
          </a:bodyPr>
          <a:lstStyle/>
          <a:p>
            <a:pPr algn="ctr"/>
            <a:r>
              <a:rPr lang="en-US" sz="4400" dirty="0">
                <a:latin typeface="Rockwell" pitchFamily="18" charset="0"/>
              </a:rPr>
              <a:t>Many Wives</a:t>
            </a:r>
          </a:p>
        </p:txBody>
      </p:sp>
      <p:sp>
        <p:nvSpPr>
          <p:cNvPr id="28" name="Rectangle 27"/>
          <p:cNvSpPr/>
          <p:nvPr/>
        </p:nvSpPr>
        <p:spPr>
          <a:xfrm>
            <a:off x="2029968" y="381001"/>
            <a:ext cx="7391400" cy="1231106"/>
          </a:xfrm>
          <a:prstGeom prst="rect">
            <a:avLst/>
          </a:prstGeom>
        </p:spPr>
        <p:txBody>
          <a:bodyPr wrap="square">
            <a:spAutoFit/>
          </a:bodyPr>
          <a:lstStyle/>
          <a:p>
            <a:endParaRPr lang="en-US" dirty="0"/>
          </a:p>
          <a:p>
            <a:pPr algn="ctr"/>
            <a:r>
              <a:rPr lang="en-US" sz="2800" dirty="0">
                <a:solidFill>
                  <a:srgbClr val="FF0000"/>
                </a:solidFill>
              </a:rPr>
              <a:t>When are the Lord’s people authorized to practice plural marriage?</a:t>
            </a:r>
          </a:p>
        </p:txBody>
      </p:sp>
      <p:sp>
        <p:nvSpPr>
          <p:cNvPr id="29" name="TextBox 28"/>
          <p:cNvSpPr txBox="1"/>
          <p:nvPr/>
        </p:nvSpPr>
        <p:spPr>
          <a:xfrm>
            <a:off x="70104" y="6431352"/>
            <a:ext cx="4800600" cy="307777"/>
          </a:xfrm>
          <a:prstGeom prst="rect">
            <a:avLst/>
          </a:prstGeom>
          <a:noFill/>
        </p:spPr>
        <p:txBody>
          <a:bodyPr wrap="square" rtlCol="0">
            <a:spAutoFit/>
          </a:bodyPr>
          <a:lstStyle/>
          <a:p>
            <a:r>
              <a:rPr lang="en-US" sz="1400" dirty="0"/>
              <a:t>Jacob 2:30</a:t>
            </a:r>
          </a:p>
        </p:txBody>
      </p:sp>
      <p:pic>
        <p:nvPicPr>
          <p:cNvPr id="3" name="Picture 2">
            <a:extLst>
              <a:ext uri="{FF2B5EF4-FFF2-40B4-BE49-F238E27FC236}">
                <a16:creationId xmlns:a16="http://schemas.microsoft.com/office/drawing/2014/main" id="{B5A981B5-0412-4BD0-9E27-0D1753C99C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6976" y="248221"/>
            <a:ext cx="1857375" cy="2447925"/>
          </a:xfrm>
          <a:prstGeom prst="rect">
            <a:avLst/>
          </a:prstGeom>
        </p:spPr>
      </p:pic>
      <p:pic>
        <p:nvPicPr>
          <p:cNvPr id="5" name="Picture 4">
            <a:extLst>
              <a:ext uri="{FF2B5EF4-FFF2-40B4-BE49-F238E27FC236}">
                <a16:creationId xmlns:a16="http://schemas.microsoft.com/office/drawing/2014/main" id="{586803FA-B994-4530-A611-A3A67AEBD5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93992" y="3067817"/>
            <a:ext cx="4667136" cy="3697676"/>
          </a:xfrm>
          <a:prstGeom prst="rect">
            <a:avLst/>
          </a:prstGeom>
        </p:spPr>
      </p:pic>
      <p:sp>
        <p:nvSpPr>
          <p:cNvPr id="6" name="Rectangle 5">
            <a:extLst>
              <a:ext uri="{FF2B5EF4-FFF2-40B4-BE49-F238E27FC236}">
                <a16:creationId xmlns:a16="http://schemas.microsoft.com/office/drawing/2014/main" id="{FFCEAEB9-3B0C-467B-99C1-2F9BF0496B9C}"/>
              </a:ext>
            </a:extLst>
          </p:cNvPr>
          <p:cNvSpPr/>
          <p:nvPr/>
        </p:nvSpPr>
        <p:spPr>
          <a:xfrm>
            <a:off x="350520" y="1754737"/>
            <a:ext cx="6096000" cy="3970318"/>
          </a:xfrm>
          <a:prstGeom prst="rect">
            <a:avLst/>
          </a:prstGeom>
        </p:spPr>
        <p:txBody>
          <a:bodyPr>
            <a:spAutoFit/>
          </a:bodyPr>
          <a:lstStyle/>
          <a:p>
            <a:r>
              <a:rPr lang="en-US" dirty="0"/>
              <a:t>When the Lord commands it.</a:t>
            </a:r>
          </a:p>
          <a:p>
            <a:endParaRPr lang="en-US" dirty="0"/>
          </a:p>
          <a:p>
            <a:r>
              <a:rPr lang="en-US" dirty="0"/>
              <a:t>Certain times in the history of the world, the Lord has commanded His people to practice plural marriage.</a:t>
            </a:r>
          </a:p>
          <a:p>
            <a:endParaRPr lang="en-US" dirty="0"/>
          </a:p>
          <a:p>
            <a:r>
              <a:rPr lang="en-US" dirty="0"/>
              <a:t>For example, plural marriage was practiced in Old Testament times by Abraham and Sarah (see Genesis 16:1–3; D&amp;C 132:34–35, 37)</a:t>
            </a:r>
          </a:p>
          <a:p>
            <a:endParaRPr lang="en-US" dirty="0"/>
          </a:p>
          <a:p>
            <a:r>
              <a:rPr lang="en-US" dirty="0"/>
              <a:t> and by their grandson Jacob (see D&amp;C 132:37),</a:t>
            </a:r>
          </a:p>
          <a:p>
            <a:endParaRPr lang="en-US" dirty="0"/>
          </a:p>
          <a:p>
            <a:r>
              <a:rPr lang="en-US" dirty="0"/>
              <a:t>and it was practiced for a time during the early days of </a:t>
            </a:r>
          </a:p>
          <a:p>
            <a:r>
              <a:rPr lang="en-US" dirty="0"/>
              <a:t>the restored Church, beginning with Joseph Smith </a:t>
            </a:r>
          </a:p>
          <a:p>
            <a:r>
              <a:rPr lang="en-US" dirty="0"/>
              <a:t>(see D&amp;C 132:32–33, 53).</a:t>
            </a:r>
          </a:p>
        </p:txBody>
      </p:sp>
    </p:spTree>
    <p:extLst>
      <p:ext uri="{BB962C8B-B14F-4D97-AF65-F5344CB8AC3E}">
        <p14:creationId xmlns:p14="http://schemas.microsoft.com/office/powerpoint/2010/main" val="421432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6">
                                            <p:txEl>
                                              <p:pRg st="9" end="9"/>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015E2F4-525E-464A-AD94-089B60B54279}"/>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524000" y="1"/>
            <a:ext cx="9144000" cy="769441"/>
          </a:xfrm>
          <a:prstGeom prst="rect">
            <a:avLst/>
          </a:prstGeom>
          <a:noFill/>
        </p:spPr>
        <p:txBody>
          <a:bodyPr wrap="square" rtlCol="0">
            <a:spAutoFit/>
          </a:bodyPr>
          <a:lstStyle/>
          <a:p>
            <a:pPr algn="ctr"/>
            <a:r>
              <a:rPr lang="en-US" sz="4400" dirty="0">
                <a:latin typeface="Rockwell" pitchFamily="18" charset="0"/>
              </a:rPr>
              <a:t>Plural Marriage</a:t>
            </a:r>
          </a:p>
        </p:txBody>
      </p:sp>
      <p:sp>
        <p:nvSpPr>
          <p:cNvPr id="28" name="Rectangle 27"/>
          <p:cNvSpPr/>
          <p:nvPr/>
        </p:nvSpPr>
        <p:spPr>
          <a:xfrm>
            <a:off x="1524000" y="1066801"/>
            <a:ext cx="3657600" cy="1754326"/>
          </a:xfrm>
          <a:prstGeom prst="rect">
            <a:avLst/>
          </a:prstGeom>
        </p:spPr>
        <p:txBody>
          <a:bodyPr wrap="square">
            <a:spAutoFit/>
          </a:bodyPr>
          <a:lstStyle/>
          <a:p>
            <a:r>
              <a:rPr lang="en-US" dirty="0"/>
              <a:t>In Jacob’s day, some Nephites had begun to participate in plural marriage, saying that they were following the examples of David and Solomon. Jacob condemned this practice for at least two reasons:</a:t>
            </a:r>
          </a:p>
        </p:txBody>
      </p:sp>
      <p:sp>
        <p:nvSpPr>
          <p:cNvPr id="29" name="TextBox 28"/>
          <p:cNvSpPr txBox="1"/>
          <p:nvPr/>
        </p:nvSpPr>
        <p:spPr>
          <a:xfrm>
            <a:off x="143256" y="6550223"/>
            <a:ext cx="4800600" cy="307777"/>
          </a:xfrm>
          <a:prstGeom prst="rect">
            <a:avLst/>
          </a:prstGeom>
          <a:noFill/>
        </p:spPr>
        <p:txBody>
          <a:bodyPr wrap="square" rtlCol="0">
            <a:spAutoFit/>
          </a:bodyPr>
          <a:lstStyle/>
          <a:p>
            <a:r>
              <a:rPr lang="en-US" sz="1400" dirty="0"/>
              <a:t>Jacob 2:24-27</a:t>
            </a:r>
          </a:p>
        </p:txBody>
      </p:sp>
      <p:sp>
        <p:nvSpPr>
          <p:cNvPr id="6" name="Rectangle 5"/>
          <p:cNvSpPr/>
          <p:nvPr/>
        </p:nvSpPr>
        <p:spPr>
          <a:xfrm>
            <a:off x="5943600" y="1752600"/>
            <a:ext cx="3962400" cy="923330"/>
          </a:xfrm>
          <a:prstGeom prst="rect">
            <a:avLst/>
          </a:prstGeom>
        </p:spPr>
        <p:txBody>
          <a:bodyPr wrap="square">
            <a:spAutoFit/>
          </a:bodyPr>
          <a:lstStyle/>
          <a:p>
            <a:pPr marL="342900" indent="-342900">
              <a:buAutoNum type="arabicPeriod"/>
            </a:pPr>
            <a:r>
              <a:rPr lang="en-US" dirty="0"/>
              <a:t>The Lord, through the prophet Lehi, had commanded this people not to participate in plural marriage</a:t>
            </a:r>
          </a:p>
        </p:txBody>
      </p:sp>
      <p:sp>
        <p:nvSpPr>
          <p:cNvPr id="8" name="Rectangle 7"/>
          <p:cNvSpPr/>
          <p:nvPr/>
        </p:nvSpPr>
        <p:spPr>
          <a:xfrm>
            <a:off x="5943600" y="4038600"/>
            <a:ext cx="3962400" cy="1754326"/>
          </a:xfrm>
          <a:prstGeom prst="rect">
            <a:avLst/>
          </a:prstGeom>
        </p:spPr>
        <p:txBody>
          <a:bodyPr wrap="square">
            <a:spAutoFit/>
          </a:bodyPr>
          <a:lstStyle/>
          <a:p>
            <a:r>
              <a:rPr lang="en-US" dirty="0"/>
              <a:t>2. David and Solomon were not worthy examples. Although they had married some plural wives in compliance with the Lord’s commandments in their day, they had also committed serious sexual sins (see Jacob 2:24; D&amp;C 132:38–39).</a:t>
            </a:r>
          </a:p>
        </p:txBody>
      </p:sp>
      <p:sp>
        <p:nvSpPr>
          <p:cNvPr id="19458" name="AutoShape 2" descr="data:image/jpeg;base64,/9j/4AAQSkZJRgABAQAAAQABAAD/2wCEAAkGBhQSERUUExQWFRMWGB0aGBgYGR4fGxscIB8cICIeIiAfHiYgGx0jHx4gIC8gIycqLiwtHh8xNTAqNSYrLikBCQoKDgwOGg8PGiwkHyQvLCktLywqLCwsLCosLCwsLCosLCwpLCwsLCksLCosLCwsLCwsLCwsLCwsLCwsLCwsLP/AABEIAKYBMAMBIgACEQEDEQH/xAAbAAACAwEBAQAAAAAAAAAAAAAEBQIDBgABB//EAD4QAAIBAwMDAwMCBQIFAgYDAAECEQMSIQAEMQUiQQYTUTJhcUKBFCNSkaGx0TNiweHwgvEHFSRDU3IXNKL/xAAZAQADAQEBAAAAAAAAAAAAAAABAgMEAAX/xAAsEQACAgEDAwEIAwEBAAAAAAAAAQIRIQMSMUFR8CIEE2FxgZHB0TKh4fGx/9oADAMBAAIRAxEAPwBd0LcCt/EBahEwRBI5mYGT4MZOm9PqZNcUKtwHhp7ePLlYP3ETpV6c2KLRLAqSQWZQYYiYAxJgYnjnRW+IYUlZpwQQbcic4MkgHn7ROvH1Jre1Xnc3RToP3Se1RJWmSVlxYQTKmGMckmTz/sNR6/1p6O3pt7hps0EKQL2nntBBgcmD/wBJS9T6lR2qK9MRUebQohnUsGBJjtBIAt+NR9O9FrbqqK1QF66t2pgBFjEkzAEggR886eCtbn/3/AtUG9L6PUZ1rbxgWMRRGMTIOOGnJ+fJknTzZdQsZlpTYZIQcTNuPCkR9JAmRzOgN91FEqLTdqlP6pwLRjPhnMGc8RkRjUE6kGIqLVAki5Wg3iVjBUHB8g8AZxoOU5Z/4Ghfvq3ubr2bzYpJeWa5yIJVQ2cf+DjWq6X1AUagBg0rbUSBcpknng4+TiP7ovS424qu+4csC7G1RgHME293BYfEkaYdXrhaW4tBC0wzFSPqCxaGk5lmW48iNO1JNUdJ9Og9rbt6jMqq9rkgFCwgHiGUcnnn/Gh+odRdkVAgBF2TmYxERNxA4MfPgDXyKn1jcVWvfcVSwLQwdsfMREDkftrV+lvUbZpVql3ZNOo5OIkmn/zMfDHMx4gaeWi0nTsG11ufAf1DaPQPvoL0waig9pTyR4JEx+dE9G2Q3p9ypJuJKKxIQAQRgecxPkc8nVn8d7tOnRZQ1OnDE8mPkj95+50F6eYI9amWYWMSr/UbD4iO4xiZgf2me7oN0s1Y3CBLQD7o+kqvbORx+Zx5/ONKq/TjUQVUinUzDgQDnhlH4jP5ydI/VHqCvt22/se2FcNIIUi9WtImSQuRkEckjgHTehvWqFGp3Nfb2CcMcwWiO0KRMktExOi4SUVLv2/JNSV0jk6kWp3AEMnayDtI4llyRB54IjQnVumCva9OUrKwCshOYiFYLxJ4afH4gWxaO8RxBSobSAWKwSV+oCWgz/bTZtsAPpZfiC2CsgnuALQQIObSQdSm9jTXnwHFPR/UDUy233YsqcXcIZMZbwTmGH+unVbdmkc1bD4HuZ4BgAhsTyw+RgaG6lsqddLKuE/S8FmQ54Ay4Pk+Dz9kdPqNTbVEobvKU3BpOQHAjyZP454k/Gu2qeV9v0cbDqm7e0sAS2CApJYGYwLYyvcPsZ1TV3pcKBUgtEi4HzJDCBb8cc8fddtGqoxva9f01QWEiADCjEL4jjjjiW56iGQhagoly1v88yCCPkXLJlgQZyNJSs7oXHe3LIZe4GCWQwSTHkFhkTnx+J83O7NIEU7mLDtIFO4QZB8k+ZH2jOqNm4pUDTVl7AVUiG+llKmbJME5PkT8HRXUN4xUQLyJuEqRnmJUZz4HGhWcHAXcKV0LJ7s2xkiSf9h/pq89IWs6Na4HICWgsOCT8CQPqzz50w9oJTLOQosLd0MtMdxElYhxEqAeZkzGsa+/fe1QKb2UxipU7iXHBcrM5/pE4+0xWMZPjAC3qPUQKwG2pipUUkkA3UhyJIMBvDSY58zq/p3S3ciruKhZ1MEXCFA84MGB+heRnzpptOgIKdiiJHczGSSQPrgYjgKPmPnUesbkbe1fbZ6vCU5ksAYFxAEACO0YIOZjHbn/ABgv2NQRWBz7LAzFtwlQOYUSQn5yc/27q9XZoyhXX3ZmpexGT/VmCfIAx+0aQVum1ioO4qtgqppdyIqtNpJtgLMr/ocaIpdHpArdQc01LK9RBUMgEm7ItiI8nC/jTpKKyDBYztWdXpqjhXZGOVEC3KgN3AnmfyNEVaQV7nMFmAPa5j7AX8Xdsj7Tqqh6e21UM1O0KAXuvdG+p1OCCOAAfAMfur3FeptWQ1D71ENAD5KSVMx+YPxk/OhXRYOST4DRfeVLqmJb61BOQQZDLAPi6ccatTdLcWGQM9pkAfBtPaJIzEaW1evGn2rdTZgrBEW48ySRgQSSQYMiONQ/+aVfqFCucWkzEjtObaY/SP8ArpdjaDQZutiHuLUlcRAuMkSBEkC5c/aIxpJW6ZWpLclW1gFuUtz4AEYP0jDRxpk/qSi3t3UjRqqgVicGoTyzGPkD6weeRq1N4HLMeWa1iCss0R5MMsgH+kDiDp7nDHQAJsPUkdu4phbcEgdp4+rPn5H502NQytoEFQbgqjHN12RaD++ltJVq01SoLkcYwLpnhTnv82zxx8aAFKvsgxJFWjJBWTjBAMQCCDI+8H86DipcYfbudY2WmEh2MLyQScE/OBElv8HV3RqNO7Frq7AAXEC4kd3cJA88YxqinvlelcDepEhTieAMD9c5j86lRZ1qqpEoHSDaSpELkY4wR+xzpIWpHPgESiaSIhFQFWJBEgTMhh54/wC/xo3qFWKYqPn20WSbYtMNGPLAR88Tk5lvpYopUsWw1uCGJKhSfzn+2s/u0O63C7ZGU00Jap9QJIE5H2+gR/bSx9bt/Nhqi3oewasx3lYCDimmbR8EfFvjT2t1h6BIoSariVIIzPLETJjgAjwNXUtoyKVJVUZYRFbNhZQVmPH9R+fzAHT6Z/iK1ViWctYo+qFHmQp8Rnz4nTbt0m+3QOKGlb00UC1N5a7MjG6+SCbSRxkwTEyNR6ztNnUK+1wFEkI00zIAa0LMeOCJjS7rfV/b291QNVWQlNSxhSb+GjACrkfUZGQOQ+geoS1eHWx2xTgFgLcws90khYDSD9s60KDknJcf2T95TzyEbeglPdmhWUoGYWsE+TAbImCM8Tj86f8AU9gjGtSQqadVWDMUDW3i0lYILEOAO2SCW5iNA+pK9Xc21wrM1FQQUUiVxMkZHzdMZMDB0d07qFFqYY0rapaStPgLmZI+ogCZ5PgeArdrcgtHzfbVGQQwhkJDCLQCDay/YznPznV/aHRlEhXUyCYhjEiM4Ijxzon1Z0iud0airUqhyzXBHMmFDHAm0qQx8DH7w2PpSs8XFKaElY+pzni1CQuATkz+da8VusC1PTtZ9C6NQXsVqTMpRhBMcEMpJJwLDgHPBjk6VM5G7puSwFenYxVpgAfVj8TER+dMenFUVaVV0ABp/W6zdMFrQxuxHJEfGlfqhQoWx0qKlUgWACA3ccDkAyOYxHzrEou/hx+QxF/rphUpKVa9KdSQbQPq7CcAfC/2J1f6bAZWJWbMoTjuwSBA8gHgjRnVdslaj7FGreLRBMYeQ3AtJ+nj8aF9O9Jr0cV/bgqtk3LBGASGUCIP1SePvq9r3Tj1RGnvTIeoGIenK2wEkQBweBBzA/UOf7DWnrMoeVgEM0FVtJ+lvJnGeR/rrLeqtyoPYA02NIYk5MHMcZGNNNpX9yjewtmSwULAAKgkSZknMZmcDWbUVxTLrgZQSSzZW3AHaRklpkwkmAFjuzyTgHqfQxWRspaYVssBdb9eZyIItA8c/B1JGVCCYI+oFhdIyQVAOTPbnnyfMaIdHNhLKQHVmJLC4tOT2ie1WzjUFaymEz/pzqFejVOzqGyoDNIzxP6LicKefJnxMQzrbH3JWtaVDXBbqnbAHLA8wCOBicnQnqfphq0S4AuprKeIAMFC2LipIBickao6L1N69KWf+bCoQfnIXCiSI7T92j41WStb19Thzu9wBP8AT3jlyrAsODGBxM+dS2YBsc2jJmZtE4lpgqB4Y8/20OklShIuVTgMwXBJYm6InyDMGBGk/qfcFSlCmTfVgsoFrIpEKp5EmZ48/wDNpIRt0cQ3+6qb6tbTb+RQucuPJHLNiYJwCBwZ+Yd9S6LU2NOik01Uy1yELDCMm8iWyoBEAwSRgDStg2026rT+pmAAAy9T4HkAYJEZgDHJabHoLbkhK9S+seUd2VacTIRecfA7ec41otSVdOhzXXoR6f1VRSdjVRvbQlhcJunEr+uWiefPJOgujVTPvFv51Y3ybQYVgJS4QJaPMQCMRiiv6SDFxTWH/SoubH2kTBJgNEcZ0R6L6tUpq1NStyQrCpwaZLHtEy2TNoEGckaCrbaf9edTnxgYdS6mS53FZ4pIrAFApcKCVBtDEXO5tEyIAOM6xm//APiDXcmzb0RT+HuqPEAckwP/AEgedaDfdNjbVqJYAKhRSQFzTN6qe0gFlOEDT9/GsXTAZAuPp8ZMxq+jtrc8gWnvxZtej9X9/bDcKArXMjIA0JUm4CmBimrr4H9J1b6p3gqbcKERAqgAqDDfS05C+BI+r9X7ov8A4bVEneI9kfyancTEhiJCAdx7hjxyNPuv9M9qkrs9KpfR7QGIdGEDGTOGItxBB0upHbPHGGJpviwD030xE7qiglrWU+WXAAGf1GRkYAzyNaPa7zu7KYq0ogUzJgmADIBMyYB8+OJ0r6b1GKcqyENStcVFmR3BiLSTNwxIE+dIvW25sSlRptYj31DaGUm02pdJyogkA8TpYRepOrOnKrZqhQovRf3DLhQERxcJWbicXqsk4wRBjnWQcPtXFNXZ6Tx+nMEmIOJDfYgOPGmvprfGrtGetddRdlDT4UKyzMEkM5ALTyB41T60rq70zRi0wCS9wLknMhmxz/28lQ2zcH58TlK1YTU2x71UslwFpBN1MQswPpcj6ZEAcycHXi7X/wDJaXAi9oILeSTxmYByQTnnNe2clVpuVDBFZuAl0tJBXAPEZg50Ya3bIsZc5gADMXYkAAzPAzxgaz54HM9VnaVAc+y5/dG+58H/AFxp9091Z17ZBdeJAEZ8Y7p/xoPfbRHBVyIaB+Wzy3lsjxx86X9F3jUKwo1GBsyp8EfAPn5/OqJb1fU5jPqdVlpPV9wLaoa3IuJBAgZA+fP+NDejEKBjUBvqA/Vg2kzEgSbp51V6seKaopAV6gQgwBCgfBg5P5++NN6EU1gqxAi0yYFoPaBjJJH3/sdZ7rS+f4G6jAUjf2zLAYBBE8AiYgTAPiQdZp95Up1KlRabURVJlZDXQwnNtucnI/bT7c1e2bYi294MhF5JE5gmef8AWdB73aGvSFOmBmTTsyAebccA/UAMf6afRlteRWrJdY6RUqbf2mRgxRWo3MokgkqxjEEXITM9yn4OsXt9xegMt7i8d3BB5j58HWq6H1CvWJVjWcoPqF7FVmSpABCyQGByRbEidJPWXSjTdtyncjke7gi1jMNH9NSC2BAMjXoaEtr2P6GbVg6s2HQ/UzGir0oKOLa6mJDKCXCxwBMjjBwDE6r2LrtNwKddWCuVamwLBgkmYiCSR+Dg/I0g9O0TS21SrVYKKpBVDAKZ+swZDN9ISMiSTxptu0rbyypURhQUBKc5cn5J+/z9salNJSfYtp5WS3fepB77jZh61M/TN1qwFJleSkAyD4g4jIO9qoEK190TUGG29JZC5MRHbIkYnhhp5taLhfZH/CuDKAFgOMglmxaeCDzJHnWc656fpNWFT+IWkSAroFLVLgwC4vtkoR5AhRrtJwkzpbl/Ea9N6RtK1JKq0ysMwIeob7lIgYEA2xgffjR9bpFK9nFNrJibySpiQJnjPxxGs/07eUqaBKVOpUW4GXIViQig4UEhTggE8zozrPrOo1QEUqKEAC1WYnz4AGY+3wPx2ppzk3t4CpNfyG1fpWyWkKtVKthqIkK8sGtnM+PtyNLl2wCn+B3VQqAxsqjgTiJH+bRkcjVe667W3CkVdqlVGIYSrKboCgjPI/B8zqnYdQ21P3QBWoVDCXf8RPqJkYleeZz86drB1uv9AOt7vcO1NqyQE/UFgEkDzn7f+Z1p9mzy7VmJdbmEpInBugILSVABJxnjQ/qfa1U2i+4TD1RbIUffOZBkfGu3YqPTYgOGuZnSWgCFWCIDCSOCYEjGs+rK0hksWhksgdlyo3Of3ECAbqZOfnnjU1YjsK95MHtAUMPBEsWDLLEDFxmZOE6PaVcTUNMm4EFszlWk4DJ3WmIPJxm3c9XdgB3ioIUR7cwmY7SWAjEjMnWfacU0dqEpwi1Ct10MxlSxJlTAUBh2EwTIkDGkmw/kbsqb0WsICQ8w2REgM4BiDGfnT2ojqWNICxottywMXSMXHzLBvt86Vep9l7IpVBmyoFclbWP6gxIyWiTJ+Rqum7dPqdRqKVb2xLEyzAsCgAtWS1qiAEJCkgqZnOdYrYX1KtSs0Q7mYXgH4ABwPjxjBGmXqKun8MzwA4gA3NMtGR4PaCM/P513SqoO2pigGaAUeU4qMPBDZjJB/MjGGitsXLvg4ppsKu7pk/SqyLyQJtJUC4GCAFgQc5GtD1StSAau9ACjTSSEtYOZgdxFtxk5KnAJyTpA/WTtatDcUx7kXIwg4KiOQW7rTMwcCNOOpOa9GtSxDkuCoIvabgqgsDBNyn7wTE6dRXp7CSbZV6a62KhL7YuAFVXp25Ru4yAFIKsBaD8iMY0N1mjU2m6pVICpVABgtaQcSSSYLHuK/M85Osx6Q6itPeJJUJXBpNIkLdFhyf01ApH762idJqVRuabLNMIjA2EMhgngni66QBccwNU1dNac8ceX+xdKdrIz3O+as1W1fbgQLIJIWCTewAgqxAgTjP2+W1R7TvTIYKDcnAJU5nHBjxOM6+j+n97SelZUDJVTtOWi4SPnD4BkmIEeDpb1ittGCHcIlSrRSxRfEKzGIVIuZDJ7iMFeJkppum1LqUuUHgzPoN//AKjcFAZ/hnIwG+l0MnIx/trQdV3M7VyTm1QYkAXVGnhYIxjuMTg6rqdZ2KAmjSppeOadDuGIKguxheD+5PxoTqfXaD7R6aioKzOCzE9rLJI8xieI8E+ctNe8mmkdC089xr0zfUqdMU6lNqr1aSKjStqciCZW3JuzJ+TpB64dRuKcFYWgsxHJZyRg8/bWi6N1rZmgtMPVG4FpyYTAGM9h8gSCcjMaT+sfTNetXNSgFdSKahFbvEBU/URdPgLMT4jVNBqOp6sEdVNrAX6QaNoisVZGqM0MQP1KDJyyz7bQQfI41TuT7u8W0D2wxa2QYCrMFvnkxPyPGmvQ6v8ADUqCVaYayiLqbZtc3OSQyRI9yMTBJ550g6NVNeu7wQD25nmoxwIBPE8jxHOpSdubHisIbiiIIRSrfS97GCT4BOVzgYNp/vrmpDuJwIKkkWtNoiViDB+qM/SxIGo0axLMFFsAFakiJLERwAoIYBgAWnOJ0Tt0dhUKlakgkF1P1CVhoNxkiCPONZXaKAdSoEW7yQAq3QPPmMkfbxH30v6n0xpSouHS1lk5MESMATByQOPOmz0iy0yURu1Q9phSwWZJbMHOY8RnjQ1MsCjZAuF3ASGMBQSLoIBn9tPpyp2jmV9apX19ogUgMxY2jBlvPyCBOnhpIrwcSbjjx4MEwOPGs11OoP47boyginTg2t3DBJEgxP7fvrSfxZLi6WhYn45gZH/XUNS6ivh+Rz3c0WtJFogQYwTJMZjn7/trkqqlI3FgoWJX6kicACMHgn4/wRuaqixSRGAB/wCeZxrwbQBQzNFxkLHIAE5GeTHxBGkTxkBmaPqGttmd9sGpU6hVWNROwmBMfGPI096nVii1ZkZaZS5A4UqWJUFWx/MDADt/f4gjde2yWvBUjvuxMRAEZUiJJ8gfHGfoVnZ6ey3FS2jTYnvghgcgGD4k8nEnONbItald0LRHYfzgK+7KrR+lRENUaSLgMAwSLjgAAD7a1QNppo9QimGunBUrJBZcwRE92R++l3V+iruluSoqbhDDtUJsNMR3RiwqpBCquRn5jP8AVeoqVTb7dn/h0GS5k1JIJPEhSR2qeOYknVtinTj4jm1XmCXqPeI9azatUKIxtYsRIiMARjnJE/fU/T3px6lS957owVJM/Jk8k/7nzofo3SDWa1cAHuY5GIxPmf34A86f+oOu+0U2W3JFVux6g7vbEGQCJ/mtmT+kY/Gnao4RFz7FdRPdqGhtJCAAVqoOWYH6abAxg4keZt+S96V0Gmqf8NSY7oGRnk3kHEGDIPPEZ82m92mwprSrOqAjtADFzHJIWY+PB+3JCT1B69p+2y7FG9x8e4UChQRBInJP3IAHmTjQpsS6NSNvTAFRQIVlYwYJURHEGBMgk8T8RpN1309/EgW4Kr4Xn4iMNjH3gzzqn0l1++iV3FwsJHGLonH5mfiWYGAZCza+rN1tnqUzR92kCQqv2ssgG1TBkRBtI8/B0tZDYHuty8jaioXpCqpVTPbxlfgdymDBE5HOtLuKqiuKbGWYm1Rkt9JOLoEQf2H41kKu/FTdI1NHJhiaQWTcATySbh9WcEAzrY/w170zhlFqlreC048Ec8f351l18NfIvGW5A4FpuABlbpBbEG4KVggkqzATMEnGdW7fbxD05ULbJPOSwyWUFQB/SDwcDUa3TSqyjBWIm1B4hifp+4zz4z8jbzclKqSMu2XCYADYL5MYzgjmDrK1u4GWDxemF6qMana/LMxa1TKqBnjzm38aVeqhUfbVL+VKOSeTItBFxBIP2BA+dO9nVLM36mxBDEAi48Ac8kgH/fQ3qNS2yqZ7QKRGI5gAAtJIweMappy9Sv4B6inrFMVRs6agj3Id/kiBE5yIB09VfbqKKaBBcYNPtgnEmJ8TgjycTrOdKF25o3L/AMKh94nPMfnxGtRTpAHI7pIyCQSsRnEyWxjHn7nVxUThd1pbEqVqgBVrQkQSsCFugKA0DPyCPjRfTutPVpUqRvYU1AVEBkyJKEBWLErweBbLZAkuuistpMoPkyRaO2SINt3yTwJ86S7+tX27/wATSxYbGqWjLRjEEAMCB+qD50dOSfoYrXUh1T0UlXcfxPu+1Sb+Y6rh7plrZVVpqZm5ozODo/fepDUv/hQXIAD1DIUg4MkmXJEEk4yYGg6HSd1uIqbuaVNu5VC5qs31FZ+4uYsYjIxkMtjvqK1V2VKjezMVawuBTxLESl9QAjuJgC7ExOrtzlUX0886CJRjlF++9DusVdzWDLUBLCj2jgEEyIaAT3fjXnXPTGyhBt0JYCGkvHi3n9RzxiP20wo9SoLTc1qyU4XsN33mMjMGJA/xoTc+tto1IJTpu1csqXKkA/8AqJBIgmP30E5P+PBz+Jmk9RUqYKDZNcCV5QHBgco0MWjmMEa0VGpTo1HYqtS5ZhkGJtYmVUrAJ4EYIGkD+paTFm/hLiRBDIha+4CCxT6pjGcedMNh6vpwXrbY1UACkXqYEADs+ABbBA8aaULraqAr6uyql0jZtRqe4st7YsNM29wmTJaGiRk4+cxoTb9E3FNSdvVqFLVJDA2kS3iCIkH85znTB/UWyfbuqP7NZpNIlT7Yz+qMRzIMeNU1tgG3KblKie0qTYkgqVpmFlWtYM5uKgyM40qviTG4A6HqDebenXL0i3vKVLxciXZMcrNp4nFokaH6JQBodvmoZkwCAFUZtiBeTyPyNPOv7mum2CsHNGo4KDkZB5eAY8wY/txnPTzCySwSXkAEYtPwwxzGJBkHBAOuk7h2ChrS3d/EiJVAVyYHhQGjAiYjtHMamdw/u/WGEMrZYwGgZBUebWCieM868ahNQtFv9PB5IbJ7hNvE/fUadILTta12MBptuaRaRJlsQpHEDjnGbHQYHbfOFCMAWYT/AC1ET+kEYAKmRM8HjUkJvUvBdSOF7mDMrA8mMggZ+ZGotXQsshQjJglbrjHyQnDqwwIxE51T7gQoyr7iFyrNTBVGtzdPkAHiTHE6pFZFZ51CsG6hRYEk2xd9obE+Mf41pLQARBkrdIOfPHjnOsz1mgtLebUqF7ltyTzJAMjA5nWkO6C07cFu0MJGeQfvEmeeI/Gs+rxGu35HQCmxqVQGc4F0KSF7vHgk5g+PMGNHdEozRVbswTOZMk4zljHK/bV222xDCGPdFoYwfv8Aj9zjXu63JDmoO5hAtE5IichYAj/fSOTeEEr39VaIJAlVtlQJGbgRjj8HInj5U9U2pqrTrobXptCWzcRzEDAZTOME8flt/GkFKyXTIHtrU7s3A/WsMOCTBiPnQ9UtVph74yCBVZVkQAMWhQAZFxIkHiY1aFrIu7It6t1mk1CktJv59RYqXDCn73TcSZg5j7AxpNtKaVGipURKSmXe4LcASLMd2TkwDHEQdd1rp/s1KwYRIJQqrMQTiBJyZxJx/gGvpm3eoUoOL2gAjNgGIkntZgV5PGdeloxio3HqR1JXhDml6jNSkU2ie3SHbcT3ecfv8kk5gkjRidMo7ertwhkoTVqXNDQRAEEG2e6JMmB4I0t325p7RvZo21Nz9ItAanSJI4j6mgyI4MTo/p23WmqJWLCvXqAXPJdiTmZ+O1cYkgedUlxgmiW625r1Xr1c4lmI7EWLs5HAJAUG5j+cB1Os00alSG1qkVSVD1KtS8hZ7oVbEN08BiB4GvotfoKUQBTHMgx8RHEEBRIMcY/J0P8A/IqdU3e2yxICh4pziHABMD8DMD95phZnaHR2oQxV2TDVFdhcI+kmwngHBiDcAVGNedToMu5aAO9QyGpDU6eCWYgraPgcgXfTHGxr9zFXsaR4tnIAnIWfBunhfhl0o3XT/wCIotPdUomUkRepyAT5VhIOPnzwGwoyHpOqa1djWSktZEc/y7RdMKJsNhIk/SBNx5jGupn+WSYAbBmJgeJ8iQBkcHnQjbelTqbavSFqVFZCVAEXKWF3m6UCnHznV+4ZKdw/TAA/qA8kT8Z8aw+0NuRaCwAdS6e1QVFT6O3uJIAcLdFsjBu5MwNcAx/lsSFcKAt0qRJORMjAyOc6s6gSUle0sQIxksT+knwPIxg67+JFJTlnZFcwTDfpQCwzJB8D4A+2pZaSG4K6VEI0qSBCAIS4Byx8AyoBnOc6X+qzbtWwoIFNRCTHMKGJx2+NH7rcVDaCbUUmQSMgdpI/TwCZn+2kvqaqK1NXBJSq6hRhFIA7TGe6I/MnVNO3JM7FnelqMtWY5Nyoe0jkk/McA/E6fUSMwRc0TI+TMjB+B50g9KI61KotLRVzOSYwBHPP2OntCpa5icLbnEGCvgftnOhrZmw0EVEEQB9QBM/IySAxxxwImeM6WdX2/bBF6GbrR28TPkKBJBj50fUrESCJBmMrMQPHn4/f9tDbhCwbuUkhhzkYH9I4Ezn/AN0i6dgYJ0frW63C09qoFb2cLLd0AnuYnkBTZkjnzOq+pdf9o+1QoIu5qKEqG0SAphS1sxBjt8kXNJganstu1Blq7eDUosVNrBi9Mj8/zDnwJJX8aY+i+lFUetVJO491wzg4Y/MtAOfj78Y1ujU/V9ybwd0j0CAvu7uDXBkg5RYJEj9IDCJWJHgDWhHpyiq4poAjF1U5Fx85kXTwf+aMSNWVKa8NloyM5FrCeYjmYkCDxdrF9d9Z1aiJtdsGau4Ad1xbAOBHJjgk4BYn6hbVKybbG+46v0wOaBK3FiOxDZMxAdYnJtmSAZ4jGX9RelTRAr7Vx7YwsEkRAieLRH+fGJ1Cn0GtTuvWiTlmZq9PyY//ACCeDxxI+RpjsKLrhFVhPd7bXKfETkERgwT+DrpOsoFGGbqrGRVpAsPqIwf7j/WMzqG36kgzTapTMGDHEfcGY/f9s6e+oeld3u0/5dQdyx8Ce35ieD48xOkSdSq1BD0lcYkBQGH7CM4OSCSZ+NUjUkC2jQbn1Zua9OnRqsGoqcWjmAJB5JgEj7An4xL07sGgki5CQALiJEycZjI8TM/Yaz7bNWAAYI5JMGYkHj+k+czweNMehdQqI6UqhMSKcxJU4j8iIABOBEDU9aDcXQ8J9GaHeV3E2rcx7YIi0d4tnm60cYz+nU6NYm63JVS/Dn+k+CsHwf7ffXvUCKQN61GhuVtvGXIkEnjyIwPjyL0umthU1CwCkkLEeMgxMxGD5+NYKTjZYmyKTfTRQwBKkIAg78MZbtgeO7k8ak/TvbEILgXLQDnmI+P3xxGrFdmwiiMhixyQYP09wXnB+dToqxqFWtQByFYSSVmRdiCfxGPkzrkcKPV6lU27lgVpPBMwREHIA8gY/fTXYVDVon3RaqsYY8hQ4IMrIiJwPAzqO/2nvUWQxEef6hNtoAiSI5/76G9M9UBoIL1V0lYYibRJMjkkgkY4Nuhzp45TDWTQLuyCkODTYZuIuaP6eTb/AOGNAV2U8maYQ2hiRFSBDBQPHAJ+2dFIlRQXZgxBLF1GYYjmIzxntgn7aWbdliKqtTap9QkEwtxALSWI7ogRpIpJ2c7ChLqA9QN4qFiXFTuU5WTaBdnMGNE066ANSKFmJN6+0yds8BSZYxB8kLHyNQ2zO5qsiu0sVVgWMSoLLLduYGc8DQtDqRqK6sSa5iT3M0GzBZcKj4WJANvAIGnrAou6j092qUy6PAVgpDqSCBCi3JAILQGMmGmIMW7vcPsdsaiAfxFdmUMF4jD1BErczm2PEjRvWtwf4ZlCEs7inTsWCjyQCxyEEi2SZMnkHCDrG6mhQenaxomoQIiAYYE+fqDLH2Ua3ezy3Q+RKaph+ypUtnQFStTDVWVnAWMicw2QiKcE8mYWSdT3vulhVqFW7LkajUZaa0z3FUYcnJHyTEmNU7zqdWlu3RQpUoqPSaSlRbFkTJCqWLEsvMmZ40PuuqGosdtNExSVA3tqFt8iP5oYoCxOBAgasIarpPrG5vbVy5pzDOtt3mAAzC4jGOQSYxnQt1VSAJFoxCiTg4EKCOY4OPtr5j1LZ/zGpm8PiTkd0BiCBiFkoD/1nTzofUajU3Dm9lxwJzBGZiMglsQBJ+yzhWUOnfJqt1umqz7M+6x4H1EDkloNuCe4wPnQ1H1MadWmpo1BcCoDOhLlZPCsR2kkSDB++kW+qBaTPWb+RIC95WpXqr5JjFJcj8L2wWnQdD1pQk1KpJq0lZBbYFY4HhjJJOCeAPJnXKILt4G27YB6SsFSNwzWACUV1doLSOWzCyDPPGmVTeCSgMm4i4Z5xk8R+8f21l911h90rM9OuqMbqNQoxtafpVrACsgsUIgWypuAGtHsdwalKlUQBb0BI8gkZYnJ7T48wNYvaIVTKQlZzbw2KAcF5ITAUgEAEQZPnB8a5iFI/mL2YVs+OI+DcwMk+TqintyVK2hCAwF+FDTgmOD9sxM6v2gCURf/AMS094bE4t4H1L5kePI1nUVV2PeaIVdwsDIYSF5BUgT9iT86znXapett6SoF7w4EeP8AtEzx/prUUdqKihcuVMQVNpX5DgWnIORMfYg6zfRE9/e1qncQn8pIOCT2zJ4ETPPOn03Vvt4gpdSr06bd3XW2SbXBK5C/VcJOMR9s61VSmIhQBMk5+PkAjx5PjWc36rT39GpwtdItYm4eIMHPjgwNPqdWBcbbAMk5BgwSYmAME4nnnQ1fU0/gEroU0GZMggAhkEyT88j7CSZ0r6v0t6lKxagQM6HueAQTbBIECYH1H7ad092vtArKiA5CyYUi1jAMm3BxnEAaHakWQySILkm0ggD6jEP3SRWPcfOe7SKTTsBHZ+3BkAOLWNoWSsx3NgYmLfH76Q75aiu01DTp1AKpN9qkYpkG2TGAIAkyMHGmmzq0nUkOHW4qGUkk/wBUAzZnvz3RPzqHWNo1RUYAM9OSFJNrZ+kjmZ7s+SIzgW0pbZ5FkrRV6Xp1HsAr+5tyzKrqD7lM5JX+YFNpgx8NERpi3RA1OuaUXORTYBoYooAtHzdAJzngnJ156S9PIq0WpKFuZ4QE47WBktJkmIzn7DTfa0yC2GAqMf1DPdHFxMENbwcn4E63sgZTofpekdy1dradMkNbUKXC0GFUDjIBJImFAAzOttT2wKnttZpaCAGgiMiYBJJwBEkgTB1ds9jTeHamszzYIP6pByn1HwP0+V1dX/qMgGZkTgkAg8+APzoWdRm/U3TgUBMT8z8zAGTAPcYI8cRrC7fo9H3CXq1KL8yqCorD+/74kGOB5+q1wGpnvdpDfR9uYVTBABGRAPPka+e7umP4k2AjOTI+2Pk510eaOE3W+huhVGAYMt1KqoNrriRDZRgGEr5yRGNI93VMK0wSAIA4gx5/JI/HjTmv1OrWT3Xc1CAVpraIVQ0QFEAmIkxwAPOAVrCmMQ6RkgyyjMsQwHziQcwJHmyFNN0jrI3FNy9t6iXR5b9LD3BxIznyD4jRu1oCQKIATCyqgrBYAQVGeCT3fMHnWEu9iurgQVIaPmTDD9wfnW1Nemk0vpC2iSsYPGQD3AGf7HkHWDW09r9PDLwlZKuz1JLwAT3Aggnlvkxj86uAlaazcJUAS0iAAAfGft99SoUQCy+0FHM/5AkYDBR4E5MjRFErKnHA5MyZuOTgNEY1numULBU7gswW+i7tNwiOIhiBx+T41n9ptFodRJqKCrz7bs3DR3KBz5II/Gc5f7ih7pAH6SGjiD8xwCAeeTPjQfUOhfxaBZVagJAYzKt8H/lPMjOp6ckrT64YWTSTiAEUOQJJ+LSOAwtJuGQIEeZg7OXJStVpAjuW3lg2GmMQRcR5IIGOVfp/qVRmajUBNSkIgAXm3HB5gffwTkkac7UMwD2imouyCHUqOHt/qMwCROQeJ08o7XkADtuqX0luLtUNMgkT2lcBbJFpAk38MCVnR+zJpBAocq9O5gy2yLuDmQvkeVBifGq9nRa+WdgCMeL4YGOT3IbjgBQ0ESNOqO1psrllcHAaeYlmiCIGWH0gA8EQx00muOgFYr6ntk2lCowYu4IqOQ8sXJAACz47YYD+0mFFDp77h3ZqaUUAV6ig8QtslmzPBhYmB9UDRnqnp4VUN5Pt1QSHE3OzrgKIFOAQMAjHONL/AFBuGSjRp0yUNVatWoYgwvaigyRHPPyTzrboRVburIzfQq9Q79ZpKGuch0H1XCmpFotjn64jIJMjIg1fSzqmzQwpqOS6mISWVipK5LARMj76b+l+hUGVa1pNV5IepllY2qbBgItwhX8RrVPtwykmGcSQMnMEA8k/Ik+DkTp3qU8HbX1MJX6ezgVwHDV6lR4ZgAqqWYQbjP0/UTkDjOg+k9NLKart7VMIrVmKXAGZVSswzKMQY+iP1EF1X2oXZ0gsBTsyoBwJaFckRjDMTBHBzidB0NkHp7ekO2kwqVqjBslQGMExMkLEeJJjJ1XoIS33XqXtM6XIz/y6QxFKkERmPNpuYkTyfHAGrqdTqhWmadCm98NNiErcSQ0hRaVEKTghgOZwm6dtRXqH3LVRUaTIWe04UExhjIWYHn76/pHqZatiPK1yILe2LAQe2Dibs8MRJjQao4Q7He7vbVVbdGWqyDcQwCGSQVH01ASTdOJPyYcen7V26qXMGpUVGmQVvePiRHnS71F1+nXq0yhcpTBYmAOQsQJzIuEE8hY5y86DSKbemjDIp3FYuPd3cc5JP441k9q/iimnyVbjpr1BKsIA5Gcg/Mc+J1MYNvwpyBEE/jmPgCc6P3NSymBdkFZAAJJ8kCc/ifjShEVVe8FQMlyXGOfOVLDxPHzrCsosLerb9toGdGUqy2qxBV4PBAHIPH4zGYHemqAoUcgK8e4TBumDhYN2B5AOluxcbnciq1w21Iwkck+D8T5z9taCUIcAwX4IlRBMsOYHbjGc/vq8vStv3O4AvUPSf4il7lNizKAyRJOInJgYEGB86K6WRWoKwm54VlgSan6YEg2kGSZj9hojoVJaZtDntJgFpUEnnNwP7H7+MIN+Rtd4zc0qkLUzFjHIBMeMNj7xjQS3LZ9grI7p7VQDTphFaPiQGIgGCCzOfpYYAaPkao6oxNMKbWPapqMSgNpAD2+2QFAMEBpkkkGBonb9Qdqli02OAHcNCsZJBADLapgSoM4jzOiF3MiFYVKauFYsCGgmGCCIUFSAxzkSIxpEqYrFFCEDACmKQKqoVgXCyWBJAF4UmHkyBE8gsRTASGuAJFwCxMLBMAHAWeZBYFdXbZvcu9t7iGLKr5AnOWI7mti4DDLEGeQ6rkslS2ky3SigQpWYBLDhBUMiRI8yJGhVsI76TuVovDByadUswyex0YXACT/SDBPM8cLt31SpUdBTpsqGoHDtGDJYi1AWAI8E/YxnQr1WptfSYSFAK1FEtyWUniobT9QIBUkDzNSvUa50rVmpwT7a2qUnMMxkHiR+AJ5jdpztEnHJtNn1SjVcKWUFSIAYQQSRwBgcAgnwDHksN5SEMrZBnuP7ZmQPnE/HzrCdM9O1WZKybdACFtaowL+Tc5OFgR5kQOZEbHabZ7V9wFWuAYl/EEiTPdz9Pn8SRUXgq6sy0qBWDkeBxJIB8LwCRHxGvm+2oGrVA+ozavxkknB5znmZ+dan111hP+GsAoclTBOIHxkfP7fkX0T02+oXb9OfBzwPBBGP/wDOdGPcVlXq70U+alBmRWeWQICC39YJi2QIOIkf3xNNT7Tq5vdQyEmCe4EqTPiCBz4gca+8bso1MpcIbtP7/v5H3POvlnW/T9A1fcdGcKxm0gFyrQwJH0i3MD/GmugGQ3PTXrhXIYKYpsxBMMI5IBkEfExH760o9n3LnUmqRTDAQyqywIB5JaVysETBzOrth12mtBKRlWDtakwqoYFxbKmBNxgcat3OzJaQ9MKwFR1Yy8kN3g3ZIXyGXIXHOserNt08FoRoiu2l2rCqBfFw5kriZzAP0wIxzM6n77ioU9tiEGWXN0xImOJMyYgCD9p19qwtJJ72SFIzgCAGmRCkHPj848ruRc9ze2Uk9v1GfJPzzPx9hrOsu3koP97tzyVCMTNqx8Y/UfGdV0+0P3KVaVMlJ/qB+CQf+v7eMOQGS0gE5Tm37SR44++uVLu4OJySDUC8QD4kAwCAdZVYxl/UXRmkV6EiqMtwfcHEjGIAyDxI513SOrUjtwe9nV7nwJBLCSSIuGYBywiDg607hVqKSoNMAXGZwfIEQSOJJ8nzErOv9IYxudpBa43qqRefF0YlZgr9/HOtkZbkoy+n6FCWew99MypNpF39JDEkm8wA2MQfkY0WK9tyQwaBD4JzBtlTzbHcG8/TjSHb9eFR7gWVMU2okC0PMXgNDkROTBHmI0Xueuiuwp0KbVmDAoymCVyCFaAQZiTzBYY0vu5XwEbMxxThQD9gxySCckLYLsc/sec/17pVNmpUadRqlVS3jjgspYCIFoaPqmcZkj1tyzFqdVqm1VW7SiknnywIPjlZ54+dZ0irtj9ESncSDKkt+owFkjjuABmPvrTppwQJRSy0HdB2qhKSibVUheIM25MHLc8jIaftpwKjL4McYz9hOOYiTgD76jRrMQqgERGfBPx5+OP2BOq/fCta3A4JwfIg8ERH+J8aPJNsB3fSWYhBJpEtgHuVXBDghzkGftbwAREY+rtauwUL21Gp324Hej4ZSBJDcFZxzk6+gVeoUyeSvxkf0kmQbTGD/bzxobcrcWxcpYAi0xIEkmZBifvmAANWUmsMRpHzBtyoDFbmJCzdAbLCeGOApEH7CfjTHrVUpRoj6lVC34JZiRjM9sCR/fEaVfSVEuaiqVWoCpXMdykEnIIMFsZ54xqvcemQZuOUlkS0lVgSZDnuHBic5+cUWrEXazO9E2lRtwhtMW3EkiAJji6MGDBzEjzrYV90JHfaziMmGiD8fecH51lvT9OhTb2ySapcqrtMHmEziIXkffPzoa9OnRPuVAqKIljxOJIE8nxH++sPtEt8s/QvGLiW1sU4XwBJbM/H7fb/ANtYvq3Wn3LjbbYwtRv5jDtDZ4HiAQc8nV3UOoVd63t0JSgDDOcEnmIPyBNn5+MO+m9FWiltJuxjk8M3BjwQCBnHHjzpElp5fPnIx5tNoaVJVFNFCyoaJnIBZrZypPMZ/fRFcoKMFopnEh2BgHzcpGCLjnzGpIXgl7Ax7ZAJChbSBN4LEKOT8auKvzBhCTHfHMmCLvBHPyM86nebBQBVCKqrKFHjghjaQTzF0iPkR4IjUt6nvpa3Pn9TSBAcDIJjyeMYBA1a1MqIVGRWfuI9wZIklrhmRzH++uNJrhaxOTaZ7Qc5JCyB+T50EwmY6ZvmoVF2+4Itn+W58qcW3EYUzz8xnWienLAFnkEsFW5bsdxIBjAwfnJ45VeoNutYFQLmpgtj/wC2TzB/pkDJjGcRgXovXhTf2K9MB5IuxkEEk/8A7Ty0nk8nVpR3rcuev7Oscb3bkJgQ5tIknCAiABACpE2sJODPGven/USWuWFLkrAUgyTKmfw4GSzeODjtiyN7ZBPgtyDwODkkTI4IMjzK6nQIUGpYCZgKv1MYm0iCSGIFpECPOoLKCyH8Yt5QSC4BPuLCmDwGg2GZPuDyqjHOr0oMj3Iv1EypgKxMeOAwECPPPOqP48qwSA7hgVBOKYPdEkSGMcCRJAnGpbnqKoe+rTBJuZEAL25x9i3m6c+BJGqRTUlQOTU7j1bCr/LaRcWwZERI8czPJ8nMEhZ1frdf20dVsIeJLT4gMPAS4gCMkwPIlVsvUNepBp7NaVAM49x5kJHa84BFxkyIMaVUKa1WJk1WA9tqrmEdpJBWfpVcARhjBgW62xcnyRaSGfTei++15qdpYgTJ+B9pMmPE/vrZbagtJAijC5YsOfz28/2GfsJzWw2BQK9ItJZZF3bGCRcVGTB++I+2ndHf1X+qk65A+mI54yZGJkEeNNYtDJawcSBb+RB/1k/+RiJimyApFLbriSwIx3E+PEDI/H41WtC9lVsAd0DzGDkCCMgkA/3kxLcVM3BiFUmRIEkz5jtPMDx8EJknGL6z/wDD8Nc1LAgnJIkSZMDxAkSfE+Y1jtztjTqOlCox8QCQYPg4gGOQ37Z1vPVPqoKrUKRDMxJxgN8+cAAQJ5gZOdZWnuXs/h0fvrPNZiQFHBifHjz4jzoSlSoeCfJ50TqBVafuUmNFSQz04DgSLiTn5HIH+uiNvulZ6l1Rspik/jJU/bjgxwfOm286ZTdGo01Qui00ZT2lSZEEsSbpksokCTzGsx1ba0aRFBJawAMzkNmZKqRlckmfn4HMdqk6ap/gdW3g2O3c0lCIEF0nlRBiOSLhKjg5nPnUiQxILrDEgZUYEAyck44No4++gqlFVJi92cA/XdwFVgYQ2woHPj867qnU1obcVK7K4BALkC5j4NMQIBAtLLP/AF15u23hXY10hjVa24kgKSxkx8zJxGJIIHOONZhvVocH+HchAGHdMnOCFjt55/5s6y3qD1bU3UqP5dGZWiCeZnLeZGc4k4Glib210ZSwABFw5aeVA4+0+cfbXp6PslR9fJL36UrSPsHQuibaq6PualzkXq9wtWf/ALUEQGwWtIPBjk6F6l0FHBN600UslOp2U72DAgEthqhP6AFwfOYxW09QMjvJItYgxwZEm7wrRP7qY41qG9Q7avSalWpuAYMSbbgDYwKkENki51YEATzgODTV8dyluWYuwh+j16AIE1FziohF3MAXNDEDJtMQxOli1qTw9529UVBEE5dgcmIMDOcR5mQAy6X0UUoahuZolSWpVU5SBzbcnuZwQO0jnTvp/T/e3AQMDPevu0wxAgwYxLYXExz8RpHiWHz9/wBDuSoV0t3uKVMCnUp7lmMQMC0KBi0gsxMCDOAfnRO19U1HaKtCoCowFP6mIm0OJB5OG8aE3npSktV6SAU4bPskAyM4BJKg/jBAA+8P4PcULVG4q02d7wpFQHDAXWxJABn/AL40yn5Qr2vsMqnqmibSoqUypmLGaVFw8VRGDE/Hg6tPqTao3/ECdxBa1lAMd0zSxHGW/PzpfT2u+Z1UslamqKQXpsO0mTBKDBiBJz40Lv6FUkrW2dFhLNA54bBIJiY5JyB5jTb2ufPuDZF8f+mvrb2iWvWtTcmTipTjwTkt5MYEkxpHvvUgZjtqYDu5gNKkJAknGGKiSIJEfJEaze3o0d0EWnRFHIvqZK5/pzE54j40RSlFfbF0S9jFVkKF1yMyJB/Pj+5Ep/caOml1DHSmFejSC16tUAVKhzbmZOcHP/X5GhK3Sw+5Vd1VdqaxC/oqR8GRacEE5yPvoutTXZ06ZSldWcwq5IiStxAgliwEKYHBg8KR1BV/hh/EhQwyzpYCrtwAqAEkBQGGYk/eFacY7r/YFqqUtobVpU2QUKZUCQFAiwGf1SCGIWDcAYMGMZhuK1OopuOQCwPuKxyeMiZif748aD9P7/tc1LgptVCSuQD5PJiJBHydH+6CLb4E4YlsECRj58cCec6zSuLo5rIIm7uuam8hZcBmAEqLYtVDIknGc5++ventTamQHBPflQriAsRNwxkHI88aO2m6Y2mShtEkzIjxxBMyJn8ahTqAvkNgYOMgzibCWgDMfI0LfYB24RWCuqrnKtaQCVAEQr4mYLEH7aqqsQFIklj3hXqSWXIhZgTnGfwY1Z/GsawAVCJJyFwBIGI5/t85OrK1dcdq5ju+I4J7oERyIOu7WcUVIaqxUKWIB9wgy2BA4BYQYnxbGNZ31HsxVIp2klYtMr2g+BgdsRzkf2OtCAP0tbGAATIMAxBfOJX/ANWgurBnZrAVUBhTEnubgxIb4PP9/Ong8qjuBN0TqT7dhS3KsBge4ByJwMcj7+J1rNpXFRbpE/DGJQZyciIBETPzjSvabZHH8PUtDlfpaRzgWyZE5wp8/trL9Rf2mfa0qpNI4K/eMKrcEzyeOeTOqbFqPs/6Chtv+s+9VNEOiywAqAxiSLVkSBnzmRz8vaXoXb0KFNlLVGa5TJl4a4m0iOJzg8zrALgg+RGTBjA45BM+Yx9udbL031qVUVzc4g/SJdckmeJWDiJJHyY1WS2RqPnxGlptZF/VKoRf4ev7ntOAEqzJJAkFokfaPiOcEUdDrVtpW7i70bWj2iLW/pJ8GP7jxIkHSdW3dNKpFVLaVT6KxN1Mj/mVsoVBg5xkxxpJW6Y1F5pNaRAMiabqV8GIyPI8caKbgs9ft/hJNSNd0zqtOvJR7ahEkC4MucSCVYT8RBx+5W3YSA5W4DMrAyD5jkfAJznGvmm9RVdWrbclyVINM4LAeBmSPP8AtGrdx1IJZZuNzTS0k3sxJYfvFsf5njVE0Daz6huycw7LLTMMSfgQRAb4OYEwPBxPXfV7BjRoAswuWZBnicLj9P0jPySMaSbuu1Vf/wC3Vqq0AKMKeTLEQOPkarXqFTbhqS06dMOZ97Pz9x2ngTA4486O7tz9jlDuS2DCmQVHu7h2gk9ygHwQPq4jB4B+M6DpfQiKFauWBqXi5Y7hBH8sRyMAADniRjVXprZUgXpV6gXtJLo2X+wJE454nA8DIW+qttqdJKZuqMtqBu5xB+o4kMRBUZAk/JmErv5j3fBDqfUKiVGpUQxquLntNwVnJBaf/wBWj4E/k6CpbZQXUD3EpqS74hm4nH/N+cf3JW2/khkundVTLNyVBzBJ/VzP5OqNzajDbqVJmarcqWnEEeAI+M/GuUs+efIrCO3PlGg6jvV2wdqtppraJQk1HNsBRPIJwwyImeSdfM+p9Xr7/ccEkk2UwO1E84PBHyft8DVvqvrS7isLWb+HViEjEnEvBNsnnBz9pOvfSPUPY3Iu/WGQMBBDNEGc8xEcZn76fQ0fdQ3tXKjHOe6VdATYUEdj7hEQbmYMJkSjFhcVJaBxxJPzo/e7KpSU+/RKEKstaShP2MQHzEyRIPzOq9ztqtCq9Ko5RvpKzFwUyCZGQPH21qN9uW3Rv2+/WhcIalUJQRkTwZ+TPzzrVOcotNcP5/TgmknyY9VJYmQQwyVUxaYMsAsOATAJHI/GiKG+VCb7lL3mJNskQpZbZEHu7fxo7f8ApvdlHMUKgFtxp1AIMkAgSBafgYiDoSn0jeqgddu0XgmBNzQp+/MTj4071dOXVHJSXQu2PUagNQXD+Soa5f0rIDEzychQAP1fbL2l63IaLkkWywU0zLKLvxwfHI/sL0x66yKmwuFw5SCbTN11vfBHmfzxrth06m9QRsWIVfcqr7ss0EgfiTjA1nkoN3X1TX7Lqcqzn52anb9eosKZuKVlcE1PbW4qAOWhixuAETmdMN96uFXuNdEdC1sIwOCDEZPfEHjgcHWd2/RdugPubOtSqL3hTuFC5MW5cHJER9tVdTNDcK1OjQZSW591sHHPdEEmPgZPnWdJLhv+iiSl08+w4qb6g7tUXdvTBPfKuROcqQVaFAxK/AzjUm6od5/KWoTRLQ5YRUqXSRMkn2xHJOCYxgaF2HpgKgvJqEQABkJGGBJ5xmc/4kn9d6C9JlC1AagAKFBjnKH4BGR850Zam5V07hUYRljk86311djbt6CBK1IKS8MBTx+lThmbzU85/OvNtu6e/oOWxWpAXhBBmMVZmFn9QyTEjkDUt3tqO/29ME+3VptAeAbZ+pGkZu4WZ8DE6D3HUU2yDbbZDk4OCwYiL6k88TaZAn8aHpcaXP5DdYrPcsrep2QqtZENamLQShuIyVKTEEmM4gSRnSnqYl6dXcBjP/CoIcjwZHMeZPPn4MOo0W2lanUqfzHKBzcREntEEzwOP2xxovoPVKVQtVDBKzXAiqSD5MB4JUcDEHP9+UXW+rXw8wviDUcYvauot9Q1hRp06LszVEIJAP8Aw14AOcnIMnM6N9P9ZFSkyuSKyEMbYiopJNxbJLfHnxmcDv7Jb/6jamk5WLVqZMjDTGfB/uNJErfw9YNSaCsMrEQTn+mY8xzHOtnulq6aVZ58ox7tsj6LV3H0kIWOB2g2iSfuccfgfEatvZSo7pUmfqkE8DMxkxj7fOqtvuRUVWgv3A+YZWEnGJzyZ8x9tTNFUdu1zcB9KmAQc/VUDY4GDMDXkNGuz2nuqoBV3lj5YtaRzmEnk/3jxq8VrXIm4Wg3z2zjtyvPmP8AlIxrnQI8lC1oPIeYmP8AmE8YmMDVW6UlAM5IgkMJjkyMc45Gf30FT6BIDde5EU7YLSHgmOZEKQM5n/bXtZAx7YuEwO3mcnA44I/bU6EZZn7cAlg30geCpn7Z5nQHVK3s0nqFoCiAPqx4XJJP3z4+2uis4OFPqnrHsqtJS3uwAWBHYh4MczPB/wBxpFsqF5VVABaLQeEz/ktzP3/EU16bOZqmSTc0H8QoBzAHPOfxJbbTY0nWXNWmYZryhZWP6RjMz/0/fdShGjRpxSW5kd5tEVh7YZggAdlnDk+BGCOPv+2vaO07Ql3u0pJlIvQmBJB8cYzq59m9Omy2LWpHuYLcGGcE48GNVj08HYmk1SlCmBUE5PwVjP7f6aS1XIsphtT1BWoVLCC1Iz8lyAeYqL9sEiY8mNNukeoaFetTDgMsksD2k8wLbgpyZMY5+dIqlHfoCpVnAmCIP6cEFhIkYnS7cdRNQD36QkgAG0oSYnlcEiM8iT/ZoxuuPPgQaRvOomiahakAlImDzkYkxIK/1ZkQPE6l6h21JQAhFRFpiOGnJOI5x444+cfONr1WmMLXq0hBnN4F0yQuJj4xk6srdYqJinXeoJg3U1UrbEyZI7jjBxnXPRf1BwP+g7SnVqCqSBJZbYOI4UiOWPLCeDkaP3e5/lM+5pqKjMygIJuUcSYKniFYETB86o6P6frbjb+8WKbhFBJMiRloiI/tqWw2z16qUtx/JpgqapgBHMkrB4AnB/Odd8AvORFStoUmep/MNUdikmQeR9zaM/7zozabpDTDF6Y3RFoIyiCDJk8ERHwPvqz1b0pGDNQb3fYJte3mnHcAPpLDMEATBIiRrG7cuzfSSCYXjiCf86KjvT79Ro7Xlmto9MWnSJFWm1RpIYvIEEHGCZ85/wDe/ZbenSpGXUsQbmWot3cYEAj7zB/xMjHV9vUQw6shYAgEDxAPOMf6xo+j0as1IuIIUniCQv3Fn5JE8fOg9LvIo3adX9jMdO3FtW0qrLmQRgiCOPB841pOkentrvKppo1akxk5tYTjE4MZPjXmu1r11UHNOmjzoPNGhT0wai2V6gqugMOUINpHF10zAj9hqH/8aIBd7zZYLFoxIOecn9te67Xjx9p1Yr0s1+7i+UT2PolVqBRUm9gBKccD+rPA8aurdAFNT/PrSQIC4En/ANX/AE12u1bT9p1Zum/6X6FlpxXCIVBTRLhU3LFQMNUIBiQeOMnS3cdSZGWxVIZZ7xcYJZSJM+VkEceIOu12tsIJ6e58ghnUUeg62nRCyFqzXd9oC4yZjxEZEwNM9jSpiqtFgYN0qAApFswTNx4/8zPa7WWLubXzHm2e0GDPUtwqmovcJOEkQJ5EYafJkHSF+qNWISn2DIJPnziODiJGu12uSStlNNJpt9P2CdS3IoVLaUyqBKhaCGJ8gHjB/wDPL7pWySkpDKHc8ufqyAOZ5BPPnzxr3XaN4XyG1sJUJ/U23D1KS8CpTQTAkd4WYAjBzpZ0PZLUq1dlU+qmSi1FPxIIg+D+5x99drtVhJx03XRWZtRW435yG7OtUVjRrEVaVM4HkZEwxE+OD/jQXqrYLSqMH77lBQjEAyMjyQf2P212u1uXpnFLqnZku076Gh9D1m/hifq9pzSYFmF4YQPJAtJDceP30xO6UjKiQW8TIzJOZmQY+B5nXa7Xma8UtVmvT/ij3b1gVk/BBEY8fJz/AOc6oHUbi3i0wwCiInEAnkwJ12u1FIcvBDxZggiSVEwDMDP2HjxrKepep+7vLALVowUAJgtGWP3/ANvuddrtW0Yre/kNHIqp9TsYWjKFoJgwQcxM4J4mY0w2/VtzWLQ+Vk5PMif6T8a7Xa0TiquhnJhG4obo/VUU3HHc37EiB5AkfYamvQNwVk1V+Dlif248zrzXayy1GuAbmTPpKvTyaygdv0g/H5HOhR6edUE1QQbhFn9vPj/Ou12gtaR26XcjvvTT01ZvdBgCZT8knn7caH3ezjbrMF90yrJE2rd9M8wCAZ12u1eE26vzAG21k+imk1KmgQ4LLTPcRzniCNIq3WWG8en+kgJx5F+QCYWQD88jXa7UUsfQ7TzYzWi3sVaq220znJDcA/BBmTJx4+M4Pe9N9ioy4gPgDODkCTzGu12n01TpFNF+sN2CfxRFBu5P0luQZ+3/AJ44wOovV21Z6YYe5SQXkE2vcfjwYIH+ka7XaZcuPSrGljUS7n//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0" name="AutoShape 4" descr="data:image/jpeg;base64,/9j/4AAQSkZJRgABAQAAAQABAAD/2wCEAAkGBhQSERUUExQWFRMWGB0aGBgYGR4fGxscIB8cICIeIiAfHiYgGx0jHx4gIC8gIycqLiwtHh8xNTAqNSYrLikBCQoKDgwOGg8PGiwkHyQvLCktLywqLCwsLCosLCwsLCosLCwpLCwsLCksLCosLCwsLCwsLCwsLCwsLCwsLCwsLP/AABEIAKYBMAMBIgACEQEDEQH/xAAbAAACAwEBAQAAAAAAAAAAAAAEBQIDBgABB//EAD4QAAIBAwMDAwMCBQIFAgYDAAECEQMSIQAEMQUiQQYTUTJhcUKBFCNSkaGx0TNiweHwgvEHFSRDU3IXNKL/xAAZAQADAQEBAAAAAAAAAAAAAAABAgMEAAX/xAAsEQACAgEDAwEIAwEBAAAAAAAAAQIRIQMSMUFR8CIEE2FxgZHB0TKh4fGx/9oADAMBAAIRAxEAPwBd0LcCt/EBahEwRBI5mYGT4MZOm9PqZNcUKtwHhp7ePLlYP3ETpV6c2KLRLAqSQWZQYYiYAxJgYnjnRW+IYUlZpwQQbcic4MkgHn7ROvH1Jre1Xnc3RToP3Se1RJWmSVlxYQTKmGMckmTz/sNR6/1p6O3pt7hps0EKQL2nntBBgcmD/wBJS9T6lR2qK9MRUebQohnUsGBJjtBIAt+NR9O9FrbqqK1QF66t2pgBFjEkzAEggR886eCtbn/3/AtUG9L6PUZ1rbxgWMRRGMTIOOGnJ+fJknTzZdQsZlpTYZIQcTNuPCkR9JAmRzOgN91FEqLTdqlP6pwLRjPhnMGc8RkRjUE6kGIqLVAki5Wg3iVjBUHB8g8AZxoOU5Z/4Ghfvq3ubr2bzYpJeWa5yIJVQ2cf+DjWq6X1AUagBg0rbUSBcpknng4+TiP7ovS424qu+4csC7G1RgHME293BYfEkaYdXrhaW4tBC0wzFSPqCxaGk5lmW48iNO1JNUdJ9Og9rbt6jMqq9rkgFCwgHiGUcnnn/Gh+odRdkVAgBF2TmYxERNxA4MfPgDXyKn1jcVWvfcVSwLQwdsfMREDkftrV+lvUbZpVql3ZNOo5OIkmn/zMfDHMx4gaeWi0nTsG11ufAf1DaPQPvoL0waig9pTyR4JEx+dE9G2Q3p9ypJuJKKxIQAQRgecxPkc8nVn8d7tOnRZQ1OnDE8mPkj95+50F6eYI9amWYWMSr/UbD4iO4xiZgf2me7oN0s1Y3CBLQD7o+kqvbORx+Zx5/ONKq/TjUQVUinUzDgQDnhlH4jP5ydI/VHqCvt22/se2FcNIIUi9WtImSQuRkEckjgHTehvWqFGp3Nfb2CcMcwWiO0KRMktExOi4SUVLv2/JNSV0jk6kWp3AEMnayDtI4llyRB54IjQnVumCva9OUrKwCshOYiFYLxJ4afH4gWxaO8RxBSobSAWKwSV+oCWgz/bTZtsAPpZfiC2CsgnuALQQIObSQdSm9jTXnwHFPR/UDUy233YsqcXcIZMZbwTmGH+unVbdmkc1bD4HuZ4BgAhsTyw+RgaG6lsqddLKuE/S8FmQ54Ay4Pk+Dz9kdPqNTbVEobvKU3BpOQHAjyZP454k/Gu2qeV9v0cbDqm7e0sAS2CApJYGYwLYyvcPsZ1TV3pcKBUgtEi4HzJDCBb8cc8fddtGqoxva9f01QWEiADCjEL4jjjjiW56iGQhagoly1v88yCCPkXLJlgQZyNJSs7oXHe3LIZe4GCWQwSTHkFhkTnx+J83O7NIEU7mLDtIFO4QZB8k+ZH2jOqNm4pUDTVl7AVUiG+llKmbJME5PkT8HRXUN4xUQLyJuEqRnmJUZz4HGhWcHAXcKV0LJ7s2xkiSf9h/pq89IWs6Na4HICWgsOCT8CQPqzz50w9oJTLOQosLd0MtMdxElYhxEqAeZkzGsa+/fe1QKb2UxipU7iXHBcrM5/pE4+0xWMZPjAC3qPUQKwG2pipUUkkA3UhyJIMBvDSY58zq/p3S3ciruKhZ1MEXCFA84MGB+heRnzpptOgIKdiiJHczGSSQPrgYjgKPmPnUesbkbe1fbZ6vCU5ksAYFxAEACO0YIOZjHbn/ABgv2NQRWBz7LAzFtwlQOYUSQn5yc/27q9XZoyhXX3ZmpexGT/VmCfIAx+0aQVum1ioO4qtgqppdyIqtNpJtgLMr/ocaIpdHpArdQc01LK9RBUMgEm7ItiI8nC/jTpKKyDBYztWdXpqjhXZGOVEC3KgN3AnmfyNEVaQV7nMFmAPa5j7AX8Xdsj7Tqqh6e21UM1O0KAXuvdG+p1OCCOAAfAMfur3FeptWQ1D71ENAD5KSVMx+YPxk/OhXRYOST4DRfeVLqmJb61BOQQZDLAPi6ccatTdLcWGQM9pkAfBtPaJIzEaW1evGn2rdTZgrBEW48ySRgQSSQYMiONQ/+aVfqFCucWkzEjtObaY/SP8ArpdjaDQZutiHuLUlcRAuMkSBEkC5c/aIxpJW6ZWpLclW1gFuUtz4AEYP0jDRxpk/qSi3t3UjRqqgVicGoTyzGPkD6weeRq1N4HLMeWa1iCss0R5MMsgH+kDiDp7nDHQAJsPUkdu4phbcEgdp4+rPn5H502NQytoEFQbgqjHN12RaD++ltJVq01SoLkcYwLpnhTnv82zxx8aAFKvsgxJFWjJBWTjBAMQCCDI+8H86DipcYfbudY2WmEh2MLyQScE/OBElv8HV3RqNO7Frq7AAXEC4kd3cJA88YxqinvlelcDepEhTieAMD9c5j86lRZ1qqpEoHSDaSpELkY4wR+xzpIWpHPgESiaSIhFQFWJBEgTMhh54/wC/xo3qFWKYqPn20WSbYtMNGPLAR88Tk5lvpYopUsWw1uCGJKhSfzn+2s/u0O63C7ZGU00Jap9QJIE5H2+gR/bSx9bt/Nhqi3oewasx3lYCDimmbR8EfFvjT2t1h6BIoSariVIIzPLETJjgAjwNXUtoyKVJVUZYRFbNhZQVmPH9R+fzAHT6Z/iK1ViWctYo+qFHmQp8Rnz4nTbt0m+3QOKGlb00UC1N5a7MjG6+SCbSRxkwTEyNR6ztNnUK+1wFEkI00zIAa0LMeOCJjS7rfV/b291QNVWQlNSxhSb+GjACrkfUZGQOQ+geoS1eHWx2xTgFgLcws90khYDSD9s60KDknJcf2T95TzyEbeglPdmhWUoGYWsE+TAbImCM8Tj86f8AU9gjGtSQqadVWDMUDW3i0lYILEOAO2SCW5iNA+pK9Xc21wrM1FQQUUiVxMkZHzdMZMDB0d07qFFqYY0rapaStPgLmZI+ogCZ5PgeArdrcgtHzfbVGQQwhkJDCLQCDay/YznPznV/aHRlEhXUyCYhjEiM4Ijxzon1Z0iud0airUqhyzXBHMmFDHAm0qQx8DH7w2PpSs8XFKaElY+pzni1CQuATkz+da8VusC1PTtZ9C6NQXsVqTMpRhBMcEMpJJwLDgHPBjk6VM5G7puSwFenYxVpgAfVj8TER+dMenFUVaVV0ABp/W6zdMFrQxuxHJEfGlfqhQoWx0qKlUgWACA3ccDkAyOYxHzrEou/hx+QxF/rphUpKVa9KdSQbQPq7CcAfC/2J1f6bAZWJWbMoTjuwSBA8gHgjRnVdslaj7FGreLRBMYeQ3AtJ+nj8aF9O9Jr0cV/bgqtk3LBGASGUCIP1SePvq9r3Tj1RGnvTIeoGIenK2wEkQBweBBzA/UOf7DWnrMoeVgEM0FVtJ+lvJnGeR/rrLeqtyoPYA02NIYk5MHMcZGNNNpX9yjewtmSwULAAKgkSZknMZmcDWbUVxTLrgZQSSzZW3AHaRklpkwkmAFjuzyTgHqfQxWRspaYVssBdb9eZyIItA8c/B1JGVCCYI+oFhdIyQVAOTPbnnyfMaIdHNhLKQHVmJLC4tOT2ie1WzjUFaymEz/pzqFejVOzqGyoDNIzxP6LicKefJnxMQzrbH3JWtaVDXBbqnbAHLA8wCOBicnQnqfphq0S4AuprKeIAMFC2LipIBickao6L1N69KWf+bCoQfnIXCiSI7T92j41WStb19Thzu9wBP8AT3jlyrAsODGBxM+dS2YBsc2jJmZtE4lpgqB4Y8/20OklShIuVTgMwXBJYm6InyDMGBGk/qfcFSlCmTfVgsoFrIpEKp5EmZ48/wDNpIRt0cQ3+6qb6tbTb+RQucuPJHLNiYJwCBwZ+Yd9S6LU2NOik01Uy1yELDCMm8iWyoBEAwSRgDStg2026rT+pmAAAy9T4HkAYJEZgDHJabHoLbkhK9S+seUd2VacTIRecfA7ec41otSVdOhzXXoR6f1VRSdjVRvbQlhcJunEr+uWiefPJOgujVTPvFv51Y3ybQYVgJS4QJaPMQCMRiiv6SDFxTWH/SoubH2kTBJgNEcZ0R6L6tUpq1NStyQrCpwaZLHtEy2TNoEGckaCrbaf9edTnxgYdS6mS53FZ4pIrAFApcKCVBtDEXO5tEyIAOM6xm//APiDXcmzb0RT+HuqPEAckwP/AEgedaDfdNjbVqJYAKhRSQFzTN6qe0gFlOEDT9/GsXTAZAuPp8ZMxq+jtrc8gWnvxZtej9X9/bDcKArXMjIA0JUm4CmBimrr4H9J1b6p3gqbcKERAqgAqDDfS05C+BI+r9X7ov8A4bVEneI9kfyancTEhiJCAdx7hjxyNPuv9M9qkrs9KpfR7QGIdGEDGTOGItxBB0upHbPHGGJpviwD030xE7qiglrWU+WXAAGf1GRkYAzyNaPa7zu7KYq0ogUzJgmADIBMyYB8+OJ0r6b1GKcqyENStcVFmR3BiLSTNwxIE+dIvW25sSlRptYj31DaGUm02pdJyogkA8TpYRepOrOnKrZqhQovRf3DLhQERxcJWbicXqsk4wRBjnWQcPtXFNXZ6Tx+nMEmIOJDfYgOPGmvprfGrtGetddRdlDT4UKyzMEkM5ALTyB41T60rq70zRi0wCS9wLknMhmxz/28lQ2zcH58TlK1YTU2x71UslwFpBN1MQswPpcj6ZEAcycHXi7X/wDJaXAi9oILeSTxmYByQTnnNe2clVpuVDBFZuAl0tJBXAPEZg50Ya3bIsZc5gADMXYkAAzPAzxgaz54HM9VnaVAc+y5/dG+58H/AFxp9091Z17ZBdeJAEZ8Y7p/xoPfbRHBVyIaB+Wzy3lsjxx86X9F3jUKwo1GBsyp8EfAPn5/OqJb1fU5jPqdVlpPV9wLaoa3IuJBAgZA+fP+NDejEKBjUBvqA/Vg2kzEgSbp51V6seKaopAV6gQgwBCgfBg5P5++NN6EU1gqxAi0yYFoPaBjJJH3/sdZ7rS+f4G6jAUjf2zLAYBBE8AiYgTAPiQdZp95Up1KlRabURVJlZDXQwnNtucnI/bT7c1e2bYi294MhF5JE5gmef8AWdB73aGvSFOmBmTTsyAebccA/UAMf6afRlteRWrJdY6RUqbf2mRgxRWo3MokgkqxjEEXITM9yn4OsXt9xegMt7i8d3BB5j58HWq6H1CvWJVjWcoPqF7FVmSpABCyQGByRbEidJPWXSjTdtyncjke7gi1jMNH9NSC2BAMjXoaEtr2P6GbVg6s2HQ/UzGir0oKOLa6mJDKCXCxwBMjjBwDE6r2LrtNwKddWCuVamwLBgkmYiCSR+Dg/I0g9O0TS21SrVYKKpBVDAKZ+swZDN9ISMiSTxptu0rbyypURhQUBKc5cn5J+/z9salNJSfYtp5WS3fepB77jZh61M/TN1qwFJleSkAyD4g4jIO9qoEK190TUGG29JZC5MRHbIkYnhhp5taLhfZH/CuDKAFgOMglmxaeCDzJHnWc656fpNWFT+IWkSAroFLVLgwC4vtkoR5AhRrtJwkzpbl/Ea9N6RtK1JKq0ysMwIeob7lIgYEA2xgffjR9bpFK9nFNrJibySpiQJnjPxxGs/07eUqaBKVOpUW4GXIViQig4UEhTggE8zozrPrOo1QEUqKEAC1WYnz4AGY+3wPx2ppzk3t4CpNfyG1fpWyWkKtVKthqIkK8sGtnM+PtyNLl2wCn+B3VQqAxsqjgTiJH+bRkcjVe667W3CkVdqlVGIYSrKboCgjPI/B8zqnYdQ21P3QBWoVDCXf8RPqJkYleeZz86drB1uv9AOt7vcO1NqyQE/UFgEkDzn7f+Z1p9mzy7VmJdbmEpInBugILSVABJxnjQ/qfa1U2i+4TD1RbIUffOZBkfGu3YqPTYgOGuZnSWgCFWCIDCSOCYEjGs+rK0hksWhksgdlyo3Of3ECAbqZOfnnjU1YjsK95MHtAUMPBEsWDLLEDFxmZOE6PaVcTUNMm4EFszlWk4DJ3WmIPJxm3c9XdgB3ioIUR7cwmY7SWAjEjMnWfacU0dqEpwi1Ct10MxlSxJlTAUBh2EwTIkDGkmw/kbsqb0WsICQ8w2REgM4BiDGfnT2ojqWNICxottywMXSMXHzLBvt86Vep9l7IpVBmyoFclbWP6gxIyWiTJ+Rqum7dPqdRqKVb2xLEyzAsCgAtWS1qiAEJCkgqZnOdYrYX1KtSs0Q7mYXgH4ABwPjxjBGmXqKun8MzwA4gA3NMtGR4PaCM/P513SqoO2pigGaAUeU4qMPBDZjJB/MjGGitsXLvg4ppsKu7pk/SqyLyQJtJUC4GCAFgQc5GtD1StSAau9ACjTSSEtYOZgdxFtxk5KnAJyTpA/WTtatDcUx7kXIwg4KiOQW7rTMwcCNOOpOa9GtSxDkuCoIvabgqgsDBNyn7wTE6dRXp7CSbZV6a62KhL7YuAFVXp25Ru4yAFIKsBaD8iMY0N1mjU2m6pVICpVABgtaQcSSSYLHuK/M85Osx6Q6itPeJJUJXBpNIkLdFhyf01ApH762idJqVRuabLNMIjA2EMhgngni66QBccwNU1dNac8ceX+xdKdrIz3O+as1W1fbgQLIJIWCTewAgqxAgTjP2+W1R7TvTIYKDcnAJU5nHBjxOM6+j+n97SelZUDJVTtOWi4SPnD4BkmIEeDpb1ittGCHcIlSrRSxRfEKzGIVIuZDJ7iMFeJkppum1LqUuUHgzPoN//AKjcFAZ/hnIwG+l0MnIx/trQdV3M7VyTm1QYkAXVGnhYIxjuMTg6rqdZ2KAmjSppeOadDuGIKguxheD+5PxoTqfXaD7R6aioKzOCzE9rLJI8xieI8E+ctNe8mmkdC089xr0zfUqdMU6lNqr1aSKjStqciCZW3JuzJ+TpB64dRuKcFYWgsxHJZyRg8/bWi6N1rZmgtMPVG4FpyYTAGM9h8gSCcjMaT+sfTNetXNSgFdSKahFbvEBU/URdPgLMT4jVNBqOp6sEdVNrAX6QaNoisVZGqM0MQP1KDJyyz7bQQfI41TuT7u8W0D2wxa2QYCrMFvnkxPyPGmvQ6v8ADUqCVaYayiLqbZtc3OSQyRI9yMTBJ550g6NVNeu7wQD25nmoxwIBPE8jxHOpSdubHisIbiiIIRSrfS97GCT4BOVzgYNp/vrmpDuJwIKkkWtNoiViDB+qM/SxIGo0axLMFFsAFakiJLERwAoIYBgAWnOJ0Tt0dhUKlakgkF1P1CVhoNxkiCPONZXaKAdSoEW7yQAq3QPPmMkfbxH30v6n0xpSouHS1lk5MESMATByQOPOmz0iy0yURu1Q9phSwWZJbMHOY8RnjQ1MsCjZAuF3ASGMBQSLoIBn9tPpyp2jmV9apX19ogUgMxY2jBlvPyCBOnhpIrwcSbjjx4MEwOPGs11OoP47boyginTg2t3DBJEgxP7fvrSfxZLi6WhYn45gZH/XUNS6ivh+Rz3c0WtJFogQYwTJMZjn7/trkqqlI3FgoWJX6kicACMHgn4/wRuaqixSRGAB/wCeZxrwbQBQzNFxkLHIAE5GeTHxBGkTxkBmaPqGttmd9sGpU6hVWNROwmBMfGPI096nVii1ZkZaZS5A4UqWJUFWx/MDADt/f4gjde2yWvBUjvuxMRAEZUiJJ8gfHGfoVnZ6ey3FS2jTYnvghgcgGD4k8nEnONbItald0LRHYfzgK+7KrR+lRENUaSLgMAwSLjgAAD7a1QNppo9QimGunBUrJBZcwRE92R++l3V+iruluSoqbhDDtUJsNMR3RiwqpBCquRn5jP8AVeoqVTb7dn/h0GS5k1JIJPEhSR2qeOYknVtinTj4jm1XmCXqPeI9azatUKIxtYsRIiMARjnJE/fU/T3px6lS957owVJM/Jk8k/7nzofo3SDWa1cAHuY5GIxPmf34A86f+oOu+0U2W3JFVux6g7vbEGQCJ/mtmT+kY/Gnao4RFz7FdRPdqGhtJCAAVqoOWYH6abAxg4keZt+S96V0Gmqf8NSY7oGRnk3kHEGDIPPEZ82m92mwprSrOqAjtADFzHJIWY+PB+3JCT1B69p+2y7FG9x8e4UChQRBInJP3IAHmTjQpsS6NSNvTAFRQIVlYwYJURHEGBMgk8T8RpN1309/EgW4Kr4Xn4iMNjH3gzzqn0l1++iV3FwsJHGLonH5mfiWYGAZCza+rN1tnqUzR92kCQqv2ssgG1TBkRBtI8/B0tZDYHuty8jaioXpCqpVTPbxlfgdymDBE5HOtLuKqiuKbGWYm1Rkt9JOLoEQf2H41kKu/FTdI1NHJhiaQWTcATySbh9WcEAzrY/w170zhlFqlreC048Ec8f351l18NfIvGW5A4FpuABlbpBbEG4KVggkqzATMEnGdW7fbxD05ULbJPOSwyWUFQB/SDwcDUa3TSqyjBWIm1B4hifp+4zz4z8jbzclKqSMu2XCYADYL5MYzgjmDrK1u4GWDxemF6qMana/LMxa1TKqBnjzm38aVeqhUfbVL+VKOSeTItBFxBIP2BA+dO9nVLM36mxBDEAi48Ac8kgH/fQ3qNS2yqZ7QKRGI5gAAtJIweMappy9Sv4B6inrFMVRs6agj3Id/kiBE5yIB09VfbqKKaBBcYNPtgnEmJ8TgjycTrOdKF25o3L/AMKh94nPMfnxGtRTpAHI7pIyCQSsRnEyWxjHn7nVxUThd1pbEqVqgBVrQkQSsCFugKA0DPyCPjRfTutPVpUqRvYU1AVEBkyJKEBWLErweBbLZAkuuistpMoPkyRaO2SINt3yTwJ86S7+tX27/wATSxYbGqWjLRjEEAMCB+qD50dOSfoYrXUh1T0UlXcfxPu+1Sb+Y6rh7plrZVVpqZm5ozODo/fepDUv/hQXIAD1DIUg4MkmXJEEk4yYGg6HSd1uIqbuaVNu5VC5qs31FZ+4uYsYjIxkMtjvqK1V2VKjezMVawuBTxLESl9QAjuJgC7ExOrtzlUX0886CJRjlF++9DusVdzWDLUBLCj2jgEEyIaAT3fjXnXPTGyhBt0JYCGkvHi3n9RzxiP20wo9SoLTc1qyU4XsN33mMjMGJA/xoTc+tto1IJTpu1csqXKkA/8AqJBIgmP30E5P+PBz+Jmk9RUqYKDZNcCV5QHBgco0MWjmMEa0VGpTo1HYqtS5ZhkGJtYmVUrAJ4EYIGkD+paTFm/hLiRBDIha+4CCxT6pjGcedMNh6vpwXrbY1UACkXqYEADs+ABbBA8aaULraqAr6uyql0jZtRqe4st7YsNM29wmTJaGiRk4+cxoTb9E3FNSdvVqFLVJDA2kS3iCIkH85znTB/UWyfbuqP7NZpNIlT7Yz+qMRzIMeNU1tgG3KblKie0qTYkgqVpmFlWtYM5uKgyM40qviTG4A6HqDebenXL0i3vKVLxciXZMcrNp4nFokaH6JQBodvmoZkwCAFUZtiBeTyPyNPOv7mum2CsHNGo4KDkZB5eAY8wY/txnPTzCySwSXkAEYtPwwxzGJBkHBAOuk7h2ChrS3d/EiJVAVyYHhQGjAiYjtHMamdw/u/WGEMrZYwGgZBUebWCieM868ahNQtFv9PB5IbJ7hNvE/fUadILTta12MBptuaRaRJlsQpHEDjnGbHQYHbfOFCMAWYT/AC1ET+kEYAKmRM8HjUkJvUvBdSOF7mDMrA8mMggZ+ZGotXQsshQjJglbrjHyQnDqwwIxE51T7gQoyr7iFyrNTBVGtzdPkAHiTHE6pFZFZ51CsG6hRYEk2xd9obE+Mf41pLQARBkrdIOfPHjnOsz1mgtLebUqF7ltyTzJAMjA5nWkO6C07cFu0MJGeQfvEmeeI/Gs+rxGu35HQCmxqVQGc4F0KSF7vHgk5g+PMGNHdEozRVbswTOZMk4zljHK/bV222xDCGPdFoYwfv8Aj9zjXu63JDmoO5hAtE5IichYAj/fSOTeEEr39VaIJAlVtlQJGbgRjj8HInj5U9U2pqrTrobXptCWzcRzEDAZTOME8flt/GkFKyXTIHtrU7s3A/WsMOCTBiPnQ9UtVph74yCBVZVkQAMWhQAZFxIkHiY1aFrIu7It6t1mk1CktJv59RYqXDCn73TcSZg5j7AxpNtKaVGipURKSmXe4LcASLMd2TkwDHEQdd1rp/s1KwYRIJQqrMQTiBJyZxJx/gGvpm3eoUoOL2gAjNgGIkntZgV5PGdeloxio3HqR1JXhDml6jNSkU2ie3SHbcT3ecfv8kk5gkjRidMo7ertwhkoTVqXNDQRAEEG2e6JMmB4I0t325p7RvZo21Nz9ItAanSJI4j6mgyI4MTo/p23WmqJWLCvXqAXPJdiTmZ+O1cYkgedUlxgmiW625r1Xr1c4lmI7EWLs5HAJAUG5j+cB1Os00alSG1qkVSVD1KtS8hZ7oVbEN08BiB4GvotfoKUQBTHMgx8RHEEBRIMcY/J0P8A/IqdU3e2yxICh4pziHABMD8DMD95phZnaHR2oQxV2TDVFdhcI+kmwngHBiDcAVGNedToMu5aAO9QyGpDU6eCWYgraPgcgXfTHGxr9zFXsaR4tnIAnIWfBunhfhl0o3XT/wCIotPdUomUkRepyAT5VhIOPnzwGwoyHpOqa1djWSktZEc/y7RdMKJsNhIk/SBNx5jGupn+WSYAbBmJgeJ8iQBkcHnQjbelTqbavSFqVFZCVAEXKWF3m6UCnHznV+4ZKdw/TAA/qA8kT8Z8aw+0NuRaCwAdS6e1QVFT6O3uJIAcLdFsjBu5MwNcAx/lsSFcKAt0qRJORMjAyOc6s6gSUle0sQIxksT+knwPIxg67+JFJTlnZFcwTDfpQCwzJB8D4A+2pZaSG4K6VEI0qSBCAIS4Byx8AyoBnOc6X+qzbtWwoIFNRCTHMKGJx2+NH7rcVDaCbUUmQSMgdpI/TwCZn+2kvqaqK1NXBJSq6hRhFIA7TGe6I/MnVNO3JM7FnelqMtWY5Nyoe0jkk/McA/E6fUSMwRc0TI+TMjB+B50g9KI61KotLRVzOSYwBHPP2OntCpa5icLbnEGCvgftnOhrZmw0EVEEQB9QBM/IySAxxxwImeM6WdX2/bBF6GbrR28TPkKBJBj50fUrESCJBmMrMQPHn4/f9tDbhCwbuUkhhzkYH9I4Ezn/AN0i6dgYJ0frW63C09qoFb2cLLd0AnuYnkBTZkjnzOq+pdf9o+1QoIu5qKEqG0SAphS1sxBjt8kXNJganstu1Blq7eDUosVNrBi9Mj8/zDnwJJX8aY+i+lFUetVJO491wzg4Y/MtAOfj78Y1ujU/V9ybwd0j0CAvu7uDXBkg5RYJEj9IDCJWJHgDWhHpyiq4poAjF1U5Fx85kXTwf+aMSNWVKa8NloyM5FrCeYjmYkCDxdrF9d9Z1aiJtdsGau4Ad1xbAOBHJjgk4BYn6hbVKybbG+46v0wOaBK3FiOxDZMxAdYnJtmSAZ4jGX9RelTRAr7Vx7YwsEkRAieLRH+fGJ1Cn0GtTuvWiTlmZq9PyY//ACCeDxxI+RpjsKLrhFVhPd7bXKfETkERgwT+DrpOsoFGGbqrGRVpAsPqIwf7j/WMzqG36kgzTapTMGDHEfcGY/f9s6e+oeld3u0/5dQdyx8Ce35ieD48xOkSdSq1BD0lcYkBQGH7CM4OSCSZ+NUjUkC2jQbn1Zua9OnRqsGoqcWjmAJB5JgEj7An4xL07sGgki5CQALiJEycZjI8TM/Yaz7bNWAAYI5JMGYkHj+k+czweNMehdQqI6UqhMSKcxJU4j8iIABOBEDU9aDcXQ8J9GaHeV3E2rcx7YIi0d4tnm60cYz+nU6NYm63JVS/Dn+k+CsHwf7ffXvUCKQN61GhuVtvGXIkEnjyIwPjyL0umthU1CwCkkLEeMgxMxGD5+NYKTjZYmyKTfTRQwBKkIAg78MZbtgeO7k8ak/TvbEILgXLQDnmI+P3xxGrFdmwiiMhixyQYP09wXnB+dToqxqFWtQByFYSSVmRdiCfxGPkzrkcKPV6lU27lgVpPBMwREHIA8gY/fTXYVDVon3RaqsYY8hQ4IMrIiJwPAzqO/2nvUWQxEef6hNtoAiSI5/76G9M9UBoIL1V0lYYibRJMjkkgkY4Nuhzp45TDWTQLuyCkODTYZuIuaP6eTb/AOGNAV2U8maYQ2hiRFSBDBQPHAJ+2dFIlRQXZgxBLF1GYYjmIzxntgn7aWbdliKqtTap9QkEwtxALSWI7ogRpIpJ2c7ChLqA9QN4qFiXFTuU5WTaBdnMGNE066ANSKFmJN6+0yds8BSZYxB8kLHyNQ2zO5qsiu0sVVgWMSoLLLduYGc8DQtDqRqK6sSa5iT3M0GzBZcKj4WJANvAIGnrAou6j092qUy6PAVgpDqSCBCi3JAILQGMmGmIMW7vcPsdsaiAfxFdmUMF4jD1BErczm2PEjRvWtwf4ZlCEs7inTsWCjyQCxyEEi2SZMnkHCDrG6mhQenaxomoQIiAYYE+fqDLH2Ua3ezy3Q+RKaph+ypUtnQFStTDVWVnAWMicw2QiKcE8mYWSdT3vulhVqFW7LkajUZaa0z3FUYcnJHyTEmNU7zqdWlu3RQpUoqPSaSlRbFkTJCqWLEsvMmZ40PuuqGosdtNExSVA3tqFt8iP5oYoCxOBAgasIarpPrG5vbVy5pzDOtt3mAAzC4jGOQSYxnQt1VSAJFoxCiTg4EKCOY4OPtr5j1LZ/zGpm8PiTkd0BiCBiFkoD/1nTzofUajU3Dm9lxwJzBGZiMglsQBJ+yzhWUOnfJqt1umqz7M+6x4H1EDkloNuCe4wPnQ1H1MadWmpo1BcCoDOhLlZPCsR2kkSDB++kW+qBaTPWb+RIC95WpXqr5JjFJcj8L2wWnQdD1pQk1KpJq0lZBbYFY4HhjJJOCeAPJnXKILt4G27YB6SsFSNwzWACUV1doLSOWzCyDPPGmVTeCSgMm4i4Z5xk8R+8f21l911h90rM9OuqMbqNQoxtafpVrACsgsUIgWypuAGtHsdwalKlUQBb0BI8gkZYnJ7T48wNYvaIVTKQlZzbw2KAcF5ITAUgEAEQZPnB8a5iFI/mL2YVs+OI+DcwMk+TqintyVK2hCAwF+FDTgmOD9sxM6v2gCURf/AMS094bE4t4H1L5kePI1nUVV2PeaIVdwsDIYSF5BUgT9iT86znXapett6SoF7w4EeP8AtEzx/prUUdqKihcuVMQVNpX5DgWnIORMfYg6zfRE9/e1qncQn8pIOCT2zJ4ETPPOn03Vvt4gpdSr06bd3XW2SbXBK5C/VcJOMR9s61VSmIhQBMk5+PkAjx5PjWc36rT39GpwtdItYm4eIMHPjgwNPqdWBcbbAMk5BgwSYmAME4nnnQ1fU0/gEroU0GZMggAhkEyT88j7CSZ0r6v0t6lKxagQM6HueAQTbBIECYH1H7ad092vtArKiA5CyYUi1jAMm3BxnEAaHakWQySILkm0ggD6jEP3SRWPcfOe7SKTTsBHZ+3BkAOLWNoWSsx3NgYmLfH76Q75aiu01DTp1AKpN9qkYpkG2TGAIAkyMHGmmzq0nUkOHW4qGUkk/wBUAzZnvz3RPzqHWNo1RUYAM9OSFJNrZ+kjmZ7s+SIzgW0pbZ5FkrRV6Xp1HsAr+5tyzKrqD7lM5JX+YFNpgx8NERpi3RA1OuaUXORTYBoYooAtHzdAJzngnJ156S9PIq0WpKFuZ4QE47WBktJkmIzn7DTfa0yC2GAqMf1DPdHFxMENbwcn4E63sgZTofpekdy1dradMkNbUKXC0GFUDjIBJImFAAzOttT2wKnttZpaCAGgiMiYBJJwBEkgTB1ds9jTeHamszzYIP6pByn1HwP0+V1dX/qMgGZkTgkAg8+APzoWdRm/U3TgUBMT8z8zAGTAPcYI8cRrC7fo9H3CXq1KL8yqCorD+/74kGOB5+q1wGpnvdpDfR9uYVTBABGRAPPka+e7umP4k2AjOTI+2Pk510eaOE3W+huhVGAYMt1KqoNrriRDZRgGEr5yRGNI93VMK0wSAIA4gx5/JI/HjTmv1OrWT3Xc1CAVpraIVQ0QFEAmIkxwAPOAVrCmMQ6RkgyyjMsQwHziQcwJHmyFNN0jrI3FNy9t6iXR5b9LD3BxIznyD4jRu1oCQKIATCyqgrBYAQVGeCT3fMHnWEu9iurgQVIaPmTDD9wfnW1Nemk0vpC2iSsYPGQD3AGf7HkHWDW09r9PDLwlZKuz1JLwAT3Aggnlvkxj86uAlaazcJUAS0iAAAfGft99SoUQCy+0FHM/5AkYDBR4E5MjRFErKnHA5MyZuOTgNEY1numULBU7gswW+i7tNwiOIhiBx+T41n9ptFodRJqKCrz7bs3DR3KBz5II/Gc5f7ih7pAH6SGjiD8xwCAeeTPjQfUOhfxaBZVagJAYzKt8H/lPMjOp6ckrT64YWTSTiAEUOQJJ+LSOAwtJuGQIEeZg7OXJStVpAjuW3lg2GmMQRcR5IIGOVfp/qVRmajUBNSkIgAXm3HB5gffwTkkac7UMwD2imouyCHUqOHt/qMwCROQeJ08o7XkADtuqX0luLtUNMgkT2lcBbJFpAk38MCVnR+zJpBAocq9O5gy2yLuDmQvkeVBifGq9nRa+WdgCMeL4YGOT3IbjgBQ0ESNOqO1psrllcHAaeYlmiCIGWH0gA8EQx00muOgFYr6ntk2lCowYu4IqOQ8sXJAACz47YYD+0mFFDp77h3ZqaUUAV6ig8QtslmzPBhYmB9UDRnqnp4VUN5Pt1QSHE3OzrgKIFOAQMAjHONL/AFBuGSjRp0yUNVatWoYgwvaigyRHPPyTzrboRVburIzfQq9Q79ZpKGuch0H1XCmpFotjn64jIJMjIg1fSzqmzQwpqOS6mISWVipK5LARMj76b+l+hUGVa1pNV5IepllY2qbBgItwhX8RrVPtwykmGcSQMnMEA8k/Ik+DkTp3qU8HbX1MJX6ezgVwHDV6lR4ZgAqqWYQbjP0/UTkDjOg+k9NLKart7VMIrVmKXAGZVSswzKMQY+iP1EF1X2oXZ0gsBTsyoBwJaFckRjDMTBHBzidB0NkHp7ekO2kwqVqjBslQGMExMkLEeJJjJ1XoIS33XqXtM6XIz/y6QxFKkERmPNpuYkTyfHAGrqdTqhWmadCm98NNiErcSQ0hRaVEKTghgOZwm6dtRXqH3LVRUaTIWe04UExhjIWYHn76/pHqZatiPK1yILe2LAQe2Dibs8MRJjQao4Q7He7vbVVbdGWqyDcQwCGSQVH01ASTdOJPyYcen7V26qXMGpUVGmQVvePiRHnS71F1+nXq0yhcpTBYmAOQsQJzIuEE8hY5y86DSKbemjDIp3FYuPd3cc5JP441k9q/iimnyVbjpr1BKsIA5Gcg/Mc+J1MYNvwpyBEE/jmPgCc6P3NSymBdkFZAAJJ8kCc/ifjShEVVe8FQMlyXGOfOVLDxPHzrCsosLerb9toGdGUqy2qxBV4PBAHIPH4zGYHemqAoUcgK8e4TBumDhYN2B5AOluxcbnciq1w21Iwkck+D8T5z9taCUIcAwX4IlRBMsOYHbjGc/vq8vStv3O4AvUPSf4il7lNizKAyRJOInJgYEGB86K6WRWoKwm54VlgSan6YEg2kGSZj9hojoVJaZtDntJgFpUEnnNwP7H7+MIN+Rtd4zc0qkLUzFjHIBMeMNj7xjQS3LZ9grI7p7VQDTphFaPiQGIgGCCzOfpYYAaPkao6oxNMKbWPapqMSgNpAD2+2QFAMEBpkkkGBonb9Qdqli02OAHcNCsZJBADLapgSoM4jzOiF3MiFYVKauFYsCGgmGCCIUFSAxzkSIxpEqYrFFCEDACmKQKqoVgXCyWBJAF4UmHkyBE8gsRTASGuAJFwCxMLBMAHAWeZBYFdXbZvcu9t7iGLKr5AnOWI7mti4DDLEGeQ6rkslS2ky3SigQpWYBLDhBUMiRI8yJGhVsI76TuVovDByadUswyex0YXACT/SDBPM8cLt31SpUdBTpsqGoHDtGDJYi1AWAI8E/YxnQr1WptfSYSFAK1FEtyWUniobT9QIBUkDzNSvUa50rVmpwT7a2qUnMMxkHiR+AJ5jdpztEnHJtNn1SjVcKWUFSIAYQQSRwBgcAgnwDHksN5SEMrZBnuP7ZmQPnE/HzrCdM9O1WZKybdACFtaowL+Tc5OFgR5kQOZEbHabZ7V9wFWuAYl/EEiTPdz9Pn8SRUXgq6sy0qBWDkeBxJIB8LwCRHxGvm+2oGrVA+ozavxkknB5znmZ+dan111hP+GsAoclTBOIHxkfP7fkX0T02+oXb9OfBzwPBBGP/wDOdGPcVlXq70U+alBmRWeWQICC39YJi2QIOIkf3xNNT7Tq5vdQyEmCe4EqTPiCBz4gca+8bso1MpcIbtP7/v5H3POvlnW/T9A1fcdGcKxm0gFyrQwJH0i3MD/GmugGQ3PTXrhXIYKYpsxBMMI5IBkEfExH760o9n3LnUmqRTDAQyqywIB5JaVysETBzOrth12mtBKRlWDtakwqoYFxbKmBNxgcat3OzJaQ9MKwFR1Yy8kN3g3ZIXyGXIXHOserNt08FoRoiu2l2rCqBfFw5kriZzAP0wIxzM6n77ioU9tiEGWXN0xImOJMyYgCD9p19qwtJJ72SFIzgCAGmRCkHPj848ruRc9ze2Uk9v1GfJPzzPx9hrOsu3koP97tzyVCMTNqx8Y/UfGdV0+0P3KVaVMlJ/qB+CQf+v7eMOQGS0gE5Tm37SR44++uVLu4OJySDUC8QD4kAwCAdZVYxl/UXRmkV6EiqMtwfcHEjGIAyDxI513SOrUjtwe9nV7nwJBLCSSIuGYBywiDg607hVqKSoNMAXGZwfIEQSOJJ8nzErOv9IYxudpBa43qqRefF0YlZgr9/HOtkZbkoy+n6FCWew99MypNpF39JDEkm8wA2MQfkY0WK9tyQwaBD4JzBtlTzbHcG8/TjSHb9eFR7gWVMU2okC0PMXgNDkROTBHmI0Xueuiuwp0KbVmDAoymCVyCFaAQZiTzBYY0vu5XwEbMxxThQD9gxySCckLYLsc/sec/17pVNmpUadRqlVS3jjgspYCIFoaPqmcZkj1tyzFqdVqm1VW7SiknnywIPjlZ54+dZ0irtj9ESncSDKkt+owFkjjuABmPvrTppwQJRSy0HdB2qhKSibVUheIM25MHLc8jIaftpwKjL4McYz9hOOYiTgD76jRrMQqgERGfBPx5+OP2BOq/fCta3A4JwfIg8ERH+J8aPJNsB3fSWYhBJpEtgHuVXBDghzkGftbwAREY+rtauwUL21Gp324Hej4ZSBJDcFZxzk6+gVeoUyeSvxkf0kmQbTGD/bzxobcrcWxcpYAi0xIEkmZBifvmAANWUmsMRpHzBtyoDFbmJCzdAbLCeGOApEH7CfjTHrVUpRoj6lVC34JZiRjM9sCR/fEaVfSVEuaiqVWoCpXMdykEnIIMFsZ54xqvcemQZuOUlkS0lVgSZDnuHBic5+cUWrEXazO9E2lRtwhtMW3EkiAJji6MGDBzEjzrYV90JHfaziMmGiD8fecH51lvT9OhTb2ySapcqrtMHmEziIXkffPzoa9OnRPuVAqKIljxOJIE8nxH++sPtEt8s/QvGLiW1sU4XwBJbM/H7fb/ANtYvq3Wn3LjbbYwtRv5jDtDZ4HiAQc8nV3UOoVd63t0JSgDDOcEnmIPyBNn5+MO+m9FWiltJuxjk8M3BjwQCBnHHjzpElp5fPnIx5tNoaVJVFNFCyoaJnIBZrZypPMZ/fRFcoKMFopnEh2BgHzcpGCLjnzGpIXgl7Ax7ZAJChbSBN4LEKOT8auKvzBhCTHfHMmCLvBHPyM86nebBQBVCKqrKFHjghjaQTzF0iPkR4IjUt6nvpa3Pn9TSBAcDIJjyeMYBA1a1MqIVGRWfuI9wZIklrhmRzH++uNJrhaxOTaZ7Qc5JCyB+T50EwmY6ZvmoVF2+4Itn+W58qcW3EYUzz8xnWienLAFnkEsFW5bsdxIBjAwfnJ45VeoNutYFQLmpgtj/wC2TzB/pkDJjGcRgXovXhTf2K9MB5IuxkEEk/8A7Ty0nk8nVpR3rcuev7Oscb3bkJgQ5tIknCAiABACpE2sJODPGven/USWuWFLkrAUgyTKmfw4GSzeODjtiyN7ZBPgtyDwODkkTI4IMjzK6nQIUGpYCZgKv1MYm0iCSGIFpECPOoLKCyH8Yt5QSC4BPuLCmDwGg2GZPuDyqjHOr0oMj3Iv1EypgKxMeOAwECPPPOqP48qwSA7hgVBOKYPdEkSGMcCRJAnGpbnqKoe+rTBJuZEAL25x9i3m6c+BJGqRTUlQOTU7j1bCr/LaRcWwZERI8czPJ8nMEhZ1frdf20dVsIeJLT4gMPAS4gCMkwPIlVsvUNepBp7NaVAM49x5kJHa84BFxkyIMaVUKa1WJk1WA9tqrmEdpJBWfpVcARhjBgW62xcnyRaSGfTei++15qdpYgTJ+B9pMmPE/vrZbagtJAijC5YsOfz28/2GfsJzWw2BQK9ItJZZF3bGCRcVGTB++I+2ndHf1X+qk65A+mI54yZGJkEeNNYtDJawcSBb+RB/1k/+RiJimyApFLbriSwIx3E+PEDI/H41WtC9lVsAd0DzGDkCCMgkA/3kxLcVM3BiFUmRIEkz5jtPMDx8EJknGL6z/wDD8Nc1LAgnJIkSZMDxAkSfE+Y1jtztjTqOlCox8QCQYPg4gGOQ37Z1vPVPqoKrUKRDMxJxgN8+cAAQJ5gZOdZWnuXs/h0fvrPNZiQFHBifHjz4jzoSlSoeCfJ50TqBVafuUmNFSQz04DgSLiTn5HIH+uiNvulZ6l1Rspik/jJU/bjgxwfOm286ZTdGo01Qui00ZT2lSZEEsSbpksokCTzGsx1ba0aRFBJawAMzkNmZKqRlckmfn4HMdqk6ap/gdW3g2O3c0lCIEF0nlRBiOSLhKjg5nPnUiQxILrDEgZUYEAyck44No4++gqlFVJi92cA/XdwFVgYQ2woHPj867qnU1obcVK7K4BALkC5j4NMQIBAtLLP/AF15u23hXY10hjVa24kgKSxkx8zJxGJIIHOONZhvVocH+HchAGHdMnOCFjt55/5s6y3qD1bU3UqP5dGZWiCeZnLeZGc4k4Glib210ZSwABFw5aeVA4+0+cfbXp6PslR9fJL36UrSPsHQuibaq6PualzkXq9wtWf/ALUEQGwWtIPBjk6F6l0FHBN600UslOp2U72DAgEthqhP6AFwfOYxW09QMjvJItYgxwZEm7wrRP7qY41qG9Q7avSalWpuAYMSbbgDYwKkENki51YEATzgODTV8dyluWYuwh+j16AIE1FziohF3MAXNDEDJtMQxOli1qTw9529UVBEE5dgcmIMDOcR5mQAy6X0UUoahuZolSWpVU5SBzbcnuZwQO0jnTvp/T/e3AQMDPevu0wxAgwYxLYXExz8RpHiWHz9/wBDuSoV0t3uKVMCnUp7lmMQMC0KBi0gsxMCDOAfnRO19U1HaKtCoCowFP6mIm0OJB5OG8aE3npSktV6SAU4bPskAyM4BJKg/jBAA+8P4PcULVG4q02d7wpFQHDAXWxJABn/AL40yn5Qr2vsMqnqmibSoqUypmLGaVFw8VRGDE/Hg6tPqTao3/ECdxBa1lAMd0zSxHGW/PzpfT2u+Z1UslamqKQXpsO0mTBKDBiBJz40Lv6FUkrW2dFhLNA54bBIJiY5JyB5jTb2ufPuDZF8f+mvrb2iWvWtTcmTipTjwTkt5MYEkxpHvvUgZjtqYDu5gNKkJAknGGKiSIJEfJEaze3o0d0EWnRFHIvqZK5/pzE54j40RSlFfbF0S9jFVkKF1yMyJB/Pj+5Ep/caOml1DHSmFejSC16tUAVKhzbmZOcHP/X5GhK3Sw+5Vd1VdqaxC/oqR8GRacEE5yPvoutTXZ06ZSldWcwq5IiStxAgliwEKYHBg8KR1BV/hh/EhQwyzpYCrtwAqAEkBQGGYk/eFacY7r/YFqqUtobVpU2QUKZUCQFAiwGf1SCGIWDcAYMGMZhuK1OopuOQCwPuKxyeMiZif748aD9P7/tc1LgptVCSuQD5PJiJBHydH+6CLb4E4YlsECRj58cCec6zSuLo5rIIm7uuam8hZcBmAEqLYtVDIknGc5++ventTamQHBPflQriAsRNwxkHI88aO2m6Y2mShtEkzIjxxBMyJn8ahTqAvkNgYOMgzibCWgDMfI0LfYB24RWCuqrnKtaQCVAEQr4mYLEH7aqqsQFIklj3hXqSWXIhZgTnGfwY1Z/GsawAVCJJyFwBIGI5/t85OrK1dcdq5ju+I4J7oERyIOu7WcUVIaqxUKWIB9wgy2BA4BYQYnxbGNZ31HsxVIp2klYtMr2g+BgdsRzkf2OtCAP0tbGAATIMAxBfOJX/ANWgurBnZrAVUBhTEnubgxIb4PP9/Ong8qjuBN0TqT7dhS3KsBge4ByJwMcj7+J1rNpXFRbpE/DGJQZyciIBETPzjSvabZHH8PUtDlfpaRzgWyZE5wp8/trL9Rf2mfa0qpNI4K/eMKrcEzyeOeTOqbFqPs/6Chtv+s+9VNEOiywAqAxiSLVkSBnzmRz8vaXoXb0KFNlLVGa5TJl4a4m0iOJzg8zrALgg+RGTBjA45BM+Yx9udbL031qVUVzc4g/SJdckmeJWDiJJHyY1WS2RqPnxGlptZF/VKoRf4ev7ntOAEqzJJAkFokfaPiOcEUdDrVtpW7i70bWj2iLW/pJ8GP7jxIkHSdW3dNKpFVLaVT6KxN1Mj/mVsoVBg5xkxxpJW6Y1F5pNaRAMiabqV8GIyPI8caKbgs9ft/hJNSNd0zqtOvJR7ahEkC4MucSCVYT8RBx+5W3YSA5W4DMrAyD5jkfAJznGvmm9RVdWrbclyVINM4LAeBmSPP8AtGrdx1IJZZuNzTS0k3sxJYfvFsf5njVE0Daz6huycw7LLTMMSfgQRAb4OYEwPBxPXfV7BjRoAswuWZBnicLj9P0jPySMaSbuu1Vf/wC3Vqq0AKMKeTLEQOPkarXqFTbhqS06dMOZ97Pz9x2ngTA4486O7tz9jlDuS2DCmQVHu7h2gk9ygHwQPq4jB4B+M6DpfQiKFauWBqXi5Y7hBH8sRyMAADniRjVXprZUgXpV6gXtJLo2X+wJE454nA8DIW+qttqdJKZuqMtqBu5xB+o4kMRBUZAk/JmErv5j3fBDqfUKiVGpUQxquLntNwVnJBaf/wBWj4E/k6CpbZQXUD3EpqS74hm4nH/N+cf3JW2/khkundVTLNyVBzBJ/VzP5OqNzajDbqVJmarcqWnEEeAI+M/GuUs+efIrCO3PlGg6jvV2wdqtppraJQk1HNsBRPIJwwyImeSdfM+p9Xr7/ccEkk2UwO1E84PBHyft8DVvqvrS7isLWb+HViEjEnEvBNsnnBz9pOvfSPUPY3Iu/WGQMBBDNEGc8xEcZn76fQ0fdQ3tXKjHOe6VdATYUEdj7hEQbmYMJkSjFhcVJaBxxJPzo/e7KpSU+/RKEKstaShP2MQHzEyRIPzOq9ztqtCq9Ko5RvpKzFwUyCZGQPH21qN9uW3Rv2+/WhcIalUJQRkTwZ+TPzzrVOcotNcP5/TgmknyY9VJYmQQwyVUxaYMsAsOATAJHI/GiKG+VCb7lL3mJNskQpZbZEHu7fxo7f8ApvdlHMUKgFtxp1AIMkAgSBafgYiDoSn0jeqgddu0XgmBNzQp+/MTj4071dOXVHJSXQu2PUagNQXD+Soa5f0rIDEzychQAP1fbL2l63IaLkkWywU0zLKLvxwfHI/sL0x66yKmwuFw5SCbTN11vfBHmfzxrth06m9QRsWIVfcqr7ss0EgfiTjA1nkoN3X1TX7Lqcqzn52anb9eosKZuKVlcE1PbW4qAOWhixuAETmdMN96uFXuNdEdC1sIwOCDEZPfEHjgcHWd2/RdugPubOtSqL3hTuFC5MW5cHJER9tVdTNDcK1OjQZSW591sHHPdEEmPgZPnWdJLhv+iiSl08+w4qb6g7tUXdvTBPfKuROcqQVaFAxK/AzjUm6od5/KWoTRLQ5YRUqXSRMkn2xHJOCYxgaF2HpgKgvJqEQABkJGGBJ5xmc/4kn9d6C9JlC1AagAKFBjnKH4BGR850Zam5V07hUYRljk86311djbt6CBK1IKS8MBTx+lThmbzU85/OvNtu6e/oOWxWpAXhBBmMVZmFn9QyTEjkDUt3tqO/29ME+3VptAeAbZ+pGkZu4WZ8DE6D3HUU2yDbbZDk4OCwYiL6k88TaZAn8aHpcaXP5DdYrPcsrep2QqtZENamLQShuIyVKTEEmM4gSRnSnqYl6dXcBjP/CoIcjwZHMeZPPn4MOo0W2lanUqfzHKBzcREntEEzwOP2xxovoPVKVQtVDBKzXAiqSD5MB4JUcDEHP9+UXW+rXw8wviDUcYvauot9Q1hRp06LszVEIJAP8Aw14AOcnIMnM6N9P9ZFSkyuSKyEMbYiopJNxbJLfHnxmcDv7Jb/6jamk5WLVqZMjDTGfB/uNJErfw9YNSaCsMrEQTn+mY8xzHOtnulq6aVZ58ox7tsj6LV3H0kIWOB2g2iSfuccfgfEatvZSo7pUmfqkE8DMxkxj7fOqtvuRUVWgv3A+YZWEnGJzyZ8x9tTNFUdu1zcB9KmAQc/VUDY4GDMDXkNGuz2nuqoBV3lj5YtaRzmEnk/3jxq8VrXIm4Wg3z2zjtyvPmP8AlIxrnQI8lC1oPIeYmP8AmE8YmMDVW6UlAM5IgkMJjkyMc45Gf30FT6BIDde5EU7YLSHgmOZEKQM5n/bXtZAx7YuEwO3mcnA44I/bU6EZZn7cAlg30geCpn7Z5nQHVK3s0nqFoCiAPqx4XJJP3z4+2uis4OFPqnrHsqtJS3uwAWBHYh4MczPB/wBxpFsqF5VVABaLQeEz/ktzP3/EU16bOZqmSTc0H8QoBzAHPOfxJbbTY0nWXNWmYZryhZWP6RjMz/0/fdShGjRpxSW5kd5tEVh7YZggAdlnDk+BGCOPv+2vaO07Ql3u0pJlIvQmBJB8cYzq59m9Omy2LWpHuYLcGGcE48GNVj08HYmk1SlCmBUE5PwVjP7f6aS1XIsphtT1BWoVLCC1Iz8lyAeYqL9sEiY8mNNukeoaFetTDgMsksD2k8wLbgpyZMY5+dIqlHfoCpVnAmCIP6cEFhIkYnS7cdRNQD36QkgAG0oSYnlcEiM8iT/ZoxuuPPgQaRvOomiahakAlImDzkYkxIK/1ZkQPE6l6h21JQAhFRFpiOGnJOI5x444+cfONr1WmMLXq0hBnN4F0yQuJj4xk6srdYqJinXeoJg3U1UrbEyZI7jjBxnXPRf1BwP+g7SnVqCqSBJZbYOI4UiOWPLCeDkaP3e5/lM+5pqKjMygIJuUcSYKniFYETB86o6P6frbjb+8WKbhFBJMiRloiI/tqWw2z16qUtx/JpgqapgBHMkrB4AnB/Odd8AvORFStoUmep/MNUdikmQeR9zaM/7zozabpDTDF6Y3RFoIyiCDJk8ERHwPvqz1b0pGDNQb3fYJte3mnHcAPpLDMEATBIiRrG7cuzfSSCYXjiCf86KjvT79Ro7Xlmto9MWnSJFWm1RpIYvIEEHGCZ85/wDe/ZbenSpGXUsQbmWot3cYEAj7zB/xMjHV9vUQw6shYAgEDxAPOMf6xo+j0as1IuIIUniCQv3Fn5JE8fOg9LvIo3adX9jMdO3FtW0qrLmQRgiCOPB841pOkentrvKppo1akxk5tYTjE4MZPjXmu1r11UHNOmjzoPNGhT0wai2V6gqugMOUINpHF10zAj9hqH/8aIBd7zZYLFoxIOecn9te67Xjx9p1Yr0s1+7i+UT2PolVqBRUm9gBKccD+rPA8aurdAFNT/PrSQIC4En/ANX/AE12u1bT9p1Zum/6X6FlpxXCIVBTRLhU3LFQMNUIBiQeOMnS3cdSZGWxVIZZ7xcYJZSJM+VkEceIOu12tsIJ6e58ghnUUeg62nRCyFqzXd9oC4yZjxEZEwNM9jSpiqtFgYN0qAApFswTNx4/8zPa7WWLubXzHm2e0GDPUtwqmovcJOEkQJ5EYafJkHSF+qNWISn2DIJPnziODiJGu12uSStlNNJpt9P2CdS3IoVLaUyqBKhaCGJ8gHjB/wDPL7pWySkpDKHc8ufqyAOZ5BPPnzxr3XaN4XyG1sJUJ/U23D1KS8CpTQTAkd4WYAjBzpZ0PZLUq1dlU+qmSi1FPxIIg+D+5x99drtVhJx03XRWZtRW435yG7OtUVjRrEVaVM4HkZEwxE+OD/jQXqrYLSqMH77lBQjEAyMjyQf2P212u1uXpnFLqnZku076Gh9D1m/hifq9pzSYFmF4YQPJAtJDceP30xO6UjKiQW8TIzJOZmQY+B5nXa7Xma8UtVmvT/ij3b1gVk/BBEY8fJz/AOc6oHUbi3i0wwCiInEAnkwJ12u1FIcvBDxZggiSVEwDMDP2HjxrKepep+7vLALVowUAJgtGWP3/ANvuddrtW0Yre/kNHIqp9TsYWjKFoJgwQcxM4J4mY0w2/VtzWLQ+Vk5PMif6T8a7Xa0TiquhnJhG4obo/VUU3HHc37EiB5AkfYamvQNwVk1V+Dlif248zrzXayy1GuAbmTPpKvTyaygdv0g/H5HOhR6edUE1QQbhFn9vPj/Ou12gtaR26XcjvvTT01ZvdBgCZT8knn7caH3ezjbrMF90yrJE2rd9M8wCAZ12u1eE26vzAG21k+imk1KmgQ4LLTPcRzniCNIq3WWG8en+kgJx5F+QCYWQD88jXa7UUsfQ7TzYzWi3sVaq220znJDcA/BBmTJx4+M4Pe9N9ioy4gPgDODkCTzGu12n01TpFNF+sN2CfxRFBu5P0luQZ+3/AJ44wOovV21Z6YYe5SQXkE2vcfjwYIH+ka7XaZcuPSrGljUS7n//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35041376-1DCA-493C-8CFD-7175191E1B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249" y="3511203"/>
            <a:ext cx="4308685" cy="2345055"/>
          </a:xfrm>
          <a:prstGeom prst="rect">
            <a:avLst/>
          </a:prstGeom>
        </p:spPr>
      </p:pic>
    </p:spTree>
    <p:extLst>
      <p:ext uri="{BB962C8B-B14F-4D97-AF65-F5344CB8AC3E}">
        <p14:creationId xmlns:p14="http://schemas.microsoft.com/office/powerpoint/2010/main" val="64101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659A39C-7BF2-4CEE-B5CB-1E919DD50F48}"/>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524000" y="1"/>
            <a:ext cx="9144000" cy="769441"/>
          </a:xfrm>
          <a:prstGeom prst="rect">
            <a:avLst/>
          </a:prstGeom>
          <a:noFill/>
        </p:spPr>
        <p:txBody>
          <a:bodyPr wrap="square" rtlCol="0">
            <a:spAutoFit/>
          </a:bodyPr>
          <a:lstStyle/>
          <a:p>
            <a:pPr algn="ctr"/>
            <a:r>
              <a:rPr lang="en-US" sz="4400" dirty="0">
                <a:latin typeface="Rockwell" pitchFamily="18" charset="0"/>
              </a:rPr>
              <a:t>A Short Period of Time</a:t>
            </a:r>
          </a:p>
        </p:txBody>
      </p:sp>
      <p:sp>
        <p:nvSpPr>
          <p:cNvPr id="28" name="Rectangle 27"/>
          <p:cNvSpPr/>
          <p:nvPr/>
        </p:nvSpPr>
        <p:spPr>
          <a:xfrm>
            <a:off x="2157984" y="429769"/>
            <a:ext cx="8382000" cy="2585323"/>
          </a:xfrm>
          <a:prstGeom prst="rect">
            <a:avLst/>
          </a:prstGeom>
        </p:spPr>
        <p:txBody>
          <a:bodyPr wrap="square">
            <a:spAutoFit/>
          </a:bodyPr>
          <a:lstStyle/>
          <a:p>
            <a:endParaRPr lang="en-US" dirty="0"/>
          </a:p>
          <a:p>
            <a:r>
              <a:rPr lang="en-US" dirty="0"/>
              <a:t>“If I will … raise up seed unto me, I will command my people; otherwise they shall hearken unto these things” </a:t>
            </a:r>
          </a:p>
          <a:p>
            <a:endParaRPr lang="en-US" dirty="0"/>
          </a:p>
          <a:p>
            <a:r>
              <a:rPr lang="en-US" dirty="0"/>
              <a:t>In other words, the Lord’s general command is to not participate in plural marriage. However, He may command His people to participate in plural marriage for a time when He deems it necessary to “raise up seed” unto Him—in other words, when He wants His people to, in a short period of time, bring more children into the world who will be born in the covenant and raised in gospel-centered homes. </a:t>
            </a:r>
          </a:p>
        </p:txBody>
      </p:sp>
      <p:sp>
        <p:nvSpPr>
          <p:cNvPr id="8" name="Rectangle 7"/>
          <p:cNvSpPr/>
          <p:nvPr/>
        </p:nvSpPr>
        <p:spPr>
          <a:xfrm>
            <a:off x="4745736" y="3962401"/>
            <a:ext cx="6248400" cy="2031325"/>
          </a:xfrm>
          <a:prstGeom prst="rect">
            <a:avLst/>
          </a:prstGeom>
        </p:spPr>
        <p:txBody>
          <a:bodyPr wrap="square">
            <a:spAutoFit/>
          </a:bodyPr>
          <a:lstStyle/>
          <a:p>
            <a:r>
              <a:rPr lang="en-US" dirty="0"/>
              <a:t>In obedience to direction from God through a revelation to the Prophet Joseph Smith, some Latter-day Saints followed this practice for years during the 1800s (see D&amp;C 132). In 1890, when conditions had changed in the Church and in the laws of the United States, the Lord withdrew His approval of the practice in a revelation to President </a:t>
            </a:r>
            <a:r>
              <a:rPr lang="en-US" dirty="0" err="1"/>
              <a:t>Wilford</a:t>
            </a:r>
            <a:r>
              <a:rPr lang="en-US" dirty="0"/>
              <a:t> Woodruff, who was then serving as President of the Church (see D&amp;C, Official Declaration 1). </a:t>
            </a:r>
          </a:p>
        </p:txBody>
      </p:sp>
      <p:pic>
        <p:nvPicPr>
          <p:cNvPr id="3" name="Picture 2">
            <a:extLst>
              <a:ext uri="{FF2B5EF4-FFF2-40B4-BE49-F238E27FC236}">
                <a16:creationId xmlns:a16="http://schemas.microsoft.com/office/drawing/2014/main" id="{6E26839C-44B3-4704-9326-CCAE4AA7F6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2511" y="3218688"/>
            <a:ext cx="2589104" cy="3364992"/>
          </a:xfrm>
          <a:prstGeom prst="rect">
            <a:avLst/>
          </a:prstGeom>
        </p:spPr>
      </p:pic>
    </p:spTree>
    <p:extLst>
      <p:ext uri="{BB962C8B-B14F-4D97-AF65-F5344CB8AC3E}">
        <p14:creationId xmlns:p14="http://schemas.microsoft.com/office/powerpoint/2010/main" val="379540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3D254DD-8737-4320-B6FC-00FFB398154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524000" y="1"/>
            <a:ext cx="9144000" cy="769441"/>
          </a:xfrm>
          <a:prstGeom prst="rect">
            <a:avLst/>
          </a:prstGeom>
          <a:noFill/>
        </p:spPr>
        <p:txBody>
          <a:bodyPr wrap="square" rtlCol="0">
            <a:spAutoFit/>
          </a:bodyPr>
          <a:lstStyle/>
          <a:p>
            <a:pPr algn="ctr"/>
            <a:r>
              <a:rPr lang="en-US" sz="4400" dirty="0">
                <a:latin typeface="Rockwell" pitchFamily="18" charset="0"/>
              </a:rPr>
              <a:t>Practice—Not Approved</a:t>
            </a:r>
          </a:p>
        </p:txBody>
      </p:sp>
      <p:sp>
        <p:nvSpPr>
          <p:cNvPr id="8" name="Rectangle 7"/>
          <p:cNvSpPr/>
          <p:nvPr/>
        </p:nvSpPr>
        <p:spPr>
          <a:xfrm>
            <a:off x="2551176" y="676657"/>
            <a:ext cx="6705600" cy="1200329"/>
          </a:xfrm>
          <a:prstGeom prst="rect">
            <a:avLst/>
          </a:prstGeom>
        </p:spPr>
        <p:txBody>
          <a:bodyPr wrap="square">
            <a:spAutoFit/>
          </a:bodyPr>
          <a:lstStyle/>
          <a:p>
            <a:r>
              <a:rPr lang="en-US" dirty="0"/>
              <a:t>Since that time, plural marriage has not been approved by the Lord or authorized by The Church of Jesus Christ of Latter-day Saints. Any Latter-day Saint who adopts this practice is subject to losing his or her membership in the Church. President Gordon B. Hinckley taught:</a:t>
            </a:r>
          </a:p>
        </p:txBody>
      </p:sp>
      <p:sp>
        <p:nvSpPr>
          <p:cNvPr id="9" name="Rectangle 8"/>
          <p:cNvSpPr/>
          <p:nvPr/>
        </p:nvSpPr>
        <p:spPr>
          <a:xfrm>
            <a:off x="585216" y="2185417"/>
            <a:ext cx="7391400" cy="3416320"/>
          </a:xfrm>
          <a:prstGeom prst="rect">
            <a:avLst/>
          </a:prstGeom>
        </p:spPr>
        <p:txBody>
          <a:bodyPr wrap="square">
            <a:spAutoFit/>
          </a:bodyPr>
          <a:lstStyle/>
          <a:p>
            <a:r>
              <a:rPr lang="en-US" dirty="0"/>
              <a:t>“I wish to state categorically that this Church has nothing whatever to do with those practicing polygamy. They are not members of this Church. Most of them have never been members. They are in violation of the civil law. They know they are in violation of the law. They are subject to its penalties. …</a:t>
            </a:r>
          </a:p>
          <a:p>
            <a:endParaRPr lang="en-US" dirty="0"/>
          </a:p>
          <a:p>
            <a:r>
              <a:rPr lang="en-US" dirty="0"/>
              <a:t>“If any of our members are found to be practicing plural marriage, they are excommunicated, the most serious penalty the Church can impose. Not only are those so involved in direct violation of the civil law, they are in violation of the law of this Church. An article of our faith is binding upon us. It states, ‘We believe in being subject to kings, presidents, rulers, and </a:t>
            </a:r>
          </a:p>
          <a:p>
            <a:r>
              <a:rPr lang="en-US" dirty="0"/>
              <a:t>magistrates, in obeying, honoring, and sustaining the law’ </a:t>
            </a:r>
          </a:p>
          <a:p>
            <a:r>
              <a:rPr lang="en-US" dirty="0"/>
              <a:t>(A of F 1:12). …</a:t>
            </a:r>
          </a:p>
        </p:txBody>
      </p:sp>
      <p:grpSp>
        <p:nvGrpSpPr>
          <p:cNvPr id="3" name="Group 2">
            <a:extLst>
              <a:ext uri="{FF2B5EF4-FFF2-40B4-BE49-F238E27FC236}">
                <a16:creationId xmlns:a16="http://schemas.microsoft.com/office/drawing/2014/main" id="{1AAB5115-C3A5-4276-94AC-9B5963F00587}"/>
              </a:ext>
            </a:extLst>
          </p:cNvPr>
          <p:cNvGrpSpPr/>
          <p:nvPr/>
        </p:nvGrpSpPr>
        <p:grpSpPr>
          <a:xfrm>
            <a:off x="8292538" y="2880299"/>
            <a:ext cx="3323318" cy="2631785"/>
            <a:chOff x="8786314" y="3054035"/>
            <a:chExt cx="3323318" cy="2631785"/>
          </a:xfrm>
        </p:grpSpPr>
        <p:grpSp>
          <p:nvGrpSpPr>
            <p:cNvPr id="29" name="Group 28">
              <a:extLst>
                <a:ext uri="{FF2B5EF4-FFF2-40B4-BE49-F238E27FC236}">
                  <a16:creationId xmlns:a16="http://schemas.microsoft.com/office/drawing/2014/main" id="{9178DEAA-874C-477E-9476-A1936CDD2685}"/>
                </a:ext>
              </a:extLst>
            </p:cNvPr>
            <p:cNvGrpSpPr/>
            <p:nvPr/>
          </p:nvGrpSpPr>
          <p:grpSpPr>
            <a:xfrm>
              <a:off x="8786314" y="3227560"/>
              <a:ext cx="1049510" cy="2433876"/>
              <a:chOff x="922474" y="3684760"/>
              <a:chExt cx="1049510" cy="2433876"/>
            </a:xfrm>
          </p:grpSpPr>
          <p:sp>
            <p:nvSpPr>
              <p:cNvPr id="42" name="Oval 41">
                <a:extLst>
                  <a:ext uri="{FF2B5EF4-FFF2-40B4-BE49-F238E27FC236}">
                    <a16:creationId xmlns:a16="http://schemas.microsoft.com/office/drawing/2014/main" id="{D966E270-56EC-4681-921B-71635862BB37}"/>
                  </a:ext>
                </a:extLst>
              </p:cNvPr>
              <p:cNvSpPr/>
              <p:nvPr/>
            </p:nvSpPr>
            <p:spPr>
              <a:xfrm>
                <a:off x="1158844" y="3684760"/>
                <a:ext cx="570368" cy="5703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26A0F8AF-646C-4B46-A7B6-4C240D13C4A2}"/>
                  </a:ext>
                </a:extLst>
              </p:cNvPr>
              <p:cNvSpPr/>
              <p:nvPr/>
            </p:nvSpPr>
            <p:spPr>
              <a:xfrm>
                <a:off x="1013988" y="4291344"/>
                <a:ext cx="814812" cy="22633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a:extLst>
                  <a:ext uri="{FF2B5EF4-FFF2-40B4-BE49-F238E27FC236}">
                    <a16:creationId xmlns:a16="http://schemas.microsoft.com/office/drawing/2014/main" id="{8812E770-136C-4309-ADBC-464A38F4BB2A}"/>
                  </a:ext>
                </a:extLst>
              </p:cNvPr>
              <p:cNvSpPr/>
              <p:nvPr/>
            </p:nvSpPr>
            <p:spPr>
              <a:xfrm>
                <a:off x="995882" y="4445252"/>
                <a:ext cx="878186" cy="995881"/>
              </a:xfrm>
              <a:prstGeom prst="trapezoid">
                <a:avLst>
                  <a:gd name="adj" fmla="val 2603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9E7AB748-7090-44C0-8F05-47C0FBF564FE}"/>
                  </a:ext>
                </a:extLst>
              </p:cNvPr>
              <p:cNvSpPr/>
              <p:nvPr/>
            </p:nvSpPr>
            <p:spPr>
              <a:xfrm rot="3911839">
                <a:off x="1520070" y="4612743"/>
                <a:ext cx="706854" cy="19697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1BB7E015-56F6-4029-BD57-AE9DC20B1F9B}"/>
                  </a:ext>
                </a:extLst>
              </p:cNvPr>
              <p:cNvSpPr/>
              <p:nvPr/>
            </p:nvSpPr>
            <p:spPr>
              <a:xfrm rot="6387792">
                <a:off x="667535" y="4629341"/>
                <a:ext cx="706854" cy="19697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A8740E6-4E06-43B9-B817-F211DE883DD9}"/>
                  </a:ext>
                </a:extLst>
              </p:cNvPr>
              <p:cNvSpPr/>
              <p:nvPr/>
            </p:nvSpPr>
            <p:spPr>
              <a:xfrm rot="5400000">
                <a:off x="1109348" y="5563656"/>
                <a:ext cx="921877" cy="17299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70F56D79-69DA-44F4-BBBC-F2E1DFE836BF}"/>
                  </a:ext>
                </a:extLst>
              </p:cNvPr>
              <p:cNvSpPr/>
              <p:nvPr/>
            </p:nvSpPr>
            <p:spPr>
              <a:xfrm rot="5400000">
                <a:off x="836235" y="5571201"/>
                <a:ext cx="921877" cy="17299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Oval 33">
              <a:extLst>
                <a:ext uri="{FF2B5EF4-FFF2-40B4-BE49-F238E27FC236}">
                  <a16:creationId xmlns:a16="http://schemas.microsoft.com/office/drawing/2014/main" id="{6BE5E064-CA4A-47F0-9E9B-E081A3E1BAD9}"/>
                </a:ext>
              </a:extLst>
            </p:cNvPr>
            <p:cNvSpPr/>
            <p:nvPr/>
          </p:nvSpPr>
          <p:spPr>
            <a:xfrm>
              <a:off x="10279607" y="3054035"/>
              <a:ext cx="570368" cy="5703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998CC816-FF9F-4442-81AB-16A72B706177}"/>
                </a:ext>
              </a:extLst>
            </p:cNvPr>
            <p:cNvSpPr/>
            <p:nvPr/>
          </p:nvSpPr>
          <p:spPr>
            <a:xfrm rot="5400000">
              <a:off x="9891095" y="5029993"/>
              <a:ext cx="1086347" cy="19766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06DAE061-0ABD-4155-96CA-4858DE96DCFD}"/>
                </a:ext>
              </a:extLst>
            </p:cNvPr>
            <p:cNvSpPr/>
            <p:nvPr/>
          </p:nvSpPr>
          <p:spPr>
            <a:xfrm rot="5400000">
              <a:off x="10189370" y="5027993"/>
              <a:ext cx="1086347" cy="21977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3CEE72C0-5625-4D47-B904-AE54FC4A14F5}"/>
                </a:ext>
              </a:extLst>
            </p:cNvPr>
            <p:cNvSpPr/>
            <p:nvPr/>
          </p:nvSpPr>
          <p:spPr>
            <a:xfrm>
              <a:off x="10217742" y="3659410"/>
              <a:ext cx="778598" cy="27432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FDB1BECF-DD11-4440-B4DA-81E8BD497989}"/>
                </a:ext>
              </a:extLst>
            </p:cNvPr>
            <p:cNvSpPr/>
            <p:nvPr/>
          </p:nvSpPr>
          <p:spPr>
            <a:xfrm rot="7223141">
              <a:off x="9712921" y="4106831"/>
              <a:ext cx="875327" cy="21977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708C18B0-E307-4A76-91B5-4D75CDB6546A}"/>
                </a:ext>
              </a:extLst>
            </p:cNvPr>
            <p:cNvSpPr/>
            <p:nvPr/>
          </p:nvSpPr>
          <p:spPr>
            <a:xfrm rot="5174172">
              <a:off x="10456517" y="4091029"/>
              <a:ext cx="998160" cy="17201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a:extLst>
                <a:ext uri="{FF2B5EF4-FFF2-40B4-BE49-F238E27FC236}">
                  <a16:creationId xmlns:a16="http://schemas.microsoft.com/office/drawing/2014/main" id="{106B1F69-EE7C-4C79-AE6D-0CFBC13AD884}"/>
                </a:ext>
              </a:extLst>
            </p:cNvPr>
            <p:cNvSpPr/>
            <p:nvPr/>
          </p:nvSpPr>
          <p:spPr>
            <a:xfrm>
              <a:off x="10335436" y="3760206"/>
              <a:ext cx="523592" cy="1060764"/>
            </a:xfrm>
            <a:prstGeom prst="trapezoid">
              <a:avLst>
                <a:gd name="adj" fmla="val 105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C051407-6989-4F6E-B3D5-EE8EBC2383C2}"/>
                </a:ext>
              </a:extLst>
            </p:cNvPr>
            <p:cNvGrpSpPr/>
            <p:nvPr/>
          </p:nvGrpSpPr>
          <p:grpSpPr>
            <a:xfrm>
              <a:off x="11060122" y="3251944"/>
              <a:ext cx="1049510" cy="2433876"/>
              <a:chOff x="922474" y="3684760"/>
              <a:chExt cx="1049510" cy="2433876"/>
            </a:xfrm>
          </p:grpSpPr>
          <p:sp>
            <p:nvSpPr>
              <p:cNvPr id="51" name="Oval 50">
                <a:extLst>
                  <a:ext uri="{FF2B5EF4-FFF2-40B4-BE49-F238E27FC236}">
                    <a16:creationId xmlns:a16="http://schemas.microsoft.com/office/drawing/2014/main" id="{A60833F9-A848-46DB-9E63-C3C7A1A9AD8F}"/>
                  </a:ext>
                </a:extLst>
              </p:cNvPr>
              <p:cNvSpPr/>
              <p:nvPr/>
            </p:nvSpPr>
            <p:spPr>
              <a:xfrm>
                <a:off x="1158844" y="3684760"/>
                <a:ext cx="570368" cy="5703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Rounded Corners 51">
                <a:extLst>
                  <a:ext uri="{FF2B5EF4-FFF2-40B4-BE49-F238E27FC236}">
                    <a16:creationId xmlns:a16="http://schemas.microsoft.com/office/drawing/2014/main" id="{1523F2EF-E1A2-423E-93A8-BD4B983ED8CF}"/>
                  </a:ext>
                </a:extLst>
              </p:cNvPr>
              <p:cNvSpPr/>
              <p:nvPr/>
            </p:nvSpPr>
            <p:spPr>
              <a:xfrm>
                <a:off x="1013988" y="4291344"/>
                <a:ext cx="814812" cy="22633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a:extLst>
                  <a:ext uri="{FF2B5EF4-FFF2-40B4-BE49-F238E27FC236}">
                    <a16:creationId xmlns:a16="http://schemas.microsoft.com/office/drawing/2014/main" id="{73251A35-DDB7-47F0-90B1-526C6961E19D}"/>
                  </a:ext>
                </a:extLst>
              </p:cNvPr>
              <p:cNvSpPr/>
              <p:nvPr/>
            </p:nvSpPr>
            <p:spPr>
              <a:xfrm>
                <a:off x="995882" y="4445252"/>
                <a:ext cx="878186" cy="995881"/>
              </a:xfrm>
              <a:prstGeom prst="trapezoid">
                <a:avLst>
                  <a:gd name="adj" fmla="val 2603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7A31153A-EBD6-42D3-B06A-B730D21A15EB}"/>
                  </a:ext>
                </a:extLst>
              </p:cNvPr>
              <p:cNvSpPr/>
              <p:nvPr/>
            </p:nvSpPr>
            <p:spPr>
              <a:xfrm rot="3911839">
                <a:off x="1520070" y="4612743"/>
                <a:ext cx="706854" cy="19697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Rounded Corners 54">
                <a:extLst>
                  <a:ext uri="{FF2B5EF4-FFF2-40B4-BE49-F238E27FC236}">
                    <a16:creationId xmlns:a16="http://schemas.microsoft.com/office/drawing/2014/main" id="{63E42C37-1F85-44F4-92F3-86C553861931}"/>
                  </a:ext>
                </a:extLst>
              </p:cNvPr>
              <p:cNvSpPr/>
              <p:nvPr/>
            </p:nvSpPr>
            <p:spPr>
              <a:xfrm rot="6387792">
                <a:off x="667535" y="4629341"/>
                <a:ext cx="706854" cy="19697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2F5AC472-88B4-4539-85C0-363E4AAF0E21}"/>
                  </a:ext>
                </a:extLst>
              </p:cNvPr>
              <p:cNvSpPr/>
              <p:nvPr/>
            </p:nvSpPr>
            <p:spPr>
              <a:xfrm rot="5400000">
                <a:off x="1109348" y="5563656"/>
                <a:ext cx="921877" cy="17299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BBA4475F-FAD1-4717-AD81-2063CE9AFB76}"/>
                  </a:ext>
                </a:extLst>
              </p:cNvPr>
              <p:cNvSpPr/>
              <p:nvPr/>
            </p:nvSpPr>
            <p:spPr>
              <a:xfrm rot="5400000">
                <a:off x="836235" y="5571201"/>
                <a:ext cx="921877" cy="17299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quot;Not Allowed&quot; Symbol 1">
            <a:extLst>
              <a:ext uri="{FF2B5EF4-FFF2-40B4-BE49-F238E27FC236}">
                <a16:creationId xmlns:a16="http://schemas.microsoft.com/office/drawing/2014/main" id="{6876B05D-A5C2-4336-AC20-AB7D9AA5440C}"/>
              </a:ext>
            </a:extLst>
          </p:cNvPr>
          <p:cNvSpPr/>
          <p:nvPr/>
        </p:nvSpPr>
        <p:spPr>
          <a:xfrm>
            <a:off x="8650224" y="2587752"/>
            <a:ext cx="2834640" cy="2834640"/>
          </a:xfrm>
          <a:prstGeom prst="noSmoking">
            <a:avLst>
              <a:gd name="adj" fmla="val 815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8" name="Picture 57" descr="Gordon b hinckley 1.jpg">
            <a:extLst>
              <a:ext uri="{FF2B5EF4-FFF2-40B4-BE49-F238E27FC236}">
                <a16:creationId xmlns:a16="http://schemas.microsoft.com/office/drawing/2014/main" id="{2BD90CD5-4CFB-4043-A198-6ADCA4EA6CCD}"/>
              </a:ext>
            </a:extLst>
          </p:cNvPr>
          <p:cNvPicPr>
            <a:picLocks noChangeAspect="1"/>
          </p:cNvPicPr>
          <p:nvPr/>
        </p:nvPicPr>
        <p:blipFill>
          <a:blip r:embed="rId5" cstate="print"/>
          <a:stretch>
            <a:fillRect/>
          </a:stretch>
        </p:blipFill>
        <p:spPr>
          <a:xfrm>
            <a:off x="10991564" y="149772"/>
            <a:ext cx="967238" cy="1206062"/>
          </a:xfrm>
          <a:prstGeom prst="rect">
            <a:avLst/>
          </a:prstGeom>
        </p:spPr>
      </p:pic>
    </p:spTree>
    <p:extLst>
      <p:ext uri="{BB962C8B-B14F-4D97-AF65-F5344CB8AC3E}">
        <p14:creationId xmlns:p14="http://schemas.microsoft.com/office/powerpoint/2010/main" val="382559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heel(1)">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F4FF8C6-48C0-49E9-A4B3-20713D5C105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524000" y="1"/>
            <a:ext cx="9144000" cy="769441"/>
          </a:xfrm>
          <a:prstGeom prst="rect">
            <a:avLst/>
          </a:prstGeom>
          <a:noFill/>
        </p:spPr>
        <p:txBody>
          <a:bodyPr wrap="square" rtlCol="0">
            <a:spAutoFit/>
          </a:bodyPr>
          <a:lstStyle/>
          <a:p>
            <a:pPr algn="ctr"/>
            <a:r>
              <a:rPr lang="en-US" sz="4400" dirty="0">
                <a:latin typeface="Rockwell" pitchFamily="18" charset="0"/>
              </a:rPr>
              <a:t>Discontinued…</a:t>
            </a:r>
          </a:p>
        </p:txBody>
      </p:sp>
      <p:sp>
        <p:nvSpPr>
          <p:cNvPr id="28" name="Rectangle 27"/>
          <p:cNvSpPr/>
          <p:nvPr/>
        </p:nvSpPr>
        <p:spPr>
          <a:xfrm>
            <a:off x="2362200" y="1828801"/>
            <a:ext cx="7391400" cy="1923604"/>
          </a:xfrm>
          <a:prstGeom prst="rect">
            <a:avLst/>
          </a:prstGeom>
        </p:spPr>
        <p:txBody>
          <a:bodyPr wrap="square">
            <a:spAutoFit/>
          </a:bodyPr>
          <a:lstStyle/>
          <a:p>
            <a:r>
              <a:rPr lang="en-US" dirty="0"/>
              <a:t>“More than a century ago God clearly revealed unto His prophet </a:t>
            </a:r>
            <a:r>
              <a:rPr lang="en-US" dirty="0" err="1"/>
              <a:t>Wilford</a:t>
            </a:r>
            <a:r>
              <a:rPr lang="en-US" dirty="0"/>
              <a:t> Woodruff that the practice of plural marriage should be discontinued, which means that it is now against the law of God. Even in countries where civil or religious law allows polygamy, the Church teaches that marriage must be monogamous and does not accept into its membership those practicing plural marriage.” </a:t>
            </a:r>
          </a:p>
          <a:p>
            <a:r>
              <a:rPr lang="en-US" sz="1100" dirty="0"/>
              <a:t>Gordon B. Hinckley</a:t>
            </a:r>
          </a:p>
        </p:txBody>
      </p:sp>
      <p:pic>
        <p:nvPicPr>
          <p:cNvPr id="6" name="Picture 5" descr="Gordon b hinckley 1.jpg"/>
          <p:cNvPicPr>
            <a:picLocks noChangeAspect="1"/>
          </p:cNvPicPr>
          <p:nvPr/>
        </p:nvPicPr>
        <p:blipFill>
          <a:blip r:embed="rId5" cstate="print"/>
          <a:stretch>
            <a:fillRect/>
          </a:stretch>
        </p:blipFill>
        <p:spPr>
          <a:xfrm>
            <a:off x="4876800" y="3429000"/>
            <a:ext cx="1543050" cy="1924050"/>
          </a:xfrm>
          <a:prstGeom prst="rect">
            <a:avLst/>
          </a:prstGeom>
        </p:spPr>
      </p:pic>
      <p:sp>
        <p:nvSpPr>
          <p:cNvPr id="2" name="Rectangle 1">
            <a:extLst>
              <a:ext uri="{FF2B5EF4-FFF2-40B4-BE49-F238E27FC236}">
                <a16:creationId xmlns:a16="http://schemas.microsoft.com/office/drawing/2014/main" id="{8A2A91ED-5070-4F44-8EA7-2201ADCCE045}"/>
              </a:ext>
            </a:extLst>
          </p:cNvPr>
          <p:cNvSpPr/>
          <p:nvPr/>
        </p:nvSpPr>
        <p:spPr>
          <a:xfrm>
            <a:off x="1839311" y="5805129"/>
            <a:ext cx="7746124" cy="646331"/>
          </a:xfrm>
          <a:prstGeom prst="rect">
            <a:avLst/>
          </a:prstGeom>
        </p:spPr>
        <p:txBody>
          <a:bodyPr wrap="square">
            <a:spAutoFit/>
          </a:bodyPr>
          <a:lstStyle/>
          <a:p>
            <a:pPr algn="ctr"/>
            <a:r>
              <a:rPr lang="en-US" b="1" dirty="0">
                <a:solidFill>
                  <a:srgbClr val="333333"/>
                </a:solidFill>
                <a:latin typeface="Open Sans"/>
              </a:rPr>
              <a:t>Unless the Lord commands otherwise, He has ordained that marriage is to be between one man and one woman.</a:t>
            </a:r>
            <a:endParaRPr lang="en-US" dirty="0"/>
          </a:p>
        </p:txBody>
      </p:sp>
      <p:pic>
        <p:nvPicPr>
          <p:cNvPr id="26" name="Picture 25">
            <a:extLst>
              <a:ext uri="{FF2B5EF4-FFF2-40B4-BE49-F238E27FC236}">
                <a16:creationId xmlns:a16="http://schemas.microsoft.com/office/drawing/2014/main" id="{30C1E12E-DCEE-4183-A565-1882BB070484}"/>
              </a:ext>
            </a:extLst>
          </p:cNvPr>
          <p:cNvPicPr>
            <a:picLocks noChangeAspect="1"/>
          </p:cNvPicPr>
          <p:nvPr/>
        </p:nvPicPr>
        <p:blipFill rotWithShape="1">
          <a:blip r:embed="rId6">
            <a:extLst>
              <a:ext uri="{28A0092B-C50C-407E-A947-70E740481C1C}">
                <a14:useLocalDpi xmlns:a14="http://schemas.microsoft.com/office/drawing/2010/main" val="0"/>
              </a:ext>
            </a:extLst>
          </a:blip>
          <a:srcRect t="12231" b="15503"/>
          <a:stretch/>
        </p:blipFill>
        <p:spPr>
          <a:xfrm>
            <a:off x="335281" y="273269"/>
            <a:ext cx="2008526" cy="19505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9" name="Picture 28">
            <a:extLst>
              <a:ext uri="{FF2B5EF4-FFF2-40B4-BE49-F238E27FC236}">
                <a16:creationId xmlns:a16="http://schemas.microsoft.com/office/drawing/2014/main" id="{8D177C71-FAB4-423D-B3EC-35A0E6615B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96305" y="185086"/>
            <a:ext cx="1774603" cy="2516071"/>
          </a:xfrm>
          <a:prstGeom prst="rect">
            <a:avLst/>
          </a:prstGeom>
        </p:spPr>
      </p:pic>
    </p:spTree>
    <p:extLst>
      <p:ext uri="{BB962C8B-B14F-4D97-AF65-F5344CB8AC3E}">
        <p14:creationId xmlns:p14="http://schemas.microsoft.com/office/powerpoint/2010/main" val="400942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CBC2AEE-677E-4CE3-A79D-84679EE2EBBA}"/>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524000" y="1"/>
            <a:ext cx="9144000" cy="769441"/>
          </a:xfrm>
          <a:prstGeom prst="rect">
            <a:avLst/>
          </a:prstGeom>
          <a:noFill/>
        </p:spPr>
        <p:txBody>
          <a:bodyPr wrap="square" rtlCol="0">
            <a:spAutoFit/>
          </a:bodyPr>
          <a:lstStyle/>
          <a:p>
            <a:pPr algn="ctr"/>
            <a:r>
              <a:rPr lang="en-US" sz="4400" dirty="0">
                <a:latin typeface="Rockwell" pitchFamily="18" charset="0"/>
              </a:rPr>
              <a:t>Families Affected by Immorality</a:t>
            </a:r>
          </a:p>
        </p:txBody>
      </p:sp>
      <p:sp>
        <p:nvSpPr>
          <p:cNvPr id="28" name="Rectangle 27"/>
          <p:cNvSpPr/>
          <p:nvPr/>
        </p:nvSpPr>
        <p:spPr>
          <a:xfrm>
            <a:off x="505968" y="731521"/>
            <a:ext cx="4495800" cy="4801314"/>
          </a:xfrm>
          <a:prstGeom prst="rect">
            <a:avLst/>
          </a:prstGeom>
        </p:spPr>
        <p:txBody>
          <a:bodyPr wrap="square">
            <a:spAutoFit/>
          </a:bodyPr>
          <a:lstStyle/>
          <a:p>
            <a:r>
              <a:rPr lang="en-US" dirty="0"/>
              <a:t>Sexual immorality has a destructive influence on families:</a:t>
            </a:r>
          </a:p>
          <a:p>
            <a:endParaRPr lang="en-US" dirty="0"/>
          </a:p>
          <a:p>
            <a:r>
              <a:rPr lang="en-US" dirty="0"/>
              <a:t>“the Lord, have seen the sorrow, and heard the mourning of the daughters …because of the wickedness… of their husbands.”</a:t>
            </a:r>
          </a:p>
          <a:p>
            <a:endParaRPr lang="en-US" dirty="0"/>
          </a:p>
          <a:p>
            <a:pPr fontAlgn="base"/>
            <a:r>
              <a:rPr lang="en-US" dirty="0"/>
              <a:t>“The cries of the fair daughters of this people.”</a:t>
            </a:r>
          </a:p>
          <a:p>
            <a:endParaRPr lang="en-US" dirty="0"/>
          </a:p>
          <a:p>
            <a:endParaRPr lang="en-US" dirty="0">
              <a:solidFill>
                <a:srgbClr val="FF0000"/>
              </a:solidFill>
            </a:endParaRPr>
          </a:p>
          <a:p>
            <a:r>
              <a:rPr lang="en-US" dirty="0">
                <a:solidFill>
                  <a:srgbClr val="FF0000"/>
                </a:solidFill>
              </a:rPr>
              <a:t>What are the Consequences of immorality for women and men?</a:t>
            </a:r>
          </a:p>
          <a:p>
            <a:endParaRPr lang="en-US" dirty="0"/>
          </a:p>
          <a:p>
            <a:r>
              <a:rPr lang="en-US" dirty="0"/>
              <a:t>Some (young) people rationalize that they can break the law of chastity because their actions do not hurt anyone else. </a:t>
            </a:r>
          </a:p>
        </p:txBody>
      </p:sp>
      <p:sp>
        <p:nvSpPr>
          <p:cNvPr id="29" name="TextBox 28"/>
          <p:cNvSpPr txBox="1"/>
          <p:nvPr/>
        </p:nvSpPr>
        <p:spPr>
          <a:xfrm>
            <a:off x="105104" y="6550223"/>
            <a:ext cx="4800600" cy="307777"/>
          </a:xfrm>
          <a:prstGeom prst="rect">
            <a:avLst/>
          </a:prstGeom>
          <a:noFill/>
        </p:spPr>
        <p:txBody>
          <a:bodyPr wrap="square" rtlCol="0">
            <a:spAutoFit/>
          </a:bodyPr>
          <a:lstStyle/>
          <a:p>
            <a:r>
              <a:rPr lang="en-US" sz="1400" dirty="0"/>
              <a:t>Jacob 2:31-35</a:t>
            </a:r>
          </a:p>
        </p:txBody>
      </p:sp>
      <p:sp>
        <p:nvSpPr>
          <p:cNvPr id="6" name="Rectangle 5"/>
          <p:cNvSpPr/>
          <p:nvPr/>
        </p:nvSpPr>
        <p:spPr>
          <a:xfrm>
            <a:off x="6476999" y="1066801"/>
            <a:ext cx="3371675" cy="1646605"/>
          </a:xfrm>
          <a:prstGeom prst="rect">
            <a:avLst/>
          </a:prstGeom>
        </p:spPr>
        <p:txBody>
          <a:bodyPr wrap="square">
            <a:spAutoFit/>
          </a:bodyPr>
          <a:lstStyle/>
          <a:p>
            <a:r>
              <a:rPr lang="en-US" dirty="0"/>
              <a:t>“Nothing shatters hope and destroys feelings of warmth and self-worth in members of a family like sexual infidelity on the part of a mother or father.”</a:t>
            </a:r>
          </a:p>
          <a:p>
            <a:r>
              <a:rPr lang="en-US" sz="1100" dirty="0"/>
              <a:t>JFM and RLM</a:t>
            </a:r>
          </a:p>
        </p:txBody>
      </p:sp>
      <p:sp>
        <p:nvSpPr>
          <p:cNvPr id="8" name="Rectangle 7"/>
          <p:cNvSpPr/>
          <p:nvPr/>
        </p:nvSpPr>
        <p:spPr>
          <a:xfrm>
            <a:off x="6477000" y="5042118"/>
            <a:ext cx="3810000" cy="1815882"/>
          </a:xfrm>
          <a:prstGeom prst="rect">
            <a:avLst/>
          </a:prstGeom>
        </p:spPr>
        <p:txBody>
          <a:bodyPr wrap="square">
            <a:spAutoFit/>
          </a:bodyPr>
          <a:lstStyle/>
          <a:p>
            <a:pPr algn="ctr"/>
            <a:r>
              <a:rPr lang="en-US" sz="2800" dirty="0">
                <a:solidFill>
                  <a:srgbClr val="FF0000"/>
                </a:solidFill>
              </a:rPr>
              <a:t>The gift of procreation: An authorized matrimony union of a man and a woman.</a:t>
            </a:r>
          </a:p>
        </p:txBody>
      </p:sp>
      <p:pic>
        <p:nvPicPr>
          <p:cNvPr id="11" name="Picture 10" descr="DSCN1659.JPG"/>
          <p:cNvPicPr>
            <a:picLocks noChangeAspect="1"/>
          </p:cNvPicPr>
          <p:nvPr/>
        </p:nvPicPr>
        <p:blipFill>
          <a:blip r:embed="rId5" cstate="print"/>
          <a:srcRect t="16841" r="25150"/>
          <a:stretch>
            <a:fillRect/>
          </a:stretch>
        </p:blipFill>
        <p:spPr>
          <a:xfrm>
            <a:off x="8001000" y="2590800"/>
            <a:ext cx="1524000" cy="2257552"/>
          </a:xfrm>
          <a:prstGeom prst="rect">
            <a:avLst/>
          </a:prstGeom>
        </p:spPr>
      </p:pic>
    </p:spTree>
    <p:extLst>
      <p:ext uri="{BB962C8B-B14F-4D97-AF65-F5344CB8AC3E}">
        <p14:creationId xmlns:p14="http://schemas.microsoft.com/office/powerpoint/2010/main" val="221446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1A71E1-3AB5-405B-87B9-9F8BD7619655}"/>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0" y="0"/>
            <a:ext cx="12192000" cy="769441"/>
          </a:xfrm>
          <a:prstGeom prst="rect">
            <a:avLst/>
          </a:prstGeom>
          <a:noFill/>
        </p:spPr>
        <p:txBody>
          <a:bodyPr wrap="square" rtlCol="0">
            <a:spAutoFit/>
          </a:bodyPr>
          <a:lstStyle/>
          <a:p>
            <a:pPr algn="ctr"/>
            <a:r>
              <a:rPr lang="en-US" sz="4400" dirty="0">
                <a:latin typeface="Rockwell" pitchFamily="18" charset="0"/>
              </a:rPr>
              <a:t>Consequences of Immorality in Marriage</a:t>
            </a:r>
          </a:p>
        </p:txBody>
      </p:sp>
      <p:sp>
        <p:nvSpPr>
          <p:cNvPr id="28" name="Rectangle 27"/>
          <p:cNvSpPr/>
          <p:nvPr/>
        </p:nvSpPr>
        <p:spPr>
          <a:xfrm>
            <a:off x="1415113" y="1097806"/>
            <a:ext cx="4502211" cy="4247317"/>
          </a:xfrm>
          <a:prstGeom prst="rect">
            <a:avLst/>
          </a:prstGeom>
        </p:spPr>
        <p:txBody>
          <a:bodyPr wrap="square">
            <a:spAutoFit/>
          </a:bodyPr>
          <a:lstStyle/>
          <a:p>
            <a:r>
              <a:rPr lang="en-US" dirty="0"/>
              <a:t>“Clearly, unchastity and infidelity bring serious consequences such as the rippling, even haunting, effects of illegitimacy and fatherlessness, along with disease and the shredding of families. </a:t>
            </a:r>
          </a:p>
          <a:p>
            <a:endParaRPr lang="en-US" dirty="0"/>
          </a:p>
          <a:p>
            <a:r>
              <a:rPr lang="en-US" dirty="0"/>
              <a:t>So many marriages hang by a thread or have already snapped.</a:t>
            </a:r>
          </a:p>
          <a:p>
            <a:endParaRPr lang="en-US" dirty="0"/>
          </a:p>
          <a:p>
            <a:r>
              <a:rPr lang="en-US" dirty="0"/>
              <a:t>This quiet but deep crisis coexists with vexing international crises in our time, including war. Jesus spoke of latter days when there would be “distress of nations, with perplexity” and how all things would be in commotion.”</a:t>
            </a:r>
          </a:p>
          <a:p>
            <a:r>
              <a:rPr lang="en-US" dirty="0"/>
              <a:t>Elder Neal A. Maxwell</a:t>
            </a:r>
          </a:p>
        </p:txBody>
      </p:sp>
      <p:pic>
        <p:nvPicPr>
          <p:cNvPr id="3" name="Picture 2">
            <a:extLst>
              <a:ext uri="{FF2B5EF4-FFF2-40B4-BE49-F238E27FC236}">
                <a16:creationId xmlns:a16="http://schemas.microsoft.com/office/drawing/2014/main" id="{10089048-DE44-4DD3-ABA0-E5AB5FA010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0310" y="2112578"/>
            <a:ext cx="5142351" cy="3445725"/>
          </a:xfrm>
          <a:prstGeom prst="rect">
            <a:avLst/>
          </a:prstGeom>
        </p:spPr>
      </p:pic>
      <p:sp>
        <p:nvSpPr>
          <p:cNvPr id="4" name="Rectangle 3">
            <a:extLst>
              <a:ext uri="{FF2B5EF4-FFF2-40B4-BE49-F238E27FC236}">
                <a16:creationId xmlns:a16="http://schemas.microsoft.com/office/drawing/2014/main" id="{5A9B0E49-0B78-4E2D-B082-D4F98A6C4AD7}"/>
              </a:ext>
            </a:extLst>
          </p:cNvPr>
          <p:cNvSpPr/>
          <p:nvPr/>
        </p:nvSpPr>
        <p:spPr>
          <a:xfrm>
            <a:off x="92957" y="6488668"/>
            <a:ext cx="4453142" cy="369332"/>
          </a:xfrm>
          <a:prstGeom prst="rect">
            <a:avLst/>
          </a:prstGeom>
        </p:spPr>
        <p:txBody>
          <a:bodyPr wrap="none">
            <a:spAutoFit/>
          </a:bodyPr>
          <a:lstStyle/>
          <a:p>
            <a:r>
              <a:rPr lang="en-US" dirty="0"/>
              <a:t>Luke 21:25; see also D&amp;C 88:91; D&amp;C 45:26).”</a:t>
            </a:r>
          </a:p>
        </p:txBody>
      </p:sp>
      <p:pic>
        <p:nvPicPr>
          <p:cNvPr id="8" name="Picture 7">
            <a:extLst>
              <a:ext uri="{FF2B5EF4-FFF2-40B4-BE49-F238E27FC236}">
                <a16:creationId xmlns:a16="http://schemas.microsoft.com/office/drawing/2014/main" id="{4F5E0D6F-CE63-46BA-ADC4-496FBA5B34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8102" y="647572"/>
            <a:ext cx="1179002" cy="1475517"/>
          </a:xfrm>
          <a:prstGeom prst="rect">
            <a:avLst/>
          </a:prstGeom>
        </p:spPr>
      </p:pic>
    </p:spTree>
    <p:extLst>
      <p:ext uri="{BB962C8B-B14F-4D97-AF65-F5344CB8AC3E}">
        <p14:creationId xmlns:p14="http://schemas.microsoft.com/office/powerpoint/2010/main" val="116891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E125572-DE9C-4FB7-8B13-7E238A12E016}"/>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524000" y="1"/>
            <a:ext cx="9144000" cy="769441"/>
          </a:xfrm>
          <a:prstGeom prst="rect">
            <a:avLst/>
          </a:prstGeom>
          <a:noFill/>
        </p:spPr>
        <p:txBody>
          <a:bodyPr wrap="square" rtlCol="0">
            <a:spAutoFit/>
          </a:bodyPr>
          <a:lstStyle/>
          <a:p>
            <a:pPr algn="ctr"/>
            <a:r>
              <a:rPr lang="en-US" sz="4400" dirty="0">
                <a:latin typeface="Rockwell" pitchFamily="18" charset="0"/>
              </a:rPr>
              <a:t>Unwed Mothers</a:t>
            </a:r>
          </a:p>
        </p:txBody>
      </p:sp>
      <p:sp>
        <p:nvSpPr>
          <p:cNvPr id="8" name="Rectangle 7"/>
          <p:cNvSpPr/>
          <p:nvPr/>
        </p:nvSpPr>
        <p:spPr>
          <a:xfrm>
            <a:off x="2298192" y="4965192"/>
            <a:ext cx="8153400" cy="1415772"/>
          </a:xfrm>
          <a:prstGeom prst="rect">
            <a:avLst/>
          </a:prstGeom>
        </p:spPr>
        <p:txBody>
          <a:bodyPr wrap="square">
            <a:spAutoFit/>
          </a:bodyPr>
          <a:lstStyle/>
          <a:p>
            <a:r>
              <a:rPr lang="en-US" dirty="0"/>
              <a:t>Today, nearly nine in 10 children born to teenage mothers are born outside of marriage - a more than six-fold increase since 1950. The increase among mothers in their early twenties was especially pronounced: a 16-fold jump. The increase among unwed mothers’ age 30 and older is at least 10-fold.</a:t>
            </a:r>
          </a:p>
          <a:p>
            <a:r>
              <a:rPr lang="en-US" sz="1400" dirty="0"/>
              <a:t>Unwed Mother’s Chart</a:t>
            </a:r>
            <a:endParaRPr lang="en-US" dirty="0"/>
          </a:p>
        </p:txBody>
      </p:sp>
      <p:pic>
        <p:nvPicPr>
          <p:cNvPr id="3" name="Picture 2">
            <a:extLst>
              <a:ext uri="{FF2B5EF4-FFF2-40B4-BE49-F238E27FC236}">
                <a16:creationId xmlns:a16="http://schemas.microsoft.com/office/drawing/2014/main" id="{EC1F12CF-EC80-4BB5-9291-7AC337C446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6872" y="2019445"/>
            <a:ext cx="3293182" cy="1930398"/>
          </a:xfrm>
          <a:prstGeom prst="rect">
            <a:avLst/>
          </a:prstGeom>
        </p:spPr>
      </p:pic>
      <p:pic>
        <p:nvPicPr>
          <p:cNvPr id="2050" name="Picture 2" descr="Births to unmarried women U.S. percentage 1980-2021 | Statista">
            <a:extLst>
              <a:ext uri="{FF2B5EF4-FFF2-40B4-BE49-F238E27FC236}">
                <a16:creationId xmlns:a16="http://schemas.microsoft.com/office/drawing/2014/main" id="{95BB2840-4B67-D11F-32A1-2678DF0E2B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3016" y="1095901"/>
            <a:ext cx="4741877" cy="35233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5829687-6820-8713-8B62-6FE749C3FA80}"/>
              </a:ext>
            </a:extLst>
          </p:cNvPr>
          <p:cNvPicPr>
            <a:picLocks noChangeAspect="1"/>
          </p:cNvPicPr>
          <p:nvPr/>
        </p:nvPicPr>
        <p:blipFill rotWithShape="1">
          <a:blip r:embed="rId7"/>
          <a:srcRect l="9152" b="1305"/>
          <a:stretch/>
        </p:blipFill>
        <p:spPr>
          <a:xfrm>
            <a:off x="8961351" y="1586490"/>
            <a:ext cx="2341191" cy="2363353"/>
          </a:xfrm>
          <a:prstGeom prst="rect">
            <a:avLst/>
          </a:prstGeom>
        </p:spPr>
      </p:pic>
      <p:pic>
        <p:nvPicPr>
          <p:cNvPr id="6" name="Picture 5">
            <a:extLst>
              <a:ext uri="{FF2B5EF4-FFF2-40B4-BE49-F238E27FC236}">
                <a16:creationId xmlns:a16="http://schemas.microsoft.com/office/drawing/2014/main" id="{AA113DAC-E125-EC19-119A-D0FAABB37DFE}"/>
              </a:ext>
            </a:extLst>
          </p:cNvPr>
          <p:cNvPicPr>
            <a:picLocks noChangeAspect="1"/>
          </p:cNvPicPr>
          <p:nvPr/>
        </p:nvPicPr>
        <p:blipFill>
          <a:blip r:embed="rId8"/>
          <a:stretch>
            <a:fillRect/>
          </a:stretch>
        </p:blipFill>
        <p:spPr>
          <a:xfrm>
            <a:off x="758238" y="1987419"/>
            <a:ext cx="2648320" cy="1962424"/>
          </a:xfrm>
          <a:prstGeom prst="rect">
            <a:avLst/>
          </a:prstGeom>
        </p:spPr>
      </p:pic>
    </p:spTree>
    <p:extLst>
      <p:ext uri="{BB962C8B-B14F-4D97-AF65-F5344CB8AC3E}">
        <p14:creationId xmlns:p14="http://schemas.microsoft.com/office/powerpoint/2010/main" val="1469329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FEE3BE0-9F3E-4A54-8BA9-4738A4BA324B}"/>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524000" y="1"/>
            <a:ext cx="9144000" cy="769441"/>
          </a:xfrm>
          <a:prstGeom prst="rect">
            <a:avLst/>
          </a:prstGeom>
          <a:noFill/>
        </p:spPr>
        <p:txBody>
          <a:bodyPr wrap="square" rtlCol="0">
            <a:spAutoFit/>
          </a:bodyPr>
          <a:lstStyle/>
          <a:p>
            <a:pPr algn="ctr"/>
            <a:r>
              <a:rPr lang="en-US" sz="4400" dirty="0">
                <a:latin typeface="Rockwell" pitchFamily="18" charset="0"/>
              </a:rPr>
              <a:t>Making the Right Choices</a:t>
            </a:r>
          </a:p>
        </p:txBody>
      </p:sp>
      <p:sp>
        <p:nvSpPr>
          <p:cNvPr id="28" name="Rectangle 27"/>
          <p:cNvSpPr/>
          <p:nvPr/>
        </p:nvSpPr>
        <p:spPr>
          <a:xfrm>
            <a:off x="2136228" y="764629"/>
            <a:ext cx="8305800" cy="3139321"/>
          </a:xfrm>
          <a:prstGeom prst="rect">
            <a:avLst/>
          </a:prstGeom>
        </p:spPr>
        <p:txBody>
          <a:bodyPr wrap="square">
            <a:spAutoFit/>
          </a:bodyPr>
          <a:lstStyle/>
          <a:p>
            <a:endParaRPr lang="en-US" dirty="0"/>
          </a:p>
          <a:p>
            <a:r>
              <a:rPr lang="en-US" dirty="0"/>
              <a:t>“Those intimate acts (sexual immorality) are forbidden by the Lord outside the enduring commitment of marriage because they undermine His purposes. Within the sacred covenant of marriage, such relationships are according to His plan. When experienced any other way, they are against His will. They cause serious emotional and spiritual harm. Even though participants do not realize that is happening now, they will later. Sexual immorality creates a barrier to the influence of the Holy Spirit with all its uplifting, enlightening, and empowering capabilities. It causes powerful physical and emotional stimulation. In time that creates an unquenchable appetite that drives the offender to ever more serious sin.” </a:t>
            </a:r>
          </a:p>
          <a:p>
            <a:r>
              <a:rPr lang="en-US" dirty="0"/>
              <a:t>Richard G. Scott</a:t>
            </a:r>
          </a:p>
        </p:txBody>
      </p:sp>
      <p:pic>
        <p:nvPicPr>
          <p:cNvPr id="3" name="Picture 2">
            <a:extLst>
              <a:ext uri="{FF2B5EF4-FFF2-40B4-BE49-F238E27FC236}">
                <a16:creationId xmlns:a16="http://schemas.microsoft.com/office/drawing/2014/main" id="{34E7F4DB-626B-4EE9-930D-A2FB788BEF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8885" y="4356544"/>
            <a:ext cx="1504950" cy="2314575"/>
          </a:xfrm>
          <a:prstGeom prst="rect">
            <a:avLst/>
          </a:prstGeom>
        </p:spPr>
      </p:pic>
      <p:pic>
        <p:nvPicPr>
          <p:cNvPr id="5" name="Picture 4">
            <a:extLst>
              <a:ext uri="{FF2B5EF4-FFF2-40B4-BE49-F238E27FC236}">
                <a16:creationId xmlns:a16="http://schemas.microsoft.com/office/drawing/2014/main" id="{1F4A28F9-0F3F-4A10-859C-D0E4AB4CE1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0590" y="4092397"/>
            <a:ext cx="3060732" cy="2454707"/>
          </a:xfrm>
          <a:prstGeom prst="rect">
            <a:avLst/>
          </a:prstGeom>
        </p:spPr>
      </p:pic>
      <p:pic>
        <p:nvPicPr>
          <p:cNvPr id="12" name="Picture 11">
            <a:extLst>
              <a:ext uri="{FF2B5EF4-FFF2-40B4-BE49-F238E27FC236}">
                <a16:creationId xmlns:a16="http://schemas.microsoft.com/office/drawing/2014/main" id="{43B56ADB-90FA-4257-A6C7-AE5D3D051A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72144" y="4527385"/>
            <a:ext cx="2438400" cy="1914525"/>
          </a:xfrm>
          <a:prstGeom prst="rect">
            <a:avLst/>
          </a:prstGeom>
        </p:spPr>
      </p:pic>
      <p:pic>
        <p:nvPicPr>
          <p:cNvPr id="14" name="Picture 13">
            <a:extLst>
              <a:ext uri="{FF2B5EF4-FFF2-40B4-BE49-F238E27FC236}">
                <a16:creationId xmlns:a16="http://schemas.microsoft.com/office/drawing/2014/main" id="{6E71FE3B-23E9-45E0-8055-C8360B74C5E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1843" y="232804"/>
            <a:ext cx="1070365" cy="1343748"/>
          </a:xfrm>
          <a:prstGeom prst="rect">
            <a:avLst/>
          </a:prstGeom>
        </p:spPr>
      </p:pic>
    </p:spTree>
    <p:extLst>
      <p:ext uri="{BB962C8B-B14F-4D97-AF65-F5344CB8AC3E}">
        <p14:creationId xmlns:p14="http://schemas.microsoft.com/office/powerpoint/2010/main" val="1308264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1242E9-ABF8-44E1-8B8E-59FFDD45A046}"/>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0" y="0"/>
            <a:ext cx="12192000" cy="769441"/>
          </a:xfrm>
          <a:prstGeom prst="rect">
            <a:avLst/>
          </a:prstGeom>
          <a:noFill/>
        </p:spPr>
        <p:txBody>
          <a:bodyPr wrap="square" rtlCol="0">
            <a:spAutoFit/>
          </a:bodyPr>
          <a:lstStyle/>
          <a:p>
            <a:pPr algn="ctr"/>
            <a:r>
              <a:rPr lang="en-US" sz="4400" dirty="0">
                <a:latin typeface="Rockwell" pitchFamily="18" charset="0"/>
              </a:rPr>
              <a:t>Blessings From Living the Law of Chastity</a:t>
            </a:r>
          </a:p>
        </p:txBody>
      </p:sp>
      <p:sp>
        <p:nvSpPr>
          <p:cNvPr id="28" name="Rectangle 27"/>
          <p:cNvSpPr/>
          <p:nvPr/>
        </p:nvSpPr>
        <p:spPr>
          <a:xfrm>
            <a:off x="1792224" y="1109472"/>
            <a:ext cx="8305800" cy="3908762"/>
          </a:xfrm>
          <a:prstGeom prst="rect">
            <a:avLst/>
          </a:prstGeom>
        </p:spPr>
        <p:txBody>
          <a:bodyPr wrap="square">
            <a:spAutoFit/>
          </a:bodyPr>
          <a:lstStyle/>
          <a:p>
            <a:pPr fontAlgn="base"/>
            <a:r>
              <a:rPr lang="en-US" dirty="0"/>
              <a:t>Physical intimacy between husband and wife is beautiful and sacred. It is ordained of God for the creation of children and for the expression of love between husband </a:t>
            </a:r>
          </a:p>
          <a:p>
            <a:pPr fontAlgn="base"/>
            <a:r>
              <a:rPr lang="en-US" dirty="0"/>
              <a:t>and wife. God has commanded that sexual intimacy be reserved for marriage.</a:t>
            </a:r>
          </a:p>
          <a:p>
            <a:pPr fontAlgn="base"/>
            <a:endParaRPr lang="en-US" dirty="0"/>
          </a:p>
          <a:p>
            <a:pPr fontAlgn="base"/>
            <a:r>
              <a:rPr lang="en-US" dirty="0"/>
              <a:t>When you are sexually pure, you prepare yourself to make and </a:t>
            </a:r>
          </a:p>
          <a:p>
            <a:pPr fontAlgn="base"/>
            <a:r>
              <a:rPr lang="en-US" dirty="0"/>
              <a:t>keep sacred covenants in the temple. You prepare yourself to </a:t>
            </a:r>
          </a:p>
          <a:p>
            <a:pPr fontAlgn="base"/>
            <a:r>
              <a:rPr lang="en-US" dirty="0"/>
              <a:t>build a strong marriage and to bring children into the world as </a:t>
            </a:r>
          </a:p>
          <a:p>
            <a:pPr fontAlgn="base"/>
            <a:r>
              <a:rPr lang="en-US" dirty="0"/>
              <a:t>part of an eternal and loving family. You protect yourself from </a:t>
            </a:r>
          </a:p>
          <a:p>
            <a:pPr fontAlgn="base"/>
            <a:r>
              <a:rPr lang="en-US" dirty="0"/>
              <a:t>the spiritual and emotional damage that come from sharing </a:t>
            </a:r>
          </a:p>
          <a:p>
            <a:pPr fontAlgn="base"/>
            <a:r>
              <a:rPr lang="en-US" dirty="0"/>
              <a:t>sexual intimacy outside of marriage. You also protect yourself </a:t>
            </a:r>
          </a:p>
          <a:p>
            <a:pPr fontAlgn="base"/>
            <a:r>
              <a:rPr lang="en-US" dirty="0"/>
              <a:t>from harmful diseases. Remaining sexually pure helps you to be </a:t>
            </a:r>
          </a:p>
          <a:p>
            <a:pPr fontAlgn="base"/>
            <a:r>
              <a:rPr lang="en-US" dirty="0"/>
              <a:t>confident and truly happy and improves your ability to make </a:t>
            </a:r>
          </a:p>
          <a:p>
            <a:pPr fontAlgn="base"/>
            <a:r>
              <a:rPr lang="en-US" dirty="0"/>
              <a:t>good decisions now and in the future.</a:t>
            </a:r>
          </a:p>
          <a:p>
            <a:pPr fontAlgn="base"/>
            <a:r>
              <a:rPr lang="en-US" sz="1400" dirty="0"/>
              <a:t>For the Strength of Youth Pamphlet</a:t>
            </a:r>
          </a:p>
        </p:txBody>
      </p:sp>
      <p:pic>
        <p:nvPicPr>
          <p:cNvPr id="6" name="Picture 5" descr="scan0012.jpg"/>
          <p:cNvPicPr>
            <a:picLocks noChangeAspect="1"/>
          </p:cNvPicPr>
          <p:nvPr/>
        </p:nvPicPr>
        <p:blipFill>
          <a:blip r:embed="rId5" cstate="print"/>
          <a:srcRect l="24120" t="5218" r="21532" b="5218"/>
          <a:stretch>
            <a:fillRect/>
          </a:stretch>
        </p:blipFill>
        <p:spPr>
          <a:xfrm>
            <a:off x="8418786" y="2286626"/>
            <a:ext cx="1776248" cy="3890829"/>
          </a:xfrm>
          <a:prstGeom prst="rect">
            <a:avLst/>
          </a:prstGeom>
        </p:spPr>
      </p:pic>
      <p:pic>
        <p:nvPicPr>
          <p:cNvPr id="9" name="Picture 8">
            <a:extLst>
              <a:ext uri="{FF2B5EF4-FFF2-40B4-BE49-F238E27FC236}">
                <a16:creationId xmlns:a16="http://schemas.microsoft.com/office/drawing/2014/main" id="{48B55C0B-8158-47A5-B083-85B31E3318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448" y="5090921"/>
            <a:ext cx="1106424" cy="1635109"/>
          </a:xfrm>
          <a:prstGeom prst="rect">
            <a:avLst/>
          </a:prstGeom>
        </p:spPr>
      </p:pic>
    </p:spTree>
    <p:extLst>
      <p:ext uri="{BB962C8B-B14F-4D97-AF65-F5344CB8AC3E}">
        <p14:creationId xmlns:p14="http://schemas.microsoft.com/office/powerpoint/2010/main" val="28369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xEl>
                                              <p:pRg st="12" end="12"/>
                                            </p:txEl>
                                          </p:spTgt>
                                        </p:tgtEl>
                                        <p:attrNameLst>
                                          <p:attrName>style.visibility</p:attrName>
                                        </p:attrNameLst>
                                      </p:cBhvr>
                                      <p:to>
                                        <p:strVal val="visible"/>
                                      </p:to>
                                    </p:se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AF05ADE-F4CE-4EB3-A9A5-05EBD98DC13B}"/>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179832" y="6550223"/>
            <a:ext cx="4800600" cy="307777"/>
          </a:xfrm>
          <a:prstGeom prst="rect">
            <a:avLst/>
          </a:prstGeom>
          <a:noFill/>
        </p:spPr>
        <p:txBody>
          <a:bodyPr wrap="square" rtlCol="0">
            <a:spAutoFit/>
          </a:bodyPr>
          <a:lstStyle/>
          <a:p>
            <a:r>
              <a:rPr lang="en-US" sz="1400" dirty="0"/>
              <a:t>Jacob 2:12-13</a:t>
            </a:r>
          </a:p>
        </p:txBody>
      </p:sp>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latin typeface="Rockwell" pitchFamily="18" charset="0"/>
              </a:rPr>
              <a:t>Wealth = Pride</a:t>
            </a:r>
          </a:p>
        </p:txBody>
      </p:sp>
      <p:sp>
        <p:nvSpPr>
          <p:cNvPr id="5" name="TextBox 4"/>
          <p:cNvSpPr txBox="1"/>
          <p:nvPr/>
        </p:nvSpPr>
        <p:spPr>
          <a:xfrm>
            <a:off x="1420368" y="963169"/>
            <a:ext cx="4495800" cy="2031325"/>
          </a:xfrm>
          <a:prstGeom prst="rect">
            <a:avLst/>
          </a:prstGeom>
          <a:noFill/>
        </p:spPr>
        <p:txBody>
          <a:bodyPr wrap="square" rtlCol="0">
            <a:spAutoFit/>
          </a:bodyPr>
          <a:lstStyle/>
          <a:p>
            <a:r>
              <a:rPr lang="en-US" dirty="0"/>
              <a:t>Whenever any group chose to keep the commandments of God, he blessed and prospered them. ..Most of the people in the Book of Mormon (Nephite and Jaredites alike) lost sight of the source of their blessings. Wealth became the end in life rather than a means to accomplishment of good…</a:t>
            </a:r>
          </a:p>
        </p:txBody>
      </p:sp>
      <p:sp>
        <p:nvSpPr>
          <p:cNvPr id="6" name="TextBox 5"/>
          <p:cNvSpPr txBox="1"/>
          <p:nvPr/>
        </p:nvSpPr>
        <p:spPr>
          <a:xfrm>
            <a:off x="5410200" y="4572000"/>
            <a:ext cx="4800600" cy="1477328"/>
          </a:xfrm>
          <a:prstGeom prst="rect">
            <a:avLst/>
          </a:prstGeom>
          <a:noFill/>
        </p:spPr>
        <p:txBody>
          <a:bodyPr wrap="square" rtlCol="0">
            <a:spAutoFit/>
          </a:bodyPr>
          <a:lstStyle/>
          <a:p>
            <a:r>
              <a:rPr lang="en-US" dirty="0"/>
              <a:t>…Things became more important than people, then it was only a matter of time before class distinctions, caste systems, and the persecution of the poor followed. </a:t>
            </a:r>
          </a:p>
          <a:p>
            <a:r>
              <a:rPr lang="en-US" dirty="0"/>
              <a:t>JFM and RLM</a:t>
            </a:r>
          </a:p>
        </p:txBody>
      </p:sp>
      <p:pic>
        <p:nvPicPr>
          <p:cNvPr id="7" name="Picture 6">
            <a:extLst>
              <a:ext uri="{FF2B5EF4-FFF2-40B4-BE49-F238E27FC236}">
                <a16:creationId xmlns:a16="http://schemas.microsoft.com/office/drawing/2014/main" id="{FE6FB805-8292-4B65-8BB1-F1E49732BC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4223" y="850201"/>
            <a:ext cx="4786503" cy="3188403"/>
          </a:xfrm>
          <a:prstGeom prst="rect">
            <a:avLst/>
          </a:prstGeom>
        </p:spPr>
      </p:pic>
      <p:pic>
        <p:nvPicPr>
          <p:cNvPr id="10" name="Picture 9">
            <a:extLst>
              <a:ext uri="{FF2B5EF4-FFF2-40B4-BE49-F238E27FC236}">
                <a16:creationId xmlns:a16="http://schemas.microsoft.com/office/drawing/2014/main" id="{58ACA889-6CBC-4104-949D-B281BFE5BA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5803" y="3350209"/>
            <a:ext cx="3095625" cy="2981325"/>
          </a:xfrm>
          <a:prstGeom prst="rect">
            <a:avLst/>
          </a:prstGeom>
        </p:spPr>
      </p:pic>
    </p:spTree>
    <p:extLst>
      <p:ext uri="{BB962C8B-B14F-4D97-AF65-F5344CB8AC3E}">
        <p14:creationId xmlns:p14="http://schemas.microsoft.com/office/powerpoint/2010/main" val="143108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5925FB-DC98-4EE3-8B28-60468C04773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225552" y="0"/>
            <a:ext cx="8610600" cy="5078313"/>
          </a:xfrm>
          <a:prstGeom prst="rect">
            <a:avLst/>
          </a:prstGeom>
          <a:noFill/>
        </p:spPr>
        <p:txBody>
          <a:bodyPr wrap="square" rtlCol="0">
            <a:spAutoFit/>
          </a:bodyPr>
          <a:lstStyle/>
          <a:p>
            <a:r>
              <a:rPr lang="en-US" dirty="0"/>
              <a:t>Sources:</a:t>
            </a:r>
          </a:p>
          <a:p>
            <a:endParaRPr lang="en-US" dirty="0"/>
          </a:p>
          <a:p>
            <a:r>
              <a:rPr lang="en-US" dirty="0"/>
              <a:t>Joseph Fielding McConkie and Robert L. Millet </a:t>
            </a:r>
            <a:r>
              <a:rPr lang="en-US" i="1" dirty="0"/>
              <a:t>Doctrinal Commentary on the Book of Mormon</a:t>
            </a:r>
            <a:r>
              <a:rPr lang="en-US" dirty="0"/>
              <a:t> Vol. 2 pg. 13</a:t>
            </a:r>
          </a:p>
          <a:p>
            <a:r>
              <a:rPr lang="en-US" dirty="0"/>
              <a:t>Dieter F. </a:t>
            </a:r>
            <a:r>
              <a:rPr lang="en-US" dirty="0" err="1"/>
              <a:t>Uchtdorf</a:t>
            </a:r>
            <a:r>
              <a:rPr lang="en-US" dirty="0"/>
              <a:t>  </a:t>
            </a:r>
            <a:r>
              <a:rPr lang="en-US" i="1" dirty="0"/>
              <a:t>Pride and the Priesthood </a:t>
            </a:r>
            <a:r>
              <a:rPr lang="en-US" dirty="0"/>
              <a:t>Ensign or </a:t>
            </a:r>
            <a:r>
              <a:rPr lang="en-US" dirty="0" err="1"/>
              <a:t>Liahona</a:t>
            </a:r>
            <a:r>
              <a:rPr lang="en-US" dirty="0"/>
              <a:t>, Nov. 2010, 56</a:t>
            </a:r>
          </a:p>
          <a:p>
            <a:r>
              <a:rPr lang="en-US" dirty="0"/>
              <a:t>Wikipedia http://en.wikipedia.org/wiki/Keeping_up_with_the_Joneses</a:t>
            </a:r>
          </a:p>
          <a:p>
            <a:r>
              <a:rPr lang="en-US" dirty="0"/>
              <a:t>Ezra Taft Benson(The Teachings of Ezra Taft Benson [1988], 277). Pride: </a:t>
            </a:r>
            <a:r>
              <a:rPr lang="en-US" b="0" i="1" dirty="0">
                <a:solidFill>
                  <a:srgbClr val="000000"/>
                </a:solidFill>
                <a:effectLst/>
              </a:rPr>
              <a:t>Teachings of Presidents of the Church: Ezra Taft Benson</a:t>
            </a:r>
            <a:r>
              <a:rPr lang="en-US" b="0" i="0" dirty="0">
                <a:solidFill>
                  <a:srgbClr val="000000"/>
                </a:solidFill>
                <a:effectLst/>
              </a:rPr>
              <a:t> [2014], </a:t>
            </a:r>
            <a:r>
              <a:rPr lang="en-US" b="0" i="0" u="none" strike="noStrike" dirty="0">
                <a:effectLst/>
              </a:rPr>
              <a:t>235</a:t>
            </a:r>
            <a:endParaRPr lang="en-US" dirty="0"/>
          </a:p>
          <a:p>
            <a:r>
              <a:rPr lang="en-US" b="1" dirty="0"/>
              <a:t>Chastity in an Unchaste World see Oct. 2012 for more information on Chastity— in the eyes of the youth.</a:t>
            </a:r>
          </a:p>
          <a:p>
            <a:r>
              <a:rPr lang="en-US" dirty="0"/>
              <a:t>Gordon B. Hinckley </a:t>
            </a:r>
            <a:r>
              <a:rPr lang="en-US" i="1" dirty="0"/>
              <a:t>What Are People Asking about Us? </a:t>
            </a:r>
            <a:r>
              <a:rPr lang="en-US" dirty="0"/>
              <a:t>Ensign, Nov. 1998, 71–72</a:t>
            </a:r>
          </a:p>
          <a:p>
            <a:r>
              <a:rPr lang="en-US" dirty="0"/>
              <a:t>Unwed Mother’s chart http://www.familyfacts.org/charts/207/unwed-childbearing-has-increased-dramatically-regardless-of-mothers-age</a:t>
            </a:r>
          </a:p>
          <a:p>
            <a:r>
              <a:rPr lang="en-US" dirty="0"/>
              <a:t>Neil A. Maxwell </a:t>
            </a:r>
            <a:r>
              <a:rPr lang="en-US" i="1" dirty="0"/>
              <a:t>The Seventh Commandment: A Shield </a:t>
            </a:r>
            <a:r>
              <a:rPr lang="en-US" dirty="0"/>
              <a:t>Jan. 2002 Liahona</a:t>
            </a:r>
          </a:p>
          <a:p>
            <a:r>
              <a:rPr lang="en-US" dirty="0"/>
              <a:t>Richard G. Scott </a:t>
            </a:r>
            <a:r>
              <a:rPr lang="en-US" i="1" dirty="0"/>
              <a:t>Making the Right Choices </a:t>
            </a:r>
            <a:r>
              <a:rPr lang="en-US" dirty="0"/>
              <a:t>Ensign, Nov. 1994, 38</a:t>
            </a:r>
          </a:p>
          <a:p>
            <a:r>
              <a:rPr lang="en-US" dirty="0"/>
              <a:t>For the Strength of Youth Pamphlet Pg 35</a:t>
            </a:r>
          </a:p>
          <a:p>
            <a:r>
              <a:rPr lang="en-US" b="0" i="0" dirty="0">
                <a:solidFill>
                  <a:srgbClr val="000000"/>
                </a:solidFill>
                <a:effectLst/>
              </a:rPr>
              <a:t>Russell M. Nelson, “</a:t>
            </a:r>
            <a:r>
              <a:rPr lang="en-US" b="0" i="0" u="none" strike="noStrike" dirty="0">
                <a:effectLst/>
              </a:rPr>
              <a:t>Christ Is Risen; Faith in Him Will Move Mountains</a:t>
            </a:r>
            <a:r>
              <a:rPr lang="en-US" b="0" i="0" dirty="0">
                <a:solidFill>
                  <a:srgbClr val="000000"/>
                </a:solidFill>
                <a:effectLst/>
              </a:rPr>
              <a:t>,” </a:t>
            </a:r>
            <a:r>
              <a:rPr lang="en-US" b="0" i="1" dirty="0">
                <a:solidFill>
                  <a:srgbClr val="000000"/>
                </a:solidFill>
                <a:effectLst/>
              </a:rPr>
              <a:t>Liahona</a:t>
            </a:r>
            <a:r>
              <a:rPr lang="en-US" b="0" i="0" dirty="0">
                <a:solidFill>
                  <a:srgbClr val="000000"/>
                </a:solidFill>
                <a:effectLst/>
              </a:rPr>
              <a:t>, May 2021, 104</a:t>
            </a:r>
            <a:endParaRPr lang="en-US" dirty="0"/>
          </a:p>
        </p:txBody>
      </p:sp>
      <p:sp>
        <p:nvSpPr>
          <p:cNvPr id="24" name="Footer Placeholder 14">
            <a:extLst>
              <a:ext uri="{FF2B5EF4-FFF2-40B4-BE49-F238E27FC236}">
                <a16:creationId xmlns:a16="http://schemas.microsoft.com/office/drawing/2014/main" id="{170FCFBF-9FF4-472F-B165-CBEA29A77620}"/>
              </a:ext>
            </a:extLst>
          </p:cNvPr>
          <p:cNvSpPr>
            <a:spLocks noGrp="1"/>
          </p:cNvSpPr>
          <p:nvPr/>
        </p:nvSpPr>
        <p:spPr>
          <a:xfrm>
            <a:off x="151809"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spTree>
    <p:extLst>
      <p:ext uri="{BB962C8B-B14F-4D97-AF65-F5344CB8AC3E}">
        <p14:creationId xmlns:p14="http://schemas.microsoft.com/office/powerpoint/2010/main" val="27160151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3C9493-7A9C-41E5-9C2B-796D22C4489E}"/>
              </a:ext>
            </a:extLst>
          </p:cNvPr>
          <p:cNvSpPr/>
          <p:nvPr/>
        </p:nvSpPr>
        <p:spPr>
          <a:xfrm>
            <a:off x="-2" y="2893100"/>
            <a:ext cx="6516415" cy="1600438"/>
          </a:xfrm>
          <a:prstGeom prst="rect">
            <a:avLst/>
          </a:prstGeom>
          <a:ln>
            <a:solidFill>
              <a:schemeClr val="tx1"/>
            </a:solidFill>
          </a:ln>
        </p:spPr>
        <p:txBody>
          <a:bodyPr wrap="square">
            <a:spAutoFit/>
          </a:bodyPr>
          <a:lstStyle/>
          <a:p>
            <a:pPr fontAlgn="base"/>
            <a:r>
              <a:rPr lang="en-US" sz="1400" b="1" dirty="0"/>
              <a:t>“Chastity is sexual purity</a:t>
            </a:r>
            <a:r>
              <a:rPr lang="en-US" sz="1400" dirty="0"/>
              <a:t>, a condition that is ‘pleasing unto God’ (Jacob 2:7). To be chaste, you must be morally clean in your thoughts, words, and actions. You must not have any sexual relations before you are legally married. When you are married, you must be completely faithful to your husband or wife.</a:t>
            </a:r>
          </a:p>
          <a:p>
            <a:pPr fontAlgn="base"/>
            <a:r>
              <a:rPr lang="en-US" sz="1400" dirty="0"/>
              <a:t>“Physical intimacy between husband and wife is beautiful and sacred. It is ordained of God for the creation of children and for the expression of love within marriage” (</a:t>
            </a:r>
            <a:r>
              <a:rPr lang="en-US" sz="1400" i="1" dirty="0"/>
              <a:t>True to the Faith: A Gospel Reference</a:t>
            </a:r>
            <a:r>
              <a:rPr lang="en-US" sz="1400" dirty="0"/>
              <a:t> [2004], 29).</a:t>
            </a:r>
            <a:endParaRPr lang="en-US" sz="1400" b="0" i="0" dirty="0">
              <a:effectLst/>
            </a:endParaRPr>
          </a:p>
        </p:txBody>
      </p:sp>
      <p:sp>
        <p:nvSpPr>
          <p:cNvPr id="3" name="Rectangle 2">
            <a:extLst>
              <a:ext uri="{FF2B5EF4-FFF2-40B4-BE49-F238E27FC236}">
                <a16:creationId xmlns:a16="http://schemas.microsoft.com/office/drawing/2014/main" id="{B0270A44-33A8-4322-B8AC-22D6E099516A}"/>
              </a:ext>
            </a:extLst>
          </p:cNvPr>
          <p:cNvSpPr/>
          <p:nvPr/>
        </p:nvSpPr>
        <p:spPr>
          <a:xfrm>
            <a:off x="0" y="4493538"/>
            <a:ext cx="6516415" cy="2031325"/>
          </a:xfrm>
          <a:prstGeom prst="rect">
            <a:avLst/>
          </a:prstGeom>
          <a:ln>
            <a:solidFill>
              <a:schemeClr val="tx1"/>
            </a:solidFill>
          </a:ln>
        </p:spPr>
        <p:txBody>
          <a:bodyPr wrap="square">
            <a:spAutoFit/>
          </a:bodyPr>
          <a:lstStyle/>
          <a:p>
            <a:pPr fontAlgn="base"/>
            <a:r>
              <a:rPr lang="en-US" sz="1400" b="1" dirty="0"/>
              <a:t>“Never do anything that could lead to sexual transgression</a:t>
            </a:r>
            <a:r>
              <a:rPr lang="en-US" sz="1400" dirty="0"/>
              <a:t>. Treat others with respect, not as objects used to satisfy lustful and selfish desires. Before marriage, do not participate in passionate kissing, lie on top of another person, or touch the private, sacred parts of another person’s body, with or without clothing. Do not do anything else that arouses sexual feelings. Do not arouse those emotions in your own body. …</a:t>
            </a:r>
          </a:p>
          <a:p>
            <a:pPr fontAlgn="base"/>
            <a:r>
              <a:rPr lang="en-US" sz="1400" dirty="0"/>
              <a:t>“Avoid situations that invite increased temptation. … Do not participate in discussions or any media that arouse sexual feelings. Do not participate in any type of pornography. The Spirit can help you know when you are at risk and give you the strength to remove yourself from the situation” (</a:t>
            </a:r>
            <a:r>
              <a:rPr lang="en-US" sz="1400" i="1" dirty="0"/>
              <a:t>For the Strength of Youth</a:t>
            </a:r>
            <a:r>
              <a:rPr lang="en-US" sz="1400" dirty="0"/>
              <a:t> [booklet, 2011], 36).</a:t>
            </a:r>
            <a:endParaRPr lang="en-US" sz="1400" b="0" i="0" dirty="0">
              <a:effectLst/>
            </a:endParaRPr>
          </a:p>
        </p:txBody>
      </p:sp>
      <p:sp>
        <p:nvSpPr>
          <p:cNvPr id="4" name="Rectangle 3">
            <a:extLst>
              <a:ext uri="{FF2B5EF4-FFF2-40B4-BE49-F238E27FC236}">
                <a16:creationId xmlns:a16="http://schemas.microsoft.com/office/drawing/2014/main" id="{73A23222-46F7-46AC-A189-BECE6974E43B}"/>
              </a:ext>
            </a:extLst>
          </p:cNvPr>
          <p:cNvSpPr/>
          <p:nvPr/>
        </p:nvSpPr>
        <p:spPr>
          <a:xfrm>
            <a:off x="-1" y="0"/>
            <a:ext cx="6516415" cy="2893100"/>
          </a:xfrm>
          <a:prstGeom prst="rect">
            <a:avLst/>
          </a:prstGeom>
          <a:ln>
            <a:solidFill>
              <a:schemeClr val="tx1"/>
            </a:solidFill>
          </a:ln>
        </p:spPr>
        <p:txBody>
          <a:bodyPr wrap="square">
            <a:spAutoFit/>
          </a:bodyPr>
          <a:lstStyle/>
          <a:p>
            <a:pPr fontAlgn="base"/>
            <a:r>
              <a:rPr lang="en-US" sz="1400" b="1" dirty="0"/>
              <a:t>Free With Your Substance Jacob 2:17:</a:t>
            </a:r>
          </a:p>
          <a:p>
            <a:pPr fontAlgn="base"/>
            <a:r>
              <a:rPr lang="en-US" sz="1400" dirty="0"/>
              <a:t>“How much should we pay in fast offerings? My brothers and sisters, the measure of our offering to bless the poor is a measure of our gratitude to our Heavenly Father. Will we, who have been blessed so abundantly, turn our backs on those who need our help? Paying a generous fast offering is a measure of our willingness to consecrate ourselves to relieve the suffering of others.</a:t>
            </a:r>
          </a:p>
          <a:p>
            <a:pPr fontAlgn="base"/>
            <a:r>
              <a:rPr lang="en-US" sz="1400" dirty="0"/>
              <a:t>“Brother Marion G. Romney, who was the bishop of our ward when I was called on a mission and who later served as a member of the First Presidency of the Church, admonished: ‘Be liberal in your giving, that you yourselves may grow. Don’t give just for the benefit of the poor, but give for your own welfare. Give enough so that you can give yourself into the kingdom of God through consecrating of your means and your time’ [“The Blessings of the Fast,”</a:t>
            </a:r>
            <a:r>
              <a:rPr lang="en-US" sz="1400" i="1" dirty="0"/>
              <a:t> Ensign,</a:t>
            </a:r>
            <a:r>
              <a:rPr lang="en-US" sz="1400" dirty="0"/>
              <a:t> July 1982, 4]” (Joseph B. Wirthlin, “The Law of the Fast,”</a:t>
            </a:r>
            <a:r>
              <a:rPr lang="en-US" sz="1400" i="1" dirty="0"/>
              <a:t> Ensign,</a:t>
            </a:r>
            <a:r>
              <a:rPr lang="en-US" sz="1400" dirty="0"/>
              <a:t> May 2001, 75).</a:t>
            </a:r>
            <a:endParaRPr lang="en-US" sz="1400" b="0" i="0" dirty="0">
              <a:effectLst/>
            </a:endParaRPr>
          </a:p>
        </p:txBody>
      </p:sp>
      <p:sp>
        <p:nvSpPr>
          <p:cNvPr id="6" name="TextBox 5">
            <a:extLst>
              <a:ext uri="{FF2B5EF4-FFF2-40B4-BE49-F238E27FC236}">
                <a16:creationId xmlns:a16="http://schemas.microsoft.com/office/drawing/2014/main" id="{5FDCEA90-1F15-427B-A686-A8F989D82472}"/>
              </a:ext>
            </a:extLst>
          </p:cNvPr>
          <p:cNvSpPr txBox="1"/>
          <p:nvPr/>
        </p:nvSpPr>
        <p:spPr>
          <a:xfrm>
            <a:off x="6516413" y="0"/>
            <a:ext cx="5675587" cy="3416320"/>
          </a:xfrm>
          <a:prstGeom prst="rect">
            <a:avLst/>
          </a:prstGeom>
          <a:noFill/>
          <a:ln>
            <a:solidFill>
              <a:schemeClr val="tx1"/>
            </a:solidFill>
          </a:ln>
        </p:spPr>
        <p:txBody>
          <a:bodyPr wrap="square">
            <a:spAutoFit/>
          </a:bodyPr>
          <a:lstStyle/>
          <a:p>
            <a:pPr algn="l" fontAlgn="base"/>
            <a:r>
              <a:rPr lang="en-US" sz="1200" b="1" i="0" dirty="0">
                <a:solidFill>
                  <a:srgbClr val="212225"/>
                </a:solidFill>
                <a:effectLst/>
              </a:rPr>
              <a:t>Jacob 2:25-28</a:t>
            </a:r>
          </a:p>
          <a:p>
            <a:pPr algn="l" fontAlgn="base"/>
            <a:r>
              <a:rPr lang="en-US" sz="1200" b="1" i="0" dirty="0">
                <a:solidFill>
                  <a:srgbClr val="212225"/>
                </a:solidFill>
                <a:effectLst/>
              </a:rPr>
              <a:t>The power of procreation </a:t>
            </a:r>
            <a:r>
              <a:rPr lang="en-US" sz="1200" b="0" i="0" dirty="0">
                <a:solidFill>
                  <a:srgbClr val="212225"/>
                </a:solidFill>
                <a:effectLst/>
              </a:rPr>
              <a:t>is spiritually significant. Misuse of this power subverts the purposes of the Father’s plan and of our mortal existence. Our Heavenly Father and His Beloved Son are creators and have entrusted each of us with a portion of Their creative power. Specific guidelines for the proper use of the ability to create life are vital elements in the Father’s plan. How we feel about and use that supernal power will determine in large measure our happiness in mortality and our destiny in eternity. …</a:t>
            </a:r>
          </a:p>
          <a:p>
            <a:pPr algn="l" fontAlgn="base"/>
            <a:r>
              <a:rPr lang="en-US" sz="1200" b="0" i="0" dirty="0">
                <a:solidFill>
                  <a:srgbClr val="212225"/>
                </a:solidFill>
                <a:effectLst/>
              </a:rPr>
              <a:t>The Church of Jesus Christ of Latter-day Saints has a single, undeviating standard of sexual morality: intimate relations are proper only between a man and a woman in the marriage relationship prescribed in God’s plan. Such relations are not merely a curiosity to be explored, an appetite to be satisfied, or a type of recreation or entertainment to be pursued selfishly. They are not a conquest to be achieved or simply an act to be performed. Rather, they are in mortality one of the ultimate expressions of our divine nature and potential and a way of strengthening emotional and spiritual bonds between husband and wife. We are agents blessed with moral agency and are defined by our divine heritage as children of God—and not by sexual behaviors, contemporary attitudes, or secular philosophies. (David A. Bednar, “</a:t>
            </a:r>
            <a:r>
              <a:rPr lang="en-US" sz="1200" b="0" i="0" u="none" strike="noStrike" dirty="0">
                <a:solidFill>
                  <a:srgbClr val="212225"/>
                </a:solidFill>
                <a:effectLst/>
              </a:rPr>
              <a:t>We Believe in Being Chaste</a:t>
            </a:r>
            <a:r>
              <a:rPr lang="en-US" sz="1200" b="0" i="0" dirty="0">
                <a:solidFill>
                  <a:srgbClr val="212225"/>
                </a:solidFill>
                <a:effectLst/>
              </a:rPr>
              <a:t>,” </a:t>
            </a:r>
            <a:r>
              <a:rPr lang="en-US" sz="1200" b="0" i="1" dirty="0">
                <a:solidFill>
                  <a:srgbClr val="212225"/>
                </a:solidFill>
                <a:effectLst/>
              </a:rPr>
              <a:t>Ensign</a:t>
            </a:r>
            <a:r>
              <a:rPr lang="en-US" sz="1200" b="0" i="0" dirty="0">
                <a:solidFill>
                  <a:srgbClr val="212225"/>
                </a:solidFill>
                <a:effectLst/>
              </a:rPr>
              <a:t> or </a:t>
            </a:r>
            <a:r>
              <a:rPr lang="en-US" sz="1200" b="0" i="1" dirty="0">
                <a:solidFill>
                  <a:srgbClr val="212225"/>
                </a:solidFill>
                <a:effectLst/>
              </a:rPr>
              <a:t>Liahona</a:t>
            </a:r>
            <a:r>
              <a:rPr lang="en-US" sz="1200" b="0" i="0" dirty="0">
                <a:solidFill>
                  <a:srgbClr val="212225"/>
                </a:solidFill>
                <a:effectLst/>
              </a:rPr>
              <a:t>, May 2013, 41–42)</a:t>
            </a:r>
          </a:p>
        </p:txBody>
      </p:sp>
      <p:sp>
        <p:nvSpPr>
          <p:cNvPr id="8" name="TextBox 7">
            <a:extLst>
              <a:ext uri="{FF2B5EF4-FFF2-40B4-BE49-F238E27FC236}">
                <a16:creationId xmlns:a16="http://schemas.microsoft.com/office/drawing/2014/main" id="{DC3E8F2B-0BE2-FFA7-F42E-BF6C6F69DEDB}"/>
              </a:ext>
            </a:extLst>
          </p:cNvPr>
          <p:cNvSpPr txBox="1"/>
          <p:nvPr/>
        </p:nvSpPr>
        <p:spPr>
          <a:xfrm>
            <a:off x="6516412" y="3416320"/>
            <a:ext cx="5675587" cy="1754326"/>
          </a:xfrm>
          <a:prstGeom prst="rect">
            <a:avLst/>
          </a:prstGeom>
          <a:noFill/>
          <a:ln>
            <a:solidFill>
              <a:schemeClr val="tx1"/>
            </a:solidFill>
          </a:ln>
        </p:spPr>
        <p:txBody>
          <a:bodyPr wrap="square">
            <a:spAutoFit/>
          </a:bodyPr>
          <a:lstStyle/>
          <a:p>
            <a:r>
              <a:rPr lang="en-US" sz="1200" b="1" i="0" dirty="0">
                <a:effectLst/>
              </a:rPr>
              <a:t>Is Sexual Sin Forgiven?</a:t>
            </a:r>
          </a:p>
          <a:p>
            <a:r>
              <a:rPr lang="en-US" sz="1200" b="0" i="0" dirty="0">
                <a:effectLst/>
              </a:rPr>
              <a:t>To you is extended the peace and renewal of repentance available through the atoning sacrifice of the Lord Jesus Christ. In such serious matters the path of repentance is not easily begun nor painlessly traveled. But the Savior of the world will walk that essential journey with you. He will strengthen you when you waver. He will be your light when it seems most dark. He will take your hand and be your hope when hope seems all you have left. His compassion and mercy, with all their cleansing and healing power, are freely given to all who truly wish complete forgiveness and will take the steps that lead to it. (Jeffrey R. Holland, “</a:t>
            </a:r>
            <a:r>
              <a:rPr lang="en-US" sz="1200" b="0" i="0" u="none" strike="noStrike" dirty="0">
                <a:effectLst/>
              </a:rPr>
              <a:t>Personal Purity</a:t>
            </a:r>
            <a:r>
              <a:rPr lang="en-US" sz="1200" b="0" i="0" dirty="0">
                <a:effectLst/>
              </a:rPr>
              <a:t>,” </a:t>
            </a:r>
            <a:r>
              <a:rPr lang="en-US" sz="1200" b="0" i="1" dirty="0">
                <a:effectLst/>
              </a:rPr>
              <a:t>Ensign</a:t>
            </a:r>
            <a:r>
              <a:rPr lang="en-US" sz="1200" b="0" i="0" dirty="0">
                <a:effectLst/>
              </a:rPr>
              <a:t> or </a:t>
            </a:r>
            <a:r>
              <a:rPr lang="en-US" sz="1200" b="0" i="1" dirty="0">
                <a:effectLst/>
              </a:rPr>
              <a:t>Liahona</a:t>
            </a:r>
            <a:r>
              <a:rPr lang="en-US" sz="1200" b="0" i="0" dirty="0">
                <a:effectLst/>
              </a:rPr>
              <a:t>, Nov. 1998, 78)</a:t>
            </a:r>
            <a:endParaRPr lang="en-US" sz="1200" dirty="0"/>
          </a:p>
        </p:txBody>
      </p:sp>
      <p:sp>
        <p:nvSpPr>
          <p:cNvPr id="10" name="TextBox 9">
            <a:extLst>
              <a:ext uri="{FF2B5EF4-FFF2-40B4-BE49-F238E27FC236}">
                <a16:creationId xmlns:a16="http://schemas.microsoft.com/office/drawing/2014/main" id="{308FEE4E-A856-1F77-E9C9-E0BEDDB46237}"/>
              </a:ext>
            </a:extLst>
          </p:cNvPr>
          <p:cNvSpPr txBox="1"/>
          <p:nvPr/>
        </p:nvSpPr>
        <p:spPr>
          <a:xfrm>
            <a:off x="6687880" y="5652380"/>
            <a:ext cx="6124352" cy="923330"/>
          </a:xfrm>
          <a:prstGeom prst="rect">
            <a:avLst/>
          </a:prstGeom>
          <a:noFill/>
        </p:spPr>
        <p:txBody>
          <a:bodyPr wrap="square">
            <a:spAutoFit/>
          </a:bodyPr>
          <a:lstStyle/>
          <a:p>
            <a:pPr algn="l" fontAlgn="base">
              <a:buFont typeface="Arial" panose="020B0604020202020204" pitchFamily="34" charset="0"/>
              <a:buChar char="•"/>
            </a:pPr>
            <a:r>
              <a:rPr lang="en-US" b="0" i="0" dirty="0">
                <a:solidFill>
                  <a:srgbClr val="53575B"/>
                </a:solidFill>
                <a:effectLst/>
              </a:rPr>
              <a:t>Dallin H. Oaks, “</a:t>
            </a:r>
            <a:r>
              <a:rPr lang="en-US" b="0" i="0" u="none" strike="noStrike" dirty="0">
                <a:solidFill>
                  <a:srgbClr val="53575B"/>
                </a:solidFill>
                <a:effectLst/>
              </a:rPr>
              <a:t>Recovering from the Trap of Pornography</a:t>
            </a:r>
            <a:r>
              <a:rPr lang="en-US" b="0" i="0" dirty="0">
                <a:solidFill>
                  <a:srgbClr val="53575B"/>
                </a:solidFill>
                <a:effectLst/>
              </a:rPr>
              <a:t>,” </a:t>
            </a:r>
            <a:r>
              <a:rPr lang="en-US" b="0" i="1" dirty="0">
                <a:solidFill>
                  <a:srgbClr val="53575B"/>
                </a:solidFill>
                <a:effectLst/>
              </a:rPr>
              <a:t>Ensign</a:t>
            </a:r>
            <a:r>
              <a:rPr lang="en-US" b="0" i="0" dirty="0">
                <a:solidFill>
                  <a:srgbClr val="53575B"/>
                </a:solidFill>
                <a:effectLst/>
              </a:rPr>
              <a:t> or </a:t>
            </a:r>
            <a:r>
              <a:rPr lang="en-US" b="0" i="1" dirty="0">
                <a:solidFill>
                  <a:srgbClr val="53575B"/>
                </a:solidFill>
                <a:effectLst/>
              </a:rPr>
              <a:t>Liahona</a:t>
            </a:r>
            <a:r>
              <a:rPr lang="en-US" b="0" i="0" dirty="0">
                <a:solidFill>
                  <a:srgbClr val="53575B"/>
                </a:solidFill>
                <a:effectLst/>
              </a:rPr>
              <a:t>, October 2015, 32–38</a:t>
            </a:r>
          </a:p>
          <a:p>
            <a:pPr algn="l" fontAlgn="base">
              <a:buFont typeface="Arial" panose="020B0604020202020204" pitchFamily="34" charset="0"/>
              <a:buChar char="•"/>
            </a:pPr>
            <a:r>
              <a:rPr lang="en-US" b="0" i="0" u="none" strike="noStrike" dirty="0">
                <a:solidFill>
                  <a:srgbClr val="53575B"/>
                </a:solidFill>
                <a:effectLst/>
              </a:rPr>
              <a:t>AddressingPornography.ChurchofJesusChrist.org</a:t>
            </a:r>
            <a:endParaRPr lang="en-US" b="0" i="0" dirty="0">
              <a:solidFill>
                <a:srgbClr val="53575B"/>
              </a:solidFill>
              <a:effectLst/>
            </a:endParaRPr>
          </a:p>
        </p:txBody>
      </p:sp>
      <p:sp>
        <p:nvSpPr>
          <p:cNvPr id="11" name="TextBox 10">
            <a:extLst>
              <a:ext uri="{FF2B5EF4-FFF2-40B4-BE49-F238E27FC236}">
                <a16:creationId xmlns:a16="http://schemas.microsoft.com/office/drawing/2014/main" id="{523156DA-56D7-22E5-9801-9F210628A9DE}"/>
              </a:ext>
            </a:extLst>
          </p:cNvPr>
          <p:cNvSpPr txBox="1"/>
          <p:nvPr/>
        </p:nvSpPr>
        <p:spPr>
          <a:xfrm>
            <a:off x="6879264" y="5284381"/>
            <a:ext cx="3987209" cy="369332"/>
          </a:xfrm>
          <a:prstGeom prst="rect">
            <a:avLst/>
          </a:prstGeom>
          <a:noFill/>
        </p:spPr>
        <p:txBody>
          <a:bodyPr wrap="square" rtlCol="0">
            <a:spAutoFit/>
          </a:bodyPr>
          <a:lstStyle/>
          <a:p>
            <a:r>
              <a:rPr lang="en-US" dirty="0"/>
              <a:t>Overcoming Pornography sites:</a:t>
            </a:r>
          </a:p>
        </p:txBody>
      </p:sp>
    </p:spTree>
    <p:extLst>
      <p:ext uri="{BB962C8B-B14F-4D97-AF65-F5344CB8AC3E}">
        <p14:creationId xmlns:p14="http://schemas.microsoft.com/office/powerpoint/2010/main" val="3477465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EFC1F5B6-46A6-404E-A1CF-AB313C8B0263}"/>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0" y="6550223"/>
            <a:ext cx="4800600" cy="307777"/>
          </a:xfrm>
          <a:prstGeom prst="rect">
            <a:avLst/>
          </a:prstGeom>
          <a:noFill/>
        </p:spPr>
        <p:txBody>
          <a:bodyPr wrap="square" rtlCol="0">
            <a:spAutoFit/>
          </a:bodyPr>
          <a:lstStyle/>
          <a:p>
            <a:r>
              <a:rPr lang="en-US" sz="1400" dirty="0"/>
              <a:t>Jacob 2:12-13</a:t>
            </a:r>
          </a:p>
        </p:txBody>
      </p:sp>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latin typeface="Rockwell" pitchFamily="18" charset="0"/>
              </a:rPr>
              <a:t>Gold Diggers</a:t>
            </a:r>
          </a:p>
        </p:txBody>
      </p:sp>
      <p:sp>
        <p:nvSpPr>
          <p:cNvPr id="5" name="TextBox 4"/>
          <p:cNvSpPr txBox="1"/>
          <p:nvPr/>
        </p:nvSpPr>
        <p:spPr>
          <a:xfrm>
            <a:off x="2667000" y="1466089"/>
            <a:ext cx="4800600" cy="461665"/>
          </a:xfrm>
          <a:prstGeom prst="rect">
            <a:avLst/>
          </a:prstGeom>
          <a:noFill/>
        </p:spPr>
        <p:txBody>
          <a:bodyPr wrap="square" rtlCol="0">
            <a:spAutoFit/>
          </a:bodyPr>
          <a:lstStyle/>
          <a:p>
            <a:r>
              <a:rPr lang="en-US" sz="2400" dirty="0"/>
              <a:t>Providence = God</a:t>
            </a:r>
          </a:p>
        </p:txBody>
      </p:sp>
      <p:sp>
        <p:nvSpPr>
          <p:cNvPr id="6" name="TextBox 5"/>
          <p:cNvSpPr txBox="1"/>
          <p:nvPr/>
        </p:nvSpPr>
        <p:spPr>
          <a:xfrm>
            <a:off x="1618488" y="719328"/>
            <a:ext cx="8778240" cy="646331"/>
          </a:xfrm>
          <a:prstGeom prst="rect">
            <a:avLst/>
          </a:prstGeom>
          <a:noFill/>
        </p:spPr>
        <p:txBody>
          <a:bodyPr wrap="square" rtlCol="0">
            <a:spAutoFit/>
          </a:bodyPr>
          <a:lstStyle/>
          <a:p>
            <a:pPr algn="ctr"/>
            <a:r>
              <a:rPr lang="en-US" dirty="0"/>
              <a:t>Many of the blessed people started to seek riches that were in abundance on the land:</a:t>
            </a:r>
          </a:p>
          <a:p>
            <a:pPr algn="ctr"/>
            <a:r>
              <a:rPr lang="en-US" dirty="0"/>
              <a:t>Gold, silver, precious ores</a:t>
            </a:r>
          </a:p>
        </p:txBody>
      </p:sp>
      <p:sp>
        <p:nvSpPr>
          <p:cNvPr id="7" name="TextBox 6"/>
          <p:cNvSpPr txBox="1"/>
          <p:nvPr/>
        </p:nvSpPr>
        <p:spPr>
          <a:xfrm>
            <a:off x="587229" y="2228457"/>
            <a:ext cx="5831104" cy="923330"/>
          </a:xfrm>
          <a:prstGeom prst="rect">
            <a:avLst/>
          </a:prstGeom>
          <a:noFill/>
        </p:spPr>
        <p:txBody>
          <a:bodyPr wrap="square" rtlCol="0">
            <a:spAutoFit/>
          </a:bodyPr>
          <a:lstStyle/>
          <a:p>
            <a:r>
              <a:rPr lang="en-US" dirty="0"/>
              <a:t>Pride began to be their occupation. </a:t>
            </a:r>
          </a:p>
          <a:p>
            <a:r>
              <a:rPr lang="en-US" dirty="0"/>
              <a:t>Things became more important than service to fellow men. </a:t>
            </a:r>
          </a:p>
          <a:p>
            <a:r>
              <a:rPr lang="en-US" dirty="0"/>
              <a:t>Selfishness overcame their characters</a:t>
            </a:r>
          </a:p>
        </p:txBody>
      </p:sp>
      <p:sp>
        <p:nvSpPr>
          <p:cNvPr id="8" name="TextBox 7"/>
          <p:cNvSpPr txBox="1"/>
          <p:nvPr/>
        </p:nvSpPr>
        <p:spPr>
          <a:xfrm>
            <a:off x="6007608" y="3252217"/>
            <a:ext cx="4800600" cy="2862322"/>
          </a:xfrm>
          <a:prstGeom prst="rect">
            <a:avLst/>
          </a:prstGeom>
          <a:noFill/>
        </p:spPr>
        <p:txBody>
          <a:bodyPr wrap="square" rtlCol="0">
            <a:spAutoFit/>
          </a:bodyPr>
          <a:lstStyle/>
          <a:p>
            <a:r>
              <a:rPr lang="en-US" dirty="0"/>
              <a:t>“At its core, pride is a sin of comparison, for though it usually begins with ‘Look how wonderful I am and what great things I have done,’ it always seems to end with ‘Therefore, I am better than you.’ …</a:t>
            </a:r>
          </a:p>
          <a:p>
            <a:endParaRPr lang="en-US" dirty="0"/>
          </a:p>
          <a:p>
            <a:r>
              <a:rPr lang="en-US" dirty="0"/>
              <a:t>“… This is the sin of ‘Thank God I am more special than you.’ At its core is the desire to be admired or envied. It is the sin of self-glorification.” Dieter F. </a:t>
            </a:r>
            <a:r>
              <a:rPr lang="en-US" dirty="0" err="1"/>
              <a:t>Uchtdorf</a:t>
            </a:r>
            <a:endParaRPr lang="en-US" dirty="0"/>
          </a:p>
        </p:txBody>
      </p:sp>
      <p:pic>
        <p:nvPicPr>
          <p:cNvPr id="31" name="Picture 30">
            <a:extLst>
              <a:ext uri="{FF2B5EF4-FFF2-40B4-BE49-F238E27FC236}">
                <a16:creationId xmlns:a16="http://schemas.microsoft.com/office/drawing/2014/main" id="{3AA667D7-6A80-44E6-9FFA-497211E3F1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7267" y="3734562"/>
            <a:ext cx="4121335" cy="2419350"/>
          </a:xfrm>
          <a:prstGeom prst="rect">
            <a:avLst/>
          </a:prstGeom>
        </p:spPr>
      </p:pic>
      <p:pic>
        <p:nvPicPr>
          <p:cNvPr id="33" name="Picture 32">
            <a:extLst>
              <a:ext uri="{FF2B5EF4-FFF2-40B4-BE49-F238E27FC236}">
                <a16:creationId xmlns:a16="http://schemas.microsoft.com/office/drawing/2014/main" id="{078C5A67-4627-4D8E-A0A3-6EC6A1617C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929" y="5360906"/>
            <a:ext cx="1051374" cy="1313162"/>
          </a:xfrm>
          <a:prstGeom prst="rect">
            <a:avLst/>
          </a:prstGeom>
        </p:spPr>
      </p:pic>
      <p:sp>
        <p:nvSpPr>
          <p:cNvPr id="34" name="Rectangle 33">
            <a:extLst>
              <a:ext uri="{FF2B5EF4-FFF2-40B4-BE49-F238E27FC236}">
                <a16:creationId xmlns:a16="http://schemas.microsoft.com/office/drawing/2014/main" id="{BEEF414D-C1F1-4205-B711-B6235319AC32}"/>
              </a:ext>
            </a:extLst>
          </p:cNvPr>
          <p:cNvSpPr/>
          <p:nvPr/>
        </p:nvSpPr>
        <p:spPr>
          <a:xfrm>
            <a:off x="5388600" y="6376416"/>
            <a:ext cx="3206262" cy="369332"/>
          </a:xfrm>
          <a:prstGeom prst="rect">
            <a:avLst/>
          </a:prstGeom>
        </p:spPr>
        <p:txBody>
          <a:bodyPr wrap="none">
            <a:spAutoFit/>
          </a:bodyPr>
          <a:lstStyle/>
          <a:p>
            <a:r>
              <a:rPr lang="en-US" dirty="0">
                <a:latin typeface="Rockwell" pitchFamily="18" charset="0"/>
              </a:rPr>
              <a:t>Pride Can Destroy Our Souls</a:t>
            </a:r>
            <a:endParaRPr lang="en-US" dirty="0"/>
          </a:p>
        </p:txBody>
      </p:sp>
      <p:sp>
        <p:nvSpPr>
          <p:cNvPr id="9" name="TextBox 8">
            <a:extLst>
              <a:ext uri="{FF2B5EF4-FFF2-40B4-BE49-F238E27FC236}">
                <a16:creationId xmlns:a16="http://schemas.microsoft.com/office/drawing/2014/main" id="{1C0B3D97-6D37-1BEE-1ABC-60B272C5AC81}"/>
              </a:ext>
            </a:extLst>
          </p:cNvPr>
          <p:cNvSpPr txBox="1"/>
          <p:nvPr/>
        </p:nvSpPr>
        <p:spPr>
          <a:xfrm>
            <a:off x="7609970" y="1684701"/>
            <a:ext cx="4419600" cy="923330"/>
          </a:xfrm>
          <a:prstGeom prst="rect">
            <a:avLst/>
          </a:prstGeom>
          <a:noFill/>
        </p:spPr>
        <p:txBody>
          <a:bodyPr wrap="square">
            <a:spAutoFit/>
          </a:bodyPr>
          <a:lstStyle/>
          <a:p>
            <a:r>
              <a:rPr lang="en-US" b="0" i="0" dirty="0">
                <a:solidFill>
                  <a:srgbClr val="000000"/>
                </a:solidFill>
                <a:effectLst/>
              </a:rPr>
              <a:t>“Pride is a sin that can readily be seen in others but is rarely admitted in ourselves.”</a:t>
            </a:r>
            <a:r>
              <a:rPr lang="en-US" b="0" i="1" dirty="0">
                <a:solidFill>
                  <a:srgbClr val="000000"/>
                </a:solidFill>
                <a:effectLst/>
              </a:rPr>
              <a:t> Ezra Taft Benson</a:t>
            </a:r>
            <a:r>
              <a:rPr lang="en-US" b="0" i="0" dirty="0">
                <a:solidFill>
                  <a:srgbClr val="000000"/>
                </a:solidFill>
                <a:effectLst/>
              </a:rPr>
              <a:t> </a:t>
            </a:r>
            <a:endParaRPr lang="en-US" dirty="0"/>
          </a:p>
        </p:txBody>
      </p:sp>
      <p:pic>
        <p:nvPicPr>
          <p:cNvPr id="11" name="Picture 10" descr="A person in a suit and tie&#10;&#10;Description automatically generated">
            <a:extLst>
              <a:ext uri="{FF2B5EF4-FFF2-40B4-BE49-F238E27FC236}">
                <a16:creationId xmlns:a16="http://schemas.microsoft.com/office/drawing/2014/main" id="{037813DA-6AAE-1689-971C-826E7961EC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50736" y="1541827"/>
            <a:ext cx="947928" cy="1341120"/>
          </a:xfrm>
          <a:prstGeom prst="rect">
            <a:avLst/>
          </a:prstGeom>
        </p:spPr>
      </p:pic>
    </p:spTree>
    <p:extLst>
      <p:ext uri="{BB962C8B-B14F-4D97-AF65-F5344CB8AC3E}">
        <p14:creationId xmlns:p14="http://schemas.microsoft.com/office/powerpoint/2010/main" val="286037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34"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88791BD-030C-4F0E-8777-0455CBECB01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0" y="6550223"/>
            <a:ext cx="4800600" cy="307777"/>
          </a:xfrm>
          <a:prstGeom prst="rect">
            <a:avLst/>
          </a:prstGeom>
          <a:noFill/>
        </p:spPr>
        <p:txBody>
          <a:bodyPr wrap="square" rtlCol="0">
            <a:spAutoFit/>
          </a:bodyPr>
          <a:lstStyle/>
          <a:p>
            <a:r>
              <a:rPr lang="en-US" sz="1400" dirty="0"/>
              <a:t>Jacob 2:14-16</a:t>
            </a:r>
          </a:p>
        </p:txBody>
      </p:sp>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latin typeface="Rockwell" pitchFamily="18" charset="0"/>
              </a:rPr>
              <a:t>Power to Destroy Souls</a:t>
            </a:r>
          </a:p>
        </p:txBody>
      </p:sp>
      <p:sp>
        <p:nvSpPr>
          <p:cNvPr id="6" name="TextBox 5"/>
          <p:cNvSpPr txBox="1"/>
          <p:nvPr/>
        </p:nvSpPr>
        <p:spPr>
          <a:xfrm>
            <a:off x="661416" y="957073"/>
            <a:ext cx="5175618" cy="4647426"/>
          </a:xfrm>
          <a:prstGeom prst="rect">
            <a:avLst/>
          </a:prstGeom>
          <a:noFill/>
        </p:spPr>
        <p:txBody>
          <a:bodyPr wrap="square" rtlCol="0">
            <a:spAutoFit/>
          </a:bodyPr>
          <a:lstStyle/>
          <a:p>
            <a:r>
              <a:rPr lang="en-US" sz="2000" dirty="0"/>
              <a:t>Satan seeks to destroy the righteous by using things of this world. Things that are obtainable.</a:t>
            </a:r>
          </a:p>
          <a:p>
            <a:endParaRPr lang="en-US" sz="2800" dirty="0"/>
          </a:p>
          <a:p>
            <a:r>
              <a:rPr lang="en-US" sz="2800" dirty="0"/>
              <a:t>“Keeping up with the Joneses”</a:t>
            </a:r>
            <a:r>
              <a:rPr lang="en-US" sz="2000" dirty="0"/>
              <a:t> </a:t>
            </a:r>
          </a:p>
          <a:p>
            <a:r>
              <a:rPr lang="en-US" sz="2000" dirty="0"/>
              <a:t>This is an idiom in many parts of the English-speaking world referring to the comparison to one's neighbor as a benchmark for social caste or the accumulation of material goods. To fail to "keep up with the Joneses" is perceived as demonstrating socio-economic or cultural inferiority. </a:t>
            </a:r>
            <a:r>
              <a:rPr lang="en-US" sz="1200" dirty="0"/>
              <a:t>Wikipedia</a:t>
            </a:r>
          </a:p>
          <a:p>
            <a:endParaRPr lang="en-US" sz="2000" dirty="0"/>
          </a:p>
          <a:p>
            <a:r>
              <a:rPr lang="en-US" sz="2000" dirty="0"/>
              <a:t>It is a phrase of one who has to have what his neighbor has and more…then more…then more. </a:t>
            </a:r>
          </a:p>
        </p:txBody>
      </p:sp>
      <p:pic>
        <p:nvPicPr>
          <p:cNvPr id="5" name="Picture 4">
            <a:extLst>
              <a:ext uri="{FF2B5EF4-FFF2-40B4-BE49-F238E27FC236}">
                <a16:creationId xmlns:a16="http://schemas.microsoft.com/office/drawing/2014/main" id="{41B610CE-5277-492E-B846-2D100689AA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5287" y="1603819"/>
            <a:ext cx="5175619" cy="3791141"/>
          </a:xfrm>
          <a:prstGeom prst="rect">
            <a:avLst/>
          </a:prstGeom>
        </p:spPr>
      </p:pic>
    </p:spTree>
    <p:extLst>
      <p:ext uri="{BB962C8B-B14F-4D97-AF65-F5344CB8AC3E}">
        <p14:creationId xmlns:p14="http://schemas.microsoft.com/office/powerpoint/2010/main" val="107750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22D0AF2-E24C-4765-8CDF-01357B05B7AC}"/>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0" y="6550223"/>
            <a:ext cx="4800600" cy="307777"/>
          </a:xfrm>
          <a:prstGeom prst="rect">
            <a:avLst/>
          </a:prstGeom>
          <a:noFill/>
        </p:spPr>
        <p:txBody>
          <a:bodyPr wrap="square" rtlCol="0">
            <a:spAutoFit/>
          </a:bodyPr>
          <a:lstStyle/>
          <a:p>
            <a:r>
              <a:rPr lang="en-US" sz="1400" dirty="0"/>
              <a:t>Jacob 2:19</a:t>
            </a:r>
          </a:p>
        </p:txBody>
      </p:sp>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latin typeface="Rockwell" pitchFamily="18" charset="0"/>
              </a:rPr>
              <a:t>Material Wealth</a:t>
            </a:r>
          </a:p>
        </p:txBody>
      </p:sp>
      <p:sp>
        <p:nvSpPr>
          <p:cNvPr id="6" name="TextBox 5"/>
          <p:cNvSpPr txBox="1"/>
          <p:nvPr/>
        </p:nvSpPr>
        <p:spPr>
          <a:xfrm>
            <a:off x="3578352" y="627889"/>
            <a:ext cx="4800600" cy="1200329"/>
          </a:xfrm>
          <a:prstGeom prst="rect">
            <a:avLst/>
          </a:prstGeom>
          <a:noFill/>
        </p:spPr>
        <p:txBody>
          <a:bodyPr wrap="square" rtlCol="0">
            <a:spAutoFit/>
          </a:bodyPr>
          <a:lstStyle/>
          <a:p>
            <a:pPr algn="ctr"/>
            <a:r>
              <a:rPr lang="en-US" sz="2400" dirty="0">
                <a:solidFill>
                  <a:srgbClr val="FF0000"/>
                </a:solidFill>
              </a:rPr>
              <a:t>What are some inappropriate attitudes toward wealth?</a:t>
            </a:r>
          </a:p>
          <a:p>
            <a:pPr algn="ctr"/>
            <a:endParaRPr lang="en-US" sz="2400" dirty="0">
              <a:solidFill>
                <a:srgbClr val="FF0000"/>
              </a:solidFill>
            </a:endParaRPr>
          </a:p>
        </p:txBody>
      </p:sp>
      <p:sp>
        <p:nvSpPr>
          <p:cNvPr id="8" name="TextBox 7"/>
          <p:cNvSpPr txBox="1"/>
          <p:nvPr/>
        </p:nvSpPr>
        <p:spPr>
          <a:xfrm>
            <a:off x="539496" y="4343401"/>
            <a:ext cx="5647944" cy="1631216"/>
          </a:xfrm>
          <a:prstGeom prst="rect">
            <a:avLst/>
          </a:prstGeom>
          <a:noFill/>
        </p:spPr>
        <p:txBody>
          <a:bodyPr wrap="square" rtlCol="0">
            <a:spAutoFit/>
          </a:bodyPr>
          <a:lstStyle/>
          <a:p>
            <a:r>
              <a:rPr lang="en-US" sz="2000" i="1" dirty="0"/>
              <a:t> ”And after ye have obtained a hope in Christ ye shall obtain riches, if ye seek them; and ye will seek them for the intent </a:t>
            </a:r>
            <a:r>
              <a:rPr lang="en-US" sz="2000" b="1" i="1" dirty="0"/>
              <a:t>to do </a:t>
            </a:r>
            <a:r>
              <a:rPr lang="en-US" sz="2000" i="1" dirty="0"/>
              <a:t>good—to clothe the naked, and to feed the hungry, and to liberate the captive, and administer relief to the sick and the afflicted.” </a:t>
            </a:r>
          </a:p>
        </p:txBody>
      </p:sp>
      <p:sp>
        <p:nvSpPr>
          <p:cNvPr id="9" name="TextBox 8"/>
          <p:cNvSpPr txBox="1"/>
          <p:nvPr/>
        </p:nvSpPr>
        <p:spPr>
          <a:xfrm>
            <a:off x="5867400" y="2286001"/>
            <a:ext cx="4800600" cy="1200329"/>
          </a:xfrm>
          <a:prstGeom prst="rect">
            <a:avLst/>
          </a:prstGeom>
          <a:noFill/>
        </p:spPr>
        <p:txBody>
          <a:bodyPr wrap="square" rtlCol="0">
            <a:spAutoFit/>
          </a:bodyPr>
          <a:lstStyle/>
          <a:p>
            <a:pPr algn="ctr"/>
            <a:r>
              <a:rPr lang="en-US" sz="2400" dirty="0">
                <a:solidFill>
                  <a:srgbClr val="FF0000"/>
                </a:solidFill>
              </a:rPr>
              <a:t>What are some appropriate attitudes toward Wealth?</a:t>
            </a:r>
          </a:p>
          <a:p>
            <a:endParaRPr lang="en-US" sz="2400" dirty="0">
              <a:solidFill>
                <a:srgbClr val="FF0000"/>
              </a:solidFill>
            </a:endParaRPr>
          </a:p>
        </p:txBody>
      </p:sp>
      <p:sp>
        <p:nvSpPr>
          <p:cNvPr id="10" name="TextBox 9"/>
          <p:cNvSpPr txBox="1"/>
          <p:nvPr/>
        </p:nvSpPr>
        <p:spPr>
          <a:xfrm>
            <a:off x="5867400" y="6027004"/>
            <a:ext cx="4800600" cy="461665"/>
          </a:xfrm>
          <a:prstGeom prst="rect">
            <a:avLst/>
          </a:prstGeom>
          <a:noFill/>
        </p:spPr>
        <p:txBody>
          <a:bodyPr wrap="square" rtlCol="0">
            <a:spAutoFit/>
          </a:bodyPr>
          <a:lstStyle/>
          <a:p>
            <a:pPr algn="ctr"/>
            <a:r>
              <a:rPr lang="en-US" sz="2400" b="1" dirty="0">
                <a:solidFill>
                  <a:srgbClr val="FF0000"/>
                </a:solidFill>
              </a:rPr>
              <a:t>To Do = Action</a:t>
            </a:r>
          </a:p>
        </p:txBody>
      </p:sp>
      <p:pic>
        <p:nvPicPr>
          <p:cNvPr id="5" name="Picture 4">
            <a:extLst>
              <a:ext uri="{FF2B5EF4-FFF2-40B4-BE49-F238E27FC236}">
                <a16:creationId xmlns:a16="http://schemas.microsoft.com/office/drawing/2014/main" id="{CA78ACA9-0316-45B1-A04B-7DE4E32EF1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768" y="1499616"/>
            <a:ext cx="4631817" cy="2642259"/>
          </a:xfrm>
          <a:prstGeom prst="rect">
            <a:avLst/>
          </a:prstGeom>
        </p:spPr>
      </p:pic>
      <p:pic>
        <p:nvPicPr>
          <p:cNvPr id="13" name="Picture 12">
            <a:extLst>
              <a:ext uri="{FF2B5EF4-FFF2-40B4-BE49-F238E27FC236}">
                <a16:creationId xmlns:a16="http://schemas.microsoft.com/office/drawing/2014/main" id="{0EB15868-9E94-4EC0-A752-6C117903B4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3952" y="3222574"/>
            <a:ext cx="4282326" cy="2417225"/>
          </a:xfrm>
          <a:prstGeom prst="rect">
            <a:avLst/>
          </a:prstGeom>
        </p:spPr>
      </p:pic>
    </p:spTree>
    <p:extLst>
      <p:ext uri="{BB962C8B-B14F-4D97-AF65-F5344CB8AC3E}">
        <p14:creationId xmlns:p14="http://schemas.microsoft.com/office/powerpoint/2010/main" val="360114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51B9804-4096-41C4-997B-45F474103BB6}"/>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252984" y="6550223"/>
            <a:ext cx="4800600" cy="307777"/>
          </a:xfrm>
          <a:prstGeom prst="rect">
            <a:avLst/>
          </a:prstGeom>
          <a:noFill/>
        </p:spPr>
        <p:txBody>
          <a:bodyPr wrap="square" rtlCol="0">
            <a:spAutoFit/>
          </a:bodyPr>
          <a:lstStyle/>
          <a:p>
            <a:r>
              <a:rPr lang="en-US" sz="1400" dirty="0"/>
              <a:t>Jacob 2:17-18</a:t>
            </a:r>
          </a:p>
        </p:txBody>
      </p:sp>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latin typeface="Rockwell" pitchFamily="18" charset="0"/>
              </a:rPr>
              <a:t>Think of Others</a:t>
            </a:r>
          </a:p>
        </p:txBody>
      </p:sp>
      <p:sp>
        <p:nvSpPr>
          <p:cNvPr id="6" name="TextBox 5"/>
          <p:cNvSpPr txBox="1"/>
          <p:nvPr/>
        </p:nvSpPr>
        <p:spPr>
          <a:xfrm>
            <a:off x="484632" y="920496"/>
            <a:ext cx="5873496" cy="646331"/>
          </a:xfrm>
          <a:prstGeom prst="rect">
            <a:avLst/>
          </a:prstGeom>
          <a:noFill/>
        </p:spPr>
        <p:txBody>
          <a:bodyPr wrap="square" rtlCol="0">
            <a:spAutoFit/>
          </a:bodyPr>
          <a:lstStyle/>
          <a:p>
            <a:r>
              <a:rPr lang="en-US" dirty="0"/>
              <a:t>Jacob exhorts them to think of others rather than themselves. Look upon their brethren equally as themselves</a:t>
            </a:r>
          </a:p>
        </p:txBody>
      </p:sp>
      <p:sp>
        <p:nvSpPr>
          <p:cNvPr id="7" name="TextBox 6"/>
          <p:cNvSpPr txBox="1"/>
          <p:nvPr/>
        </p:nvSpPr>
        <p:spPr>
          <a:xfrm>
            <a:off x="5055581" y="5462753"/>
            <a:ext cx="6477000" cy="1200329"/>
          </a:xfrm>
          <a:prstGeom prst="rect">
            <a:avLst/>
          </a:prstGeom>
          <a:noFill/>
        </p:spPr>
        <p:txBody>
          <a:bodyPr wrap="square" rtlCol="0">
            <a:spAutoFit/>
          </a:bodyPr>
          <a:lstStyle/>
          <a:p>
            <a:pPr algn="ctr"/>
            <a:r>
              <a:rPr lang="en-US" sz="3600" dirty="0">
                <a:effectLst>
                  <a:glow rad="101600">
                    <a:schemeClr val="accent5">
                      <a:satMod val="175000"/>
                      <a:alpha val="40000"/>
                    </a:schemeClr>
                  </a:glow>
                </a:effectLst>
              </a:rPr>
              <a:t>Seek for the riches of God…not the world</a:t>
            </a:r>
          </a:p>
        </p:txBody>
      </p:sp>
      <p:sp>
        <p:nvSpPr>
          <p:cNvPr id="8" name="TextBox 7"/>
          <p:cNvSpPr txBox="1"/>
          <p:nvPr/>
        </p:nvSpPr>
        <p:spPr>
          <a:xfrm>
            <a:off x="5526024" y="3361944"/>
            <a:ext cx="3733800" cy="1754326"/>
          </a:xfrm>
          <a:prstGeom prst="rect">
            <a:avLst/>
          </a:prstGeom>
          <a:noFill/>
        </p:spPr>
        <p:txBody>
          <a:bodyPr wrap="square" rtlCol="0">
            <a:spAutoFit/>
          </a:bodyPr>
          <a:lstStyle/>
          <a:p>
            <a:r>
              <a:rPr lang="en-US" i="1" dirty="0"/>
              <a:t>“Think of your brethren like unto yourselves, and be familiar with all and free with your substance, that they may be rich like unto you.</a:t>
            </a:r>
          </a:p>
          <a:p>
            <a:r>
              <a:rPr lang="en-US" i="1" dirty="0"/>
              <a:t>But before ye seek for riches, seek ye for the kingdom of God.”</a:t>
            </a:r>
          </a:p>
        </p:txBody>
      </p:sp>
      <p:pic>
        <p:nvPicPr>
          <p:cNvPr id="5" name="Picture 4">
            <a:extLst>
              <a:ext uri="{FF2B5EF4-FFF2-40B4-BE49-F238E27FC236}">
                <a16:creationId xmlns:a16="http://schemas.microsoft.com/office/drawing/2014/main" id="{9BDD6054-EF8F-4803-AF60-16F851097C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9408" y="1981200"/>
            <a:ext cx="3200400" cy="4267200"/>
          </a:xfrm>
          <a:prstGeom prst="rect">
            <a:avLst/>
          </a:prstGeom>
        </p:spPr>
      </p:pic>
      <p:pic>
        <p:nvPicPr>
          <p:cNvPr id="11" name="Picture 10">
            <a:extLst>
              <a:ext uri="{FF2B5EF4-FFF2-40B4-BE49-F238E27FC236}">
                <a16:creationId xmlns:a16="http://schemas.microsoft.com/office/drawing/2014/main" id="{6DBA619D-B0D3-487F-9842-8F03A86B8A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7999" y="744741"/>
            <a:ext cx="3531375" cy="2305875"/>
          </a:xfrm>
          <a:prstGeom prst="rect">
            <a:avLst/>
          </a:prstGeom>
        </p:spPr>
      </p:pic>
    </p:spTree>
    <p:extLst>
      <p:ext uri="{BB962C8B-B14F-4D97-AF65-F5344CB8AC3E}">
        <p14:creationId xmlns:p14="http://schemas.microsoft.com/office/powerpoint/2010/main" val="241499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7" name="Picture 596">
            <a:extLst>
              <a:ext uri="{FF2B5EF4-FFF2-40B4-BE49-F238E27FC236}">
                <a16:creationId xmlns:a16="http://schemas.microsoft.com/office/drawing/2014/main" id="{8806516D-4BD0-498C-9CB8-9E343C49D73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95" name="Rectangle 594"/>
          <p:cNvSpPr/>
          <p:nvPr/>
        </p:nvSpPr>
        <p:spPr>
          <a:xfrm>
            <a:off x="1524000" y="5334000"/>
            <a:ext cx="9144000" cy="1524000"/>
          </a:xfrm>
          <a:prstGeom prst="rect">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24000" y="0"/>
            <a:ext cx="9144000" cy="259080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ouble Wave 2"/>
          <p:cNvSpPr/>
          <p:nvPr/>
        </p:nvSpPr>
        <p:spPr>
          <a:xfrm>
            <a:off x="1524000" y="2133600"/>
            <a:ext cx="9144000" cy="1752600"/>
          </a:xfrm>
          <a:prstGeom prst="doubleWav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229"/>
          <p:cNvGrpSpPr/>
          <p:nvPr/>
        </p:nvGrpSpPr>
        <p:grpSpPr>
          <a:xfrm>
            <a:off x="2133600" y="838201"/>
            <a:ext cx="5486400" cy="2980323"/>
            <a:chOff x="1219200" y="838200"/>
            <a:chExt cx="7154005" cy="3886200"/>
          </a:xfrm>
        </p:grpSpPr>
        <p:grpSp>
          <p:nvGrpSpPr>
            <p:cNvPr id="7" name="Group 107"/>
            <p:cNvGrpSpPr/>
            <p:nvPr/>
          </p:nvGrpSpPr>
          <p:grpSpPr>
            <a:xfrm>
              <a:off x="1219200" y="838200"/>
              <a:ext cx="1743805" cy="3733800"/>
              <a:chOff x="7610042" y="1124339"/>
              <a:chExt cx="2183077" cy="4674359"/>
            </a:xfrm>
          </p:grpSpPr>
          <p:grpSp>
            <p:nvGrpSpPr>
              <p:cNvPr id="9" name="Group 58"/>
              <p:cNvGrpSpPr/>
              <p:nvPr/>
            </p:nvGrpSpPr>
            <p:grpSpPr>
              <a:xfrm rot="19650881">
                <a:off x="7610042" y="1912498"/>
                <a:ext cx="560711" cy="1828800"/>
                <a:chOff x="6765584" y="990600"/>
                <a:chExt cx="1083016" cy="3532339"/>
              </a:xfrm>
            </p:grpSpPr>
            <p:sp>
              <p:nvSpPr>
                <p:cNvPr id="57" name="Moon 5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5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oon 6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Moon 7"/>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59"/>
              <p:cNvGrpSpPr/>
              <p:nvPr/>
            </p:nvGrpSpPr>
            <p:grpSpPr>
              <a:xfrm rot="19650881">
                <a:off x="7610043" y="2598297"/>
                <a:ext cx="560711" cy="1828800"/>
                <a:chOff x="6765584" y="990600"/>
                <a:chExt cx="1083016" cy="3532339"/>
              </a:xfrm>
            </p:grpSpPr>
            <p:sp>
              <p:nvSpPr>
                <p:cNvPr id="52" name="Moon 5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65"/>
              <p:cNvGrpSpPr/>
              <p:nvPr/>
            </p:nvGrpSpPr>
            <p:grpSpPr>
              <a:xfrm rot="19650881">
                <a:off x="7610042" y="3360298"/>
                <a:ext cx="560711" cy="1828800"/>
                <a:chOff x="6765584" y="990600"/>
                <a:chExt cx="1083016" cy="3532339"/>
              </a:xfrm>
            </p:grpSpPr>
            <p:sp>
              <p:nvSpPr>
                <p:cNvPr id="47" name="Moon 4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71"/>
              <p:cNvGrpSpPr/>
              <p:nvPr/>
            </p:nvGrpSpPr>
            <p:grpSpPr>
              <a:xfrm rot="928600">
                <a:off x="8349452" y="1870455"/>
                <a:ext cx="560711" cy="1828800"/>
                <a:chOff x="6765584" y="990600"/>
                <a:chExt cx="1083016" cy="3532339"/>
              </a:xfrm>
            </p:grpSpPr>
            <p:sp>
              <p:nvSpPr>
                <p:cNvPr id="42" name="Moon 4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4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4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77"/>
              <p:cNvGrpSpPr/>
              <p:nvPr/>
            </p:nvGrpSpPr>
            <p:grpSpPr>
              <a:xfrm rot="2972959">
                <a:off x="8598363" y="2330596"/>
                <a:ext cx="560711" cy="1828800"/>
                <a:chOff x="6765584" y="990600"/>
                <a:chExt cx="1083016" cy="3532339"/>
              </a:xfrm>
            </p:grpSpPr>
            <p:sp>
              <p:nvSpPr>
                <p:cNvPr id="37" name="Moon 3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83"/>
              <p:cNvGrpSpPr/>
              <p:nvPr/>
            </p:nvGrpSpPr>
            <p:grpSpPr>
              <a:xfrm rot="21057775">
                <a:off x="7936516" y="1124339"/>
                <a:ext cx="560711" cy="2493875"/>
                <a:chOff x="6765584" y="990600"/>
                <a:chExt cx="1083016" cy="3532339"/>
              </a:xfrm>
            </p:grpSpPr>
            <p:sp>
              <p:nvSpPr>
                <p:cNvPr id="32" name="Moon 3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89"/>
              <p:cNvGrpSpPr/>
              <p:nvPr/>
            </p:nvGrpSpPr>
            <p:grpSpPr>
              <a:xfrm rot="1547556">
                <a:off x="8354077" y="3318090"/>
                <a:ext cx="560711" cy="1828800"/>
                <a:chOff x="6765584" y="990600"/>
                <a:chExt cx="1083016" cy="3532339"/>
              </a:xfrm>
            </p:grpSpPr>
            <p:sp>
              <p:nvSpPr>
                <p:cNvPr id="27" name="Moon 2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oon 2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oon 3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95"/>
              <p:cNvGrpSpPr/>
              <p:nvPr/>
            </p:nvGrpSpPr>
            <p:grpSpPr>
              <a:xfrm rot="19650881">
                <a:off x="7610042" y="3969898"/>
                <a:ext cx="560711" cy="1828800"/>
                <a:chOff x="6765584" y="990600"/>
                <a:chExt cx="1083016" cy="3532339"/>
              </a:xfrm>
            </p:grpSpPr>
            <p:sp>
              <p:nvSpPr>
                <p:cNvPr id="22" name="Moon 2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oon 2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oon 2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oon 2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oon 2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101"/>
              <p:cNvGrpSpPr/>
              <p:nvPr/>
            </p:nvGrpSpPr>
            <p:grpSpPr>
              <a:xfrm rot="1949119" flipH="1">
                <a:off x="8372043" y="3969897"/>
                <a:ext cx="560711" cy="1828800"/>
                <a:chOff x="6765584" y="990600"/>
                <a:chExt cx="1083016" cy="3532339"/>
              </a:xfrm>
            </p:grpSpPr>
            <p:sp>
              <p:nvSpPr>
                <p:cNvPr id="17" name="Moon 1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oon 1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oon 1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oon 1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oon 2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107"/>
            <p:cNvGrpSpPr/>
            <p:nvPr/>
          </p:nvGrpSpPr>
          <p:grpSpPr>
            <a:xfrm>
              <a:off x="2819400" y="838200"/>
              <a:ext cx="1743805" cy="3733800"/>
              <a:chOff x="7610042" y="1124339"/>
              <a:chExt cx="2183077" cy="4674359"/>
            </a:xfrm>
          </p:grpSpPr>
          <p:grpSp>
            <p:nvGrpSpPr>
              <p:cNvPr id="65" name="Group 58"/>
              <p:cNvGrpSpPr/>
              <p:nvPr/>
            </p:nvGrpSpPr>
            <p:grpSpPr>
              <a:xfrm rot="19650881">
                <a:off x="7610042" y="1912498"/>
                <a:ext cx="560711" cy="1828800"/>
                <a:chOff x="6765584" y="990600"/>
                <a:chExt cx="1083016" cy="3532339"/>
              </a:xfrm>
            </p:grpSpPr>
            <p:sp>
              <p:nvSpPr>
                <p:cNvPr id="113" name="Moon 112"/>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Moon 113"/>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Moon 114"/>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oon 115"/>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oon 116"/>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Moon 63"/>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59"/>
              <p:cNvGrpSpPr/>
              <p:nvPr/>
            </p:nvGrpSpPr>
            <p:grpSpPr>
              <a:xfrm rot="19650881">
                <a:off x="7610043" y="2598297"/>
                <a:ext cx="560711" cy="1828800"/>
                <a:chOff x="6765584" y="990600"/>
                <a:chExt cx="1083016" cy="3532339"/>
              </a:xfrm>
            </p:grpSpPr>
            <p:sp>
              <p:nvSpPr>
                <p:cNvPr id="108" name="Moon 107"/>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111"/>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5"/>
              <p:cNvGrpSpPr/>
              <p:nvPr/>
            </p:nvGrpSpPr>
            <p:grpSpPr>
              <a:xfrm rot="19650881">
                <a:off x="7610042" y="3360298"/>
                <a:ext cx="560711" cy="1828800"/>
                <a:chOff x="6765584" y="990600"/>
                <a:chExt cx="1083016" cy="3532339"/>
              </a:xfrm>
            </p:grpSpPr>
            <p:sp>
              <p:nvSpPr>
                <p:cNvPr id="103" name="Moon 102"/>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103"/>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oon 104"/>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oon 105"/>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106"/>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71"/>
              <p:cNvGrpSpPr/>
              <p:nvPr/>
            </p:nvGrpSpPr>
            <p:grpSpPr>
              <a:xfrm rot="928600">
                <a:off x="8349452" y="1870455"/>
                <a:ext cx="560711" cy="1828800"/>
                <a:chOff x="6765584" y="990600"/>
                <a:chExt cx="1083016" cy="3532339"/>
              </a:xfrm>
            </p:grpSpPr>
            <p:sp>
              <p:nvSpPr>
                <p:cNvPr id="98" name="Moon 97"/>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oon 99"/>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101"/>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77"/>
              <p:cNvGrpSpPr/>
              <p:nvPr/>
            </p:nvGrpSpPr>
            <p:grpSpPr>
              <a:xfrm rot="2972959">
                <a:off x="8598363" y="2330596"/>
                <a:ext cx="560711" cy="1828800"/>
                <a:chOff x="6765584" y="990600"/>
                <a:chExt cx="1083016" cy="3532339"/>
              </a:xfrm>
            </p:grpSpPr>
            <p:sp>
              <p:nvSpPr>
                <p:cNvPr id="93" name="Moon 92"/>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oon 93"/>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oon 94"/>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Moon 96"/>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83"/>
              <p:cNvGrpSpPr/>
              <p:nvPr/>
            </p:nvGrpSpPr>
            <p:grpSpPr>
              <a:xfrm rot="21057775">
                <a:off x="7936516" y="1124339"/>
                <a:ext cx="560711" cy="2493875"/>
                <a:chOff x="6765584" y="990600"/>
                <a:chExt cx="1083016" cy="3532339"/>
              </a:xfrm>
            </p:grpSpPr>
            <p:sp>
              <p:nvSpPr>
                <p:cNvPr id="88" name="Moon 87"/>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89"/>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oon 90"/>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oon 91"/>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89"/>
              <p:cNvGrpSpPr/>
              <p:nvPr/>
            </p:nvGrpSpPr>
            <p:grpSpPr>
              <a:xfrm rot="1547556">
                <a:off x="8354077" y="3318090"/>
                <a:ext cx="560711" cy="1828800"/>
                <a:chOff x="6765584" y="990600"/>
                <a:chExt cx="1083016" cy="3532339"/>
              </a:xfrm>
            </p:grpSpPr>
            <p:sp>
              <p:nvSpPr>
                <p:cNvPr id="83" name="Moon 82"/>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oon 83"/>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84"/>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oon 85"/>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86"/>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95"/>
              <p:cNvGrpSpPr/>
              <p:nvPr/>
            </p:nvGrpSpPr>
            <p:grpSpPr>
              <a:xfrm rot="19650881">
                <a:off x="7610042" y="3969898"/>
                <a:ext cx="560711" cy="1828800"/>
                <a:chOff x="6765584" y="990600"/>
                <a:chExt cx="1083016" cy="3532339"/>
              </a:xfrm>
            </p:grpSpPr>
            <p:sp>
              <p:nvSpPr>
                <p:cNvPr id="78" name="Moon 77"/>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oon 79"/>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01"/>
              <p:cNvGrpSpPr/>
              <p:nvPr/>
            </p:nvGrpSpPr>
            <p:grpSpPr>
              <a:xfrm rot="1949119" flipH="1">
                <a:off x="8372043" y="3969897"/>
                <a:ext cx="560711" cy="1828800"/>
                <a:chOff x="6765584" y="990600"/>
                <a:chExt cx="1083016" cy="3532339"/>
              </a:xfrm>
            </p:grpSpPr>
            <p:sp>
              <p:nvSpPr>
                <p:cNvPr id="73" name="Moon 72"/>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73"/>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76"/>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9" name="Group 107"/>
            <p:cNvGrpSpPr/>
            <p:nvPr/>
          </p:nvGrpSpPr>
          <p:grpSpPr>
            <a:xfrm>
              <a:off x="4572000" y="990600"/>
              <a:ext cx="1743805" cy="3733800"/>
              <a:chOff x="7610042" y="1124339"/>
              <a:chExt cx="2183077" cy="4674359"/>
            </a:xfrm>
          </p:grpSpPr>
          <p:grpSp>
            <p:nvGrpSpPr>
              <p:cNvPr id="121" name="Group 58"/>
              <p:cNvGrpSpPr/>
              <p:nvPr/>
            </p:nvGrpSpPr>
            <p:grpSpPr>
              <a:xfrm rot="19650881">
                <a:off x="7610042" y="1912498"/>
                <a:ext cx="560711" cy="1828800"/>
                <a:chOff x="6765584" y="990600"/>
                <a:chExt cx="1083016" cy="3532339"/>
              </a:xfrm>
            </p:grpSpPr>
            <p:sp>
              <p:nvSpPr>
                <p:cNvPr id="169" name="Moon 168"/>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oon 169"/>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170"/>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oon 171"/>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Moon 172"/>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 name="Moon 119"/>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59"/>
              <p:cNvGrpSpPr/>
              <p:nvPr/>
            </p:nvGrpSpPr>
            <p:grpSpPr>
              <a:xfrm rot="19650881">
                <a:off x="7610043" y="2598297"/>
                <a:ext cx="560711" cy="1828800"/>
                <a:chOff x="6765584" y="990600"/>
                <a:chExt cx="1083016" cy="3532339"/>
              </a:xfrm>
            </p:grpSpPr>
            <p:sp>
              <p:nvSpPr>
                <p:cNvPr id="164" name="Moon 163"/>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Moon 164"/>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Moon 165"/>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oon 166"/>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oon 167"/>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65"/>
              <p:cNvGrpSpPr/>
              <p:nvPr/>
            </p:nvGrpSpPr>
            <p:grpSpPr>
              <a:xfrm rot="19650881">
                <a:off x="7610042" y="3360298"/>
                <a:ext cx="560711" cy="1828800"/>
                <a:chOff x="6765584" y="990600"/>
                <a:chExt cx="1083016" cy="3532339"/>
              </a:xfrm>
            </p:grpSpPr>
            <p:sp>
              <p:nvSpPr>
                <p:cNvPr id="159" name="Moon 158"/>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Moon 159"/>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Moon 160"/>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161"/>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oon 162"/>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71"/>
              <p:cNvGrpSpPr/>
              <p:nvPr/>
            </p:nvGrpSpPr>
            <p:grpSpPr>
              <a:xfrm rot="928600">
                <a:off x="8349452" y="1870455"/>
                <a:ext cx="560711" cy="1828800"/>
                <a:chOff x="6765584" y="990600"/>
                <a:chExt cx="1083016" cy="3532339"/>
              </a:xfrm>
            </p:grpSpPr>
            <p:sp>
              <p:nvSpPr>
                <p:cNvPr id="154" name="Moon 153"/>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Moon 154"/>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oon 155"/>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oon 156"/>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Moon 157"/>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77"/>
              <p:cNvGrpSpPr/>
              <p:nvPr/>
            </p:nvGrpSpPr>
            <p:grpSpPr>
              <a:xfrm rot="2972959">
                <a:off x="8598363" y="2330596"/>
                <a:ext cx="560711" cy="1828800"/>
                <a:chOff x="6765584" y="990600"/>
                <a:chExt cx="1083016" cy="3532339"/>
              </a:xfrm>
            </p:grpSpPr>
            <p:sp>
              <p:nvSpPr>
                <p:cNvPr id="149" name="Moon 148"/>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Moon 149"/>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50"/>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Moon 151"/>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oon 152"/>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83"/>
              <p:cNvGrpSpPr/>
              <p:nvPr/>
            </p:nvGrpSpPr>
            <p:grpSpPr>
              <a:xfrm rot="21057775">
                <a:off x="7936516" y="1124339"/>
                <a:ext cx="560711" cy="2493875"/>
                <a:chOff x="6765584" y="990600"/>
                <a:chExt cx="1083016" cy="3532339"/>
              </a:xfrm>
            </p:grpSpPr>
            <p:sp>
              <p:nvSpPr>
                <p:cNvPr id="144" name="Moon 143"/>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oon 144"/>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145"/>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146"/>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147"/>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89"/>
              <p:cNvGrpSpPr/>
              <p:nvPr/>
            </p:nvGrpSpPr>
            <p:grpSpPr>
              <a:xfrm rot="1547556">
                <a:off x="8354077" y="3318090"/>
                <a:ext cx="560711" cy="1828800"/>
                <a:chOff x="6765584" y="990600"/>
                <a:chExt cx="1083016" cy="3532339"/>
              </a:xfrm>
            </p:grpSpPr>
            <p:sp>
              <p:nvSpPr>
                <p:cNvPr id="139" name="Moon 138"/>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oon 139"/>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oon 140"/>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Moon 141"/>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142"/>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95"/>
              <p:cNvGrpSpPr/>
              <p:nvPr/>
            </p:nvGrpSpPr>
            <p:grpSpPr>
              <a:xfrm rot="19650881">
                <a:off x="7610042" y="3969898"/>
                <a:ext cx="560711" cy="1828800"/>
                <a:chOff x="6765584" y="990600"/>
                <a:chExt cx="1083016" cy="3532339"/>
              </a:xfrm>
            </p:grpSpPr>
            <p:sp>
              <p:nvSpPr>
                <p:cNvPr id="134" name="Moon 133"/>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Moon 134"/>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101"/>
              <p:cNvGrpSpPr/>
              <p:nvPr/>
            </p:nvGrpSpPr>
            <p:grpSpPr>
              <a:xfrm rot="1949119" flipH="1">
                <a:off x="8372043" y="3969897"/>
                <a:ext cx="560711" cy="1828800"/>
                <a:chOff x="6765584" y="990600"/>
                <a:chExt cx="1083016" cy="3532339"/>
              </a:xfrm>
            </p:grpSpPr>
            <p:sp>
              <p:nvSpPr>
                <p:cNvPr id="129" name="Moon 128"/>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132"/>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5" name="Group 107"/>
            <p:cNvGrpSpPr/>
            <p:nvPr/>
          </p:nvGrpSpPr>
          <p:grpSpPr>
            <a:xfrm>
              <a:off x="6629400" y="990600"/>
              <a:ext cx="1743805" cy="3733800"/>
              <a:chOff x="7610042" y="1124339"/>
              <a:chExt cx="2183077" cy="4674359"/>
            </a:xfrm>
          </p:grpSpPr>
          <p:grpSp>
            <p:nvGrpSpPr>
              <p:cNvPr id="177" name="Group 58"/>
              <p:cNvGrpSpPr/>
              <p:nvPr/>
            </p:nvGrpSpPr>
            <p:grpSpPr>
              <a:xfrm rot="19650881">
                <a:off x="7610042" y="1912498"/>
                <a:ext cx="560711" cy="1828800"/>
                <a:chOff x="6765584" y="990600"/>
                <a:chExt cx="1083016" cy="3532339"/>
              </a:xfrm>
            </p:grpSpPr>
            <p:sp>
              <p:nvSpPr>
                <p:cNvPr id="225" name="Moon 22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Moon 22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Moon 22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Moon 22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Moon 22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6" name="Moon 175"/>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8" name="Group 59"/>
              <p:cNvGrpSpPr/>
              <p:nvPr/>
            </p:nvGrpSpPr>
            <p:grpSpPr>
              <a:xfrm rot="19650881">
                <a:off x="7610043" y="2598297"/>
                <a:ext cx="560711" cy="1828800"/>
                <a:chOff x="6765584" y="990600"/>
                <a:chExt cx="1083016" cy="3532339"/>
              </a:xfrm>
            </p:grpSpPr>
            <p:sp>
              <p:nvSpPr>
                <p:cNvPr id="220" name="Moon 21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Moon 22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Moon 22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Moon 22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Moon 22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65"/>
              <p:cNvGrpSpPr/>
              <p:nvPr/>
            </p:nvGrpSpPr>
            <p:grpSpPr>
              <a:xfrm rot="19650881">
                <a:off x="7610042" y="3360298"/>
                <a:ext cx="560711" cy="1828800"/>
                <a:chOff x="6765584" y="990600"/>
                <a:chExt cx="1083016" cy="3532339"/>
              </a:xfrm>
            </p:grpSpPr>
            <p:sp>
              <p:nvSpPr>
                <p:cNvPr id="215" name="Moon 21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Moon 21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Moon 21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oon 21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21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71"/>
              <p:cNvGrpSpPr/>
              <p:nvPr/>
            </p:nvGrpSpPr>
            <p:grpSpPr>
              <a:xfrm rot="928600">
                <a:off x="8349452" y="1870455"/>
                <a:ext cx="560711" cy="1828800"/>
                <a:chOff x="6765584" y="990600"/>
                <a:chExt cx="1083016" cy="3532339"/>
              </a:xfrm>
            </p:grpSpPr>
            <p:sp>
              <p:nvSpPr>
                <p:cNvPr id="210" name="Moon 20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Moon 21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Moon 21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Moon 21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Moon 21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77"/>
              <p:cNvGrpSpPr/>
              <p:nvPr/>
            </p:nvGrpSpPr>
            <p:grpSpPr>
              <a:xfrm rot="2972959">
                <a:off x="8598363" y="2330596"/>
                <a:ext cx="560711" cy="1828800"/>
                <a:chOff x="6765584" y="990600"/>
                <a:chExt cx="1083016" cy="3532339"/>
              </a:xfrm>
            </p:grpSpPr>
            <p:sp>
              <p:nvSpPr>
                <p:cNvPr id="205" name="Moon 20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Moon 20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Moon 20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Moon 20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Moon 20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83"/>
              <p:cNvGrpSpPr/>
              <p:nvPr/>
            </p:nvGrpSpPr>
            <p:grpSpPr>
              <a:xfrm rot="21057775">
                <a:off x="7936516" y="1124339"/>
                <a:ext cx="560711" cy="2493875"/>
                <a:chOff x="6765584" y="990600"/>
                <a:chExt cx="1083016" cy="3532339"/>
              </a:xfrm>
            </p:grpSpPr>
            <p:sp>
              <p:nvSpPr>
                <p:cNvPr id="200" name="Moon 19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oon 20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20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oon 20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oon 20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 name="Group 89"/>
              <p:cNvGrpSpPr/>
              <p:nvPr/>
            </p:nvGrpSpPr>
            <p:grpSpPr>
              <a:xfrm rot="1547556">
                <a:off x="8354077" y="3318090"/>
                <a:ext cx="560711" cy="1828800"/>
                <a:chOff x="6765584" y="990600"/>
                <a:chExt cx="1083016" cy="3532339"/>
              </a:xfrm>
            </p:grpSpPr>
            <p:sp>
              <p:nvSpPr>
                <p:cNvPr id="195" name="Moon 19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oon 19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oon 19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oon 19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oon 19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 name="Group 95"/>
              <p:cNvGrpSpPr/>
              <p:nvPr/>
            </p:nvGrpSpPr>
            <p:grpSpPr>
              <a:xfrm rot="19650881">
                <a:off x="7610042" y="3969898"/>
                <a:ext cx="560711" cy="1828800"/>
                <a:chOff x="6765584" y="990600"/>
                <a:chExt cx="1083016" cy="3532339"/>
              </a:xfrm>
            </p:grpSpPr>
            <p:sp>
              <p:nvSpPr>
                <p:cNvPr id="190" name="Moon 18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oon 19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Moon 19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oon 19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oon 19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 name="Group 101"/>
              <p:cNvGrpSpPr/>
              <p:nvPr/>
            </p:nvGrpSpPr>
            <p:grpSpPr>
              <a:xfrm rot="1949119" flipH="1">
                <a:off x="8372043" y="3969897"/>
                <a:ext cx="560711" cy="1828800"/>
                <a:chOff x="6765584" y="990600"/>
                <a:chExt cx="1083016" cy="3532339"/>
              </a:xfrm>
            </p:grpSpPr>
            <p:sp>
              <p:nvSpPr>
                <p:cNvPr id="185" name="Moon 18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oon 18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18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oon 18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oon 18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 name="Double Wave 3"/>
          <p:cNvSpPr/>
          <p:nvPr/>
        </p:nvSpPr>
        <p:spPr>
          <a:xfrm>
            <a:off x="1524000" y="2971800"/>
            <a:ext cx="9144000" cy="1752600"/>
          </a:xfrm>
          <a:prstGeom prst="doubleWave">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1" name="Group 230"/>
          <p:cNvGrpSpPr/>
          <p:nvPr/>
        </p:nvGrpSpPr>
        <p:grpSpPr>
          <a:xfrm>
            <a:off x="3657601" y="1371600"/>
            <a:ext cx="6452633" cy="3505200"/>
            <a:chOff x="1219200" y="838200"/>
            <a:chExt cx="7154005" cy="3886200"/>
          </a:xfrm>
        </p:grpSpPr>
        <p:grpSp>
          <p:nvGrpSpPr>
            <p:cNvPr id="232" name="Group 107"/>
            <p:cNvGrpSpPr/>
            <p:nvPr/>
          </p:nvGrpSpPr>
          <p:grpSpPr>
            <a:xfrm>
              <a:off x="1219200" y="838200"/>
              <a:ext cx="1743805" cy="3733800"/>
              <a:chOff x="7610042" y="1124339"/>
              <a:chExt cx="2183077" cy="4674359"/>
            </a:xfrm>
          </p:grpSpPr>
          <p:grpSp>
            <p:nvGrpSpPr>
              <p:cNvPr id="233" name="Group 58"/>
              <p:cNvGrpSpPr/>
              <p:nvPr/>
            </p:nvGrpSpPr>
            <p:grpSpPr>
              <a:xfrm rot="19650881">
                <a:off x="7610042" y="1912498"/>
                <a:ext cx="560711" cy="1828800"/>
                <a:chOff x="6765584" y="990600"/>
                <a:chExt cx="1083016" cy="3532339"/>
              </a:xfrm>
            </p:grpSpPr>
            <p:sp>
              <p:nvSpPr>
                <p:cNvPr id="451" name="Moon 450"/>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Moon 451"/>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Moon 452"/>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Moon 453"/>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Moon 454"/>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2" name="Moon 7"/>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59"/>
              <p:cNvGrpSpPr/>
              <p:nvPr/>
            </p:nvGrpSpPr>
            <p:grpSpPr>
              <a:xfrm rot="19650881">
                <a:off x="7610043" y="2598297"/>
                <a:ext cx="560711" cy="1828800"/>
                <a:chOff x="6765584" y="990600"/>
                <a:chExt cx="1083016" cy="3532339"/>
              </a:xfrm>
            </p:grpSpPr>
            <p:sp>
              <p:nvSpPr>
                <p:cNvPr id="446" name="Moon 445"/>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Moon 446"/>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Moon 447"/>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Moon 448"/>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Moon 449"/>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 name="Group 65"/>
              <p:cNvGrpSpPr/>
              <p:nvPr/>
            </p:nvGrpSpPr>
            <p:grpSpPr>
              <a:xfrm rot="19650881">
                <a:off x="7610042" y="3360298"/>
                <a:ext cx="560711" cy="1828800"/>
                <a:chOff x="6765584" y="990600"/>
                <a:chExt cx="1083016" cy="3532339"/>
              </a:xfrm>
            </p:grpSpPr>
            <p:sp>
              <p:nvSpPr>
                <p:cNvPr id="441" name="Moon 440"/>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Moon 441"/>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Moon 442"/>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Moon 443"/>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Moon 444"/>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 name="Group 71"/>
              <p:cNvGrpSpPr/>
              <p:nvPr/>
            </p:nvGrpSpPr>
            <p:grpSpPr>
              <a:xfrm rot="928600">
                <a:off x="8349452" y="1870455"/>
                <a:ext cx="560711" cy="1828800"/>
                <a:chOff x="6765584" y="990600"/>
                <a:chExt cx="1083016" cy="3532339"/>
              </a:xfrm>
            </p:grpSpPr>
            <p:sp>
              <p:nvSpPr>
                <p:cNvPr id="436" name="Moon 435"/>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Moon 436"/>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Moon 437"/>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Moon 438"/>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Moon 439"/>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77"/>
              <p:cNvGrpSpPr/>
              <p:nvPr/>
            </p:nvGrpSpPr>
            <p:grpSpPr>
              <a:xfrm rot="2972959">
                <a:off x="8598363" y="2330596"/>
                <a:ext cx="560711" cy="1828800"/>
                <a:chOff x="6765584" y="990600"/>
                <a:chExt cx="1083016" cy="3532339"/>
              </a:xfrm>
            </p:grpSpPr>
            <p:sp>
              <p:nvSpPr>
                <p:cNvPr id="431" name="Moon 430"/>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Moon 431"/>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Moon 432"/>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Moon 433"/>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Moon 434"/>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83"/>
              <p:cNvGrpSpPr/>
              <p:nvPr/>
            </p:nvGrpSpPr>
            <p:grpSpPr>
              <a:xfrm rot="21057775">
                <a:off x="7936516" y="1124339"/>
                <a:ext cx="560711" cy="2493875"/>
                <a:chOff x="6765584" y="990600"/>
                <a:chExt cx="1083016" cy="3532339"/>
              </a:xfrm>
            </p:grpSpPr>
            <p:sp>
              <p:nvSpPr>
                <p:cNvPr id="426" name="Moon 425"/>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Moon 426"/>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Moon 427"/>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Moon 428"/>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Moon 429"/>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 name="Group 89"/>
              <p:cNvGrpSpPr/>
              <p:nvPr/>
            </p:nvGrpSpPr>
            <p:grpSpPr>
              <a:xfrm rot="1547556">
                <a:off x="8354077" y="3318090"/>
                <a:ext cx="560711" cy="1828800"/>
                <a:chOff x="6765584" y="990600"/>
                <a:chExt cx="1083016" cy="3532339"/>
              </a:xfrm>
            </p:grpSpPr>
            <p:sp>
              <p:nvSpPr>
                <p:cNvPr id="421" name="Moon 2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Moon 2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Moon 2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Moon 2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Moon 3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95"/>
              <p:cNvGrpSpPr/>
              <p:nvPr/>
            </p:nvGrpSpPr>
            <p:grpSpPr>
              <a:xfrm rot="19650881">
                <a:off x="7610042" y="3969898"/>
                <a:ext cx="560711" cy="1828800"/>
                <a:chOff x="6765584" y="990600"/>
                <a:chExt cx="1083016" cy="3532339"/>
              </a:xfrm>
            </p:grpSpPr>
            <p:sp>
              <p:nvSpPr>
                <p:cNvPr id="416" name="Moon 2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Moon 2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Moon 2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Moon 2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Moon 2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 name="Group 101"/>
              <p:cNvGrpSpPr/>
              <p:nvPr/>
            </p:nvGrpSpPr>
            <p:grpSpPr>
              <a:xfrm rot="1949119" flipH="1">
                <a:off x="8372043" y="3969897"/>
                <a:ext cx="560711" cy="1828800"/>
                <a:chOff x="6765584" y="990600"/>
                <a:chExt cx="1083016" cy="3532339"/>
              </a:xfrm>
            </p:grpSpPr>
            <p:sp>
              <p:nvSpPr>
                <p:cNvPr id="411" name="Moon 1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Moon 1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Moon 1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Moon 1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Moon 2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3" name="Group 107"/>
            <p:cNvGrpSpPr/>
            <p:nvPr/>
          </p:nvGrpSpPr>
          <p:grpSpPr>
            <a:xfrm>
              <a:off x="2819400" y="838200"/>
              <a:ext cx="1743805" cy="3733800"/>
              <a:chOff x="7610042" y="1124339"/>
              <a:chExt cx="2183077" cy="4674359"/>
            </a:xfrm>
          </p:grpSpPr>
          <p:grpSp>
            <p:nvGrpSpPr>
              <p:cNvPr id="244" name="Group 58"/>
              <p:cNvGrpSpPr/>
              <p:nvPr/>
            </p:nvGrpSpPr>
            <p:grpSpPr>
              <a:xfrm rot="19650881">
                <a:off x="7610042" y="1912498"/>
                <a:ext cx="560711" cy="1828800"/>
                <a:chOff x="6765584" y="990600"/>
                <a:chExt cx="1083016" cy="3532339"/>
              </a:xfrm>
            </p:grpSpPr>
            <p:sp>
              <p:nvSpPr>
                <p:cNvPr id="396" name="Moon 395"/>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Moon 396"/>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Moon 397"/>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Moon 398"/>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Moon 116"/>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7" name="Moon 63"/>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59"/>
              <p:cNvGrpSpPr/>
              <p:nvPr/>
            </p:nvGrpSpPr>
            <p:grpSpPr>
              <a:xfrm rot="19650881">
                <a:off x="7610043" y="2598297"/>
                <a:ext cx="560711" cy="1828800"/>
                <a:chOff x="6765584" y="990600"/>
                <a:chExt cx="1083016" cy="3532339"/>
              </a:xfrm>
            </p:grpSpPr>
            <p:sp>
              <p:nvSpPr>
                <p:cNvPr id="391" name="Moon 390"/>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Moon 391"/>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Moon 392"/>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Moon 393"/>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Moon 394"/>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1" name="Group 65"/>
              <p:cNvGrpSpPr/>
              <p:nvPr/>
            </p:nvGrpSpPr>
            <p:grpSpPr>
              <a:xfrm rot="19650881">
                <a:off x="7610042" y="3360298"/>
                <a:ext cx="560711" cy="1828800"/>
                <a:chOff x="6765584" y="990600"/>
                <a:chExt cx="1083016" cy="3532339"/>
              </a:xfrm>
            </p:grpSpPr>
            <p:sp>
              <p:nvSpPr>
                <p:cNvPr id="386" name="Moon 385"/>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Moon 386"/>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Moon 387"/>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Moon 388"/>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Moon 389"/>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 name="Group 71"/>
              <p:cNvGrpSpPr/>
              <p:nvPr/>
            </p:nvGrpSpPr>
            <p:grpSpPr>
              <a:xfrm rot="928600">
                <a:off x="8349452" y="1870455"/>
                <a:ext cx="560711" cy="1828800"/>
                <a:chOff x="6765584" y="990600"/>
                <a:chExt cx="1083016" cy="3532339"/>
              </a:xfrm>
            </p:grpSpPr>
            <p:sp>
              <p:nvSpPr>
                <p:cNvPr id="381" name="Moon 380"/>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Moon 381"/>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Moon 382"/>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Moon 383"/>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Moon 384"/>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4" name="Group 77"/>
              <p:cNvGrpSpPr/>
              <p:nvPr/>
            </p:nvGrpSpPr>
            <p:grpSpPr>
              <a:xfrm rot="2972959">
                <a:off x="8598363" y="2330596"/>
                <a:ext cx="560711" cy="1828800"/>
                <a:chOff x="6765584" y="990600"/>
                <a:chExt cx="1083016" cy="3532339"/>
              </a:xfrm>
            </p:grpSpPr>
            <p:sp>
              <p:nvSpPr>
                <p:cNvPr id="376" name="Moon 375"/>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Moon 376"/>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Moon 377"/>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Moon 378"/>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Moon 379"/>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5" name="Group 83"/>
              <p:cNvGrpSpPr/>
              <p:nvPr/>
            </p:nvGrpSpPr>
            <p:grpSpPr>
              <a:xfrm rot="21057775">
                <a:off x="7936516" y="1124339"/>
                <a:ext cx="560711" cy="2493875"/>
                <a:chOff x="6765584" y="990600"/>
                <a:chExt cx="1083016" cy="3532339"/>
              </a:xfrm>
            </p:grpSpPr>
            <p:sp>
              <p:nvSpPr>
                <p:cNvPr id="371" name="Moon 370"/>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Moon 371"/>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Moon 372"/>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Moon 373"/>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Moon 374"/>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6" name="Group 89"/>
              <p:cNvGrpSpPr/>
              <p:nvPr/>
            </p:nvGrpSpPr>
            <p:grpSpPr>
              <a:xfrm rot="1547556">
                <a:off x="8354077" y="3318090"/>
                <a:ext cx="560711" cy="1828800"/>
                <a:chOff x="6765584" y="990600"/>
                <a:chExt cx="1083016" cy="3532339"/>
              </a:xfrm>
            </p:grpSpPr>
            <p:sp>
              <p:nvSpPr>
                <p:cNvPr id="366" name="Moon 365"/>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Moon 366"/>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Moon 367"/>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Moon 368"/>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Moon 369"/>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7" name="Group 95"/>
              <p:cNvGrpSpPr/>
              <p:nvPr/>
            </p:nvGrpSpPr>
            <p:grpSpPr>
              <a:xfrm rot="19650881">
                <a:off x="7610042" y="3969898"/>
                <a:ext cx="560711" cy="1828800"/>
                <a:chOff x="6765584" y="990600"/>
                <a:chExt cx="1083016" cy="3532339"/>
              </a:xfrm>
            </p:grpSpPr>
            <p:sp>
              <p:nvSpPr>
                <p:cNvPr id="361" name="Moon 360"/>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Moon 361"/>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Moon 362"/>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Moon 363"/>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Moon 364"/>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8" name="Group 101"/>
              <p:cNvGrpSpPr/>
              <p:nvPr/>
            </p:nvGrpSpPr>
            <p:grpSpPr>
              <a:xfrm rot="1949119" flipH="1">
                <a:off x="8372043" y="3969897"/>
                <a:ext cx="560711" cy="1828800"/>
                <a:chOff x="6765584" y="990600"/>
                <a:chExt cx="1083016" cy="3532339"/>
              </a:xfrm>
            </p:grpSpPr>
            <p:sp>
              <p:nvSpPr>
                <p:cNvPr id="356" name="Moon 355"/>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Moon 356"/>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Moon 357"/>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Moon 358"/>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Moon 359"/>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9" name="Group 107"/>
            <p:cNvGrpSpPr/>
            <p:nvPr/>
          </p:nvGrpSpPr>
          <p:grpSpPr>
            <a:xfrm>
              <a:off x="4572000" y="990600"/>
              <a:ext cx="1743805" cy="3733800"/>
              <a:chOff x="7610042" y="1124339"/>
              <a:chExt cx="2183077" cy="4674359"/>
            </a:xfrm>
          </p:grpSpPr>
          <p:grpSp>
            <p:nvGrpSpPr>
              <p:cNvPr id="300" name="Group 58"/>
              <p:cNvGrpSpPr/>
              <p:nvPr/>
            </p:nvGrpSpPr>
            <p:grpSpPr>
              <a:xfrm rot="19650881">
                <a:off x="7610042" y="1912498"/>
                <a:ext cx="560711" cy="1828800"/>
                <a:chOff x="6765584" y="990600"/>
                <a:chExt cx="1083016" cy="3532339"/>
              </a:xfrm>
            </p:grpSpPr>
            <p:sp>
              <p:nvSpPr>
                <p:cNvPr id="341" name="Moon 340"/>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Moon 341"/>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Moon 342"/>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Moon 343"/>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Moon 344"/>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2" name="Moon 291"/>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6" name="Group 59"/>
              <p:cNvGrpSpPr/>
              <p:nvPr/>
            </p:nvGrpSpPr>
            <p:grpSpPr>
              <a:xfrm rot="19650881">
                <a:off x="7610043" y="2598297"/>
                <a:ext cx="560711" cy="1828800"/>
                <a:chOff x="6765584" y="990600"/>
                <a:chExt cx="1083016" cy="3532339"/>
              </a:xfrm>
            </p:grpSpPr>
            <p:sp>
              <p:nvSpPr>
                <p:cNvPr id="336" name="Moon 335"/>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Moon 336"/>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Moon 337"/>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Moon 338"/>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Moon 339"/>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8" name="Group 65"/>
              <p:cNvGrpSpPr/>
              <p:nvPr/>
            </p:nvGrpSpPr>
            <p:grpSpPr>
              <a:xfrm rot="19650881">
                <a:off x="7610042" y="3360298"/>
                <a:ext cx="560711" cy="1828800"/>
                <a:chOff x="6765584" y="990600"/>
                <a:chExt cx="1083016" cy="3532339"/>
              </a:xfrm>
            </p:grpSpPr>
            <p:sp>
              <p:nvSpPr>
                <p:cNvPr id="331" name="Moon 330"/>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Moon 331"/>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Moon 332"/>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Moon 333"/>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Moon 334"/>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9" name="Group 71"/>
              <p:cNvGrpSpPr/>
              <p:nvPr/>
            </p:nvGrpSpPr>
            <p:grpSpPr>
              <a:xfrm rot="928600">
                <a:off x="8349452" y="1870455"/>
                <a:ext cx="560711" cy="1828800"/>
                <a:chOff x="6765584" y="990600"/>
                <a:chExt cx="1083016" cy="3532339"/>
              </a:xfrm>
            </p:grpSpPr>
            <p:sp>
              <p:nvSpPr>
                <p:cNvPr id="326" name="Moon 325"/>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Moon 326"/>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Moon 327"/>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Moon 328"/>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Moon 329"/>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0" name="Group 77"/>
              <p:cNvGrpSpPr/>
              <p:nvPr/>
            </p:nvGrpSpPr>
            <p:grpSpPr>
              <a:xfrm rot="2972959">
                <a:off x="8598363" y="2330596"/>
                <a:ext cx="560711" cy="1828800"/>
                <a:chOff x="6765584" y="990600"/>
                <a:chExt cx="1083016" cy="3532339"/>
              </a:xfrm>
            </p:grpSpPr>
            <p:sp>
              <p:nvSpPr>
                <p:cNvPr id="321" name="Moon 320"/>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Moon 321"/>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Moon 322"/>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Moon 323"/>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Moon 324"/>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1" name="Group 83"/>
              <p:cNvGrpSpPr/>
              <p:nvPr/>
            </p:nvGrpSpPr>
            <p:grpSpPr>
              <a:xfrm rot="21057775">
                <a:off x="7936516" y="1124339"/>
                <a:ext cx="560711" cy="2493875"/>
                <a:chOff x="6765584" y="990600"/>
                <a:chExt cx="1083016" cy="3532339"/>
              </a:xfrm>
            </p:grpSpPr>
            <p:sp>
              <p:nvSpPr>
                <p:cNvPr id="316" name="Moon 315"/>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Moon 316"/>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Moon 317"/>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Moon 318"/>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Moon 319"/>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2" name="Group 89"/>
              <p:cNvGrpSpPr/>
              <p:nvPr/>
            </p:nvGrpSpPr>
            <p:grpSpPr>
              <a:xfrm rot="1547556">
                <a:off x="8354077" y="3318090"/>
                <a:ext cx="560711" cy="1828800"/>
                <a:chOff x="6765584" y="990600"/>
                <a:chExt cx="1083016" cy="3532339"/>
              </a:xfrm>
            </p:grpSpPr>
            <p:sp>
              <p:nvSpPr>
                <p:cNvPr id="311" name="Moon 310"/>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Moon 311"/>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Moon 312"/>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Moon 313"/>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Moon 314"/>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3" name="Group 95"/>
              <p:cNvGrpSpPr/>
              <p:nvPr/>
            </p:nvGrpSpPr>
            <p:grpSpPr>
              <a:xfrm rot="19650881">
                <a:off x="7610042" y="3969898"/>
                <a:ext cx="560711" cy="1828800"/>
                <a:chOff x="6765584" y="990600"/>
                <a:chExt cx="1083016" cy="3532339"/>
              </a:xfrm>
            </p:grpSpPr>
            <p:sp>
              <p:nvSpPr>
                <p:cNvPr id="306" name="Moon 305"/>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Moon 306"/>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Moon 307"/>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Moon 308"/>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Moon 309"/>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4" name="Group 101"/>
              <p:cNvGrpSpPr/>
              <p:nvPr/>
            </p:nvGrpSpPr>
            <p:grpSpPr>
              <a:xfrm rot="1949119" flipH="1">
                <a:off x="8372043" y="3969897"/>
                <a:ext cx="560711" cy="1828800"/>
                <a:chOff x="6765584" y="990600"/>
                <a:chExt cx="1083016" cy="3532339"/>
              </a:xfrm>
            </p:grpSpPr>
            <p:sp>
              <p:nvSpPr>
                <p:cNvPr id="301" name="Moon 300"/>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Moon 301"/>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Moon 302"/>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Moon 303"/>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Moon 304"/>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5" name="Group 107"/>
            <p:cNvGrpSpPr/>
            <p:nvPr/>
          </p:nvGrpSpPr>
          <p:grpSpPr>
            <a:xfrm>
              <a:off x="6629400" y="990600"/>
              <a:ext cx="1743805" cy="3733800"/>
              <a:chOff x="7610042" y="1124339"/>
              <a:chExt cx="2183077" cy="4674359"/>
            </a:xfrm>
          </p:grpSpPr>
          <p:grpSp>
            <p:nvGrpSpPr>
              <p:cNvPr id="401" name="Group 58"/>
              <p:cNvGrpSpPr/>
              <p:nvPr/>
            </p:nvGrpSpPr>
            <p:grpSpPr>
              <a:xfrm rot="19650881">
                <a:off x="7610042" y="1912498"/>
                <a:ext cx="560711" cy="1828800"/>
                <a:chOff x="6765584" y="990600"/>
                <a:chExt cx="1083016" cy="3532339"/>
              </a:xfrm>
            </p:grpSpPr>
            <p:sp>
              <p:nvSpPr>
                <p:cNvPr id="286" name="Moon 285"/>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Moon 286"/>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Moon 287"/>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Moon 288"/>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Moon 289"/>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7" name="Moon 236"/>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3" name="Group 59"/>
              <p:cNvGrpSpPr/>
              <p:nvPr/>
            </p:nvGrpSpPr>
            <p:grpSpPr>
              <a:xfrm rot="19650881">
                <a:off x="7610043" y="2598297"/>
                <a:ext cx="560711" cy="1828800"/>
                <a:chOff x="6765584" y="990600"/>
                <a:chExt cx="1083016" cy="3532339"/>
              </a:xfrm>
            </p:grpSpPr>
            <p:sp>
              <p:nvSpPr>
                <p:cNvPr id="281" name="Moon 280"/>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Moon 281"/>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Moon 282"/>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Moon 283"/>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Moon 284"/>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4" name="Group 65"/>
              <p:cNvGrpSpPr/>
              <p:nvPr/>
            </p:nvGrpSpPr>
            <p:grpSpPr>
              <a:xfrm rot="19650881">
                <a:off x="7610042" y="3360298"/>
                <a:ext cx="560711" cy="1828800"/>
                <a:chOff x="6765584" y="990600"/>
                <a:chExt cx="1083016" cy="3532339"/>
              </a:xfrm>
            </p:grpSpPr>
            <p:sp>
              <p:nvSpPr>
                <p:cNvPr id="276" name="Moon 275"/>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Moon 276"/>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Moon 277"/>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Moon 278"/>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Moon 279"/>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5" name="Group 71"/>
              <p:cNvGrpSpPr/>
              <p:nvPr/>
            </p:nvGrpSpPr>
            <p:grpSpPr>
              <a:xfrm rot="928600">
                <a:off x="8349452" y="1870455"/>
                <a:ext cx="560711" cy="1828800"/>
                <a:chOff x="6765584" y="990600"/>
                <a:chExt cx="1083016" cy="3532339"/>
              </a:xfrm>
            </p:grpSpPr>
            <p:sp>
              <p:nvSpPr>
                <p:cNvPr id="271" name="Moon 270"/>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Moon 271"/>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Moon 272"/>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Moon 273"/>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Moon 274"/>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6" name="Group 77"/>
              <p:cNvGrpSpPr/>
              <p:nvPr/>
            </p:nvGrpSpPr>
            <p:grpSpPr>
              <a:xfrm rot="2972959">
                <a:off x="8598363" y="2330596"/>
                <a:ext cx="560711" cy="1828800"/>
                <a:chOff x="6765584" y="990600"/>
                <a:chExt cx="1083016" cy="3532339"/>
              </a:xfrm>
            </p:grpSpPr>
            <p:sp>
              <p:nvSpPr>
                <p:cNvPr id="266" name="Moon 265"/>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Moon 266"/>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Moon 267"/>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Moon 268"/>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Moon 269"/>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7" name="Group 83"/>
              <p:cNvGrpSpPr/>
              <p:nvPr/>
            </p:nvGrpSpPr>
            <p:grpSpPr>
              <a:xfrm rot="21057775">
                <a:off x="7936516" y="1124339"/>
                <a:ext cx="560711" cy="2493875"/>
                <a:chOff x="6765584" y="990600"/>
                <a:chExt cx="1083016" cy="3532339"/>
              </a:xfrm>
            </p:grpSpPr>
            <p:sp>
              <p:nvSpPr>
                <p:cNvPr id="261" name="Moon 260"/>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Moon 261"/>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Moon 262"/>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Moon 263"/>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Moon 264"/>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8" name="Group 89"/>
              <p:cNvGrpSpPr/>
              <p:nvPr/>
            </p:nvGrpSpPr>
            <p:grpSpPr>
              <a:xfrm rot="1547556">
                <a:off x="8354077" y="3318090"/>
                <a:ext cx="560711" cy="1828800"/>
                <a:chOff x="6765584" y="990600"/>
                <a:chExt cx="1083016" cy="3532339"/>
              </a:xfrm>
            </p:grpSpPr>
            <p:sp>
              <p:nvSpPr>
                <p:cNvPr id="256" name="Moon 255"/>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Moon 256"/>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Moon 257"/>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Moon 258"/>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Moon 259"/>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9" name="Group 95"/>
              <p:cNvGrpSpPr/>
              <p:nvPr/>
            </p:nvGrpSpPr>
            <p:grpSpPr>
              <a:xfrm rot="19650881">
                <a:off x="7610042" y="3969898"/>
                <a:ext cx="560711" cy="1828800"/>
                <a:chOff x="6765584" y="990600"/>
                <a:chExt cx="1083016" cy="3532339"/>
              </a:xfrm>
            </p:grpSpPr>
            <p:sp>
              <p:nvSpPr>
                <p:cNvPr id="251" name="Moon 250"/>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Moon 251"/>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Moon 252"/>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Moon 253"/>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Moon 254"/>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0" name="Group 101"/>
              <p:cNvGrpSpPr/>
              <p:nvPr/>
            </p:nvGrpSpPr>
            <p:grpSpPr>
              <a:xfrm rot="1949119" flipH="1">
                <a:off x="8372043" y="3969897"/>
                <a:ext cx="560711" cy="1828800"/>
                <a:chOff x="6765584" y="990600"/>
                <a:chExt cx="1083016" cy="3532339"/>
              </a:xfrm>
            </p:grpSpPr>
            <p:sp>
              <p:nvSpPr>
                <p:cNvPr id="246" name="Moon 245"/>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Moon 246"/>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Moon 247"/>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Moon 248"/>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Moon 249"/>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 name="Double Wave 4"/>
          <p:cNvSpPr/>
          <p:nvPr/>
        </p:nvSpPr>
        <p:spPr>
          <a:xfrm>
            <a:off x="1524000" y="4038600"/>
            <a:ext cx="9144000" cy="1752600"/>
          </a:xfrm>
          <a:prstGeom prst="doubleWave">
            <a:avLst/>
          </a:prstGeom>
          <a:solidFill>
            <a:srgbClr val="D98E2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6" name="Group 455"/>
          <p:cNvGrpSpPr/>
          <p:nvPr/>
        </p:nvGrpSpPr>
        <p:grpSpPr>
          <a:xfrm>
            <a:off x="6248401" y="1600200"/>
            <a:ext cx="2566363" cy="5037848"/>
            <a:chOff x="3974304" y="143752"/>
            <a:chExt cx="3109809" cy="6104648"/>
          </a:xfrm>
        </p:grpSpPr>
        <p:sp>
          <p:nvSpPr>
            <p:cNvPr id="457" name="Oval 456"/>
            <p:cNvSpPr/>
            <p:nvPr/>
          </p:nvSpPr>
          <p:spPr>
            <a:xfrm>
              <a:off x="4572000" y="533400"/>
              <a:ext cx="1905000" cy="2971800"/>
            </a:xfrm>
            <a:prstGeom prst="ellipse">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Oval 457"/>
            <p:cNvSpPr/>
            <p:nvPr/>
          </p:nvSpPr>
          <p:spPr>
            <a:xfrm rot="3646842">
              <a:off x="5506161" y="5632913"/>
              <a:ext cx="689263" cy="541711"/>
            </a:xfrm>
            <a:prstGeom prst="ellipse">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p:cNvSpPr/>
            <p:nvPr/>
          </p:nvSpPr>
          <p:spPr>
            <a:xfrm rot="6922285">
              <a:off x="4904939" y="5629475"/>
              <a:ext cx="689263" cy="541711"/>
            </a:xfrm>
            <a:prstGeom prst="ellipse">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Oval 459"/>
            <p:cNvSpPr/>
            <p:nvPr/>
          </p:nvSpPr>
          <p:spPr>
            <a:xfrm rot="3770880">
              <a:off x="5712701" y="5170269"/>
              <a:ext cx="772058" cy="50370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Oval 460"/>
            <p:cNvSpPr/>
            <p:nvPr/>
          </p:nvSpPr>
          <p:spPr>
            <a:xfrm rot="2706969">
              <a:off x="6468626" y="3662978"/>
              <a:ext cx="689263" cy="54171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Oval 461"/>
            <p:cNvSpPr/>
            <p:nvPr/>
          </p:nvSpPr>
          <p:spPr>
            <a:xfrm rot="6922285">
              <a:off x="3900528" y="3664919"/>
              <a:ext cx="689263" cy="54171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Flowchart: Manual Operation 462"/>
            <p:cNvSpPr/>
            <p:nvPr/>
          </p:nvSpPr>
          <p:spPr>
            <a:xfrm rot="9035457">
              <a:off x="5975800" y="2506967"/>
              <a:ext cx="821702" cy="1559532"/>
            </a:xfrm>
            <a:prstGeom prst="flowChartManualOperation">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Flowchart: Manual Operation 463"/>
            <p:cNvSpPr/>
            <p:nvPr/>
          </p:nvSpPr>
          <p:spPr>
            <a:xfrm rot="12441478">
              <a:off x="4287391" y="2507535"/>
              <a:ext cx="821702" cy="1585525"/>
            </a:xfrm>
            <a:prstGeom prst="flowChartManualOperation">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Flowchart: Manual Operation 464"/>
            <p:cNvSpPr/>
            <p:nvPr/>
          </p:nvSpPr>
          <p:spPr>
            <a:xfrm rot="10800000">
              <a:off x="4700378" y="2504834"/>
              <a:ext cx="1832433" cy="3347025"/>
            </a:xfrm>
            <a:prstGeom prst="flowChartManualOperation">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Hexagon 465"/>
            <p:cNvSpPr/>
            <p:nvPr/>
          </p:nvSpPr>
          <p:spPr>
            <a:xfrm>
              <a:off x="5305567" y="917224"/>
              <a:ext cx="460219" cy="347136"/>
            </a:xfrm>
            <a:prstGeom prst="hexag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a:off x="5086071" y="1849982"/>
              <a:ext cx="846566" cy="133920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Flowchart: Manual Operation 467"/>
            <p:cNvSpPr/>
            <p:nvPr/>
          </p:nvSpPr>
          <p:spPr>
            <a:xfrm rot="11472743">
              <a:off x="4429709" y="2665831"/>
              <a:ext cx="1100268" cy="3347024"/>
            </a:xfrm>
            <a:prstGeom prst="flowChartManualOperat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Flowchart: Manual Operation 468"/>
            <p:cNvSpPr/>
            <p:nvPr/>
          </p:nvSpPr>
          <p:spPr>
            <a:xfrm rot="10187976">
              <a:off x="5621669" y="2585572"/>
              <a:ext cx="1100268" cy="3347024"/>
            </a:xfrm>
            <a:prstGeom prst="flowChartManualOperat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0" name="Group 156"/>
            <p:cNvGrpSpPr/>
            <p:nvPr/>
          </p:nvGrpSpPr>
          <p:grpSpPr>
            <a:xfrm rot="4899292">
              <a:off x="4543853" y="4022755"/>
              <a:ext cx="3267230" cy="609600"/>
              <a:chOff x="3352800" y="1905000"/>
              <a:chExt cx="5553231" cy="838200"/>
            </a:xfrm>
          </p:grpSpPr>
          <p:grpSp>
            <p:nvGrpSpPr>
              <p:cNvPr id="471" name="Group 222"/>
              <p:cNvGrpSpPr/>
              <p:nvPr/>
            </p:nvGrpSpPr>
            <p:grpSpPr>
              <a:xfrm>
                <a:off x="3352800" y="1905000"/>
                <a:ext cx="2810031" cy="838200"/>
                <a:chOff x="4809969" y="2971800"/>
                <a:chExt cx="5781831" cy="1638300"/>
              </a:xfrm>
            </p:grpSpPr>
            <p:grpSp>
              <p:nvGrpSpPr>
                <p:cNvPr id="473" name="Group 213"/>
                <p:cNvGrpSpPr/>
                <p:nvPr/>
              </p:nvGrpSpPr>
              <p:grpSpPr>
                <a:xfrm rot="5400000">
                  <a:off x="5457669" y="2362200"/>
                  <a:ext cx="1600200" cy="2895600"/>
                  <a:chOff x="5457669" y="2362200"/>
                  <a:chExt cx="1600200" cy="2895600"/>
                </a:xfrm>
              </p:grpSpPr>
              <p:grpSp>
                <p:nvGrpSpPr>
                  <p:cNvPr id="474" name="Group 208"/>
                  <p:cNvGrpSpPr/>
                  <p:nvPr/>
                </p:nvGrpSpPr>
                <p:grpSpPr>
                  <a:xfrm>
                    <a:off x="5486400" y="2362200"/>
                    <a:ext cx="1524000" cy="1447800"/>
                    <a:chOff x="5486400" y="2362200"/>
                    <a:chExt cx="1524000" cy="1447800"/>
                  </a:xfrm>
                </p:grpSpPr>
                <p:sp>
                  <p:nvSpPr>
                    <p:cNvPr id="593" name="Up Arrow Callout 592"/>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Quad Arrow 593"/>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5" name="Group 209"/>
                  <p:cNvGrpSpPr/>
                  <p:nvPr/>
                </p:nvGrpSpPr>
                <p:grpSpPr>
                  <a:xfrm rot="10800000">
                    <a:off x="5486400" y="3810000"/>
                    <a:ext cx="1524000" cy="1447800"/>
                    <a:chOff x="5486400" y="2362200"/>
                    <a:chExt cx="1524000" cy="1447800"/>
                  </a:xfrm>
                </p:grpSpPr>
                <p:sp>
                  <p:nvSpPr>
                    <p:cNvPr id="591" name="Up Arrow Callout 590"/>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Quad Arrow 591"/>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0" name="Diamond 589"/>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6" name="Group 214"/>
                <p:cNvGrpSpPr/>
                <p:nvPr/>
              </p:nvGrpSpPr>
              <p:grpSpPr>
                <a:xfrm rot="5400000">
                  <a:off x="8343900" y="2324100"/>
                  <a:ext cx="1600200" cy="2895600"/>
                  <a:chOff x="5457669" y="2362200"/>
                  <a:chExt cx="1600200" cy="2895600"/>
                </a:xfrm>
              </p:grpSpPr>
              <p:grpSp>
                <p:nvGrpSpPr>
                  <p:cNvPr id="477" name="Group 208"/>
                  <p:cNvGrpSpPr/>
                  <p:nvPr/>
                </p:nvGrpSpPr>
                <p:grpSpPr>
                  <a:xfrm>
                    <a:off x="5486400" y="2362200"/>
                    <a:ext cx="1524000" cy="1447800"/>
                    <a:chOff x="5486400" y="2362200"/>
                    <a:chExt cx="1524000" cy="1447800"/>
                  </a:xfrm>
                </p:grpSpPr>
                <p:sp>
                  <p:nvSpPr>
                    <p:cNvPr id="586" name="Up Arrow Callout 585"/>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Quad Arrow 586"/>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8" name="Group 209"/>
                  <p:cNvGrpSpPr/>
                  <p:nvPr/>
                </p:nvGrpSpPr>
                <p:grpSpPr>
                  <a:xfrm rot="10800000">
                    <a:off x="5486400" y="3810000"/>
                    <a:ext cx="1524000" cy="1447800"/>
                    <a:chOff x="5486400" y="2362200"/>
                    <a:chExt cx="1524000" cy="1447800"/>
                  </a:xfrm>
                </p:grpSpPr>
                <p:sp>
                  <p:nvSpPr>
                    <p:cNvPr id="584" name="Up Arrow Callout 583"/>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Quad Arrow 584"/>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3" name="Diamond 582"/>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9" name="Group 223"/>
              <p:cNvGrpSpPr/>
              <p:nvPr/>
            </p:nvGrpSpPr>
            <p:grpSpPr>
              <a:xfrm>
                <a:off x="6096000" y="1905000"/>
                <a:ext cx="2810031" cy="838200"/>
                <a:chOff x="4809969" y="2971800"/>
                <a:chExt cx="5781831" cy="1638300"/>
              </a:xfrm>
            </p:grpSpPr>
            <p:grpSp>
              <p:nvGrpSpPr>
                <p:cNvPr id="480" name="Group 213"/>
                <p:cNvGrpSpPr/>
                <p:nvPr/>
              </p:nvGrpSpPr>
              <p:grpSpPr>
                <a:xfrm rot="5400000">
                  <a:off x="5457669" y="2362200"/>
                  <a:ext cx="1600200" cy="2895600"/>
                  <a:chOff x="5457669" y="2362200"/>
                  <a:chExt cx="1600200" cy="2895600"/>
                </a:xfrm>
              </p:grpSpPr>
              <p:grpSp>
                <p:nvGrpSpPr>
                  <p:cNvPr id="481" name="Group 208"/>
                  <p:cNvGrpSpPr/>
                  <p:nvPr/>
                </p:nvGrpSpPr>
                <p:grpSpPr>
                  <a:xfrm>
                    <a:off x="5486400" y="2362200"/>
                    <a:ext cx="1524000" cy="1447800"/>
                    <a:chOff x="5486400" y="2362200"/>
                    <a:chExt cx="1524000" cy="1447800"/>
                  </a:xfrm>
                </p:grpSpPr>
                <p:sp>
                  <p:nvSpPr>
                    <p:cNvPr id="577" name="Up Arrow Callout 576"/>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Quad Arrow 577"/>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2" name="Group 209"/>
                  <p:cNvGrpSpPr/>
                  <p:nvPr/>
                </p:nvGrpSpPr>
                <p:grpSpPr>
                  <a:xfrm rot="10800000">
                    <a:off x="5486400" y="3810000"/>
                    <a:ext cx="1524000" cy="1447800"/>
                    <a:chOff x="5486400" y="2362200"/>
                    <a:chExt cx="1524000" cy="1447800"/>
                  </a:xfrm>
                </p:grpSpPr>
                <p:sp>
                  <p:nvSpPr>
                    <p:cNvPr id="575" name="Up Arrow Callout 574"/>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Quad Arrow 575"/>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4" name="Diamond 573"/>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8" name="Group 214"/>
                <p:cNvGrpSpPr/>
                <p:nvPr/>
              </p:nvGrpSpPr>
              <p:grpSpPr>
                <a:xfrm rot="5400000">
                  <a:off x="8343900" y="2324100"/>
                  <a:ext cx="1600200" cy="2895600"/>
                  <a:chOff x="5457669" y="2362200"/>
                  <a:chExt cx="1600200" cy="2895600"/>
                </a:xfrm>
              </p:grpSpPr>
              <p:grpSp>
                <p:nvGrpSpPr>
                  <p:cNvPr id="489" name="Group 208"/>
                  <p:cNvGrpSpPr/>
                  <p:nvPr/>
                </p:nvGrpSpPr>
                <p:grpSpPr>
                  <a:xfrm>
                    <a:off x="5486400" y="2362200"/>
                    <a:ext cx="1524000" cy="1447800"/>
                    <a:chOff x="5486400" y="2362200"/>
                    <a:chExt cx="1524000" cy="1447800"/>
                  </a:xfrm>
                </p:grpSpPr>
                <p:sp>
                  <p:nvSpPr>
                    <p:cNvPr id="570" name="Up Arrow Callout 569"/>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Quad Arrow 570"/>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5" name="Group 209"/>
                  <p:cNvGrpSpPr/>
                  <p:nvPr/>
                </p:nvGrpSpPr>
                <p:grpSpPr>
                  <a:xfrm rot="10800000">
                    <a:off x="5486400" y="3810000"/>
                    <a:ext cx="1524000" cy="1447800"/>
                    <a:chOff x="5486400" y="2362200"/>
                    <a:chExt cx="1524000" cy="1447800"/>
                  </a:xfrm>
                </p:grpSpPr>
                <p:sp>
                  <p:nvSpPr>
                    <p:cNvPr id="568" name="Up Arrow Callout 567"/>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Quad Arrow 568"/>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7" name="Diamond 566"/>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96" name="Group 191"/>
            <p:cNvGrpSpPr/>
            <p:nvPr/>
          </p:nvGrpSpPr>
          <p:grpSpPr>
            <a:xfrm rot="6068531">
              <a:off x="3324527" y="4023923"/>
              <a:ext cx="3267230" cy="609600"/>
              <a:chOff x="3352800" y="1905000"/>
              <a:chExt cx="5553231" cy="838200"/>
            </a:xfrm>
          </p:grpSpPr>
          <p:grpSp>
            <p:nvGrpSpPr>
              <p:cNvPr id="497" name="Group 222"/>
              <p:cNvGrpSpPr/>
              <p:nvPr/>
            </p:nvGrpSpPr>
            <p:grpSpPr>
              <a:xfrm>
                <a:off x="3352800" y="1905000"/>
                <a:ext cx="2810031" cy="838200"/>
                <a:chOff x="4809969" y="2971800"/>
                <a:chExt cx="5781831" cy="1638300"/>
              </a:xfrm>
            </p:grpSpPr>
            <p:grpSp>
              <p:nvGrpSpPr>
                <p:cNvPr id="498" name="Group 213"/>
                <p:cNvGrpSpPr/>
                <p:nvPr/>
              </p:nvGrpSpPr>
              <p:grpSpPr>
                <a:xfrm rot="5400000">
                  <a:off x="5457669" y="2362200"/>
                  <a:ext cx="1600200" cy="2895600"/>
                  <a:chOff x="5457669" y="2362200"/>
                  <a:chExt cx="1600200" cy="2895600"/>
                </a:xfrm>
              </p:grpSpPr>
              <p:grpSp>
                <p:nvGrpSpPr>
                  <p:cNvPr id="504" name="Group 208"/>
                  <p:cNvGrpSpPr/>
                  <p:nvPr/>
                </p:nvGrpSpPr>
                <p:grpSpPr>
                  <a:xfrm>
                    <a:off x="5486400" y="2362200"/>
                    <a:ext cx="1524000" cy="1447800"/>
                    <a:chOff x="5486400" y="2362200"/>
                    <a:chExt cx="1524000" cy="1447800"/>
                  </a:xfrm>
                </p:grpSpPr>
                <p:sp>
                  <p:nvSpPr>
                    <p:cNvPr id="559" name="Up Arrow Callout 558"/>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Quad Arrow 559"/>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5" name="Group 209"/>
                  <p:cNvGrpSpPr/>
                  <p:nvPr/>
                </p:nvGrpSpPr>
                <p:grpSpPr>
                  <a:xfrm rot="10800000">
                    <a:off x="5486400" y="3810000"/>
                    <a:ext cx="1524000" cy="1447800"/>
                    <a:chOff x="5486400" y="2362200"/>
                    <a:chExt cx="1524000" cy="1447800"/>
                  </a:xfrm>
                </p:grpSpPr>
                <p:sp>
                  <p:nvSpPr>
                    <p:cNvPr id="557" name="Up Arrow Callout 556"/>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Quad Arrow 557"/>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6" name="Diamond 555"/>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1" name="Group 214"/>
                <p:cNvGrpSpPr/>
                <p:nvPr/>
              </p:nvGrpSpPr>
              <p:grpSpPr>
                <a:xfrm rot="5400000">
                  <a:off x="8343900" y="2324100"/>
                  <a:ext cx="1600200" cy="2895600"/>
                  <a:chOff x="5457669" y="2362200"/>
                  <a:chExt cx="1600200" cy="2895600"/>
                </a:xfrm>
              </p:grpSpPr>
              <p:grpSp>
                <p:nvGrpSpPr>
                  <p:cNvPr id="512" name="Group 208"/>
                  <p:cNvGrpSpPr/>
                  <p:nvPr/>
                </p:nvGrpSpPr>
                <p:grpSpPr>
                  <a:xfrm>
                    <a:off x="5486400" y="2362200"/>
                    <a:ext cx="1524000" cy="1447800"/>
                    <a:chOff x="5486400" y="2362200"/>
                    <a:chExt cx="1524000" cy="1447800"/>
                  </a:xfrm>
                </p:grpSpPr>
                <p:sp>
                  <p:nvSpPr>
                    <p:cNvPr id="552" name="Up Arrow Callout 551"/>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Quad Arrow 552"/>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8" name="Group 209"/>
                  <p:cNvGrpSpPr/>
                  <p:nvPr/>
                </p:nvGrpSpPr>
                <p:grpSpPr>
                  <a:xfrm rot="10800000">
                    <a:off x="5486400" y="3810000"/>
                    <a:ext cx="1524000" cy="1447800"/>
                    <a:chOff x="5486400" y="2362200"/>
                    <a:chExt cx="1524000" cy="1447800"/>
                  </a:xfrm>
                </p:grpSpPr>
                <p:sp>
                  <p:nvSpPr>
                    <p:cNvPr id="550" name="Up Arrow Callout 549"/>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Quad Arrow 550"/>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9" name="Diamond 548"/>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3" name="Group 223"/>
              <p:cNvGrpSpPr/>
              <p:nvPr/>
            </p:nvGrpSpPr>
            <p:grpSpPr>
              <a:xfrm>
                <a:off x="6096000" y="1905000"/>
                <a:ext cx="2810031" cy="838200"/>
                <a:chOff x="4809969" y="2971800"/>
                <a:chExt cx="5781831" cy="1638300"/>
              </a:xfrm>
            </p:grpSpPr>
            <p:grpSp>
              <p:nvGrpSpPr>
                <p:cNvPr id="527" name="Group 213"/>
                <p:cNvGrpSpPr/>
                <p:nvPr/>
              </p:nvGrpSpPr>
              <p:grpSpPr>
                <a:xfrm rot="5400000">
                  <a:off x="5457669" y="2362200"/>
                  <a:ext cx="1600200" cy="2895600"/>
                  <a:chOff x="5457669" y="2362200"/>
                  <a:chExt cx="1600200" cy="2895600"/>
                </a:xfrm>
              </p:grpSpPr>
              <p:grpSp>
                <p:nvGrpSpPr>
                  <p:cNvPr id="528" name="Group 208"/>
                  <p:cNvGrpSpPr/>
                  <p:nvPr/>
                </p:nvGrpSpPr>
                <p:grpSpPr>
                  <a:xfrm>
                    <a:off x="5486400" y="2362200"/>
                    <a:ext cx="1524000" cy="1447800"/>
                    <a:chOff x="5486400" y="2362200"/>
                    <a:chExt cx="1524000" cy="1447800"/>
                  </a:xfrm>
                </p:grpSpPr>
                <p:sp>
                  <p:nvSpPr>
                    <p:cNvPr id="543" name="Up Arrow Callout 542"/>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Quad Arrow 543"/>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9" name="Group 209"/>
                  <p:cNvGrpSpPr/>
                  <p:nvPr/>
                </p:nvGrpSpPr>
                <p:grpSpPr>
                  <a:xfrm rot="10800000">
                    <a:off x="5486400" y="3810000"/>
                    <a:ext cx="1524000" cy="1447800"/>
                    <a:chOff x="5486400" y="2362200"/>
                    <a:chExt cx="1524000" cy="1447800"/>
                  </a:xfrm>
                </p:grpSpPr>
                <p:sp>
                  <p:nvSpPr>
                    <p:cNvPr id="541" name="Up Arrow Callout 540"/>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Quad Arrow 541"/>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0" name="Diamond 539"/>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0" name="Group 214"/>
                <p:cNvGrpSpPr/>
                <p:nvPr/>
              </p:nvGrpSpPr>
              <p:grpSpPr>
                <a:xfrm rot="5400000">
                  <a:off x="8343900" y="2324100"/>
                  <a:ext cx="1600200" cy="2895600"/>
                  <a:chOff x="5457669" y="2362200"/>
                  <a:chExt cx="1600200" cy="2895600"/>
                </a:xfrm>
              </p:grpSpPr>
              <p:grpSp>
                <p:nvGrpSpPr>
                  <p:cNvPr id="531" name="Group 208"/>
                  <p:cNvGrpSpPr/>
                  <p:nvPr/>
                </p:nvGrpSpPr>
                <p:grpSpPr>
                  <a:xfrm>
                    <a:off x="5486400" y="2362200"/>
                    <a:ext cx="1524000" cy="1447800"/>
                    <a:chOff x="5486400" y="2362200"/>
                    <a:chExt cx="1524000" cy="1447800"/>
                  </a:xfrm>
                </p:grpSpPr>
                <p:sp>
                  <p:nvSpPr>
                    <p:cNvPr id="536" name="Up Arrow Callout 535"/>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Quad Arrow 536"/>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2" name="Group 209"/>
                  <p:cNvGrpSpPr/>
                  <p:nvPr/>
                </p:nvGrpSpPr>
                <p:grpSpPr>
                  <a:xfrm rot="10800000">
                    <a:off x="5486400" y="3810000"/>
                    <a:ext cx="1524000" cy="1447800"/>
                    <a:chOff x="5486400" y="2362200"/>
                    <a:chExt cx="1524000" cy="1447800"/>
                  </a:xfrm>
                </p:grpSpPr>
                <p:sp>
                  <p:nvSpPr>
                    <p:cNvPr id="534" name="Up Arrow Callout 533"/>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Quad Arrow 534"/>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3" name="Diamond 532"/>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72" name="Oval 471"/>
            <p:cNvSpPr/>
            <p:nvPr/>
          </p:nvSpPr>
          <p:spPr>
            <a:xfrm>
              <a:off x="4691943" y="685800"/>
              <a:ext cx="1687468" cy="219852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8" name="Group 317"/>
            <p:cNvGrpSpPr/>
            <p:nvPr/>
          </p:nvGrpSpPr>
          <p:grpSpPr>
            <a:xfrm>
              <a:off x="4648201" y="533401"/>
              <a:ext cx="1752600" cy="1143000"/>
              <a:chOff x="2563701" y="829952"/>
              <a:chExt cx="1675687" cy="1200349"/>
            </a:xfrm>
          </p:grpSpPr>
          <p:sp>
            <p:nvSpPr>
              <p:cNvPr id="521" name="Wave 520"/>
              <p:cNvSpPr/>
              <p:nvPr/>
            </p:nvSpPr>
            <p:spPr>
              <a:xfrm rot="21194305">
                <a:off x="2563701" y="1039701"/>
                <a:ext cx="990600" cy="990600"/>
              </a:xfrm>
              <a:prstGeom prst="wave">
                <a:avLst>
                  <a:gd name="adj1" fmla="val 20000"/>
                  <a:gd name="adj2" fmla="val -10000"/>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Wave 521"/>
              <p:cNvSpPr/>
              <p:nvPr/>
            </p:nvSpPr>
            <p:spPr>
              <a:xfrm rot="2315749">
                <a:off x="3248788" y="1038988"/>
                <a:ext cx="990600" cy="990600"/>
              </a:xfrm>
              <a:prstGeom prst="wave">
                <a:avLst>
                  <a:gd name="adj1" fmla="val 20000"/>
                  <a:gd name="adj2" fmla="val -10000"/>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9" name="Group 316"/>
              <p:cNvGrpSpPr/>
              <p:nvPr/>
            </p:nvGrpSpPr>
            <p:grpSpPr>
              <a:xfrm>
                <a:off x="2593540" y="829952"/>
                <a:ext cx="1524000" cy="1080412"/>
                <a:chOff x="2593540" y="829952"/>
                <a:chExt cx="1524000" cy="1080412"/>
              </a:xfrm>
            </p:grpSpPr>
            <p:sp>
              <p:nvSpPr>
                <p:cNvPr id="524" name="Wave 523"/>
                <p:cNvSpPr/>
                <p:nvPr/>
              </p:nvSpPr>
              <p:spPr>
                <a:xfrm rot="1428102">
                  <a:off x="2900963" y="919764"/>
                  <a:ext cx="990600" cy="990600"/>
                </a:xfrm>
                <a:prstGeom prst="wave">
                  <a:avLst>
                    <a:gd name="adj1" fmla="val 20000"/>
                    <a:gd name="adj2" fmla="val -10000"/>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524"/>
                <p:cNvSpPr/>
                <p:nvPr/>
              </p:nvSpPr>
              <p:spPr>
                <a:xfrm rot="16898669">
                  <a:off x="2886736" y="536756"/>
                  <a:ext cx="937607" cy="1524000"/>
                </a:xfrm>
                <a:prstGeom prst="ellipse">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Oval 525"/>
                <p:cNvSpPr/>
                <p:nvPr/>
              </p:nvSpPr>
              <p:spPr>
                <a:xfrm rot="16898669">
                  <a:off x="2950687" y="826723"/>
                  <a:ext cx="686090" cy="1286039"/>
                </a:xfrm>
                <a:prstGeom prst="ellipse">
                  <a:avLst/>
                </a:prstGeom>
                <a:solidFill>
                  <a:srgbClr val="AB6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45" name="Group 359"/>
            <p:cNvGrpSpPr/>
            <p:nvPr/>
          </p:nvGrpSpPr>
          <p:grpSpPr>
            <a:xfrm>
              <a:off x="4613231" y="143752"/>
              <a:ext cx="2270009" cy="2265384"/>
              <a:chOff x="2067092" y="319720"/>
              <a:chExt cx="2270009" cy="2480343"/>
            </a:xfrm>
          </p:grpSpPr>
          <p:grpSp>
            <p:nvGrpSpPr>
              <p:cNvPr id="546" name="Group 323"/>
              <p:cNvGrpSpPr/>
              <p:nvPr/>
            </p:nvGrpSpPr>
            <p:grpSpPr>
              <a:xfrm>
                <a:off x="2093244" y="319720"/>
                <a:ext cx="2243857" cy="2480343"/>
                <a:chOff x="2093244" y="319720"/>
                <a:chExt cx="2243857" cy="2480343"/>
              </a:xfrm>
            </p:grpSpPr>
            <p:grpSp>
              <p:nvGrpSpPr>
                <p:cNvPr id="547" name="Group 318"/>
                <p:cNvGrpSpPr/>
                <p:nvPr/>
              </p:nvGrpSpPr>
              <p:grpSpPr>
                <a:xfrm rot="11347032">
                  <a:off x="2115286" y="319720"/>
                  <a:ext cx="2221815" cy="1735901"/>
                  <a:chOff x="2411281" y="1853771"/>
                  <a:chExt cx="2015143" cy="2114168"/>
                </a:xfrm>
              </p:grpSpPr>
              <p:sp>
                <p:nvSpPr>
                  <p:cNvPr id="517" name="Pie 516"/>
                  <p:cNvSpPr/>
                  <p:nvPr/>
                </p:nvSpPr>
                <p:spPr>
                  <a:xfrm rot="18695073">
                    <a:off x="2366866" y="1898186"/>
                    <a:ext cx="2070030" cy="1981200"/>
                  </a:xfrm>
                  <a:prstGeom prst="pie">
                    <a:avLst>
                      <a:gd name="adj1" fmla="val 777214"/>
                      <a:gd name="adj2" fmla="val 162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48" name="Group 5"/>
                  <p:cNvGrpSpPr/>
                  <p:nvPr/>
                </p:nvGrpSpPr>
                <p:grpSpPr>
                  <a:xfrm>
                    <a:off x="2743199" y="2438399"/>
                    <a:ext cx="1683225" cy="1529540"/>
                    <a:chOff x="2740938" y="2438400"/>
                    <a:chExt cx="1683225" cy="1529540"/>
                  </a:xfrm>
                </p:grpSpPr>
                <p:sp>
                  <p:nvSpPr>
                    <p:cNvPr id="519" name="Moon 3"/>
                    <p:cNvSpPr/>
                    <p:nvPr/>
                  </p:nvSpPr>
                  <p:spPr>
                    <a:xfrm rot="16200000">
                      <a:off x="2905503" y="2449280"/>
                      <a:ext cx="1354095" cy="1683225"/>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Moon 519"/>
                    <p:cNvSpPr/>
                    <p:nvPr/>
                  </p:nvSpPr>
                  <p:spPr>
                    <a:xfrm rot="16200000">
                      <a:off x="3009901" y="2171700"/>
                      <a:ext cx="1066800" cy="1600199"/>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4" name="Group 153"/>
                <p:cNvGrpSpPr/>
                <p:nvPr/>
              </p:nvGrpSpPr>
              <p:grpSpPr>
                <a:xfrm rot="166774">
                  <a:off x="2093244" y="1270011"/>
                  <a:ext cx="2132748" cy="1530052"/>
                  <a:chOff x="7239000" y="1219199"/>
                  <a:chExt cx="2132748" cy="1530052"/>
                </a:xfrm>
                <a:solidFill>
                  <a:schemeClr val="accent2">
                    <a:lumMod val="75000"/>
                  </a:schemeClr>
                </a:solidFill>
              </p:grpSpPr>
              <p:sp>
                <p:nvSpPr>
                  <p:cNvPr id="513" name="Rounded Rectangle 512"/>
                  <p:cNvSpPr/>
                  <p:nvPr/>
                </p:nvSpPr>
                <p:spPr>
                  <a:xfrm>
                    <a:off x="7239000" y="1219199"/>
                    <a:ext cx="1672045" cy="33980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Wave 513"/>
                  <p:cNvSpPr/>
                  <p:nvPr/>
                </p:nvSpPr>
                <p:spPr>
                  <a:xfrm rot="16200000">
                    <a:off x="8195911" y="1938689"/>
                    <a:ext cx="1164182" cy="334804"/>
                  </a:xfrm>
                  <a:prstGeom prst="wav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Wave 514"/>
                  <p:cNvSpPr/>
                  <p:nvPr/>
                </p:nvSpPr>
                <p:spPr>
                  <a:xfrm rot="15242885">
                    <a:off x="8512409" y="1889912"/>
                    <a:ext cx="1263180" cy="455498"/>
                  </a:xfrm>
                  <a:prstGeom prst="wav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Rounded Rectangle 515"/>
                  <p:cNvSpPr/>
                  <p:nvPr/>
                </p:nvSpPr>
                <p:spPr>
                  <a:xfrm>
                    <a:off x="8689097" y="1219200"/>
                    <a:ext cx="454903" cy="36380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5" name="Group 324"/>
              <p:cNvGrpSpPr/>
              <p:nvPr/>
            </p:nvGrpSpPr>
            <p:grpSpPr>
              <a:xfrm rot="10955680">
                <a:off x="2067092" y="1221202"/>
                <a:ext cx="2008878" cy="399738"/>
                <a:chOff x="3352800" y="1905000"/>
                <a:chExt cx="5553229" cy="838200"/>
              </a:xfrm>
            </p:grpSpPr>
            <p:grpSp>
              <p:nvGrpSpPr>
                <p:cNvPr id="561" name="Group 222"/>
                <p:cNvGrpSpPr/>
                <p:nvPr/>
              </p:nvGrpSpPr>
              <p:grpSpPr>
                <a:xfrm>
                  <a:off x="3352800" y="1905000"/>
                  <a:ext cx="2810031" cy="838200"/>
                  <a:chOff x="4809969" y="2971800"/>
                  <a:chExt cx="5781831" cy="1638300"/>
                </a:xfrm>
              </p:grpSpPr>
              <p:grpSp>
                <p:nvGrpSpPr>
                  <p:cNvPr id="562" name="Group 213"/>
                  <p:cNvGrpSpPr/>
                  <p:nvPr/>
                </p:nvGrpSpPr>
                <p:grpSpPr>
                  <a:xfrm rot="5400000">
                    <a:off x="5457669" y="2362200"/>
                    <a:ext cx="1600200" cy="2895600"/>
                    <a:chOff x="5457669" y="2362200"/>
                    <a:chExt cx="1600200" cy="2895600"/>
                  </a:xfrm>
                </p:grpSpPr>
                <p:grpSp>
                  <p:nvGrpSpPr>
                    <p:cNvPr id="563" name="Group 208"/>
                    <p:cNvGrpSpPr/>
                    <p:nvPr/>
                  </p:nvGrpSpPr>
                  <p:grpSpPr>
                    <a:xfrm>
                      <a:off x="5486400" y="2362200"/>
                      <a:ext cx="1524000" cy="1447800"/>
                      <a:chOff x="5486400" y="2362200"/>
                      <a:chExt cx="1524000" cy="1447800"/>
                    </a:xfrm>
                  </p:grpSpPr>
                  <p:sp>
                    <p:nvSpPr>
                      <p:cNvPr id="509" name="Up Arrow Callout 508"/>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Quad Arrow 509"/>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4" name="Group 209"/>
                    <p:cNvGrpSpPr/>
                    <p:nvPr/>
                  </p:nvGrpSpPr>
                  <p:grpSpPr>
                    <a:xfrm rot="10800000">
                      <a:off x="5486400" y="3810000"/>
                      <a:ext cx="1524000" cy="1447800"/>
                      <a:chOff x="5486400" y="2362200"/>
                      <a:chExt cx="1524000" cy="1447800"/>
                    </a:xfrm>
                  </p:grpSpPr>
                  <p:sp>
                    <p:nvSpPr>
                      <p:cNvPr id="507" name="Up Arrow Callout 506"/>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Quad Arrow 507"/>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6" name="Diamond 505"/>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5" name="Group 214"/>
                  <p:cNvGrpSpPr/>
                  <p:nvPr/>
                </p:nvGrpSpPr>
                <p:grpSpPr>
                  <a:xfrm rot="5400000">
                    <a:off x="8343900" y="2324100"/>
                    <a:ext cx="1600200" cy="2895600"/>
                    <a:chOff x="5457669" y="2362200"/>
                    <a:chExt cx="1600200" cy="2895600"/>
                  </a:xfrm>
                </p:grpSpPr>
                <p:grpSp>
                  <p:nvGrpSpPr>
                    <p:cNvPr id="566" name="Group 208"/>
                    <p:cNvGrpSpPr/>
                    <p:nvPr/>
                  </p:nvGrpSpPr>
                  <p:grpSpPr>
                    <a:xfrm>
                      <a:off x="5486400" y="2362200"/>
                      <a:ext cx="1524000" cy="1447800"/>
                      <a:chOff x="5486400" y="2362200"/>
                      <a:chExt cx="1524000" cy="1447800"/>
                    </a:xfrm>
                  </p:grpSpPr>
                  <p:sp>
                    <p:nvSpPr>
                      <p:cNvPr id="502" name="Up Arrow Callout 501"/>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Quad Arrow 502"/>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2" name="Group 209"/>
                    <p:cNvGrpSpPr/>
                    <p:nvPr/>
                  </p:nvGrpSpPr>
                  <p:grpSpPr>
                    <a:xfrm rot="10800000">
                      <a:off x="5486400" y="3810000"/>
                      <a:ext cx="1524000" cy="1447800"/>
                      <a:chOff x="5486400" y="2362200"/>
                      <a:chExt cx="1524000" cy="1447800"/>
                    </a:xfrm>
                  </p:grpSpPr>
                  <p:sp>
                    <p:nvSpPr>
                      <p:cNvPr id="500" name="Up Arrow Callout 499"/>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Quad Arrow 500"/>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9" name="Diamond 498"/>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73" name="Group 223"/>
                <p:cNvGrpSpPr/>
                <p:nvPr/>
              </p:nvGrpSpPr>
              <p:grpSpPr>
                <a:xfrm>
                  <a:off x="6095999" y="1905000"/>
                  <a:ext cx="2810030" cy="838200"/>
                  <a:chOff x="4809966" y="2971801"/>
                  <a:chExt cx="5781830" cy="1638301"/>
                </a:xfrm>
              </p:grpSpPr>
              <p:grpSp>
                <p:nvGrpSpPr>
                  <p:cNvPr id="579" name="Group 213"/>
                  <p:cNvGrpSpPr/>
                  <p:nvPr/>
                </p:nvGrpSpPr>
                <p:grpSpPr>
                  <a:xfrm rot="5400000">
                    <a:off x="5457666" y="2362202"/>
                    <a:ext cx="1600200" cy="2895600"/>
                    <a:chOff x="5457669" y="2362200"/>
                    <a:chExt cx="1600200" cy="2895600"/>
                  </a:xfrm>
                </p:grpSpPr>
                <p:grpSp>
                  <p:nvGrpSpPr>
                    <p:cNvPr id="580" name="Group 208"/>
                    <p:cNvGrpSpPr/>
                    <p:nvPr/>
                  </p:nvGrpSpPr>
                  <p:grpSpPr>
                    <a:xfrm>
                      <a:off x="5486400" y="2362200"/>
                      <a:ext cx="1524000" cy="1447800"/>
                      <a:chOff x="5486400" y="2362200"/>
                      <a:chExt cx="1524000" cy="1447800"/>
                    </a:xfrm>
                  </p:grpSpPr>
                  <p:sp>
                    <p:nvSpPr>
                      <p:cNvPr id="493" name="Up Arrow Callout 492"/>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Quad Arrow 493"/>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1" name="Group 209"/>
                    <p:cNvGrpSpPr/>
                    <p:nvPr/>
                  </p:nvGrpSpPr>
                  <p:grpSpPr>
                    <a:xfrm rot="10800000">
                      <a:off x="5486400" y="3810000"/>
                      <a:ext cx="1524000" cy="1447800"/>
                      <a:chOff x="5486400" y="2362200"/>
                      <a:chExt cx="1524000" cy="1447800"/>
                    </a:xfrm>
                  </p:grpSpPr>
                  <p:sp>
                    <p:nvSpPr>
                      <p:cNvPr id="491" name="Up Arrow Callout 490"/>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Quad Arrow 491"/>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0" name="Diamond 489"/>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2" name="Group 214"/>
                  <p:cNvGrpSpPr/>
                  <p:nvPr/>
                </p:nvGrpSpPr>
                <p:grpSpPr>
                  <a:xfrm rot="5400000">
                    <a:off x="8343896" y="2324101"/>
                    <a:ext cx="1600200" cy="2895600"/>
                    <a:chOff x="5457669" y="2362205"/>
                    <a:chExt cx="1600200" cy="2895600"/>
                  </a:xfrm>
                </p:grpSpPr>
                <p:grpSp>
                  <p:nvGrpSpPr>
                    <p:cNvPr id="588" name="Group 208"/>
                    <p:cNvGrpSpPr/>
                    <p:nvPr/>
                  </p:nvGrpSpPr>
                  <p:grpSpPr>
                    <a:xfrm>
                      <a:off x="5486400" y="2362205"/>
                      <a:ext cx="1524000" cy="1447800"/>
                      <a:chOff x="5486400" y="2362205"/>
                      <a:chExt cx="1524000" cy="1447800"/>
                    </a:xfrm>
                  </p:grpSpPr>
                  <p:sp>
                    <p:nvSpPr>
                      <p:cNvPr id="486" name="Up Arrow Callout 485"/>
                      <p:cNvSpPr/>
                      <p:nvPr/>
                    </p:nvSpPr>
                    <p:spPr>
                      <a:xfrm>
                        <a:off x="5486400" y="2362205"/>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Quad Arrow 486"/>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9" name="Group 209"/>
                    <p:cNvGrpSpPr/>
                    <p:nvPr/>
                  </p:nvGrpSpPr>
                  <p:grpSpPr>
                    <a:xfrm rot="10800000">
                      <a:off x="5486400" y="3810005"/>
                      <a:ext cx="1524000" cy="1447800"/>
                      <a:chOff x="5486400" y="2362195"/>
                      <a:chExt cx="1524000" cy="1447800"/>
                    </a:xfrm>
                  </p:grpSpPr>
                  <p:sp>
                    <p:nvSpPr>
                      <p:cNvPr id="484" name="Up Arrow Callout 483"/>
                      <p:cNvSpPr/>
                      <p:nvPr/>
                    </p:nvSpPr>
                    <p:spPr>
                      <a:xfrm>
                        <a:off x="5486400" y="2362195"/>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Quad Arrow 484"/>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3" name="Diamond 482"/>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sp>
        <p:nvSpPr>
          <p:cNvPr id="600" name="TextBox 599"/>
          <p:cNvSpPr txBox="1"/>
          <p:nvPr/>
        </p:nvSpPr>
        <p:spPr>
          <a:xfrm>
            <a:off x="1905000" y="0"/>
            <a:ext cx="8458200" cy="1077218"/>
          </a:xfrm>
          <a:prstGeom prst="rect">
            <a:avLst/>
          </a:prstGeom>
          <a:noFill/>
        </p:spPr>
        <p:txBody>
          <a:bodyPr wrap="square" rtlCol="0">
            <a:spAutoFit/>
          </a:bodyPr>
          <a:lstStyle/>
          <a:p>
            <a:pPr algn="ctr"/>
            <a:r>
              <a:rPr lang="en-US" sz="3200" dirty="0"/>
              <a:t>The Parable of the Foolish Rich Man</a:t>
            </a:r>
          </a:p>
          <a:p>
            <a:pPr algn="ctr"/>
            <a:r>
              <a:rPr lang="en-US" sz="3200" dirty="0"/>
              <a:t>Luke 12:16-21</a:t>
            </a:r>
          </a:p>
        </p:txBody>
      </p:sp>
    </p:spTree>
    <p:extLst>
      <p:ext uri="{BB962C8B-B14F-4D97-AF65-F5344CB8AC3E}">
        <p14:creationId xmlns:p14="http://schemas.microsoft.com/office/powerpoint/2010/main" val="239756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56"/>
                                        </p:tgtEl>
                                        <p:attrNameLst>
                                          <p:attrName>style.visibility</p:attrName>
                                        </p:attrNameLst>
                                      </p:cBhvr>
                                      <p:to>
                                        <p:strVal val="visible"/>
                                      </p:to>
                                    </p:set>
                                    <p:animEffect transition="in" filter="wedge">
                                      <p:cBhvr>
                                        <p:cTn id="7" dur="2000"/>
                                        <p:tgtEl>
                                          <p:spTgt spid="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9" name="Picture 598">
            <a:extLst>
              <a:ext uri="{FF2B5EF4-FFF2-40B4-BE49-F238E27FC236}">
                <a16:creationId xmlns:a16="http://schemas.microsoft.com/office/drawing/2014/main" id="{238E2CDF-4DB5-4D69-9B1F-9861CDC680C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95" name="Rectangle 594"/>
          <p:cNvSpPr/>
          <p:nvPr/>
        </p:nvSpPr>
        <p:spPr>
          <a:xfrm>
            <a:off x="1524000" y="5334000"/>
            <a:ext cx="9144000" cy="1524000"/>
          </a:xfrm>
          <a:prstGeom prst="rect">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24000" y="0"/>
            <a:ext cx="9144000" cy="259080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ouble Wave 2"/>
          <p:cNvSpPr/>
          <p:nvPr/>
        </p:nvSpPr>
        <p:spPr>
          <a:xfrm>
            <a:off x="1524000" y="2133600"/>
            <a:ext cx="9144000" cy="1752600"/>
          </a:xfrm>
          <a:prstGeom prst="doubleWav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229"/>
          <p:cNvGrpSpPr/>
          <p:nvPr/>
        </p:nvGrpSpPr>
        <p:grpSpPr>
          <a:xfrm>
            <a:off x="2133600" y="838201"/>
            <a:ext cx="5486400" cy="2980323"/>
            <a:chOff x="1219200" y="838200"/>
            <a:chExt cx="7154005" cy="3886200"/>
          </a:xfrm>
        </p:grpSpPr>
        <p:grpSp>
          <p:nvGrpSpPr>
            <p:cNvPr id="7" name="Group 107"/>
            <p:cNvGrpSpPr/>
            <p:nvPr/>
          </p:nvGrpSpPr>
          <p:grpSpPr>
            <a:xfrm>
              <a:off x="1219200" y="838200"/>
              <a:ext cx="1743805" cy="3733800"/>
              <a:chOff x="7610042" y="1124339"/>
              <a:chExt cx="2183077" cy="4674359"/>
            </a:xfrm>
          </p:grpSpPr>
          <p:grpSp>
            <p:nvGrpSpPr>
              <p:cNvPr id="9" name="Group 58"/>
              <p:cNvGrpSpPr/>
              <p:nvPr/>
            </p:nvGrpSpPr>
            <p:grpSpPr>
              <a:xfrm rot="19650881">
                <a:off x="7610042" y="1912498"/>
                <a:ext cx="560711" cy="1828800"/>
                <a:chOff x="6765584" y="990600"/>
                <a:chExt cx="1083016" cy="3532339"/>
              </a:xfrm>
            </p:grpSpPr>
            <p:sp>
              <p:nvSpPr>
                <p:cNvPr id="57" name="Moon 5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5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oon 6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Moon 7"/>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59"/>
              <p:cNvGrpSpPr/>
              <p:nvPr/>
            </p:nvGrpSpPr>
            <p:grpSpPr>
              <a:xfrm rot="19650881">
                <a:off x="7610043" y="2598297"/>
                <a:ext cx="560711" cy="1828800"/>
                <a:chOff x="6765584" y="990600"/>
                <a:chExt cx="1083016" cy="3532339"/>
              </a:xfrm>
            </p:grpSpPr>
            <p:sp>
              <p:nvSpPr>
                <p:cNvPr id="52" name="Moon 5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65"/>
              <p:cNvGrpSpPr/>
              <p:nvPr/>
            </p:nvGrpSpPr>
            <p:grpSpPr>
              <a:xfrm rot="19650881">
                <a:off x="7610042" y="3360298"/>
                <a:ext cx="560711" cy="1828800"/>
                <a:chOff x="6765584" y="990600"/>
                <a:chExt cx="1083016" cy="3532339"/>
              </a:xfrm>
            </p:grpSpPr>
            <p:sp>
              <p:nvSpPr>
                <p:cNvPr id="47" name="Moon 4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71"/>
              <p:cNvGrpSpPr/>
              <p:nvPr/>
            </p:nvGrpSpPr>
            <p:grpSpPr>
              <a:xfrm rot="928600">
                <a:off x="8349452" y="1870455"/>
                <a:ext cx="560711" cy="1828800"/>
                <a:chOff x="6765584" y="990600"/>
                <a:chExt cx="1083016" cy="3532339"/>
              </a:xfrm>
            </p:grpSpPr>
            <p:sp>
              <p:nvSpPr>
                <p:cNvPr id="42" name="Moon 4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4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4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77"/>
              <p:cNvGrpSpPr/>
              <p:nvPr/>
            </p:nvGrpSpPr>
            <p:grpSpPr>
              <a:xfrm rot="2972959">
                <a:off x="8598363" y="2330596"/>
                <a:ext cx="560711" cy="1828800"/>
                <a:chOff x="6765584" y="990600"/>
                <a:chExt cx="1083016" cy="3532339"/>
              </a:xfrm>
            </p:grpSpPr>
            <p:sp>
              <p:nvSpPr>
                <p:cNvPr id="37" name="Moon 3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83"/>
              <p:cNvGrpSpPr/>
              <p:nvPr/>
            </p:nvGrpSpPr>
            <p:grpSpPr>
              <a:xfrm rot="21057775">
                <a:off x="7936516" y="1124339"/>
                <a:ext cx="560711" cy="2493875"/>
                <a:chOff x="6765584" y="990600"/>
                <a:chExt cx="1083016" cy="3532339"/>
              </a:xfrm>
            </p:grpSpPr>
            <p:sp>
              <p:nvSpPr>
                <p:cNvPr id="32" name="Moon 3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89"/>
              <p:cNvGrpSpPr/>
              <p:nvPr/>
            </p:nvGrpSpPr>
            <p:grpSpPr>
              <a:xfrm rot="1547556">
                <a:off x="8354077" y="3318090"/>
                <a:ext cx="560711" cy="1828800"/>
                <a:chOff x="6765584" y="990600"/>
                <a:chExt cx="1083016" cy="3532339"/>
              </a:xfrm>
            </p:grpSpPr>
            <p:sp>
              <p:nvSpPr>
                <p:cNvPr id="27" name="Moon 2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oon 2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oon 3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95"/>
              <p:cNvGrpSpPr/>
              <p:nvPr/>
            </p:nvGrpSpPr>
            <p:grpSpPr>
              <a:xfrm rot="19650881">
                <a:off x="7610042" y="3969898"/>
                <a:ext cx="560711" cy="1828800"/>
                <a:chOff x="6765584" y="990600"/>
                <a:chExt cx="1083016" cy="3532339"/>
              </a:xfrm>
            </p:grpSpPr>
            <p:sp>
              <p:nvSpPr>
                <p:cNvPr id="22" name="Moon 2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oon 2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oon 2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oon 2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oon 2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101"/>
              <p:cNvGrpSpPr/>
              <p:nvPr/>
            </p:nvGrpSpPr>
            <p:grpSpPr>
              <a:xfrm rot="1949119" flipH="1">
                <a:off x="8372043" y="3969897"/>
                <a:ext cx="560711" cy="1828800"/>
                <a:chOff x="6765584" y="990600"/>
                <a:chExt cx="1083016" cy="3532339"/>
              </a:xfrm>
            </p:grpSpPr>
            <p:sp>
              <p:nvSpPr>
                <p:cNvPr id="17" name="Moon 1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oon 1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oon 1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oon 1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oon 2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107"/>
            <p:cNvGrpSpPr/>
            <p:nvPr/>
          </p:nvGrpSpPr>
          <p:grpSpPr>
            <a:xfrm>
              <a:off x="2819400" y="838200"/>
              <a:ext cx="1743805" cy="3733800"/>
              <a:chOff x="7610042" y="1124339"/>
              <a:chExt cx="2183077" cy="4674359"/>
            </a:xfrm>
          </p:grpSpPr>
          <p:grpSp>
            <p:nvGrpSpPr>
              <p:cNvPr id="65" name="Group 58"/>
              <p:cNvGrpSpPr/>
              <p:nvPr/>
            </p:nvGrpSpPr>
            <p:grpSpPr>
              <a:xfrm rot="19650881">
                <a:off x="7610042" y="1912498"/>
                <a:ext cx="560711" cy="1828800"/>
                <a:chOff x="6765584" y="990600"/>
                <a:chExt cx="1083016" cy="3532339"/>
              </a:xfrm>
            </p:grpSpPr>
            <p:sp>
              <p:nvSpPr>
                <p:cNvPr id="113" name="Moon 112"/>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Moon 113"/>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Moon 114"/>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oon 115"/>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oon 116"/>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Moon 63"/>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59"/>
              <p:cNvGrpSpPr/>
              <p:nvPr/>
            </p:nvGrpSpPr>
            <p:grpSpPr>
              <a:xfrm rot="19650881">
                <a:off x="7610043" y="2598297"/>
                <a:ext cx="560711" cy="1828800"/>
                <a:chOff x="6765584" y="990600"/>
                <a:chExt cx="1083016" cy="3532339"/>
              </a:xfrm>
            </p:grpSpPr>
            <p:sp>
              <p:nvSpPr>
                <p:cNvPr id="108" name="Moon 107"/>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111"/>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5"/>
              <p:cNvGrpSpPr/>
              <p:nvPr/>
            </p:nvGrpSpPr>
            <p:grpSpPr>
              <a:xfrm rot="19650881">
                <a:off x="7610042" y="3360298"/>
                <a:ext cx="560711" cy="1828800"/>
                <a:chOff x="6765584" y="990600"/>
                <a:chExt cx="1083016" cy="3532339"/>
              </a:xfrm>
            </p:grpSpPr>
            <p:sp>
              <p:nvSpPr>
                <p:cNvPr id="103" name="Moon 102"/>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103"/>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oon 104"/>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oon 105"/>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106"/>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71"/>
              <p:cNvGrpSpPr/>
              <p:nvPr/>
            </p:nvGrpSpPr>
            <p:grpSpPr>
              <a:xfrm rot="928600">
                <a:off x="8349452" y="1870455"/>
                <a:ext cx="560711" cy="1828800"/>
                <a:chOff x="6765584" y="990600"/>
                <a:chExt cx="1083016" cy="3532339"/>
              </a:xfrm>
            </p:grpSpPr>
            <p:sp>
              <p:nvSpPr>
                <p:cNvPr id="98" name="Moon 97"/>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oon 99"/>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101"/>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77"/>
              <p:cNvGrpSpPr/>
              <p:nvPr/>
            </p:nvGrpSpPr>
            <p:grpSpPr>
              <a:xfrm rot="2972959">
                <a:off x="8598363" y="2330596"/>
                <a:ext cx="560711" cy="1828800"/>
                <a:chOff x="6765584" y="990600"/>
                <a:chExt cx="1083016" cy="3532339"/>
              </a:xfrm>
            </p:grpSpPr>
            <p:sp>
              <p:nvSpPr>
                <p:cNvPr id="93" name="Moon 92"/>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oon 93"/>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oon 94"/>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Moon 96"/>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83"/>
              <p:cNvGrpSpPr/>
              <p:nvPr/>
            </p:nvGrpSpPr>
            <p:grpSpPr>
              <a:xfrm rot="21057775">
                <a:off x="7936516" y="1124339"/>
                <a:ext cx="560711" cy="2493875"/>
                <a:chOff x="6765584" y="990600"/>
                <a:chExt cx="1083016" cy="3532339"/>
              </a:xfrm>
            </p:grpSpPr>
            <p:sp>
              <p:nvSpPr>
                <p:cNvPr id="88" name="Moon 87"/>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89"/>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oon 90"/>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oon 91"/>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89"/>
              <p:cNvGrpSpPr/>
              <p:nvPr/>
            </p:nvGrpSpPr>
            <p:grpSpPr>
              <a:xfrm rot="1547556">
                <a:off x="8354077" y="3318090"/>
                <a:ext cx="560711" cy="1828800"/>
                <a:chOff x="6765584" y="990600"/>
                <a:chExt cx="1083016" cy="3532339"/>
              </a:xfrm>
            </p:grpSpPr>
            <p:sp>
              <p:nvSpPr>
                <p:cNvPr id="83" name="Moon 82"/>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oon 83"/>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84"/>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oon 85"/>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86"/>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95"/>
              <p:cNvGrpSpPr/>
              <p:nvPr/>
            </p:nvGrpSpPr>
            <p:grpSpPr>
              <a:xfrm rot="19650881">
                <a:off x="7610042" y="3969898"/>
                <a:ext cx="560711" cy="1828800"/>
                <a:chOff x="6765584" y="990600"/>
                <a:chExt cx="1083016" cy="3532339"/>
              </a:xfrm>
            </p:grpSpPr>
            <p:sp>
              <p:nvSpPr>
                <p:cNvPr id="78" name="Moon 77"/>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oon 79"/>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01"/>
              <p:cNvGrpSpPr/>
              <p:nvPr/>
            </p:nvGrpSpPr>
            <p:grpSpPr>
              <a:xfrm rot="1949119" flipH="1">
                <a:off x="8372043" y="3969897"/>
                <a:ext cx="560711" cy="1828800"/>
                <a:chOff x="6765584" y="990600"/>
                <a:chExt cx="1083016" cy="3532339"/>
              </a:xfrm>
            </p:grpSpPr>
            <p:sp>
              <p:nvSpPr>
                <p:cNvPr id="73" name="Moon 72"/>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73"/>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76"/>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9" name="Group 107"/>
            <p:cNvGrpSpPr/>
            <p:nvPr/>
          </p:nvGrpSpPr>
          <p:grpSpPr>
            <a:xfrm>
              <a:off x="4572000" y="990600"/>
              <a:ext cx="1743805" cy="3733800"/>
              <a:chOff x="7610042" y="1124339"/>
              <a:chExt cx="2183077" cy="4674359"/>
            </a:xfrm>
          </p:grpSpPr>
          <p:grpSp>
            <p:nvGrpSpPr>
              <p:cNvPr id="121" name="Group 58"/>
              <p:cNvGrpSpPr/>
              <p:nvPr/>
            </p:nvGrpSpPr>
            <p:grpSpPr>
              <a:xfrm rot="19650881">
                <a:off x="7610042" y="1912498"/>
                <a:ext cx="560711" cy="1828800"/>
                <a:chOff x="6765584" y="990600"/>
                <a:chExt cx="1083016" cy="3532339"/>
              </a:xfrm>
            </p:grpSpPr>
            <p:sp>
              <p:nvSpPr>
                <p:cNvPr id="169" name="Moon 168"/>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oon 169"/>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170"/>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oon 171"/>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Moon 172"/>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 name="Moon 119"/>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59"/>
              <p:cNvGrpSpPr/>
              <p:nvPr/>
            </p:nvGrpSpPr>
            <p:grpSpPr>
              <a:xfrm rot="19650881">
                <a:off x="7610043" y="2598297"/>
                <a:ext cx="560711" cy="1828800"/>
                <a:chOff x="6765584" y="990600"/>
                <a:chExt cx="1083016" cy="3532339"/>
              </a:xfrm>
            </p:grpSpPr>
            <p:sp>
              <p:nvSpPr>
                <p:cNvPr id="164" name="Moon 163"/>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Moon 164"/>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Moon 165"/>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oon 166"/>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oon 167"/>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65"/>
              <p:cNvGrpSpPr/>
              <p:nvPr/>
            </p:nvGrpSpPr>
            <p:grpSpPr>
              <a:xfrm rot="19650881">
                <a:off x="7610042" y="3360298"/>
                <a:ext cx="560711" cy="1828800"/>
                <a:chOff x="6765584" y="990600"/>
                <a:chExt cx="1083016" cy="3532339"/>
              </a:xfrm>
            </p:grpSpPr>
            <p:sp>
              <p:nvSpPr>
                <p:cNvPr id="159" name="Moon 158"/>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Moon 159"/>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Moon 160"/>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161"/>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oon 162"/>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71"/>
              <p:cNvGrpSpPr/>
              <p:nvPr/>
            </p:nvGrpSpPr>
            <p:grpSpPr>
              <a:xfrm rot="928600">
                <a:off x="8349452" y="1870455"/>
                <a:ext cx="560711" cy="1828800"/>
                <a:chOff x="6765584" y="990600"/>
                <a:chExt cx="1083016" cy="3532339"/>
              </a:xfrm>
            </p:grpSpPr>
            <p:sp>
              <p:nvSpPr>
                <p:cNvPr id="154" name="Moon 153"/>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Moon 154"/>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oon 155"/>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oon 156"/>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Moon 157"/>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77"/>
              <p:cNvGrpSpPr/>
              <p:nvPr/>
            </p:nvGrpSpPr>
            <p:grpSpPr>
              <a:xfrm rot="2972959">
                <a:off x="8598363" y="2330596"/>
                <a:ext cx="560711" cy="1828800"/>
                <a:chOff x="6765584" y="990600"/>
                <a:chExt cx="1083016" cy="3532339"/>
              </a:xfrm>
            </p:grpSpPr>
            <p:sp>
              <p:nvSpPr>
                <p:cNvPr id="149" name="Moon 148"/>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Moon 149"/>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50"/>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Moon 151"/>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oon 152"/>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83"/>
              <p:cNvGrpSpPr/>
              <p:nvPr/>
            </p:nvGrpSpPr>
            <p:grpSpPr>
              <a:xfrm rot="21057775">
                <a:off x="7936516" y="1124339"/>
                <a:ext cx="560711" cy="2493875"/>
                <a:chOff x="6765584" y="990600"/>
                <a:chExt cx="1083016" cy="3532339"/>
              </a:xfrm>
            </p:grpSpPr>
            <p:sp>
              <p:nvSpPr>
                <p:cNvPr id="144" name="Moon 143"/>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oon 144"/>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145"/>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146"/>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147"/>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89"/>
              <p:cNvGrpSpPr/>
              <p:nvPr/>
            </p:nvGrpSpPr>
            <p:grpSpPr>
              <a:xfrm rot="1547556">
                <a:off x="8354077" y="3318090"/>
                <a:ext cx="560711" cy="1828800"/>
                <a:chOff x="6765584" y="990600"/>
                <a:chExt cx="1083016" cy="3532339"/>
              </a:xfrm>
            </p:grpSpPr>
            <p:sp>
              <p:nvSpPr>
                <p:cNvPr id="139" name="Moon 138"/>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oon 139"/>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oon 140"/>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Moon 141"/>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142"/>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95"/>
              <p:cNvGrpSpPr/>
              <p:nvPr/>
            </p:nvGrpSpPr>
            <p:grpSpPr>
              <a:xfrm rot="19650881">
                <a:off x="7610042" y="3969898"/>
                <a:ext cx="560711" cy="1828800"/>
                <a:chOff x="6765584" y="990600"/>
                <a:chExt cx="1083016" cy="3532339"/>
              </a:xfrm>
            </p:grpSpPr>
            <p:sp>
              <p:nvSpPr>
                <p:cNvPr id="134" name="Moon 133"/>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Moon 134"/>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101"/>
              <p:cNvGrpSpPr/>
              <p:nvPr/>
            </p:nvGrpSpPr>
            <p:grpSpPr>
              <a:xfrm rot="1949119" flipH="1">
                <a:off x="8372043" y="3969897"/>
                <a:ext cx="560711" cy="1828800"/>
                <a:chOff x="6765584" y="990600"/>
                <a:chExt cx="1083016" cy="3532339"/>
              </a:xfrm>
            </p:grpSpPr>
            <p:sp>
              <p:nvSpPr>
                <p:cNvPr id="129" name="Moon 128"/>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132"/>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5" name="Group 107"/>
            <p:cNvGrpSpPr/>
            <p:nvPr/>
          </p:nvGrpSpPr>
          <p:grpSpPr>
            <a:xfrm>
              <a:off x="6629400" y="990600"/>
              <a:ext cx="1743805" cy="3733800"/>
              <a:chOff x="7610042" y="1124339"/>
              <a:chExt cx="2183077" cy="4674359"/>
            </a:xfrm>
          </p:grpSpPr>
          <p:grpSp>
            <p:nvGrpSpPr>
              <p:cNvPr id="177" name="Group 58"/>
              <p:cNvGrpSpPr/>
              <p:nvPr/>
            </p:nvGrpSpPr>
            <p:grpSpPr>
              <a:xfrm rot="19650881">
                <a:off x="7610042" y="1912498"/>
                <a:ext cx="560711" cy="1828800"/>
                <a:chOff x="6765584" y="990600"/>
                <a:chExt cx="1083016" cy="3532339"/>
              </a:xfrm>
            </p:grpSpPr>
            <p:sp>
              <p:nvSpPr>
                <p:cNvPr id="225" name="Moon 22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Moon 22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Moon 22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Moon 22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Moon 22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6" name="Moon 175"/>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8" name="Group 59"/>
              <p:cNvGrpSpPr/>
              <p:nvPr/>
            </p:nvGrpSpPr>
            <p:grpSpPr>
              <a:xfrm rot="19650881">
                <a:off x="7610043" y="2598297"/>
                <a:ext cx="560711" cy="1828800"/>
                <a:chOff x="6765584" y="990600"/>
                <a:chExt cx="1083016" cy="3532339"/>
              </a:xfrm>
            </p:grpSpPr>
            <p:sp>
              <p:nvSpPr>
                <p:cNvPr id="220" name="Moon 21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Moon 22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Moon 22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Moon 22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Moon 22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65"/>
              <p:cNvGrpSpPr/>
              <p:nvPr/>
            </p:nvGrpSpPr>
            <p:grpSpPr>
              <a:xfrm rot="19650881">
                <a:off x="7610042" y="3360298"/>
                <a:ext cx="560711" cy="1828800"/>
                <a:chOff x="6765584" y="990600"/>
                <a:chExt cx="1083016" cy="3532339"/>
              </a:xfrm>
            </p:grpSpPr>
            <p:sp>
              <p:nvSpPr>
                <p:cNvPr id="215" name="Moon 21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Moon 21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Moon 21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oon 21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21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71"/>
              <p:cNvGrpSpPr/>
              <p:nvPr/>
            </p:nvGrpSpPr>
            <p:grpSpPr>
              <a:xfrm rot="928600">
                <a:off x="8349452" y="1870455"/>
                <a:ext cx="560711" cy="1828800"/>
                <a:chOff x="6765584" y="990600"/>
                <a:chExt cx="1083016" cy="3532339"/>
              </a:xfrm>
            </p:grpSpPr>
            <p:sp>
              <p:nvSpPr>
                <p:cNvPr id="210" name="Moon 20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Moon 21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Moon 21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Moon 21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Moon 21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77"/>
              <p:cNvGrpSpPr/>
              <p:nvPr/>
            </p:nvGrpSpPr>
            <p:grpSpPr>
              <a:xfrm rot="2972959">
                <a:off x="8598363" y="2330596"/>
                <a:ext cx="560711" cy="1828800"/>
                <a:chOff x="6765584" y="990600"/>
                <a:chExt cx="1083016" cy="3532339"/>
              </a:xfrm>
            </p:grpSpPr>
            <p:sp>
              <p:nvSpPr>
                <p:cNvPr id="205" name="Moon 20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Moon 20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Moon 20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Moon 20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Moon 20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83"/>
              <p:cNvGrpSpPr/>
              <p:nvPr/>
            </p:nvGrpSpPr>
            <p:grpSpPr>
              <a:xfrm rot="21057775">
                <a:off x="7936516" y="1124339"/>
                <a:ext cx="560711" cy="2493875"/>
                <a:chOff x="6765584" y="990600"/>
                <a:chExt cx="1083016" cy="3532339"/>
              </a:xfrm>
            </p:grpSpPr>
            <p:sp>
              <p:nvSpPr>
                <p:cNvPr id="200" name="Moon 19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oon 20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20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oon 20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oon 20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 name="Group 89"/>
              <p:cNvGrpSpPr/>
              <p:nvPr/>
            </p:nvGrpSpPr>
            <p:grpSpPr>
              <a:xfrm rot="1547556">
                <a:off x="8354077" y="3318090"/>
                <a:ext cx="560711" cy="1828800"/>
                <a:chOff x="6765584" y="990600"/>
                <a:chExt cx="1083016" cy="3532339"/>
              </a:xfrm>
            </p:grpSpPr>
            <p:sp>
              <p:nvSpPr>
                <p:cNvPr id="195" name="Moon 19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oon 19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oon 19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oon 19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oon 19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 name="Group 95"/>
              <p:cNvGrpSpPr/>
              <p:nvPr/>
            </p:nvGrpSpPr>
            <p:grpSpPr>
              <a:xfrm rot="19650881">
                <a:off x="7610042" y="3969898"/>
                <a:ext cx="560711" cy="1828800"/>
                <a:chOff x="6765584" y="990600"/>
                <a:chExt cx="1083016" cy="3532339"/>
              </a:xfrm>
            </p:grpSpPr>
            <p:sp>
              <p:nvSpPr>
                <p:cNvPr id="190" name="Moon 18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oon 19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Moon 19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oon 19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oon 19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 name="Group 101"/>
              <p:cNvGrpSpPr/>
              <p:nvPr/>
            </p:nvGrpSpPr>
            <p:grpSpPr>
              <a:xfrm rot="1949119" flipH="1">
                <a:off x="8372043" y="3969897"/>
                <a:ext cx="560711" cy="1828800"/>
                <a:chOff x="6765584" y="990600"/>
                <a:chExt cx="1083016" cy="3532339"/>
              </a:xfrm>
            </p:grpSpPr>
            <p:sp>
              <p:nvSpPr>
                <p:cNvPr id="185" name="Moon 18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oon 18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18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oon 18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oon 18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 name="Double Wave 3"/>
          <p:cNvSpPr/>
          <p:nvPr/>
        </p:nvSpPr>
        <p:spPr>
          <a:xfrm>
            <a:off x="1524000" y="2971800"/>
            <a:ext cx="9144000" cy="1752600"/>
          </a:xfrm>
          <a:prstGeom prst="doubleWave">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1" name="Group 230"/>
          <p:cNvGrpSpPr/>
          <p:nvPr/>
        </p:nvGrpSpPr>
        <p:grpSpPr>
          <a:xfrm>
            <a:off x="3657601" y="1371600"/>
            <a:ext cx="6452633" cy="3505200"/>
            <a:chOff x="1219200" y="838200"/>
            <a:chExt cx="7154005" cy="3886200"/>
          </a:xfrm>
        </p:grpSpPr>
        <p:grpSp>
          <p:nvGrpSpPr>
            <p:cNvPr id="232" name="Group 107"/>
            <p:cNvGrpSpPr/>
            <p:nvPr/>
          </p:nvGrpSpPr>
          <p:grpSpPr>
            <a:xfrm>
              <a:off x="1219200" y="838200"/>
              <a:ext cx="1743805" cy="3733800"/>
              <a:chOff x="7610042" y="1124339"/>
              <a:chExt cx="2183077" cy="4674359"/>
            </a:xfrm>
          </p:grpSpPr>
          <p:grpSp>
            <p:nvGrpSpPr>
              <p:cNvPr id="233" name="Group 58"/>
              <p:cNvGrpSpPr/>
              <p:nvPr/>
            </p:nvGrpSpPr>
            <p:grpSpPr>
              <a:xfrm rot="19650881">
                <a:off x="7610042" y="1912498"/>
                <a:ext cx="560711" cy="1828800"/>
                <a:chOff x="6765584" y="990600"/>
                <a:chExt cx="1083016" cy="3532339"/>
              </a:xfrm>
            </p:grpSpPr>
            <p:sp>
              <p:nvSpPr>
                <p:cNvPr id="451" name="Moon 450"/>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Moon 451"/>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Moon 452"/>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Moon 453"/>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Moon 454"/>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2" name="Moon 7"/>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59"/>
              <p:cNvGrpSpPr/>
              <p:nvPr/>
            </p:nvGrpSpPr>
            <p:grpSpPr>
              <a:xfrm rot="19650881">
                <a:off x="7610043" y="2598297"/>
                <a:ext cx="560711" cy="1828800"/>
                <a:chOff x="6765584" y="990600"/>
                <a:chExt cx="1083016" cy="3532339"/>
              </a:xfrm>
            </p:grpSpPr>
            <p:sp>
              <p:nvSpPr>
                <p:cNvPr id="446" name="Moon 445"/>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Moon 446"/>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Moon 447"/>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Moon 448"/>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Moon 449"/>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 name="Group 65"/>
              <p:cNvGrpSpPr/>
              <p:nvPr/>
            </p:nvGrpSpPr>
            <p:grpSpPr>
              <a:xfrm rot="19650881">
                <a:off x="7610042" y="3360298"/>
                <a:ext cx="560711" cy="1828800"/>
                <a:chOff x="6765584" y="990600"/>
                <a:chExt cx="1083016" cy="3532339"/>
              </a:xfrm>
            </p:grpSpPr>
            <p:sp>
              <p:nvSpPr>
                <p:cNvPr id="441" name="Moon 440"/>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Moon 441"/>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Moon 442"/>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Moon 443"/>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Moon 444"/>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 name="Group 71"/>
              <p:cNvGrpSpPr/>
              <p:nvPr/>
            </p:nvGrpSpPr>
            <p:grpSpPr>
              <a:xfrm rot="928600">
                <a:off x="8349452" y="1870455"/>
                <a:ext cx="560711" cy="1828800"/>
                <a:chOff x="6765584" y="990600"/>
                <a:chExt cx="1083016" cy="3532339"/>
              </a:xfrm>
            </p:grpSpPr>
            <p:sp>
              <p:nvSpPr>
                <p:cNvPr id="436" name="Moon 435"/>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Moon 436"/>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Moon 437"/>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Moon 438"/>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Moon 439"/>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77"/>
              <p:cNvGrpSpPr/>
              <p:nvPr/>
            </p:nvGrpSpPr>
            <p:grpSpPr>
              <a:xfrm rot="2972959">
                <a:off x="8598363" y="2330596"/>
                <a:ext cx="560711" cy="1828800"/>
                <a:chOff x="6765584" y="990600"/>
                <a:chExt cx="1083016" cy="3532339"/>
              </a:xfrm>
            </p:grpSpPr>
            <p:sp>
              <p:nvSpPr>
                <p:cNvPr id="431" name="Moon 430"/>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Moon 431"/>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Moon 432"/>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Moon 433"/>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Moon 434"/>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83"/>
              <p:cNvGrpSpPr/>
              <p:nvPr/>
            </p:nvGrpSpPr>
            <p:grpSpPr>
              <a:xfrm rot="21057775">
                <a:off x="7936516" y="1124339"/>
                <a:ext cx="560711" cy="2493875"/>
                <a:chOff x="6765584" y="990600"/>
                <a:chExt cx="1083016" cy="3532339"/>
              </a:xfrm>
            </p:grpSpPr>
            <p:sp>
              <p:nvSpPr>
                <p:cNvPr id="426" name="Moon 425"/>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Moon 426"/>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Moon 427"/>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Moon 428"/>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Moon 429"/>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 name="Group 89"/>
              <p:cNvGrpSpPr/>
              <p:nvPr/>
            </p:nvGrpSpPr>
            <p:grpSpPr>
              <a:xfrm rot="1547556">
                <a:off x="8354077" y="3318090"/>
                <a:ext cx="560711" cy="1828800"/>
                <a:chOff x="6765584" y="990600"/>
                <a:chExt cx="1083016" cy="3532339"/>
              </a:xfrm>
            </p:grpSpPr>
            <p:sp>
              <p:nvSpPr>
                <p:cNvPr id="421" name="Moon 2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Moon 2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Moon 2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Moon 2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Moon 3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95"/>
              <p:cNvGrpSpPr/>
              <p:nvPr/>
            </p:nvGrpSpPr>
            <p:grpSpPr>
              <a:xfrm rot="19650881">
                <a:off x="7610042" y="3969898"/>
                <a:ext cx="560711" cy="1828800"/>
                <a:chOff x="6765584" y="990600"/>
                <a:chExt cx="1083016" cy="3532339"/>
              </a:xfrm>
            </p:grpSpPr>
            <p:sp>
              <p:nvSpPr>
                <p:cNvPr id="416" name="Moon 2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Moon 2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Moon 2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Moon 2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Moon 2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 name="Group 101"/>
              <p:cNvGrpSpPr/>
              <p:nvPr/>
            </p:nvGrpSpPr>
            <p:grpSpPr>
              <a:xfrm rot="1949119" flipH="1">
                <a:off x="8372043" y="3969897"/>
                <a:ext cx="560711" cy="1828800"/>
                <a:chOff x="6765584" y="990600"/>
                <a:chExt cx="1083016" cy="3532339"/>
              </a:xfrm>
            </p:grpSpPr>
            <p:sp>
              <p:nvSpPr>
                <p:cNvPr id="411" name="Moon 1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Moon 1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Moon 1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Moon 1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Moon 2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3" name="Group 107"/>
            <p:cNvGrpSpPr/>
            <p:nvPr/>
          </p:nvGrpSpPr>
          <p:grpSpPr>
            <a:xfrm>
              <a:off x="2819400" y="838200"/>
              <a:ext cx="1743805" cy="3733800"/>
              <a:chOff x="7610042" y="1124339"/>
              <a:chExt cx="2183077" cy="4674359"/>
            </a:xfrm>
          </p:grpSpPr>
          <p:grpSp>
            <p:nvGrpSpPr>
              <p:cNvPr id="244" name="Group 58"/>
              <p:cNvGrpSpPr/>
              <p:nvPr/>
            </p:nvGrpSpPr>
            <p:grpSpPr>
              <a:xfrm rot="19650881">
                <a:off x="7610042" y="1912498"/>
                <a:ext cx="560711" cy="1828800"/>
                <a:chOff x="6765584" y="990600"/>
                <a:chExt cx="1083016" cy="3532339"/>
              </a:xfrm>
            </p:grpSpPr>
            <p:sp>
              <p:nvSpPr>
                <p:cNvPr id="396" name="Moon 395"/>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Moon 396"/>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Moon 397"/>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Moon 398"/>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Moon 116"/>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7" name="Moon 63"/>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59"/>
              <p:cNvGrpSpPr/>
              <p:nvPr/>
            </p:nvGrpSpPr>
            <p:grpSpPr>
              <a:xfrm rot="19650881">
                <a:off x="7610043" y="2598297"/>
                <a:ext cx="560711" cy="1828800"/>
                <a:chOff x="6765584" y="990600"/>
                <a:chExt cx="1083016" cy="3532339"/>
              </a:xfrm>
            </p:grpSpPr>
            <p:sp>
              <p:nvSpPr>
                <p:cNvPr id="391" name="Moon 390"/>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Moon 391"/>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Moon 392"/>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Moon 393"/>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Moon 394"/>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1" name="Group 65"/>
              <p:cNvGrpSpPr/>
              <p:nvPr/>
            </p:nvGrpSpPr>
            <p:grpSpPr>
              <a:xfrm rot="19650881">
                <a:off x="7610042" y="3360298"/>
                <a:ext cx="560711" cy="1828800"/>
                <a:chOff x="6765584" y="990600"/>
                <a:chExt cx="1083016" cy="3532339"/>
              </a:xfrm>
            </p:grpSpPr>
            <p:sp>
              <p:nvSpPr>
                <p:cNvPr id="386" name="Moon 385"/>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Moon 386"/>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Moon 387"/>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Moon 388"/>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Moon 389"/>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 name="Group 71"/>
              <p:cNvGrpSpPr/>
              <p:nvPr/>
            </p:nvGrpSpPr>
            <p:grpSpPr>
              <a:xfrm rot="928600">
                <a:off x="8349452" y="1870455"/>
                <a:ext cx="560711" cy="1828800"/>
                <a:chOff x="6765584" y="990600"/>
                <a:chExt cx="1083016" cy="3532339"/>
              </a:xfrm>
            </p:grpSpPr>
            <p:sp>
              <p:nvSpPr>
                <p:cNvPr id="381" name="Moon 380"/>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Moon 381"/>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Moon 382"/>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Moon 383"/>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Moon 384"/>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4" name="Group 77"/>
              <p:cNvGrpSpPr/>
              <p:nvPr/>
            </p:nvGrpSpPr>
            <p:grpSpPr>
              <a:xfrm rot="2972959">
                <a:off x="8598363" y="2330596"/>
                <a:ext cx="560711" cy="1828800"/>
                <a:chOff x="6765584" y="990600"/>
                <a:chExt cx="1083016" cy="3532339"/>
              </a:xfrm>
            </p:grpSpPr>
            <p:sp>
              <p:nvSpPr>
                <p:cNvPr id="376" name="Moon 375"/>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Moon 376"/>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Moon 377"/>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Moon 378"/>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Moon 379"/>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5" name="Group 83"/>
              <p:cNvGrpSpPr/>
              <p:nvPr/>
            </p:nvGrpSpPr>
            <p:grpSpPr>
              <a:xfrm rot="21057775">
                <a:off x="7936516" y="1124339"/>
                <a:ext cx="560711" cy="2493875"/>
                <a:chOff x="6765584" y="990600"/>
                <a:chExt cx="1083016" cy="3532339"/>
              </a:xfrm>
            </p:grpSpPr>
            <p:sp>
              <p:nvSpPr>
                <p:cNvPr id="371" name="Moon 370"/>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Moon 371"/>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Moon 372"/>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Moon 373"/>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Moon 374"/>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6" name="Group 89"/>
              <p:cNvGrpSpPr/>
              <p:nvPr/>
            </p:nvGrpSpPr>
            <p:grpSpPr>
              <a:xfrm rot="1547556">
                <a:off x="8354077" y="3318090"/>
                <a:ext cx="560711" cy="1828800"/>
                <a:chOff x="6765584" y="990600"/>
                <a:chExt cx="1083016" cy="3532339"/>
              </a:xfrm>
            </p:grpSpPr>
            <p:sp>
              <p:nvSpPr>
                <p:cNvPr id="366" name="Moon 365"/>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Moon 366"/>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Moon 367"/>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Moon 368"/>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Moon 369"/>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7" name="Group 95"/>
              <p:cNvGrpSpPr/>
              <p:nvPr/>
            </p:nvGrpSpPr>
            <p:grpSpPr>
              <a:xfrm rot="19650881">
                <a:off x="7610042" y="3969898"/>
                <a:ext cx="560711" cy="1828800"/>
                <a:chOff x="6765584" y="990600"/>
                <a:chExt cx="1083016" cy="3532339"/>
              </a:xfrm>
            </p:grpSpPr>
            <p:sp>
              <p:nvSpPr>
                <p:cNvPr id="361" name="Moon 360"/>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Moon 361"/>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Moon 362"/>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Moon 363"/>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Moon 364"/>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8" name="Group 101"/>
              <p:cNvGrpSpPr/>
              <p:nvPr/>
            </p:nvGrpSpPr>
            <p:grpSpPr>
              <a:xfrm rot="1949119" flipH="1">
                <a:off x="8372043" y="3969897"/>
                <a:ext cx="560711" cy="1828800"/>
                <a:chOff x="6765584" y="990600"/>
                <a:chExt cx="1083016" cy="3532339"/>
              </a:xfrm>
            </p:grpSpPr>
            <p:sp>
              <p:nvSpPr>
                <p:cNvPr id="356" name="Moon 355"/>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Moon 356"/>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Moon 357"/>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Moon 358"/>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Moon 359"/>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9" name="Group 107"/>
            <p:cNvGrpSpPr/>
            <p:nvPr/>
          </p:nvGrpSpPr>
          <p:grpSpPr>
            <a:xfrm>
              <a:off x="4572000" y="990600"/>
              <a:ext cx="1743805" cy="3733800"/>
              <a:chOff x="7610042" y="1124339"/>
              <a:chExt cx="2183077" cy="4674359"/>
            </a:xfrm>
          </p:grpSpPr>
          <p:grpSp>
            <p:nvGrpSpPr>
              <p:cNvPr id="300" name="Group 58"/>
              <p:cNvGrpSpPr/>
              <p:nvPr/>
            </p:nvGrpSpPr>
            <p:grpSpPr>
              <a:xfrm rot="19650881">
                <a:off x="7610042" y="1912498"/>
                <a:ext cx="560711" cy="1828800"/>
                <a:chOff x="6765584" y="990600"/>
                <a:chExt cx="1083016" cy="3532339"/>
              </a:xfrm>
            </p:grpSpPr>
            <p:sp>
              <p:nvSpPr>
                <p:cNvPr id="341" name="Moon 340"/>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Moon 341"/>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Moon 342"/>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Moon 343"/>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Moon 344"/>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2" name="Moon 291"/>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6" name="Group 59"/>
              <p:cNvGrpSpPr/>
              <p:nvPr/>
            </p:nvGrpSpPr>
            <p:grpSpPr>
              <a:xfrm rot="19650881">
                <a:off x="7610043" y="2598297"/>
                <a:ext cx="560711" cy="1828800"/>
                <a:chOff x="6765584" y="990600"/>
                <a:chExt cx="1083016" cy="3532339"/>
              </a:xfrm>
            </p:grpSpPr>
            <p:sp>
              <p:nvSpPr>
                <p:cNvPr id="336" name="Moon 335"/>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Moon 336"/>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Moon 337"/>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Moon 338"/>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Moon 339"/>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8" name="Group 65"/>
              <p:cNvGrpSpPr/>
              <p:nvPr/>
            </p:nvGrpSpPr>
            <p:grpSpPr>
              <a:xfrm rot="19650881">
                <a:off x="7610042" y="3360298"/>
                <a:ext cx="560711" cy="1828800"/>
                <a:chOff x="6765584" y="990600"/>
                <a:chExt cx="1083016" cy="3532339"/>
              </a:xfrm>
            </p:grpSpPr>
            <p:sp>
              <p:nvSpPr>
                <p:cNvPr id="331" name="Moon 330"/>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Moon 331"/>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Moon 332"/>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Moon 333"/>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Moon 334"/>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9" name="Group 71"/>
              <p:cNvGrpSpPr/>
              <p:nvPr/>
            </p:nvGrpSpPr>
            <p:grpSpPr>
              <a:xfrm rot="928600">
                <a:off x="8349452" y="1870455"/>
                <a:ext cx="560711" cy="1828800"/>
                <a:chOff x="6765584" y="990600"/>
                <a:chExt cx="1083016" cy="3532339"/>
              </a:xfrm>
            </p:grpSpPr>
            <p:sp>
              <p:nvSpPr>
                <p:cNvPr id="326" name="Moon 325"/>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Moon 326"/>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Moon 327"/>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Moon 328"/>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Moon 329"/>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0" name="Group 77"/>
              <p:cNvGrpSpPr/>
              <p:nvPr/>
            </p:nvGrpSpPr>
            <p:grpSpPr>
              <a:xfrm rot="2972959">
                <a:off x="8598363" y="2330596"/>
                <a:ext cx="560711" cy="1828800"/>
                <a:chOff x="6765584" y="990600"/>
                <a:chExt cx="1083016" cy="3532339"/>
              </a:xfrm>
            </p:grpSpPr>
            <p:sp>
              <p:nvSpPr>
                <p:cNvPr id="321" name="Moon 320"/>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Moon 321"/>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Moon 322"/>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Moon 323"/>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Moon 324"/>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1" name="Group 83"/>
              <p:cNvGrpSpPr/>
              <p:nvPr/>
            </p:nvGrpSpPr>
            <p:grpSpPr>
              <a:xfrm rot="21057775">
                <a:off x="7936516" y="1124339"/>
                <a:ext cx="560711" cy="2493875"/>
                <a:chOff x="6765584" y="990600"/>
                <a:chExt cx="1083016" cy="3532339"/>
              </a:xfrm>
            </p:grpSpPr>
            <p:sp>
              <p:nvSpPr>
                <p:cNvPr id="316" name="Moon 315"/>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Moon 316"/>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Moon 317"/>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Moon 318"/>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Moon 319"/>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2" name="Group 89"/>
              <p:cNvGrpSpPr/>
              <p:nvPr/>
            </p:nvGrpSpPr>
            <p:grpSpPr>
              <a:xfrm rot="1547556">
                <a:off x="8354077" y="3318090"/>
                <a:ext cx="560711" cy="1828800"/>
                <a:chOff x="6765584" y="990600"/>
                <a:chExt cx="1083016" cy="3532339"/>
              </a:xfrm>
            </p:grpSpPr>
            <p:sp>
              <p:nvSpPr>
                <p:cNvPr id="311" name="Moon 310"/>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Moon 311"/>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Moon 312"/>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Moon 313"/>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Moon 314"/>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3" name="Group 95"/>
              <p:cNvGrpSpPr/>
              <p:nvPr/>
            </p:nvGrpSpPr>
            <p:grpSpPr>
              <a:xfrm rot="19650881">
                <a:off x="7610042" y="3969898"/>
                <a:ext cx="560711" cy="1828800"/>
                <a:chOff x="6765584" y="990600"/>
                <a:chExt cx="1083016" cy="3532339"/>
              </a:xfrm>
            </p:grpSpPr>
            <p:sp>
              <p:nvSpPr>
                <p:cNvPr id="306" name="Moon 305"/>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Moon 306"/>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Moon 307"/>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Moon 308"/>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Moon 309"/>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4" name="Group 101"/>
              <p:cNvGrpSpPr/>
              <p:nvPr/>
            </p:nvGrpSpPr>
            <p:grpSpPr>
              <a:xfrm rot="1949119" flipH="1">
                <a:off x="8372043" y="3969897"/>
                <a:ext cx="560711" cy="1828800"/>
                <a:chOff x="6765584" y="990600"/>
                <a:chExt cx="1083016" cy="3532339"/>
              </a:xfrm>
            </p:grpSpPr>
            <p:sp>
              <p:nvSpPr>
                <p:cNvPr id="301" name="Moon 300"/>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Moon 301"/>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Moon 302"/>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Moon 303"/>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Moon 304"/>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5" name="Group 107"/>
            <p:cNvGrpSpPr/>
            <p:nvPr/>
          </p:nvGrpSpPr>
          <p:grpSpPr>
            <a:xfrm>
              <a:off x="6629400" y="990600"/>
              <a:ext cx="1743805" cy="3733800"/>
              <a:chOff x="7610042" y="1124339"/>
              <a:chExt cx="2183077" cy="4674359"/>
            </a:xfrm>
          </p:grpSpPr>
          <p:grpSp>
            <p:nvGrpSpPr>
              <p:cNvPr id="401" name="Group 58"/>
              <p:cNvGrpSpPr/>
              <p:nvPr/>
            </p:nvGrpSpPr>
            <p:grpSpPr>
              <a:xfrm rot="19650881">
                <a:off x="7610042" y="1912498"/>
                <a:ext cx="560711" cy="1828800"/>
                <a:chOff x="6765584" y="990600"/>
                <a:chExt cx="1083016" cy="3532339"/>
              </a:xfrm>
            </p:grpSpPr>
            <p:sp>
              <p:nvSpPr>
                <p:cNvPr id="286" name="Moon 285"/>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Moon 286"/>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Moon 287"/>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Moon 288"/>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Moon 289"/>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7" name="Moon 236"/>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3" name="Group 59"/>
              <p:cNvGrpSpPr/>
              <p:nvPr/>
            </p:nvGrpSpPr>
            <p:grpSpPr>
              <a:xfrm rot="19650881">
                <a:off x="7610043" y="2598297"/>
                <a:ext cx="560711" cy="1828800"/>
                <a:chOff x="6765584" y="990600"/>
                <a:chExt cx="1083016" cy="3532339"/>
              </a:xfrm>
            </p:grpSpPr>
            <p:sp>
              <p:nvSpPr>
                <p:cNvPr id="281" name="Moon 280"/>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Moon 281"/>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Moon 282"/>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Moon 283"/>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Moon 284"/>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4" name="Group 65"/>
              <p:cNvGrpSpPr/>
              <p:nvPr/>
            </p:nvGrpSpPr>
            <p:grpSpPr>
              <a:xfrm rot="19650881">
                <a:off x="7610042" y="3360298"/>
                <a:ext cx="560711" cy="1828800"/>
                <a:chOff x="6765584" y="990600"/>
                <a:chExt cx="1083016" cy="3532339"/>
              </a:xfrm>
            </p:grpSpPr>
            <p:sp>
              <p:nvSpPr>
                <p:cNvPr id="276" name="Moon 275"/>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Moon 276"/>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Moon 277"/>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Moon 278"/>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Moon 279"/>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5" name="Group 71"/>
              <p:cNvGrpSpPr/>
              <p:nvPr/>
            </p:nvGrpSpPr>
            <p:grpSpPr>
              <a:xfrm rot="928600">
                <a:off x="8349452" y="1870455"/>
                <a:ext cx="560711" cy="1828800"/>
                <a:chOff x="6765584" y="990600"/>
                <a:chExt cx="1083016" cy="3532339"/>
              </a:xfrm>
            </p:grpSpPr>
            <p:sp>
              <p:nvSpPr>
                <p:cNvPr id="271" name="Moon 270"/>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Moon 271"/>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Moon 272"/>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Moon 273"/>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Moon 274"/>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6" name="Group 77"/>
              <p:cNvGrpSpPr/>
              <p:nvPr/>
            </p:nvGrpSpPr>
            <p:grpSpPr>
              <a:xfrm rot="2972959">
                <a:off x="8598363" y="2330596"/>
                <a:ext cx="560711" cy="1828800"/>
                <a:chOff x="6765584" y="990600"/>
                <a:chExt cx="1083016" cy="3532339"/>
              </a:xfrm>
            </p:grpSpPr>
            <p:sp>
              <p:nvSpPr>
                <p:cNvPr id="266" name="Moon 265"/>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Moon 266"/>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Moon 267"/>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Moon 268"/>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Moon 269"/>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7" name="Group 83"/>
              <p:cNvGrpSpPr/>
              <p:nvPr/>
            </p:nvGrpSpPr>
            <p:grpSpPr>
              <a:xfrm rot="21057775">
                <a:off x="7936516" y="1124339"/>
                <a:ext cx="560711" cy="2493875"/>
                <a:chOff x="6765584" y="990600"/>
                <a:chExt cx="1083016" cy="3532339"/>
              </a:xfrm>
            </p:grpSpPr>
            <p:sp>
              <p:nvSpPr>
                <p:cNvPr id="261" name="Moon 260"/>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Moon 261"/>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Moon 262"/>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Moon 263"/>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Moon 264"/>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8" name="Group 89"/>
              <p:cNvGrpSpPr/>
              <p:nvPr/>
            </p:nvGrpSpPr>
            <p:grpSpPr>
              <a:xfrm rot="1547556">
                <a:off x="8354077" y="3318090"/>
                <a:ext cx="560711" cy="1828800"/>
                <a:chOff x="6765584" y="990600"/>
                <a:chExt cx="1083016" cy="3532339"/>
              </a:xfrm>
            </p:grpSpPr>
            <p:sp>
              <p:nvSpPr>
                <p:cNvPr id="256" name="Moon 255"/>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Moon 256"/>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Moon 257"/>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Moon 258"/>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Moon 259"/>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9" name="Group 95"/>
              <p:cNvGrpSpPr/>
              <p:nvPr/>
            </p:nvGrpSpPr>
            <p:grpSpPr>
              <a:xfrm rot="19650881">
                <a:off x="7610042" y="3969898"/>
                <a:ext cx="560711" cy="1828800"/>
                <a:chOff x="6765584" y="990600"/>
                <a:chExt cx="1083016" cy="3532339"/>
              </a:xfrm>
            </p:grpSpPr>
            <p:sp>
              <p:nvSpPr>
                <p:cNvPr id="251" name="Moon 250"/>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Moon 251"/>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Moon 252"/>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Moon 253"/>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Moon 254"/>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0" name="Group 101"/>
              <p:cNvGrpSpPr/>
              <p:nvPr/>
            </p:nvGrpSpPr>
            <p:grpSpPr>
              <a:xfrm rot="1949119" flipH="1">
                <a:off x="8372043" y="3969897"/>
                <a:ext cx="560711" cy="1828800"/>
                <a:chOff x="6765584" y="990600"/>
                <a:chExt cx="1083016" cy="3532339"/>
              </a:xfrm>
            </p:grpSpPr>
            <p:sp>
              <p:nvSpPr>
                <p:cNvPr id="246" name="Moon 245"/>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Moon 246"/>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Moon 247"/>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Moon 248"/>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Moon 249"/>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 name="Double Wave 4"/>
          <p:cNvSpPr/>
          <p:nvPr/>
        </p:nvSpPr>
        <p:spPr>
          <a:xfrm>
            <a:off x="1524000" y="4038600"/>
            <a:ext cx="9144000" cy="1752600"/>
          </a:xfrm>
          <a:prstGeom prst="doubleWave">
            <a:avLst/>
          </a:prstGeom>
          <a:solidFill>
            <a:srgbClr val="D98E2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6" name="Group 455"/>
          <p:cNvGrpSpPr/>
          <p:nvPr/>
        </p:nvGrpSpPr>
        <p:grpSpPr>
          <a:xfrm>
            <a:off x="6248401" y="1600200"/>
            <a:ext cx="2566363" cy="5037848"/>
            <a:chOff x="3974304" y="143752"/>
            <a:chExt cx="3109809" cy="6104648"/>
          </a:xfrm>
        </p:grpSpPr>
        <p:sp>
          <p:nvSpPr>
            <p:cNvPr id="457" name="Oval 456"/>
            <p:cNvSpPr/>
            <p:nvPr/>
          </p:nvSpPr>
          <p:spPr>
            <a:xfrm>
              <a:off x="4572000" y="533400"/>
              <a:ext cx="1905000" cy="2971800"/>
            </a:xfrm>
            <a:prstGeom prst="ellipse">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Oval 457"/>
            <p:cNvSpPr/>
            <p:nvPr/>
          </p:nvSpPr>
          <p:spPr>
            <a:xfrm rot="3646842">
              <a:off x="5506161" y="5632913"/>
              <a:ext cx="689263" cy="541711"/>
            </a:xfrm>
            <a:prstGeom prst="ellipse">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p:cNvSpPr/>
            <p:nvPr/>
          </p:nvSpPr>
          <p:spPr>
            <a:xfrm rot="6922285">
              <a:off x="4904939" y="5629475"/>
              <a:ext cx="689263" cy="541711"/>
            </a:xfrm>
            <a:prstGeom prst="ellipse">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Oval 459"/>
            <p:cNvSpPr/>
            <p:nvPr/>
          </p:nvSpPr>
          <p:spPr>
            <a:xfrm rot="3770880">
              <a:off x="5712701" y="5170269"/>
              <a:ext cx="772058" cy="50370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Oval 460"/>
            <p:cNvSpPr/>
            <p:nvPr/>
          </p:nvSpPr>
          <p:spPr>
            <a:xfrm rot="2706969">
              <a:off x="6468626" y="3662978"/>
              <a:ext cx="689263" cy="54171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Oval 461"/>
            <p:cNvSpPr/>
            <p:nvPr/>
          </p:nvSpPr>
          <p:spPr>
            <a:xfrm rot="6922285">
              <a:off x="3900528" y="3664919"/>
              <a:ext cx="689263" cy="54171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Flowchart: Manual Operation 462"/>
            <p:cNvSpPr/>
            <p:nvPr/>
          </p:nvSpPr>
          <p:spPr>
            <a:xfrm rot="9035457">
              <a:off x="5975800" y="2506967"/>
              <a:ext cx="821702" cy="1559532"/>
            </a:xfrm>
            <a:prstGeom prst="flowChartManualOperation">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Flowchart: Manual Operation 463"/>
            <p:cNvSpPr/>
            <p:nvPr/>
          </p:nvSpPr>
          <p:spPr>
            <a:xfrm rot="12862904">
              <a:off x="4287391" y="2507535"/>
              <a:ext cx="821702" cy="1585525"/>
            </a:xfrm>
            <a:prstGeom prst="flowChartManualOperation">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Flowchart: Manual Operation 464"/>
            <p:cNvSpPr/>
            <p:nvPr/>
          </p:nvSpPr>
          <p:spPr>
            <a:xfrm rot="10800000">
              <a:off x="4751960" y="2525402"/>
              <a:ext cx="1740898" cy="3347025"/>
            </a:xfrm>
            <a:prstGeom prst="flowChartManualOperation">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Hexagon 465"/>
            <p:cNvSpPr/>
            <p:nvPr/>
          </p:nvSpPr>
          <p:spPr>
            <a:xfrm>
              <a:off x="5305567" y="917224"/>
              <a:ext cx="460219" cy="347136"/>
            </a:xfrm>
            <a:prstGeom prst="hexag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a:off x="5086071" y="1849982"/>
              <a:ext cx="846566" cy="133920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Flowchart: Manual Operation 467"/>
            <p:cNvSpPr/>
            <p:nvPr/>
          </p:nvSpPr>
          <p:spPr>
            <a:xfrm rot="11472743">
              <a:off x="4429709" y="2665831"/>
              <a:ext cx="1100268" cy="3347024"/>
            </a:xfrm>
            <a:prstGeom prst="flowChartManualOperat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Flowchart: Manual Operation 468"/>
            <p:cNvSpPr/>
            <p:nvPr/>
          </p:nvSpPr>
          <p:spPr>
            <a:xfrm rot="10187976">
              <a:off x="5621669" y="2585572"/>
              <a:ext cx="1100268" cy="3347024"/>
            </a:xfrm>
            <a:prstGeom prst="flowChartManualOperat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0" name="Group 156"/>
            <p:cNvGrpSpPr/>
            <p:nvPr/>
          </p:nvGrpSpPr>
          <p:grpSpPr>
            <a:xfrm rot="4899292">
              <a:off x="4543853" y="4022755"/>
              <a:ext cx="3267230" cy="609600"/>
              <a:chOff x="3352800" y="1905000"/>
              <a:chExt cx="5553231" cy="838200"/>
            </a:xfrm>
          </p:grpSpPr>
          <p:grpSp>
            <p:nvGrpSpPr>
              <p:cNvPr id="471" name="Group 222"/>
              <p:cNvGrpSpPr/>
              <p:nvPr/>
            </p:nvGrpSpPr>
            <p:grpSpPr>
              <a:xfrm>
                <a:off x="3352800" y="1905000"/>
                <a:ext cx="2810031" cy="838200"/>
                <a:chOff x="4809969" y="2971800"/>
                <a:chExt cx="5781831" cy="1638300"/>
              </a:xfrm>
            </p:grpSpPr>
            <p:grpSp>
              <p:nvGrpSpPr>
                <p:cNvPr id="473" name="Group 213"/>
                <p:cNvGrpSpPr/>
                <p:nvPr/>
              </p:nvGrpSpPr>
              <p:grpSpPr>
                <a:xfrm rot="5400000">
                  <a:off x="5457669" y="2362200"/>
                  <a:ext cx="1600200" cy="2895600"/>
                  <a:chOff x="5457669" y="2362200"/>
                  <a:chExt cx="1600200" cy="2895600"/>
                </a:xfrm>
              </p:grpSpPr>
              <p:grpSp>
                <p:nvGrpSpPr>
                  <p:cNvPr id="474" name="Group 208"/>
                  <p:cNvGrpSpPr/>
                  <p:nvPr/>
                </p:nvGrpSpPr>
                <p:grpSpPr>
                  <a:xfrm>
                    <a:off x="5486400" y="2362200"/>
                    <a:ext cx="1524000" cy="1447800"/>
                    <a:chOff x="5486400" y="2362200"/>
                    <a:chExt cx="1524000" cy="1447800"/>
                  </a:xfrm>
                </p:grpSpPr>
                <p:sp>
                  <p:nvSpPr>
                    <p:cNvPr id="593" name="Up Arrow Callout 592"/>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Quad Arrow 593"/>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5" name="Group 209"/>
                  <p:cNvGrpSpPr/>
                  <p:nvPr/>
                </p:nvGrpSpPr>
                <p:grpSpPr>
                  <a:xfrm rot="10800000">
                    <a:off x="5486400" y="3810000"/>
                    <a:ext cx="1524000" cy="1447800"/>
                    <a:chOff x="5486400" y="2362200"/>
                    <a:chExt cx="1524000" cy="1447800"/>
                  </a:xfrm>
                </p:grpSpPr>
                <p:sp>
                  <p:nvSpPr>
                    <p:cNvPr id="591" name="Up Arrow Callout 590"/>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Quad Arrow 591"/>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0" name="Diamond 589"/>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6" name="Group 214"/>
                <p:cNvGrpSpPr/>
                <p:nvPr/>
              </p:nvGrpSpPr>
              <p:grpSpPr>
                <a:xfrm rot="5400000">
                  <a:off x="8343900" y="2324100"/>
                  <a:ext cx="1600200" cy="2895600"/>
                  <a:chOff x="5457669" y="2362200"/>
                  <a:chExt cx="1600200" cy="2895600"/>
                </a:xfrm>
              </p:grpSpPr>
              <p:grpSp>
                <p:nvGrpSpPr>
                  <p:cNvPr id="477" name="Group 208"/>
                  <p:cNvGrpSpPr/>
                  <p:nvPr/>
                </p:nvGrpSpPr>
                <p:grpSpPr>
                  <a:xfrm>
                    <a:off x="5486400" y="2362200"/>
                    <a:ext cx="1524000" cy="1447800"/>
                    <a:chOff x="5486400" y="2362200"/>
                    <a:chExt cx="1524000" cy="1447800"/>
                  </a:xfrm>
                </p:grpSpPr>
                <p:sp>
                  <p:nvSpPr>
                    <p:cNvPr id="586" name="Up Arrow Callout 585"/>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Quad Arrow 586"/>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8" name="Group 209"/>
                  <p:cNvGrpSpPr/>
                  <p:nvPr/>
                </p:nvGrpSpPr>
                <p:grpSpPr>
                  <a:xfrm rot="10800000">
                    <a:off x="5486400" y="3810000"/>
                    <a:ext cx="1524000" cy="1447800"/>
                    <a:chOff x="5486400" y="2362200"/>
                    <a:chExt cx="1524000" cy="1447800"/>
                  </a:xfrm>
                </p:grpSpPr>
                <p:sp>
                  <p:nvSpPr>
                    <p:cNvPr id="584" name="Up Arrow Callout 583"/>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Quad Arrow 584"/>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3" name="Diamond 582"/>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9" name="Group 223"/>
              <p:cNvGrpSpPr/>
              <p:nvPr/>
            </p:nvGrpSpPr>
            <p:grpSpPr>
              <a:xfrm>
                <a:off x="6096000" y="1905000"/>
                <a:ext cx="2810031" cy="838200"/>
                <a:chOff x="4809969" y="2971800"/>
                <a:chExt cx="5781831" cy="1638300"/>
              </a:xfrm>
            </p:grpSpPr>
            <p:grpSp>
              <p:nvGrpSpPr>
                <p:cNvPr id="480" name="Group 213"/>
                <p:cNvGrpSpPr/>
                <p:nvPr/>
              </p:nvGrpSpPr>
              <p:grpSpPr>
                <a:xfrm rot="5400000">
                  <a:off x="5457669" y="2362200"/>
                  <a:ext cx="1600200" cy="2895600"/>
                  <a:chOff x="5457669" y="2362200"/>
                  <a:chExt cx="1600200" cy="2895600"/>
                </a:xfrm>
              </p:grpSpPr>
              <p:grpSp>
                <p:nvGrpSpPr>
                  <p:cNvPr id="481" name="Group 208"/>
                  <p:cNvGrpSpPr/>
                  <p:nvPr/>
                </p:nvGrpSpPr>
                <p:grpSpPr>
                  <a:xfrm>
                    <a:off x="5486400" y="2362200"/>
                    <a:ext cx="1524000" cy="1447800"/>
                    <a:chOff x="5486400" y="2362200"/>
                    <a:chExt cx="1524000" cy="1447800"/>
                  </a:xfrm>
                </p:grpSpPr>
                <p:sp>
                  <p:nvSpPr>
                    <p:cNvPr id="577" name="Up Arrow Callout 576"/>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Quad Arrow 577"/>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2" name="Group 209"/>
                  <p:cNvGrpSpPr/>
                  <p:nvPr/>
                </p:nvGrpSpPr>
                <p:grpSpPr>
                  <a:xfrm rot="10800000">
                    <a:off x="5486400" y="3810000"/>
                    <a:ext cx="1524000" cy="1447800"/>
                    <a:chOff x="5486400" y="2362200"/>
                    <a:chExt cx="1524000" cy="1447800"/>
                  </a:xfrm>
                </p:grpSpPr>
                <p:sp>
                  <p:nvSpPr>
                    <p:cNvPr id="575" name="Up Arrow Callout 574"/>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Quad Arrow 575"/>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4" name="Diamond 573"/>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8" name="Group 214"/>
                <p:cNvGrpSpPr/>
                <p:nvPr/>
              </p:nvGrpSpPr>
              <p:grpSpPr>
                <a:xfrm rot="5400000">
                  <a:off x="8343900" y="2324100"/>
                  <a:ext cx="1600200" cy="2895600"/>
                  <a:chOff x="5457669" y="2362200"/>
                  <a:chExt cx="1600200" cy="2895600"/>
                </a:xfrm>
              </p:grpSpPr>
              <p:grpSp>
                <p:nvGrpSpPr>
                  <p:cNvPr id="489" name="Group 208"/>
                  <p:cNvGrpSpPr/>
                  <p:nvPr/>
                </p:nvGrpSpPr>
                <p:grpSpPr>
                  <a:xfrm>
                    <a:off x="5486400" y="2362200"/>
                    <a:ext cx="1524000" cy="1447800"/>
                    <a:chOff x="5486400" y="2362200"/>
                    <a:chExt cx="1524000" cy="1447800"/>
                  </a:xfrm>
                </p:grpSpPr>
                <p:sp>
                  <p:nvSpPr>
                    <p:cNvPr id="570" name="Up Arrow Callout 569"/>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Quad Arrow 570"/>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5" name="Group 209"/>
                  <p:cNvGrpSpPr/>
                  <p:nvPr/>
                </p:nvGrpSpPr>
                <p:grpSpPr>
                  <a:xfrm rot="10800000">
                    <a:off x="5486400" y="3810000"/>
                    <a:ext cx="1524000" cy="1447800"/>
                    <a:chOff x="5486400" y="2362200"/>
                    <a:chExt cx="1524000" cy="1447800"/>
                  </a:xfrm>
                </p:grpSpPr>
                <p:sp>
                  <p:nvSpPr>
                    <p:cNvPr id="568" name="Up Arrow Callout 567"/>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Quad Arrow 568"/>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7" name="Diamond 566"/>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96" name="Group 191"/>
            <p:cNvGrpSpPr/>
            <p:nvPr/>
          </p:nvGrpSpPr>
          <p:grpSpPr>
            <a:xfrm rot="6068531">
              <a:off x="3324527" y="4023923"/>
              <a:ext cx="3267230" cy="609600"/>
              <a:chOff x="3352800" y="1905000"/>
              <a:chExt cx="5553231" cy="838200"/>
            </a:xfrm>
          </p:grpSpPr>
          <p:grpSp>
            <p:nvGrpSpPr>
              <p:cNvPr id="497" name="Group 222"/>
              <p:cNvGrpSpPr/>
              <p:nvPr/>
            </p:nvGrpSpPr>
            <p:grpSpPr>
              <a:xfrm>
                <a:off x="3352800" y="1905000"/>
                <a:ext cx="2810031" cy="838200"/>
                <a:chOff x="4809969" y="2971800"/>
                <a:chExt cx="5781831" cy="1638300"/>
              </a:xfrm>
            </p:grpSpPr>
            <p:grpSp>
              <p:nvGrpSpPr>
                <p:cNvPr id="498" name="Group 213"/>
                <p:cNvGrpSpPr/>
                <p:nvPr/>
              </p:nvGrpSpPr>
              <p:grpSpPr>
                <a:xfrm rot="5400000">
                  <a:off x="5457669" y="2362200"/>
                  <a:ext cx="1600200" cy="2895600"/>
                  <a:chOff x="5457669" y="2362200"/>
                  <a:chExt cx="1600200" cy="2895600"/>
                </a:xfrm>
              </p:grpSpPr>
              <p:grpSp>
                <p:nvGrpSpPr>
                  <p:cNvPr id="504" name="Group 208"/>
                  <p:cNvGrpSpPr/>
                  <p:nvPr/>
                </p:nvGrpSpPr>
                <p:grpSpPr>
                  <a:xfrm>
                    <a:off x="5486400" y="2362200"/>
                    <a:ext cx="1524000" cy="1447800"/>
                    <a:chOff x="5486400" y="2362200"/>
                    <a:chExt cx="1524000" cy="1447800"/>
                  </a:xfrm>
                </p:grpSpPr>
                <p:sp>
                  <p:nvSpPr>
                    <p:cNvPr id="559" name="Up Arrow Callout 558"/>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Quad Arrow 559"/>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5" name="Group 209"/>
                  <p:cNvGrpSpPr/>
                  <p:nvPr/>
                </p:nvGrpSpPr>
                <p:grpSpPr>
                  <a:xfrm rot="10800000">
                    <a:off x="5486400" y="3810000"/>
                    <a:ext cx="1524000" cy="1447800"/>
                    <a:chOff x="5486400" y="2362200"/>
                    <a:chExt cx="1524000" cy="1447800"/>
                  </a:xfrm>
                </p:grpSpPr>
                <p:sp>
                  <p:nvSpPr>
                    <p:cNvPr id="557" name="Up Arrow Callout 556"/>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Quad Arrow 557"/>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6" name="Diamond 555"/>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1" name="Group 214"/>
                <p:cNvGrpSpPr/>
                <p:nvPr/>
              </p:nvGrpSpPr>
              <p:grpSpPr>
                <a:xfrm rot="5400000">
                  <a:off x="8343900" y="2324100"/>
                  <a:ext cx="1600200" cy="2895600"/>
                  <a:chOff x="5457669" y="2362200"/>
                  <a:chExt cx="1600200" cy="2895600"/>
                </a:xfrm>
              </p:grpSpPr>
              <p:grpSp>
                <p:nvGrpSpPr>
                  <p:cNvPr id="512" name="Group 208"/>
                  <p:cNvGrpSpPr/>
                  <p:nvPr/>
                </p:nvGrpSpPr>
                <p:grpSpPr>
                  <a:xfrm>
                    <a:off x="5486400" y="2362200"/>
                    <a:ext cx="1524000" cy="1447800"/>
                    <a:chOff x="5486400" y="2362200"/>
                    <a:chExt cx="1524000" cy="1447800"/>
                  </a:xfrm>
                </p:grpSpPr>
                <p:sp>
                  <p:nvSpPr>
                    <p:cNvPr id="552" name="Up Arrow Callout 551"/>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Quad Arrow 552"/>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8" name="Group 209"/>
                  <p:cNvGrpSpPr/>
                  <p:nvPr/>
                </p:nvGrpSpPr>
                <p:grpSpPr>
                  <a:xfrm rot="10800000">
                    <a:off x="5486400" y="3810000"/>
                    <a:ext cx="1524000" cy="1447800"/>
                    <a:chOff x="5486400" y="2362200"/>
                    <a:chExt cx="1524000" cy="1447800"/>
                  </a:xfrm>
                </p:grpSpPr>
                <p:sp>
                  <p:nvSpPr>
                    <p:cNvPr id="550" name="Up Arrow Callout 549"/>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Quad Arrow 550"/>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9" name="Diamond 548"/>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3" name="Group 223"/>
              <p:cNvGrpSpPr/>
              <p:nvPr/>
            </p:nvGrpSpPr>
            <p:grpSpPr>
              <a:xfrm>
                <a:off x="6096000" y="1905000"/>
                <a:ext cx="2810031" cy="838200"/>
                <a:chOff x="4809969" y="2971800"/>
                <a:chExt cx="5781831" cy="1638300"/>
              </a:xfrm>
            </p:grpSpPr>
            <p:grpSp>
              <p:nvGrpSpPr>
                <p:cNvPr id="527" name="Group 213"/>
                <p:cNvGrpSpPr/>
                <p:nvPr/>
              </p:nvGrpSpPr>
              <p:grpSpPr>
                <a:xfrm rot="5400000">
                  <a:off x="5457669" y="2362200"/>
                  <a:ext cx="1600200" cy="2895600"/>
                  <a:chOff x="5457669" y="2362200"/>
                  <a:chExt cx="1600200" cy="2895600"/>
                </a:xfrm>
              </p:grpSpPr>
              <p:grpSp>
                <p:nvGrpSpPr>
                  <p:cNvPr id="528" name="Group 208"/>
                  <p:cNvGrpSpPr/>
                  <p:nvPr/>
                </p:nvGrpSpPr>
                <p:grpSpPr>
                  <a:xfrm>
                    <a:off x="5486400" y="2362200"/>
                    <a:ext cx="1524000" cy="1447800"/>
                    <a:chOff x="5486400" y="2362200"/>
                    <a:chExt cx="1524000" cy="1447800"/>
                  </a:xfrm>
                </p:grpSpPr>
                <p:sp>
                  <p:nvSpPr>
                    <p:cNvPr id="543" name="Up Arrow Callout 542"/>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Quad Arrow 543"/>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9" name="Group 209"/>
                  <p:cNvGrpSpPr/>
                  <p:nvPr/>
                </p:nvGrpSpPr>
                <p:grpSpPr>
                  <a:xfrm rot="10800000">
                    <a:off x="5486400" y="3810000"/>
                    <a:ext cx="1524000" cy="1447800"/>
                    <a:chOff x="5486400" y="2362200"/>
                    <a:chExt cx="1524000" cy="1447800"/>
                  </a:xfrm>
                </p:grpSpPr>
                <p:sp>
                  <p:nvSpPr>
                    <p:cNvPr id="541" name="Up Arrow Callout 540"/>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Quad Arrow 541"/>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0" name="Diamond 539"/>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0" name="Group 214"/>
                <p:cNvGrpSpPr/>
                <p:nvPr/>
              </p:nvGrpSpPr>
              <p:grpSpPr>
                <a:xfrm rot="5400000">
                  <a:off x="8343900" y="2324100"/>
                  <a:ext cx="1600200" cy="2895600"/>
                  <a:chOff x="5457669" y="2362200"/>
                  <a:chExt cx="1600200" cy="2895600"/>
                </a:xfrm>
              </p:grpSpPr>
              <p:grpSp>
                <p:nvGrpSpPr>
                  <p:cNvPr id="531" name="Group 208"/>
                  <p:cNvGrpSpPr/>
                  <p:nvPr/>
                </p:nvGrpSpPr>
                <p:grpSpPr>
                  <a:xfrm>
                    <a:off x="5486400" y="2362200"/>
                    <a:ext cx="1524000" cy="1447800"/>
                    <a:chOff x="5486400" y="2362200"/>
                    <a:chExt cx="1524000" cy="1447800"/>
                  </a:xfrm>
                </p:grpSpPr>
                <p:sp>
                  <p:nvSpPr>
                    <p:cNvPr id="536" name="Up Arrow Callout 535"/>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Quad Arrow 536"/>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2" name="Group 209"/>
                  <p:cNvGrpSpPr/>
                  <p:nvPr/>
                </p:nvGrpSpPr>
                <p:grpSpPr>
                  <a:xfrm rot="10800000">
                    <a:off x="5486400" y="3810000"/>
                    <a:ext cx="1524000" cy="1447800"/>
                    <a:chOff x="5486400" y="2362200"/>
                    <a:chExt cx="1524000" cy="1447800"/>
                  </a:xfrm>
                </p:grpSpPr>
                <p:sp>
                  <p:nvSpPr>
                    <p:cNvPr id="534" name="Up Arrow Callout 533"/>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Quad Arrow 534"/>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3" name="Diamond 532"/>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72" name="Oval 471"/>
            <p:cNvSpPr/>
            <p:nvPr/>
          </p:nvSpPr>
          <p:spPr>
            <a:xfrm>
              <a:off x="4691943" y="685800"/>
              <a:ext cx="1687468" cy="219852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8" name="Group 317"/>
            <p:cNvGrpSpPr/>
            <p:nvPr/>
          </p:nvGrpSpPr>
          <p:grpSpPr>
            <a:xfrm>
              <a:off x="4648201" y="533401"/>
              <a:ext cx="1752600" cy="1143000"/>
              <a:chOff x="2563701" y="829952"/>
              <a:chExt cx="1675687" cy="1200349"/>
            </a:xfrm>
          </p:grpSpPr>
          <p:sp>
            <p:nvSpPr>
              <p:cNvPr id="521" name="Wave 520"/>
              <p:cNvSpPr/>
              <p:nvPr/>
            </p:nvSpPr>
            <p:spPr>
              <a:xfrm rot="21194305">
                <a:off x="2563701" y="1039701"/>
                <a:ext cx="990600" cy="990600"/>
              </a:xfrm>
              <a:prstGeom prst="wave">
                <a:avLst>
                  <a:gd name="adj1" fmla="val 20000"/>
                  <a:gd name="adj2" fmla="val -10000"/>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Wave 521"/>
              <p:cNvSpPr/>
              <p:nvPr/>
            </p:nvSpPr>
            <p:spPr>
              <a:xfrm rot="2315749">
                <a:off x="3248788" y="1038988"/>
                <a:ext cx="990600" cy="990600"/>
              </a:xfrm>
              <a:prstGeom prst="wave">
                <a:avLst>
                  <a:gd name="adj1" fmla="val 20000"/>
                  <a:gd name="adj2" fmla="val -10000"/>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9" name="Group 316"/>
              <p:cNvGrpSpPr/>
              <p:nvPr/>
            </p:nvGrpSpPr>
            <p:grpSpPr>
              <a:xfrm>
                <a:off x="2593540" y="829952"/>
                <a:ext cx="1524000" cy="1080412"/>
                <a:chOff x="2593540" y="829952"/>
                <a:chExt cx="1524000" cy="1080412"/>
              </a:xfrm>
            </p:grpSpPr>
            <p:sp>
              <p:nvSpPr>
                <p:cNvPr id="524" name="Wave 523"/>
                <p:cNvSpPr/>
                <p:nvPr/>
              </p:nvSpPr>
              <p:spPr>
                <a:xfrm rot="1428102">
                  <a:off x="2900963" y="919764"/>
                  <a:ext cx="990600" cy="990600"/>
                </a:xfrm>
                <a:prstGeom prst="wave">
                  <a:avLst>
                    <a:gd name="adj1" fmla="val 20000"/>
                    <a:gd name="adj2" fmla="val -10000"/>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524"/>
                <p:cNvSpPr/>
                <p:nvPr/>
              </p:nvSpPr>
              <p:spPr>
                <a:xfrm rot="16898669">
                  <a:off x="2886736" y="536756"/>
                  <a:ext cx="937607" cy="1524000"/>
                </a:xfrm>
                <a:prstGeom prst="ellipse">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Oval 525"/>
                <p:cNvSpPr/>
                <p:nvPr/>
              </p:nvSpPr>
              <p:spPr>
                <a:xfrm rot="16898669">
                  <a:off x="2950687" y="826723"/>
                  <a:ext cx="686090" cy="1286039"/>
                </a:xfrm>
                <a:prstGeom prst="ellipse">
                  <a:avLst/>
                </a:prstGeom>
                <a:solidFill>
                  <a:srgbClr val="AB6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45" name="Group 359"/>
            <p:cNvGrpSpPr/>
            <p:nvPr/>
          </p:nvGrpSpPr>
          <p:grpSpPr>
            <a:xfrm>
              <a:off x="4613231" y="143752"/>
              <a:ext cx="2270009" cy="2265384"/>
              <a:chOff x="2067092" y="319720"/>
              <a:chExt cx="2270009" cy="2480343"/>
            </a:xfrm>
          </p:grpSpPr>
          <p:grpSp>
            <p:nvGrpSpPr>
              <p:cNvPr id="546" name="Group 323"/>
              <p:cNvGrpSpPr/>
              <p:nvPr/>
            </p:nvGrpSpPr>
            <p:grpSpPr>
              <a:xfrm>
                <a:off x="2093244" y="319720"/>
                <a:ext cx="2243857" cy="2480343"/>
                <a:chOff x="2093244" y="319720"/>
                <a:chExt cx="2243857" cy="2480343"/>
              </a:xfrm>
            </p:grpSpPr>
            <p:grpSp>
              <p:nvGrpSpPr>
                <p:cNvPr id="547" name="Group 318"/>
                <p:cNvGrpSpPr/>
                <p:nvPr/>
              </p:nvGrpSpPr>
              <p:grpSpPr>
                <a:xfrm rot="11347032">
                  <a:off x="2115286" y="319720"/>
                  <a:ext cx="2221815" cy="1735901"/>
                  <a:chOff x="2411281" y="1853771"/>
                  <a:chExt cx="2015143" cy="2114168"/>
                </a:xfrm>
              </p:grpSpPr>
              <p:sp>
                <p:nvSpPr>
                  <p:cNvPr id="517" name="Pie 516"/>
                  <p:cNvSpPr/>
                  <p:nvPr/>
                </p:nvSpPr>
                <p:spPr>
                  <a:xfrm rot="18695073">
                    <a:off x="2366866" y="1898186"/>
                    <a:ext cx="2070030" cy="1981200"/>
                  </a:xfrm>
                  <a:prstGeom prst="pie">
                    <a:avLst>
                      <a:gd name="adj1" fmla="val 777214"/>
                      <a:gd name="adj2" fmla="val 162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48" name="Group 5"/>
                  <p:cNvGrpSpPr/>
                  <p:nvPr/>
                </p:nvGrpSpPr>
                <p:grpSpPr>
                  <a:xfrm>
                    <a:off x="2743199" y="2438399"/>
                    <a:ext cx="1683225" cy="1529540"/>
                    <a:chOff x="2740938" y="2438400"/>
                    <a:chExt cx="1683225" cy="1529540"/>
                  </a:xfrm>
                </p:grpSpPr>
                <p:sp>
                  <p:nvSpPr>
                    <p:cNvPr id="519" name="Moon 3"/>
                    <p:cNvSpPr/>
                    <p:nvPr/>
                  </p:nvSpPr>
                  <p:spPr>
                    <a:xfrm rot="16200000">
                      <a:off x="2905503" y="2449280"/>
                      <a:ext cx="1354095" cy="1683225"/>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Moon 519"/>
                    <p:cNvSpPr/>
                    <p:nvPr/>
                  </p:nvSpPr>
                  <p:spPr>
                    <a:xfrm rot="16200000">
                      <a:off x="3009901" y="2171700"/>
                      <a:ext cx="1066800" cy="1600199"/>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4" name="Group 153"/>
                <p:cNvGrpSpPr/>
                <p:nvPr/>
              </p:nvGrpSpPr>
              <p:grpSpPr>
                <a:xfrm rot="166774">
                  <a:off x="2093244" y="1270011"/>
                  <a:ext cx="2132748" cy="1530052"/>
                  <a:chOff x="7239000" y="1219199"/>
                  <a:chExt cx="2132748" cy="1530052"/>
                </a:xfrm>
                <a:solidFill>
                  <a:schemeClr val="accent2">
                    <a:lumMod val="75000"/>
                  </a:schemeClr>
                </a:solidFill>
              </p:grpSpPr>
              <p:sp>
                <p:nvSpPr>
                  <p:cNvPr id="513" name="Rounded Rectangle 512"/>
                  <p:cNvSpPr/>
                  <p:nvPr/>
                </p:nvSpPr>
                <p:spPr>
                  <a:xfrm>
                    <a:off x="7239000" y="1219199"/>
                    <a:ext cx="1672045" cy="33980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Wave 513"/>
                  <p:cNvSpPr/>
                  <p:nvPr/>
                </p:nvSpPr>
                <p:spPr>
                  <a:xfrm rot="16200000">
                    <a:off x="8195911" y="1938689"/>
                    <a:ext cx="1164182" cy="334804"/>
                  </a:xfrm>
                  <a:prstGeom prst="wav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Wave 514"/>
                  <p:cNvSpPr/>
                  <p:nvPr/>
                </p:nvSpPr>
                <p:spPr>
                  <a:xfrm rot="15242885">
                    <a:off x="8512409" y="1889912"/>
                    <a:ext cx="1263180" cy="455498"/>
                  </a:xfrm>
                  <a:prstGeom prst="wav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Rounded Rectangle 515"/>
                  <p:cNvSpPr/>
                  <p:nvPr/>
                </p:nvSpPr>
                <p:spPr>
                  <a:xfrm>
                    <a:off x="8689097" y="1219200"/>
                    <a:ext cx="454903" cy="36380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5" name="Group 324"/>
              <p:cNvGrpSpPr/>
              <p:nvPr/>
            </p:nvGrpSpPr>
            <p:grpSpPr>
              <a:xfrm rot="10955680">
                <a:off x="2067092" y="1221202"/>
                <a:ext cx="2008878" cy="399738"/>
                <a:chOff x="3352800" y="1905000"/>
                <a:chExt cx="5553229" cy="838200"/>
              </a:xfrm>
            </p:grpSpPr>
            <p:grpSp>
              <p:nvGrpSpPr>
                <p:cNvPr id="561" name="Group 222"/>
                <p:cNvGrpSpPr/>
                <p:nvPr/>
              </p:nvGrpSpPr>
              <p:grpSpPr>
                <a:xfrm>
                  <a:off x="3352800" y="1905000"/>
                  <a:ext cx="2810031" cy="838200"/>
                  <a:chOff x="4809969" y="2971800"/>
                  <a:chExt cx="5781831" cy="1638300"/>
                </a:xfrm>
              </p:grpSpPr>
              <p:grpSp>
                <p:nvGrpSpPr>
                  <p:cNvPr id="562" name="Group 213"/>
                  <p:cNvGrpSpPr/>
                  <p:nvPr/>
                </p:nvGrpSpPr>
                <p:grpSpPr>
                  <a:xfrm rot="5400000">
                    <a:off x="5457669" y="2362200"/>
                    <a:ext cx="1600200" cy="2895600"/>
                    <a:chOff x="5457669" y="2362200"/>
                    <a:chExt cx="1600200" cy="2895600"/>
                  </a:xfrm>
                </p:grpSpPr>
                <p:grpSp>
                  <p:nvGrpSpPr>
                    <p:cNvPr id="563" name="Group 208"/>
                    <p:cNvGrpSpPr/>
                    <p:nvPr/>
                  </p:nvGrpSpPr>
                  <p:grpSpPr>
                    <a:xfrm>
                      <a:off x="5486400" y="2362200"/>
                      <a:ext cx="1524000" cy="1447800"/>
                      <a:chOff x="5486400" y="2362200"/>
                      <a:chExt cx="1524000" cy="1447800"/>
                    </a:xfrm>
                  </p:grpSpPr>
                  <p:sp>
                    <p:nvSpPr>
                      <p:cNvPr id="509" name="Up Arrow Callout 508"/>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Quad Arrow 509"/>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4" name="Group 209"/>
                    <p:cNvGrpSpPr/>
                    <p:nvPr/>
                  </p:nvGrpSpPr>
                  <p:grpSpPr>
                    <a:xfrm rot="10800000">
                      <a:off x="5486400" y="3810000"/>
                      <a:ext cx="1524000" cy="1447800"/>
                      <a:chOff x="5486400" y="2362200"/>
                      <a:chExt cx="1524000" cy="1447800"/>
                    </a:xfrm>
                  </p:grpSpPr>
                  <p:sp>
                    <p:nvSpPr>
                      <p:cNvPr id="507" name="Up Arrow Callout 506"/>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Quad Arrow 507"/>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6" name="Diamond 505"/>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5" name="Group 214"/>
                  <p:cNvGrpSpPr/>
                  <p:nvPr/>
                </p:nvGrpSpPr>
                <p:grpSpPr>
                  <a:xfrm rot="5400000">
                    <a:off x="8343900" y="2324100"/>
                    <a:ext cx="1600200" cy="2895600"/>
                    <a:chOff x="5457669" y="2362200"/>
                    <a:chExt cx="1600200" cy="2895600"/>
                  </a:xfrm>
                </p:grpSpPr>
                <p:grpSp>
                  <p:nvGrpSpPr>
                    <p:cNvPr id="566" name="Group 208"/>
                    <p:cNvGrpSpPr/>
                    <p:nvPr/>
                  </p:nvGrpSpPr>
                  <p:grpSpPr>
                    <a:xfrm>
                      <a:off x="5486400" y="2362200"/>
                      <a:ext cx="1524000" cy="1447800"/>
                      <a:chOff x="5486400" y="2362200"/>
                      <a:chExt cx="1524000" cy="1447800"/>
                    </a:xfrm>
                  </p:grpSpPr>
                  <p:sp>
                    <p:nvSpPr>
                      <p:cNvPr id="502" name="Up Arrow Callout 501"/>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Quad Arrow 502"/>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2" name="Group 209"/>
                    <p:cNvGrpSpPr/>
                    <p:nvPr/>
                  </p:nvGrpSpPr>
                  <p:grpSpPr>
                    <a:xfrm rot="10800000">
                      <a:off x="5486400" y="3810000"/>
                      <a:ext cx="1524000" cy="1447800"/>
                      <a:chOff x="5486400" y="2362200"/>
                      <a:chExt cx="1524000" cy="1447800"/>
                    </a:xfrm>
                  </p:grpSpPr>
                  <p:sp>
                    <p:nvSpPr>
                      <p:cNvPr id="500" name="Up Arrow Callout 499"/>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Quad Arrow 500"/>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9" name="Diamond 498"/>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73" name="Group 223"/>
                <p:cNvGrpSpPr/>
                <p:nvPr/>
              </p:nvGrpSpPr>
              <p:grpSpPr>
                <a:xfrm>
                  <a:off x="6095999" y="1905000"/>
                  <a:ext cx="2810030" cy="838200"/>
                  <a:chOff x="4809966" y="2971801"/>
                  <a:chExt cx="5781830" cy="1638301"/>
                </a:xfrm>
              </p:grpSpPr>
              <p:grpSp>
                <p:nvGrpSpPr>
                  <p:cNvPr id="579" name="Group 213"/>
                  <p:cNvGrpSpPr/>
                  <p:nvPr/>
                </p:nvGrpSpPr>
                <p:grpSpPr>
                  <a:xfrm rot="5400000">
                    <a:off x="5457666" y="2362202"/>
                    <a:ext cx="1600200" cy="2895600"/>
                    <a:chOff x="5457669" y="2362200"/>
                    <a:chExt cx="1600200" cy="2895600"/>
                  </a:xfrm>
                </p:grpSpPr>
                <p:grpSp>
                  <p:nvGrpSpPr>
                    <p:cNvPr id="580" name="Group 208"/>
                    <p:cNvGrpSpPr/>
                    <p:nvPr/>
                  </p:nvGrpSpPr>
                  <p:grpSpPr>
                    <a:xfrm>
                      <a:off x="5486400" y="2362200"/>
                      <a:ext cx="1524000" cy="1447800"/>
                      <a:chOff x="5486400" y="2362200"/>
                      <a:chExt cx="1524000" cy="1447800"/>
                    </a:xfrm>
                  </p:grpSpPr>
                  <p:sp>
                    <p:nvSpPr>
                      <p:cNvPr id="493" name="Up Arrow Callout 492"/>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Quad Arrow 493"/>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1" name="Group 209"/>
                    <p:cNvGrpSpPr/>
                    <p:nvPr/>
                  </p:nvGrpSpPr>
                  <p:grpSpPr>
                    <a:xfrm rot="10800000">
                      <a:off x="5486400" y="3810000"/>
                      <a:ext cx="1524000" cy="1447800"/>
                      <a:chOff x="5486400" y="2362200"/>
                      <a:chExt cx="1524000" cy="1447800"/>
                    </a:xfrm>
                  </p:grpSpPr>
                  <p:sp>
                    <p:nvSpPr>
                      <p:cNvPr id="491" name="Up Arrow Callout 490"/>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Quad Arrow 491"/>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0" name="Diamond 489"/>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2" name="Group 214"/>
                  <p:cNvGrpSpPr/>
                  <p:nvPr/>
                </p:nvGrpSpPr>
                <p:grpSpPr>
                  <a:xfrm rot="5400000">
                    <a:off x="8343896" y="2324101"/>
                    <a:ext cx="1600200" cy="2895600"/>
                    <a:chOff x="5457669" y="2362205"/>
                    <a:chExt cx="1600200" cy="2895600"/>
                  </a:xfrm>
                </p:grpSpPr>
                <p:grpSp>
                  <p:nvGrpSpPr>
                    <p:cNvPr id="588" name="Group 208"/>
                    <p:cNvGrpSpPr/>
                    <p:nvPr/>
                  </p:nvGrpSpPr>
                  <p:grpSpPr>
                    <a:xfrm>
                      <a:off x="5486400" y="2362205"/>
                      <a:ext cx="1524000" cy="1447800"/>
                      <a:chOff x="5486400" y="2362205"/>
                      <a:chExt cx="1524000" cy="1447800"/>
                    </a:xfrm>
                  </p:grpSpPr>
                  <p:sp>
                    <p:nvSpPr>
                      <p:cNvPr id="486" name="Up Arrow Callout 485"/>
                      <p:cNvSpPr/>
                      <p:nvPr/>
                    </p:nvSpPr>
                    <p:spPr>
                      <a:xfrm>
                        <a:off x="5486400" y="2362205"/>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Quad Arrow 486"/>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9" name="Group 209"/>
                    <p:cNvGrpSpPr/>
                    <p:nvPr/>
                  </p:nvGrpSpPr>
                  <p:grpSpPr>
                    <a:xfrm rot="10800000">
                      <a:off x="5486400" y="3810005"/>
                      <a:ext cx="1524000" cy="1447800"/>
                      <a:chOff x="5486400" y="2362195"/>
                      <a:chExt cx="1524000" cy="1447800"/>
                    </a:xfrm>
                  </p:grpSpPr>
                  <p:sp>
                    <p:nvSpPr>
                      <p:cNvPr id="484" name="Up Arrow Callout 483"/>
                      <p:cNvSpPr/>
                      <p:nvPr/>
                    </p:nvSpPr>
                    <p:spPr>
                      <a:xfrm>
                        <a:off x="5486400" y="2362195"/>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Quad Arrow 484"/>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3" name="Diamond 482"/>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sp>
        <p:nvSpPr>
          <p:cNvPr id="598" name="Cloud Callout 597"/>
          <p:cNvSpPr/>
          <p:nvPr/>
        </p:nvSpPr>
        <p:spPr>
          <a:xfrm>
            <a:off x="7620000" y="0"/>
            <a:ext cx="2819400" cy="1828800"/>
          </a:xfrm>
          <a:prstGeom prst="cloud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What shall I do, because I have no room where to bestow my fruits?</a:t>
            </a:r>
          </a:p>
        </p:txBody>
      </p:sp>
      <p:sp>
        <p:nvSpPr>
          <p:cNvPr id="600" name="TextBox 599"/>
          <p:cNvSpPr txBox="1"/>
          <p:nvPr/>
        </p:nvSpPr>
        <p:spPr>
          <a:xfrm>
            <a:off x="1905000" y="1"/>
            <a:ext cx="3200400"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335817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98"/>
                                        </p:tgtEl>
                                        <p:attrNameLst>
                                          <p:attrName>style.visibility</p:attrName>
                                        </p:attrNameLst>
                                      </p:cBhvr>
                                      <p:to>
                                        <p:strVal val="visible"/>
                                      </p:to>
                                    </p:set>
                                    <p:animEffect transition="in" filter="circle(in)">
                                      <p:cBhvr>
                                        <p:cTn id="7" dur="2000"/>
                                        <p:tgtEl>
                                          <p:spTgt spid="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 grpId="0" animBg="1"/>
    </p:bldLst>
  </p:timing>
</p:sld>
</file>

<file path=ppt/theme/theme1.xml><?xml version="1.0" encoding="utf-8"?>
<a:theme xmlns:a="http://schemas.openxmlformats.org/drawingml/2006/main" name="Office Theme">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3736</Words>
  <Application>Microsoft Office PowerPoint</Application>
  <PresentationFormat>Widescreen</PresentationFormat>
  <Paragraphs>255</Paragraphs>
  <Slides>31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Abadi</vt:lpstr>
      <vt:lpstr>Aptos</vt:lpstr>
      <vt:lpstr>Aptos Display</vt:lpstr>
      <vt:lpstr>Arial</vt:lpstr>
      <vt:lpstr>Open Sans</vt:lpstr>
      <vt:lpstr>Rockwell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Blau</dc:creator>
  <cp:lastModifiedBy>Brad Blau</cp:lastModifiedBy>
  <cp:revision>2</cp:revision>
  <dcterms:created xsi:type="dcterms:W3CDTF">2024-01-12T15:51:09Z</dcterms:created>
  <dcterms:modified xsi:type="dcterms:W3CDTF">2024-01-12T15:59:16Z</dcterms:modified>
</cp:coreProperties>
</file>