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44" r:id="rId2"/>
    <p:sldId id="316" r:id="rId3"/>
    <p:sldId id="317" r:id="rId4"/>
    <p:sldId id="318" r:id="rId5"/>
    <p:sldId id="319" r:id="rId6"/>
    <p:sldId id="320" r:id="rId7"/>
    <p:sldId id="321" r:id="rId8"/>
    <p:sldId id="322" r:id="rId9"/>
    <p:sldId id="323" r:id="rId10"/>
    <p:sldId id="324" r:id="rId11"/>
    <p:sldId id="325" r:id="rId12"/>
    <p:sldId id="326" r:id="rId13"/>
    <p:sldId id="327" r:id="rId14"/>
    <p:sldId id="328" r:id="rId15"/>
    <p:sldId id="329" r:id="rId16"/>
    <p:sldId id="330" r:id="rId17"/>
    <p:sldId id="331" r:id="rId18"/>
    <p:sldId id="332" r:id="rId19"/>
    <p:sldId id="333" r:id="rId20"/>
    <p:sldId id="334" r:id="rId21"/>
    <p:sldId id="335" r:id="rId22"/>
    <p:sldId id="336" r:id="rId23"/>
    <p:sldId id="337" r:id="rId24"/>
    <p:sldId id="338" r:id="rId25"/>
    <p:sldId id="339" r:id="rId26"/>
    <p:sldId id="340"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258F0-E0FF-D1E2-FD4E-F6CFC2F1652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E59A14C-CD3D-5C82-0E8E-8F7962BD95F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7465E6A-41BC-AA89-54EE-315191DCDCC4}"/>
              </a:ext>
            </a:extLst>
          </p:cNvPr>
          <p:cNvSpPr>
            <a:spLocks noGrp="1"/>
          </p:cNvSpPr>
          <p:nvPr>
            <p:ph type="dt" sz="half" idx="10"/>
          </p:nvPr>
        </p:nvSpPr>
        <p:spPr/>
        <p:txBody>
          <a:bodyPr/>
          <a:lstStyle/>
          <a:p>
            <a:fld id="{AC64AD4D-E212-4F17-AD0D-A8CFF286DC49}" type="datetimeFigureOut">
              <a:rPr lang="en-US" smtClean="0"/>
              <a:t>1/12/2024</a:t>
            </a:fld>
            <a:endParaRPr lang="en-US"/>
          </a:p>
        </p:txBody>
      </p:sp>
      <p:sp>
        <p:nvSpPr>
          <p:cNvPr id="5" name="Footer Placeholder 4">
            <a:extLst>
              <a:ext uri="{FF2B5EF4-FFF2-40B4-BE49-F238E27FC236}">
                <a16:creationId xmlns:a16="http://schemas.microsoft.com/office/drawing/2014/main" id="{2793F21F-A65C-BF8D-BFDB-57A35AFB94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0D112F-6006-C145-4AAD-FA52519262AF}"/>
              </a:ext>
            </a:extLst>
          </p:cNvPr>
          <p:cNvSpPr>
            <a:spLocks noGrp="1"/>
          </p:cNvSpPr>
          <p:nvPr>
            <p:ph type="sldNum" sz="quarter" idx="12"/>
          </p:nvPr>
        </p:nvSpPr>
        <p:spPr/>
        <p:txBody>
          <a:bodyPr/>
          <a:lstStyle/>
          <a:p>
            <a:fld id="{51FCED36-0994-4579-90EB-47D0C7FB2F83}" type="slidenum">
              <a:rPr lang="en-US" smtClean="0"/>
              <a:t>‹#›</a:t>
            </a:fld>
            <a:endParaRPr lang="en-US"/>
          </a:p>
        </p:txBody>
      </p:sp>
    </p:spTree>
    <p:extLst>
      <p:ext uri="{BB962C8B-B14F-4D97-AF65-F5344CB8AC3E}">
        <p14:creationId xmlns:p14="http://schemas.microsoft.com/office/powerpoint/2010/main" val="30121782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6E0AA-6FF4-61E9-0767-C5C37F78A38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1BE61A7-BC25-3CF8-2C41-0A15D31D474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E9E7DD-6699-0710-824F-0B4BB5586193}"/>
              </a:ext>
            </a:extLst>
          </p:cNvPr>
          <p:cNvSpPr>
            <a:spLocks noGrp="1"/>
          </p:cNvSpPr>
          <p:nvPr>
            <p:ph type="dt" sz="half" idx="10"/>
          </p:nvPr>
        </p:nvSpPr>
        <p:spPr/>
        <p:txBody>
          <a:bodyPr/>
          <a:lstStyle/>
          <a:p>
            <a:fld id="{AC64AD4D-E212-4F17-AD0D-A8CFF286DC49}" type="datetimeFigureOut">
              <a:rPr lang="en-US" smtClean="0"/>
              <a:t>1/12/2024</a:t>
            </a:fld>
            <a:endParaRPr lang="en-US"/>
          </a:p>
        </p:txBody>
      </p:sp>
      <p:sp>
        <p:nvSpPr>
          <p:cNvPr id="5" name="Footer Placeholder 4">
            <a:extLst>
              <a:ext uri="{FF2B5EF4-FFF2-40B4-BE49-F238E27FC236}">
                <a16:creationId xmlns:a16="http://schemas.microsoft.com/office/drawing/2014/main" id="{BE5B5353-BFA8-3870-6F50-136FA1ECFB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C84923-3B41-98AF-0A91-196D568F3F0A}"/>
              </a:ext>
            </a:extLst>
          </p:cNvPr>
          <p:cNvSpPr>
            <a:spLocks noGrp="1"/>
          </p:cNvSpPr>
          <p:nvPr>
            <p:ph type="sldNum" sz="quarter" idx="12"/>
          </p:nvPr>
        </p:nvSpPr>
        <p:spPr/>
        <p:txBody>
          <a:bodyPr/>
          <a:lstStyle/>
          <a:p>
            <a:fld id="{51FCED36-0994-4579-90EB-47D0C7FB2F83}" type="slidenum">
              <a:rPr lang="en-US" smtClean="0"/>
              <a:t>‹#›</a:t>
            </a:fld>
            <a:endParaRPr lang="en-US"/>
          </a:p>
        </p:txBody>
      </p:sp>
    </p:spTree>
    <p:extLst>
      <p:ext uri="{BB962C8B-B14F-4D97-AF65-F5344CB8AC3E}">
        <p14:creationId xmlns:p14="http://schemas.microsoft.com/office/powerpoint/2010/main" val="30235941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1EEC714-7107-20BB-0422-262764B5C3E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3DAEE1C-78B8-F7AD-C809-6A80D2EA21D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76CE53-E3AA-D707-606B-6C1786481276}"/>
              </a:ext>
            </a:extLst>
          </p:cNvPr>
          <p:cNvSpPr>
            <a:spLocks noGrp="1"/>
          </p:cNvSpPr>
          <p:nvPr>
            <p:ph type="dt" sz="half" idx="10"/>
          </p:nvPr>
        </p:nvSpPr>
        <p:spPr/>
        <p:txBody>
          <a:bodyPr/>
          <a:lstStyle/>
          <a:p>
            <a:fld id="{AC64AD4D-E212-4F17-AD0D-A8CFF286DC49}" type="datetimeFigureOut">
              <a:rPr lang="en-US" smtClean="0"/>
              <a:t>1/12/2024</a:t>
            </a:fld>
            <a:endParaRPr lang="en-US"/>
          </a:p>
        </p:txBody>
      </p:sp>
      <p:sp>
        <p:nvSpPr>
          <p:cNvPr id="5" name="Footer Placeholder 4">
            <a:extLst>
              <a:ext uri="{FF2B5EF4-FFF2-40B4-BE49-F238E27FC236}">
                <a16:creationId xmlns:a16="http://schemas.microsoft.com/office/drawing/2014/main" id="{02BC6017-D386-C306-A6BB-46594D9B9A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B615B7-3CCB-8EAA-F043-E7AD77CD479F}"/>
              </a:ext>
            </a:extLst>
          </p:cNvPr>
          <p:cNvSpPr>
            <a:spLocks noGrp="1"/>
          </p:cNvSpPr>
          <p:nvPr>
            <p:ph type="sldNum" sz="quarter" idx="12"/>
          </p:nvPr>
        </p:nvSpPr>
        <p:spPr/>
        <p:txBody>
          <a:bodyPr/>
          <a:lstStyle/>
          <a:p>
            <a:fld id="{51FCED36-0994-4579-90EB-47D0C7FB2F83}" type="slidenum">
              <a:rPr lang="en-US" smtClean="0"/>
              <a:t>‹#›</a:t>
            </a:fld>
            <a:endParaRPr lang="en-US"/>
          </a:p>
        </p:txBody>
      </p:sp>
    </p:spTree>
    <p:extLst>
      <p:ext uri="{BB962C8B-B14F-4D97-AF65-F5344CB8AC3E}">
        <p14:creationId xmlns:p14="http://schemas.microsoft.com/office/powerpoint/2010/main" val="36428439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15805-64AD-E91D-937F-94A31A751B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B4490A3-5771-9DCC-3B01-FA0331E4A4A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454A49-16F3-0DB1-E66A-CBAE21365AAD}"/>
              </a:ext>
            </a:extLst>
          </p:cNvPr>
          <p:cNvSpPr>
            <a:spLocks noGrp="1"/>
          </p:cNvSpPr>
          <p:nvPr>
            <p:ph type="dt" sz="half" idx="10"/>
          </p:nvPr>
        </p:nvSpPr>
        <p:spPr/>
        <p:txBody>
          <a:bodyPr/>
          <a:lstStyle/>
          <a:p>
            <a:fld id="{AC64AD4D-E212-4F17-AD0D-A8CFF286DC49}" type="datetimeFigureOut">
              <a:rPr lang="en-US" smtClean="0"/>
              <a:t>1/12/2024</a:t>
            </a:fld>
            <a:endParaRPr lang="en-US"/>
          </a:p>
        </p:txBody>
      </p:sp>
      <p:sp>
        <p:nvSpPr>
          <p:cNvPr id="5" name="Footer Placeholder 4">
            <a:extLst>
              <a:ext uri="{FF2B5EF4-FFF2-40B4-BE49-F238E27FC236}">
                <a16:creationId xmlns:a16="http://schemas.microsoft.com/office/drawing/2014/main" id="{AF6810E6-0130-1910-CB6D-BAA39159AB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2CE507-9DC8-46EB-183E-A7F6D6BB0978}"/>
              </a:ext>
            </a:extLst>
          </p:cNvPr>
          <p:cNvSpPr>
            <a:spLocks noGrp="1"/>
          </p:cNvSpPr>
          <p:nvPr>
            <p:ph type="sldNum" sz="quarter" idx="12"/>
          </p:nvPr>
        </p:nvSpPr>
        <p:spPr/>
        <p:txBody>
          <a:bodyPr/>
          <a:lstStyle/>
          <a:p>
            <a:fld id="{51FCED36-0994-4579-90EB-47D0C7FB2F83}" type="slidenum">
              <a:rPr lang="en-US" smtClean="0"/>
              <a:t>‹#›</a:t>
            </a:fld>
            <a:endParaRPr lang="en-US"/>
          </a:p>
        </p:txBody>
      </p:sp>
    </p:spTree>
    <p:extLst>
      <p:ext uri="{BB962C8B-B14F-4D97-AF65-F5344CB8AC3E}">
        <p14:creationId xmlns:p14="http://schemas.microsoft.com/office/powerpoint/2010/main" val="17048195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30474-08F1-6E1D-62BB-755A736577B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B43295A-5EFF-404C-FA33-8C00F2A5812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20BE5D8-F9D7-B31D-433D-8FD03869C13D}"/>
              </a:ext>
            </a:extLst>
          </p:cNvPr>
          <p:cNvSpPr>
            <a:spLocks noGrp="1"/>
          </p:cNvSpPr>
          <p:nvPr>
            <p:ph type="dt" sz="half" idx="10"/>
          </p:nvPr>
        </p:nvSpPr>
        <p:spPr/>
        <p:txBody>
          <a:bodyPr/>
          <a:lstStyle/>
          <a:p>
            <a:fld id="{AC64AD4D-E212-4F17-AD0D-A8CFF286DC49}" type="datetimeFigureOut">
              <a:rPr lang="en-US" smtClean="0"/>
              <a:t>1/12/2024</a:t>
            </a:fld>
            <a:endParaRPr lang="en-US"/>
          </a:p>
        </p:txBody>
      </p:sp>
      <p:sp>
        <p:nvSpPr>
          <p:cNvPr id="5" name="Footer Placeholder 4">
            <a:extLst>
              <a:ext uri="{FF2B5EF4-FFF2-40B4-BE49-F238E27FC236}">
                <a16:creationId xmlns:a16="http://schemas.microsoft.com/office/drawing/2014/main" id="{255385F1-4913-FC1B-20BA-A052330DE8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E2292D-F0F2-F73F-A5BD-FA2D848DDB00}"/>
              </a:ext>
            </a:extLst>
          </p:cNvPr>
          <p:cNvSpPr>
            <a:spLocks noGrp="1"/>
          </p:cNvSpPr>
          <p:nvPr>
            <p:ph type="sldNum" sz="quarter" idx="12"/>
          </p:nvPr>
        </p:nvSpPr>
        <p:spPr/>
        <p:txBody>
          <a:bodyPr/>
          <a:lstStyle/>
          <a:p>
            <a:fld id="{51FCED36-0994-4579-90EB-47D0C7FB2F83}" type="slidenum">
              <a:rPr lang="en-US" smtClean="0"/>
              <a:t>‹#›</a:t>
            </a:fld>
            <a:endParaRPr lang="en-US"/>
          </a:p>
        </p:txBody>
      </p:sp>
    </p:spTree>
    <p:extLst>
      <p:ext uri="{BB962C8B-B14F-4D97-AF65-F5344CB8AC3E}">
        <p14:creationId xmlns:p14="http://schemas.microsoft.com/office/powerpoint/2010/main" val="14420776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2A2D4-C162-60AD-437C-6A6452BF82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29646C6-4DD2-860C-6AEE-0B5FE5D2B4F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E3FF621-4655-641A-C04B-04C02B3F4A7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FF0084B-6EA3-DBE3-FBDD-B390704F45D3}"/>
              </a:ext>
            </a:extLst>
          </p:cNvPr>
          <p:cNvSpPr>
            <a:spLocks noGrp="1"/>
          </p:cNvSpPr>
          <p:nvPr>
            <p:ph type="dt" sz="half" idx="10"/>
          </p:nvPr>
        </p:nvSpPr>
        <p:spPr/>
        <p:txBody>
          <a:bodyPr/>
          <a:lstStyle/>
          <a:p>
            <a:fld id="{AC64AD4D-E212-4F17-AD0D-A8CFF286DC49}" type="datetimeFigureOut">
              <a:rPr lang="en-US" smtClean="0"/>
              <a:t>1/12/2024</a:t>
            </a:fld>
            <a:endParaRPr lang="en-US"/>
          </a:p>
        </p:txBody>
      </p:sp>
      <p:sp>
        <p:nvSpPr>
          <p:cNvPr id="6" name="Footer Placeholder 5">
            <a:extLst>
              <a:ext uri="{FF2B5EF4-FFF2-40B4-BE49-F238E27FC236}">
                <a16:creationId xmlns:a16="http://schemas.microsoft.com/office/drawing/2014/main" id="{85F668D6-80F7-478D-3D49-13DC8D1DFE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30A5967-EA32-2145-60BA-6C9932E385B9}"/>
              </a:ext>
            </a:extLst>
          </p:cNvPr>
          <p:cNvSpPr>
            <a:spLocks noGrp="1"/>
          </p:cNvSpPr>
          <p:nvPr>
            <p:ph type="sldNum" sz="quarter" idx="12"/>
          </p:nvPr>
        </p:nvSpPr>
        <p:spPr/>
        <p:txBody>
          <a:bodyPr/>
          <a:lstStyle/>
          <a:p>
            <a:fld id="{51FCED36-0994-4579-90EB-47D0C7FB2F83}" type="slidenum">
              <a:rPr lang="en-US" smtClean="0"/>
              <a:t>‹#›</a:t>
            </a:fld>
            <a:endParaRPr lang="en-US"/>
          </a:p>
        </p:txBody>
      </p:sp>
    </p:spTree>
    <p:extLst>
      <p:ext uri="{BB962C8B-B14F-4D97-AF65-F5344CB8AC3E}">
        <p14:creationId xmlns:p14="http://schemas.microsoft.com/office/powerpoint/2010/main" val="584958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96F83-846A-3C13-837E-3404E0A85E3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B83551B-62FD-57B2-F9EC-792498CEEEF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3936DEE-5322-40CF-1B76-972EFE672DC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2B476EA-0A33-5D4D-AFBD-485C22CFC21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03B9F71-0DF8-534F-DFEB-852C8F0045C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CACE0B7-E2D1-B827-2D3D-7C378DFBA523}"/>
              </a:ext>
            </a:extLst>
          </p:cNvPr>
          <p:cNvSpPr>
            <a:spLocks noGrp="1"/>
          </p:cNvSpPr>
          <p:nvPr>
            <p:ph type="dt" sz="half" idx="10"/>
          </p:nvPr>
        </p:nvSpPr>
        <p:spPr/>
        <p:txBody>
          <a:bodyPr/>
          <a:lstStyle/>
          <a:p>
            <a:fld id="{AC64AD4D-E212-4F17-AD0D-A8CFF286DC49}" type="datetimeFigureOut">
              <a:rPr lang="en-US" smtClean="0"/>
              <a:t>1/12/2024</a:t>
            </a:fld>
            <a:endParaRPr lang="en-US"/>
          </a:p>
        </p:txBody>
      </p:sp>
      <p:sp>
        <p:nvSpPr>
          <p:cNvPr id="8" name="Footer Placeholder 7">
            <a:extLst>
              <a:ext uri="{FF2B5EF4-FFF2-40B4-BE49-F238E27FC236}">
                <a16:creationId xmlns:a16="http://schemas.microsoft.com/office/drawing/2014/main" id="{1CFF124A-D3E1-9F5B-0A55-E6536B84C9B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FDD4475-6C36-D538-9A17-401B0CFA8673}"/>
              </a:ext>
            </a:extLst>
          </p:cNvPr>
          <p:cNvSpPr>
            <a:spLocks noGrp="1"/>
          </p:cNvSpPr>
          <p:nvPr>
            <p:ph type="sldNum" sz="quarter" idx="12"/>
          </p:nvPr>
        </p:nvSpPr>
        <p:spPr/>
        <p:txBody>
          <a:bodyPr/>
          <a:lstStyle/>
          <a:p>
            <a:fld id="{51FCED36-0994-4579-90EB-47D0C7FB2F83}" type="slidenum">
              <a:rPr lang="en-US" smtClean="0"/>
              <a:t>‹#›</a:t>
            </a:fld>
            <a:endParaRPr lang="en-US"/>
          </a:p>
        </p:txBody>
      </p:sp>
    </p:spTree>
    <p:extLst>
      <p:ext uri="{BB962C8B-B14F-4D97-AF65-F5344CB8AC3E}">
        <p14:creationId xmlns:p14="http://schemas.microsoft.com/office/powerpoint/2010/main" val="983542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0DF0E-4614-4814-08DA-C10AAFF23DB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F6E9E7D-2771-4E99-EA75-6BC446E4385E}"/>
              </a:ext>
            </a:extLst>
          </p:cNvPr>
          <p:cNvSpPr>
            <a:spLocks noGrp="1"/>
          </p:cNvSpPr>
          <p:nvPr>
            <p:ph type="dt" sz="half" idx="10"/>
          </p:nvPr>
        </p:nvSpPr>
        <p:spPr/>
        <p:txBody>
          <a:bodyPr/>
          <a:lstStyle/>
          <a:p>
            <a:fld id="{AC64AD4D-E212-4F17-AD0D-A8CFF286DC49}" type="datetimeFigureOut">
              <a:rPr lang="en-US" smtClean="0"/>
              <a:t>1/12/2024</a:t>
            </a:fld>
            <a:endParaRPr lang="en-US"/>
          </a:p>
        </p:txBody>
      </p:sp>
      <p:sp>
        <p:nvSpPr>
          <p:cNvPr id="4" name="Footer Placeholder 3">
            <a:extLst>
              <a:ext uri="{FF2B5EF4-FFF2-40B4-BE49-F238E27FC236}">
                <a16:creationId xmlns:a16="http://schemas.microsoft.com/office/drawing/2014/main" id="{EB31DD62-6680-09C9-2DC1-77FDD389E1D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EEB8443-E5BC-EC23-FD31-77EF65C570AC}"/>
              </a:ext>
            </a:extLst>
          </p:cNvPr>
          <p:cNvSpPr>
            <a:spLocks noGrp="1"/>
          </p:cNvSpPr>
          <p:nvPr>
            <p:ph type="sldNum" sz="quarter" idx="12"/>
          </p:nvPr>
        </p:nvSpPr>
        <p:spPr/>
        <p:txBody>
          <a:bodyPr/>
          <a:lstStyle/>
          <a:p>
            <a:fld id="{51FCED36-0994-4579-90EB-47D0C7FB2F83}" type="slidenum">
              <a:rPr lang="en-US" smtClean="0"/>
              <a:t>‹#›</a:t>
            </a:fld>
            <a:endParaRPr lang="en-US"/>
          </a:p>
        </p:txBody>
      </p:sp>
    </p:spTree>
    <p:extLst>
      <p:ext uri="{BB962C8B-B14F-4D97-AF65-F5344CB8AC3E}">
        <p14:creationId xmlns:p14="http://schemas.microsoft.com/office/powerpoint/2010/main" val="10851277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C39E2-06C1-E22B-FCD1-1267CF3BD32B}"/>
              </a:ext>
            </a:extLst>
          </p:cNvPr>
          <p:cNvSpPr>
            <a:spLocks noGrp="1"/>
          </p:cNvSpPr>
          <p:nvPr>
            <p:ph type="dt" sz="half" idx="10"/>
          </p:nvPr>
        </p:nvSpPr>
        <p:spPr/>
        <p:txBody>
          <a:bodyPr/>
          <a:lstStyle/>
          <a:p>
            <a:fld id="{AC64AD4D-E212-4F17-AD0D-A8CFF286DC49}" type="datetimeFigureOut">
              <a:rPr lang="en-US" smtClean="0"/>
              <a:t>1/12/2024</a:t>
            </a:fld>
            <a:endParaRPr lang="en-US"/>
          </a:p>
        </p:txBody>
      </p:sp>
      <p:sp>
        <p:nvSpPr>
          <p:cNvPr id="3" name="Footer Placeholder 2">
            <a:extLst>
              <a:ext uri="{FF2B5EF4-FFF2-40B4-BE49-F238E27FC236}">
                <a16:creationId xmlns:a16="http://schemas.microsoft.com/office/drawing/2014/main" id="{D0920DF4-D4DA-4827-E7DF-5788B3E086B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5CC12F2-A3A2-F796-1067-9DC0346704B2}"/>
              </a:ext>
            </a:extLst>
          </p:cNvPr>
          <p:cNvSpPr>
            <a:spLocks noGrp="1"/>
          </p:cNvSpPr>
          <p:nvPr>
            <p:ph type="sldNum" sz="quarter" idx="12"/>
          </p:nvPr>
        </p:nvSpPr>
        <p:spPr/>
        <p:txBody>
          <a:bodyPr/>
          <a:lstStyle/>
          <a:p>
            <a:fld id="{51FCED36-0994-4579-90EB-47D0C7FB2F83}" type="slidenum">
              <a:rPr lang="en-US" smtClean="0"/>
              <a:t>‹#›</a:t>
            </a:fld>
            <a:endParaRPr lang="en-US"/>
          </a:p>
        </p:txBody>
      </p:sp>
    </p:spTree>
    <p:extLst>
      <p:ext uri="{BB962C8B-B14F-4D97-AF65-F5344CB8AC3E}">
        <p14:creationId xmlns:p14="http://schemas.microsoft.com/office/powerpoint/2010/main" val="484010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AE8E8-ED77-3213-FCC4-884805C2EA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26F1CC1-4451-3D4D-3167-16B39E0E278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7BF8126-1A6E-E035-C066-6573DD4B79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DBB9F7A-5DB8-4837-6970-02F3ED3F862E}"/>
              </a:ext>
            </a:extLst>
          </p:cNvPr>
          <p:cNvSpPr>
            <a:spLocks noGrp="1"/>
          </p:cNvSpPr>
          <p:nvPr>
            <p:ph type="dt" sz="half" idx="10"/>
          </p:nvPr>
        </p:nvSpPr>
        <p:spPr/>
        <p:txBody>
          <a:bodyPr/>
          <a:lstStyle/>
          <a:p>
            <a:fld id="{AC64AD4D-E212-4F17-AD0D-A8CFF286DC49}" type="datetimeFigureOut">
              <a:rPr lang="en-US" smtClean="0"/>
              <a:t>1/12/2024</a:t>
            </a:fld>
            <a:endParaRPr lang="en-US"/>
          </a:p>
        </p:txBody>
      </p:sp>
      <p:sp>
        <p:nvSpPr>
          <p:cNvPr id="6" name="Footer Placeholder 5">
            <a:extLst>
              <a:ext uri="{FF2B5EF4-FFF2-40B4-BE49-F238E27FC236}">
                <a16:creationId xmlns:a16="http://schemas.microsoft.com/office/drawing/2014/main" id="{AB43B3A9-3263-37CB-17F3-137467465B9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BE4325-62D2-01E3-7F1F-57942EBFF7DE}"/>
              </a:ext>
            </a:extLst>
          </p:cNvPr>
          <p:cNvSpPr>
            <a:spLocks noGrp="1"/>
          </p:cNvSpPr>
          <p:nvPr>
            <p:ph type="sldNum" sz="quarter" idx="12"/>
          </p:nvPr>
        </p:nvSpPr>
        <p:spPr/>
        <p:txBody>
          <a:bodyPr/>
          <a:lstStyle/>
          <a:p>
            <a:fld id="{51FCED36-0994-4579-90EB-47D0C7FB2F83}" type="slidenum">
              <a:rPr lang="en-US" smtClean="0"/>
              <a:t>‹#›</a:t>
            </a:fld>
            <a:endParaRPr lang="en-US"/>
          </a:p>
        </p:txBody>
      </p:sp>
    </p:spTree>
    <p:extLst>
      <p:ext uri="{BB962C8B-B14F-4D97-AF65-F5344CB8AC3E}">
        <p14:creationId xmlns:p14="http://schemas.microsoft.com/office/powerpoint/2010/main" val="21964802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9D8D7-967E-755E-CA55-A7B6D328C2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E2361B0-9E35-D982-15C9-2885B85442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9C6EEEF-FC60-D9A3-22A7-3E367B8085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C39BC3A-C1BD-A8B7-57FE-EA9F319151E3}"/>
              </a:ext>
            </a:extLst>
          </p:cNvPr>
          <p:cNvSpPr>
            <a:spLocks noGrp="1"/>
          </p:cNvSpPr>
          <p:nvPr>
            <p:ph type="dt" sz="half" idx="10"/>
          </p:nvPr>
        </p:nvSpPr>
        <p:spPr/>
        <p:txBody>
          <a:bodyPr/>
          <a:lstStyle/>
          <a:p>
            <a:fld id="{AC64AD4D-E212-4F17-AD0D-A8CFF286DC49}" type="datetimeFigureOut">
              <a:rPr lang="en-US" smtClean="0"/>
              <a:t>1/12/2024</a:t>
            </a:fld>
            <a:endParaRPr lang="en-US"/>
          </a:p>
        </p:txBody>
      </p:sp>
      <p:sp>
        <p:nvSpPr>
          <p:cNvPr id="6" name="Footer Placeholder 5">
            <a:extLst>
              <a:ext uri="{FF2B5EF4-FFF2-40B4-BE49-F238E27FC236}">
                <a16:creationId xmlns:a16="http://schemas.microsoft.com/office/drawing/2014/main" id="{C930707E-DB65-BCB3-4824-CC3BEADCF3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A06DC4-327B-DAB2-D99C-387C32FADC7F}"/>
              </a:ext>
            </a:extLst>
          </p:cNvPr>
          <p:cNvSpPr>
            <a:spLocks noGrp="1"/>
          </p:cNvSpPr>
          <p:nvPr>
            <p:ph type="sldNum" sz="quarter" idx="12"/>
          </p:nvPr>
        </p:nvSpPr>
        <p:spPr/>
        <p:txBody>
          <a:bodyPr/>
          <a:lstStyle/>
          <a:p>
            <a:fld id="{51FCED36-0994-4579-90EB-47D0C7FB2F83}" type="slidenum">
              <a:rPr lang="en-US" smtClean="0"/>
              <a:t>‹#›</a:t>
            </a:fld>
            <a:endParaRPr lang="en-US"/>
          </a:p>
        </p:txBody>
      </p:sp>
    </p:spTree>
    <p:extLst>
      <p:ext uri="{BB962C8B-B14F-4D97-AF65-F5344CB8AC3E}">
        <p14:creationId xmlns:p14="http://schemas.microsoft.com/office/powerpoint/2010/main" val="40029595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9FC68E-FA0A-C67C-3B70-6D66C9519CB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95BBF14-661D-64AC-714B-83894EF9366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671230-A0FF-E205-ED8F-18DD9C36E9E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C64AD4D-E212-4F17-AD0D-A8CFF286DC49}" type="datetimeFigureOut">
              <a:rPr lang="en-US" smtClean="0"/>
              <a:t>1/12/2024</a:t>
            </a:fld>
            <a:endParaRPr lang="en-US"/>
          </a:p>
        </p:txBody>
      </p:sp>
      <p:sp>
        <p:nvSpPr>
          <p:cNvPr id="5" name="Footer Placeholder 4">
            <a:extLst>
              <a:ext uri="{FF2B5EF4-FFF2-40B4-BE49-F238E27FC236}">
                <a16:creationId xmlns:a16="http://schemas.microsoft.com/office/drawing/2014/main" id="{13E68E45-8C44-A63E-D92C-F45C754DDE6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050DD345-ABFD-20DD-4B9D-474127C20D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1FCED36-0994-4579-90EB-47D0C7FB2F83}" type="slidenum">
              <a:rPr lang="en-US" smtClean="0"/>
              <a:t>‹#›</a:t>
            </a:fld>
            <a:endParaRPr lang="en-US"/>
          </a:p>
        </p:txBody>
      </p:sp>
    </p:spTree>
    <p:extLst>
      <p:ext uri="{BB962C8B-B14F-4D97-AF65-F5344CB8AC3E}">
        <p14:creationId xmlns:p14="http://schemas.microsoft.com/office/powerpoint/2010/main" val="34044857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0.jpeg"/><Relationship Id="rId1" Type="http://schemas.openxmlformats.org/officeDocument/2006/relationships/slideLayout" Target="../slideLayouts/slideLayout7.xml"/><Relationship Id="rId4" Type="http://schemas.microsoft.com/office/2007/relationships/hdphoto" Target="../media/hdphoto3.wdp"/></Relationships>
</file>

<file path=ppt/slides/_rels/slide1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22.jpg"/><Relationship Id="rId4" Type="http://schemas.openxmlformats.org/officeDocument/2006/relationships/image" Target="../media/image21.jpg"/></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Layout" Target="../slideLayouts/slideLayout7.xml"/><Relationship Id="rId5" Type="http://schemas.microsoft.com/office/2007/relationships/hdphoto" Target="../media/hdphoto5.wdp"/><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7.xml"/><Relationship Id="rId5" Type="http://schemas.openxmlformats.org/officeDocument/2006/relationships/image" Target="../media/image28.jpg"/><Relationship Id="rId4" Type="http://schemas.openxmlformats.org/officeDocument/2006/relationships/image" Target="../media/image27.jpg"/></Relationships>
</file>

<file path=ppt/slides/_rels/slide1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7.xml"/><Relationship Id="rId5" Type="http://schemas.openxmlformats.org/officeDocument/2006/relationships/image" Target="../media/image32.jpg"/><Relationship Id="rId4" Type="http://schemas.openxmlformats.org/officeDocument/2006/relationships/image" Target="../media/image31.jpg"/></Relationships>
</file>

<file path=ppt/slides/_rels/slide1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image" Target="../media/image45.jpg"/><Relationship Id="rId3" Type="http://schemas.microsoft.com/office/2007/relationships/hdphoto" Target="../media/hdphoto6.wdp"/><Relationship Id="rId7" Type="http://schemas.openxmlformats.org/officeDocument/2006/relationships/image" Target="../media/image44.gif"/><Relationship Id="rId12" Type="http://schemas.openxmlformats.org/officeDocument/2006/relationships/image" Target="../media/image48.jpg"/><Relationship Id="rId2" Type="http://schemas.openxmlformats.org/officeDocument/2006/relationships/image" Target="../media/image41.png"/><Relationship Id="rId1" Type="http://schemas.openxmlformats.org/officeDocument/2006/relationships/slideLayout" Target="../slideLayouts/slideLayout7.xml"/><Relationship Id="rId6" Type="http://schemas.microsoft.com/office/2007/relationships/hdphoto" Target="../media/hdphoto7.wdp"/><Relationship Id="rId11" Type="http://schemas.microsoft.com/office/2007/relationships/hdphoto" Target="../media/hdphoto8.wdp"/><Relationship Id="rId5" Type="http://schemas.openxmlformats.org/officeDocument/2006/relationships/image" Target="../media/image43.png"/><Relationship Id="rId10" Type="http://schemas.openxmlformats.org/officeDocument/2006/relationships/image" Target="../media/image47.png"/><Relationship Id="rId4" Type="http://schemas.openxmlformats.org/officeDocument/2006/relationships/image" Target="../media/image42.gif"/><Relationship Id="rId9" Type="http://schemas.openxmlformats.org/officeDocument/2006/relationships/image" Target="../media/image46.jpg"/></Relationships>
</file>

<file path=ppt/slides/_rels/slide24.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50.jpg"/><Relationship Id="rId1" Type="http://schemas.openxmlformats.org/officeDocument/2006/relationships/slideLayout" Target="../slideLayouts/slideLayout7.xml"/><Relationship Id="rId4" Type="http://schemas.openxmlformats.org/officeDocument/2006/relationships/image" Target="../media/image52.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jpg"/><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2.jpg"/><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C891564-3991-2E4D-525A-5E39F061D59C}"/>
              </a:ext>
            </a:extLst>
          </p:cNvPr>
          <p:cNvSpPr/>
          <p:nvPr/>
        </p:nvSpPr>
        <p:spPr>
          <a:xfrm>
            <a:off x="0" y="0"/>
            <a:ext cx="12192000" cy="6858000"/>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3" name="TextBox 2">
            <a:extLst>
              <a:ext uri="{FF2B5EF4-FFF2-40B4-BE49-F238E27FC236}">
                <a16:creationId xmlns:a16="http://schemas.microsoft.com/office/drawing/2014/main" id="{54CD48DC-FCCA-7628-DD2B-403AD933B8E7}"/>
              </a:ext>
            </a:extLst>
          </p:cNvPr>
          <p:cNvSpPr txBox="1"/>
          <p:nvPr/>
        </p:nvSpPr>
        <p:spPr>
          <a:xfrm>
            <a:off x="2484581" y="1043709"/>
            <a:ext cx="7391400" cy="3139321"/>
          </a:xfrm>
          <a:prstGeom prst="rect">
            <a:avLst/>
          </a:prstGeom>
          <a:noFill/>
        </p:spPr>
        <p:txBody>
          <a:bodyPr wrap="square" rtlCol="0">
            <a:spAutoFit/>
          </a:bodyPr>
          <a:lstStyle/>
          <a:p>
            <a:pPr algn="ctr"/>
            <a:r>
              <a:rPr lang="en-US" sz="6600" dirty="0">
                <a:latin typeface="Calibri" panose="020F0502020204030204" pitchFamily="34" charset="0"/>
              </a:rPr>
              <a:t>Comfort and Promises</a:t>
            </a:r>
          </a:p>
          <a:p>
            <a:pPr algn="ctr"/>
            <a:r>
              <a:rPr lang="en-US" sz="6600" dirty="0">
                <a:latin typeface="Calibri" panose="020F0502020204030204" pitchFamily="34" charset="0"/>
              </a:rPr>
              <a:t>Jacob 3-4</a:t>
            </a:r>
            <a:endParaRPr lang="en-US" sz="4800" dirty="0">
              <a:latin typeface="Calibri" panose="020F0502020204030204" pitchFamily="34" charset="0"/>
            </a:endParaRPr>
          </a:p>
        </p:txBody>
      </p:sp>
      <p:grpSp>
        <p:nvGrpSpPr>
          <p:cNvPr id="4" name="Group 3">
            <a:extLst>
              <a:ext uri="{FF2B5EF4-FFF2-40B4-BE49-F238E27FC236}">
                <a16:creationId xmlns:a16="http://schemas.microsoft.com/office/drawing/2014/main" id="{A482B16C-4704-46C7-9BEB-A69AB38085B0}"/>
              </a:ext>
            </a:extLst>
          </p:cNvPr>
          <p:cNvGrpSpPr/>
          <p:nvPr/>
        </p:nvGrpSpPr>
        <p:grpSpPr>
          <a:xfrm>
            <a:off x="1691032" y="1160868"/>
            <a:ext cx="2039881" cy="4002259"/>
            <a:chOff x="3872941" y="1344704"/>
            <a:chExt cx="1720972" cy="3376555"/>
          </a:xfrm>
        </p:grpSpPr>
        <p:grpSp>
          <p:nvGrpSpPr>
            <p:cNvPr id="5" name="Group 4">
              <a:extLst>
                <a:ext uri="{FF2B5EF4-FFF2-40B4-BE49-F238E27FC236}">
                  <a16:creationId xmlns:a16="http://schemas.microsoft.com/office/drawing/2014/main" id="{2FF36ACE-B346-433D-BA7B-76C9E0A05B56}"/>
                </a:ext>
              </a:extLst>
            </p:cNvPr>
            <p:cNvGrpSpPr/>
            <p:nvPr/>
          </p:nvGrpSpPr>
          <p:grpSpPr>
            <a:xfrm>
              <a:off x="3872941" y="1344704"/>
              <a:ext cx="1720972" cy="3376555"/>
              <a:chOff x="1434541" y="2106704"/>
              <a:chExt cx="1720972" cy="3376555"/>
            </a:xfrm>
          </p:grpSpPr>
          <p:sp>
            <p:nvSpPr>
              <p:cNvPr id="7" name="Oval 6">
                <a:extLst>
                  <a:ext uri="{FF2B5EF4-FFF2-40B4-BE49-F238E27FC236}">
                    <a16:creationId xmlns:a16="http://schemas.microsoft.com/office/drawing/2014/main" id="{FB09A4FB-D868-434B-A71F-72CFF2C96476}"/>
                  </a:ext>
                </a:extLst>
              </p:cNvPr>
              <p:cNvSpPr/>
              <p:nvPr/>
            </p:nvSpPr>
            <p:spPr>
              <a:xfrm rot="20950279">
                <a:off x="2314954" y="5135916"/>
                <a:ext cx="509414" cy="347342"/>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 name="Oval 7">
                <a:extLst>
                  <a:ext uri="{FF2B5EF4-FFF2-40B4-BE49-F238E27FC236}">
                    <a16:creationId xmlns:a16="http://schemas.microsoft.com/office/drawing/2014/main" id="{52C031F1-C04A-411F-8110-8675DF48E221}"/>
                  </a:ext>
                </a:extLst>
              </p:cNvPr>
              <p:cNvSpPr/>
              <p:nvPr/>
            </p:nvSpPr>
            <p:spPr>
              <a:xfrm rot="20950279">
                <a:off x="1856191" y="5135917"/>
                <a:ext cx="509414" cy="347342"/>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 name="Oval 8">
                <a:extLst>
                  <a:ext uri="{FF2B5EF4-FFF2-40B4-BE49-F238E27FC236}">
                    <a16:creationId xmlns:a16="http://schemas.microsoft.com/office/drawing/2014/main" id="{63BEFEE8-F40A-47C5-9780-367298DCE745}"/>
                  </a:ext>
                </a:extLst>
              </p:cNvPr>
              <p:cNvSpPr/>
              <p:nvPr/>
            </p:nvSpPr>
            <p:spPr>
              <a:xfrm rot="4171446" flipH="1">
                <a:off x="2764637" y="4310311"/>
                <a:ext cx="509414" cy="272339"/>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Oval 9">
                <a:extLst>
                  <a:ext uri="{FF2B5EF4-FFF2-40B4-BE49-F238E27FC236}">
                    <a16:creationId xmlns:a16="http://schemas.microsoft.com/office/drawing/2014/main" id="{51CE4411-8EF9-4813-B0ED-631444064084}"/>
                  </a:ext>
                </a:extLst>
              </p:cNvPr>
              <p:cNvSpPr/>
              <p:nvPr/>
            </p:nvSpPr>
            <p:spPr>
              <a:xfrm rot="18981320">
                <a:off x="1434541" y="4361383"/>
                <a:ext cx="509414" cy="256605"/>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Trapezoid 10">
                <a:extLst>
                  <a:ext uri="{FF2B5EF4-FFF2-40B4-BE49-F238E27FC236}">
                    <a16:creationId xmlns:a16="http://schemas.microsoft.com/office/drawing/2014/main" id="{AEDBEA4D-3E55-445E-9B50-3108F1E4E932}"/>
                  </a:ext>
                </a:extLst>
              </p:cNvPr>
              <p:cNvSpPr/>
              <p:nvPr/>
            </p:nvSpPr>
            <p:spPr>
              <a:xfrm>
                <a:off x="1814567" y="3332896"/>
                <a:ext cx="1103841" cy="1926083"/>
              </a:xfrm>
              <a:prstGeom prst="trapezoid">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Trapezoid 11">
                <a:extLst>
                  <a:ext uri="{FF2B5EF4-FFF2-40B4-BE49-F238E27FC236}">
                    <a16:creationId xmlns:a16="http://schemas.microsoft.com/office/drawing/2014/main" id="{5AEA773B-7D9D-44CF-9873-5146BFAA7261}"/>
                  </a:ext>
                </a:extLst>
              </p:cNvPr>
              <p:cNvSpPr/>
              <p:nvPr/>
            </p:nvSpPr>
            <p:spPr>
              <a:xfrm rot="20382913">
                <a:off x="2603475" y="3379330"/>
                <a:ext cx="456282" cy="1114912"/>
              </a:xfrm>
              <a:prstGeom prst="trapezoid">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Trapezoid 12">
                <a:extLst>
                  <a:ext uri="{FF2B5EF4-FFF2-40B4-BE49-F238E27FC236}">
                    <a16:creationId xmlns:a16="http://schemas.microsoft.com/office/drawing/2014/main" id="{783D8C0B-1A09-477D-B23D-EFA06D79B425}"/>
                  </a:ext>
                </a:extLst>
              </p:cNvPr>
              <p:cNvSpPr/>
              <p:nvPr/>
            </p:nvSpPr>
            <p:spPr>
              <a:xfrm rot="1217087" flipH="1">
                <a:off x="1622049" y="3385248"/>
                <a:ext cx="496688" cy="1155323"/>
              </a:xfrm>
              <a:prstGeom prst="trapezoid">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 name="Trapezoid 13">
                <a:extLst>
                  <a:ext uri="{FF2B5EF4-FFF2-40B4-BE49-F238E27FC236}">
                    <a16:creationId xmlns:a16="http://schemas.microsoft.com/office/drawing/2014/main" id="{2E527B00-620E-4DE3-8818-C950ECE2275E}"/>
                  </a:ext>
                </a:extLst>
              </p:cNvPr>
              <p:cNvSpPr/>
              <p:nvPr/>
            </p:nvSpPr>
            <p:spPr>
              <a:xfrm>
                <a:off x="1906554" y="4369212"/>
                <a:ext cx="919867" cy="230293"/>
              </a:xfrm>
              <a:prstGeom prst="trapezoi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 name="Trapezoid 14">
                <a:extLst>
                  <a:ext uri="{FF2B5EF4-FFF2-40B4-BE49-F238E27FC236}">
                    <a16:creationId xmlns:a16="http://schemas.microsoft.com/office/drawing/2014/main" id="{2B6716D6-CDFE-45F6-8248-72A4B5ADA3C2}"/>
                  </a:ext>
                </a:extLst>
              </p:cNvPr>
              <p:cNvSpPr/>
              <p:nvPr/>
            </p:nvSpPr>
            <p:spPr>
              <a:xfrm rot="10800000">
                <a:off x="2180231" y="3365568"/>
                <a:ext cx="367012" cy="394407"/>
              </a:xfrm>
              <a:prstGeom prst="trapezoid">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 name="Oval 15">
                <a:extLst>
                  <a:ext uri="{FF2B5EF4-FFF2-40B4-BE49-F238E27FC236}">
                    <a16:creationId xmlns:a16="http://schemas.microsoft.com/office/drawing/2014/main" id="{DEA884FB-D3F9-457A-9DDD-FD8D7B58DFA8}"/>
                  </a:ext>
                </a:extLst>
              </p:cNvPr>
              <p:cNvSpPr/>
              <p:nvPr/>
            </p:nvSpPr>
            <p:spPr>
              <a:xfrm>
                <a:off x="1830364" y="2244340"/>
                <a:ext cx="1103841" cy="1413159"/>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 name="Cloud 16">
                <a:extLst>
                  <a:ext uri="{FF2B5EF4-FFF2-40B4-BE49-F238E27FC236}">
                    <a16:creationId xmlns:a16="http://schemas.microsoft.com/office/drawing/2014/main" id="{E23466A6-68E3-41DA-B1B0-07F2CAB0D6BA}"/>
                  </a:ext>
                </a:extLst>
              </p:cNvPr>
              <p:cNvSpPr/>
              <p:nvPr/>
            </p:nvSpPr>
            <p:spPr>
              <a:xfrm rot="671737">
                <a:off x="1718050" y="2552594"/>
                <a:ext cx="349873" cy="824917"/>
              </a:xfrm>
              <a:prstGeom prst="cloud">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 name="Cloud 17">
                <a:extLst>
                  <a:ext uri="{FF2B5EF4-FFF2-40B4-BE49-F238E27FC236}">
                    <a16:creationId xmlns:a16="http://schemas.microsoft.com/office/drawing/2014/main" id="{F2714495-03C0-4DFD-9706-0F6CE63BC1FA}"/>
                  </a:ext>
                </a:extLst>
              </p:cNvPr>
              <p:cNvSpPr/>
              <p:nvPr/>
            </p:nvSpPr>
            <p:spPr>
              <a:xfrm rot="20928263" flipH="1">
                <a:off x="2626076" y="2657265"/>
                <a:ext cx="398950" cy="724890"/>
              </a:xfrm>
              <a:prstGeom prst="cloud">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9" name="Chord 18">
                <a:extLst>
                  <a:ext uri="{FF2B5EF4-FFF2-40B4-BE49-F238E27FC236}">
                    <a16:creationId xmlns:a16="http://schemas.microsoft.com/office/drawing/2014/main" id="{53405E54-37E0-4B2D-9F75-E73E7D850098}"/>
                  </a:ext>
                </a:extLst>
              </p:cNvPr>
              <p:cNvSpPr/>
              <p:nvPr/>
            </p:nvSpPr>
            <p:spPr>
              <a:xfrm rot="7621963">
                <a:off x="1894316" y="2104979"/>
                <a:ext cx="898520" cy="901969"/>
              </a:xfrm>
              <a:prstGeom prst="chord">
                <a:avLst>
                  <a:gd name="adj1" fmla="val 2700000"/>
                  <a:gd name="adj2" fmla="val 14305134"/>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6" name="Rounded Rectangle 78">
              <a:extLst>
                <a:ext uri="{FF2B5EF4-FFF2-40B4-BE49-F238E27FC236}">
                  <a16:creationId xmlns:a16="http://schemas.microsoft.com/office/drawing/2014/main" id="{0A81713A-C76A-44AF-B1FB-AD7382DE6905}"/>
                </a:ext>
              </a:extLst>
            </p:cNvPr>
            <p:cNvSpPr/>
            <p:nvPr/>
          </p:nvSpPr>
          <p:spPr>
            <a:xfrm>
              <a:off x="4267200" y="1676400"/>
              <a:ext cx="1066800" cy="304800"/>
            </a:xfrm>
            <a:prstGeom prst="round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Tree>
    <p:extLst>
      <p:ext uri="{BB962C8B-B14F-4D97-AF65-F5344CB8AC3E}">
        <p14:creationId xmlns:p14="http://schemas.microsoft.com/office/powerpoint/2010/main" val="39101390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 name="TextBox 1"/>
          <p:cNvSpPr txBox="1"/>
          <p:nvPr/>
        </p:nvSpPr>
        <p:spPr>
          <a:xfrm>
            <a:off x="402336" y="1069848"/>
            <a:ext cx="5288280" cy="1323439"/>
          </a:xfrm>
          <a:prstGeom prst="rect">
            <a:avLst/>
          </a:prstGeom>
          <a:noFill/>
        </p:spPr>
        <p:txBody>
          <a:bodyPr wrap="square" rtlCol="0">
            <a:spAutoFit/>
          </a:bodyPr>
          <a:lstStyle/>
          <a:p>
            <a:pPr fontAlgn="base"/>
            <a:r>
              <a:rPr lang="en-US" sz="2000" i="1" dirty="0"/>
              <a:t>“O my brethren, I fear that unless ye shall repent of your sins that their skins will be whiter than yours, when ye shall be brought with them before the throne of God.”</a:t>
            </a:r>
          </a:p>
        </p:txBody>
      </p:sp>
      <p:sp>
        <p:nvSpPr>
          <p:cNvPr id="4" name="TextBox 3"/>
          <p:cNvSpPr txBox="1"/>
          <p:nvPr/>
        </p:nvSpPr>
        <p:spPr>
          <a:xfrm>
            <a:off x="0" y="0"/>
            <a:ext cx="12192000" cy="830997"/>
          </a:xfrm>
          <a:prstGeom prst="rect">
            <a:avLst/>
          </a:prstGeom>
          <a:noFill/>
        </p:spPr>
        <p:txBody>
          <a:bodyPr wrap="square" rtlCol="0">
            <a:spAutoFit/>
          </a:bodyPr>
          <a:lstStyle/>
          <a:p>
            <a:pPr algn="ctr"/>
            <a:r>
              <a:rPr lang="en-US" sz="4800" dirty="0">
                <a:latin typeface="Calibri" panose="020F0502020204030204" pitchFamily="34" charset="0"/>
              </a:rPr>
              <a:t>Nephite’s Punishments</a:t>
            </a:r>
          </a:p>
        </p:txBody>
      </p:sp>
      <p:sp>
        <p:nvSpPr>
          <p:cNvPr id="7" name="Rectangle 6"/>
          <p:cNvSpPr/>
          <p:nvPr/>
        </p:nvSpPr>
        <p:spPr>
          <a:xfrm>
            <a:off x="5791200" y="1981200"/>
            <a:ext cx="4572000" cy="923330"/>
          </a:xfrm>
          <a:prstGeom prst="rect">
            <a:avLst/>
          </a:prstGeom>
        </p:spPr>
        <p:txBody>
          <a:bodyPr>
            <a:spAutoFit/>
          </a:bodyPr>
          <a:lstStyle/>
          <a:p>
            <a:pPr fontAlgn="base"/>
            <a:r>
              <a:rPr lang="en-US" dirty="0"/>
              <a:t>Revile against—To despise, to regard as vile, or to physically or verbally abuse, all of which are alien to the Spirit of God. </a:t>
            </a:r>
          </a:p>
        </p:txBody>
      </p:sp>
      <p:sp>
        <p:nvSpPr>
          <p:cNvPr id="6" name="TextBox 5"/>
          <p:cNvSpPr txBox="1"/>
          <p:nvPr/>
        </p:nvSpPr>
        <p:spPr>
          <a:xfrm>
            <a:off x="70104" y="6550223"/>
            <a:ext cx="4800600" cy="307777"/>
          </a:xfrm>
          <a:prstGeom prst="rect">
            <a:avLst/>
          </a:prstGeom>
          <a:noFill/>
        </p:spPr>
        <p:txBody>
          <a:bodyPr wrap="square" rtlCol="0">
            <a:spAutoFit/>
          </a:bodyPr>
          <a:lstStyle/>
          <a:p>
            <a:r>
              <a:rPr lang="en-US" sz="1400" dirty="0"/>
              <a:t>Jacob 3:8-10</a:t>
            </a:r>
          </a:p>
        </p:txBody>
      </p:sp>
      <p:sp>
        <p:nvSpPr>
          <p:cNvPr id="8" name="TextBox 7"/>
          <p:cNvSpPr txBox="1"/>
          <p:nvPr/>
        </p:nvSpPr>
        <p:spPr>
          <a:xfrm>
            <a:off x="8390964" y="3352801"/>
            <a:ext cx="2277036" cy="1169551"/>
          </a:xfrm>
          <a:prstGeom prst="rect">
            <a:avLst/>
          </a:prstGeom>
          <a:noFill/>
        </p:spPr>
        <p:txBody>
          <a:bodyPr wrap="square" rtlCol="0">
            <a:spAutoFit/>
          </a:bodyPr>
          <a:lstStyle/>
          <a:p>
            <a:r>
              <a:rPr lang="en-US" sz="1400" i="1" dirty="0"/>
              <a:t>“And thou </a:t>
            </a:r>
            <a:r>
              <a:rPr lang="en-US" sz="1400" i="1" dirty="0" err="1"/>
              <a:t>shalt</a:t>
            </a:r>
            <a:r>
              <a:rPr lang="en-US" sz="1400" i="1" dirty="0"/>
              <a:t> do it with all humility, trusting in me, reviling not against revilers.”</a:t>
            </a:r>
          </a:p>
          <a:p>
            <a:r>
              <a:rPr lang="en-US" sz="1400" i="1" dirty="0"/>
              <a:t>D&amp;C 19:30</a:t>
            </a:r>
          </a:p>
        </p:txBody>
      </p:sp>
      <p:sp>
        <p:nvSpPr>
          <p:cNvPr id="9" name="TextBox 8"/>
          <p:cNvSpPr txBox="1"/>
          <p:nvPr/>
        </p:nvSpPr>
        <p:spPr>
          <a:xfrm>
            <a:off x="137160" y="4114800"/>
            <a:ext cx="6339840" cy="2492990"/>
          </a:xfrm>
          <a:prstGeom prst="rect">
            <a:avLst/>
          </a:prstGeom>
          <a:noFill/>
        </p:spPr>
        <p:txBody>
          <a:bodyPr wrap="square" rtlCol="0">
            <a:spAutoFit/>
          </a:bodyPr>
          <a:lstStyle/>
          <a:p>
            <a:r>
              <a:rPr lang="en-US" dirty="0"/>
              <a:t>Bring your children unto destruction:</a:t>
            </a:r>
          </a:p>
          <a:p>
            <a:endParaRPr lang="en-US" sz="1400" dirty="0"/>
          </a:p>
          <a:p>
            <a:r>
              <a:rPr lang="en-US" sz="1400" dirty="0"/>
              <a:t>Taking away the </a:t>
            </a:r>
            <a:r>
              <a:rPr lang="en-US" sz="1400" dirty="0">
                <a:solidFill>
                  <a:srgbClr val="FF0000"/>
                </a:solidFill>
                <a:effectLst>
                  <a:glow rad="139700">
                    <a:schemeClr val="accent4">
                      <a:satMod val="175000"/>
                      <a:alpha val="40000"/>
                    </a:schemeClr>
                  </a:glow>
                </a:effectLst>
              </a:rPr>
              <a:t>light</a:t>
            </a:r>
            <a:r>
              <a:rPr lang="en-US" sz="1400" dirty="0"/>
              <a:t> through disobedience </a:t>
            </a:r>
          </a:p>
          <a:p>
            <a:endParaRPr lang="en-US" sz="1400" dirty="0"/>
          </a:p>
          <a:p>
            <a:pPr fontAlgn="base"/>
            <a:r>
              <a:rPr lang="en-US" sz="1400" dirty="0"/>
              <a:t> </a:t>
            </a:r>
            <a:r>
              <a:rPr lang="en-US" sz="1600" i="1" dirty="0"/>
              <a:t>”The glory of God is intelligence, or, in other words, light and truth. Light and truth forsake that evil one.</a:t>
            </a:r>
          </a:p>
          <a:p>
            <a:pPr fontAlgn="base"/>
            <a:endParaRPr lang="en-US" sz="1600" i="1" dirty="0"/>
          </a:p>
          <a:p>
            <a:r>
              <a:rPr lang="en-US" sz="1600" i="1" dirty="0"/>
              <a:t>And that wicked one cometh and </a:t>
            </a:r>
            <a:r>
              <a:rPr lang="en-US" sz="1600" i="1" dirty="0" err="1"/>
              <a:t>taketh</a:t>
            </a:r>
            <a:r>
              <a:rPr lang="en-US" sz="1600" i="1" dirty="0"/>
              <a:t> away light and truth, through disobedience, from the children of men, and because of the tradition of their fathers.” D&amp;C 93:36-37, 39</a:t>
            </a:r>
          </a:p>
        </p:txBody>
      </p:sp>
      <p:sp>
        <p:nvSpPr>
          <p:cNvPr id="10" name="TextBox 9"/>
          <p:cNvSpPr txBox="1"/>
          <p:nvPr/>
        </p:nvSpPr>
        <p:spPr>
          <a:xfrm>
            <a:off x="7095744" y="5245609"/>
            <a:ext cx="3657600" cy="1384995"/>
          </a:xfrm>
          <a:prstGeom prst="rect">
            <a:avLst/>
          </a:prstGeom>
          <a:noFill/>
        </p:spPr>
        <p:txBody>
          <a:bodyPr wrap="square" rtlCol="0">
            <a:spAutoFit/>
          </a:bodyPr>
          <a:lstStyle/>
          <a:p>
            <a:pPr algn="ctr"/>
            <a:r>
              <a:rPr lang="en-US" sz="2800" dirty="0">
                <a:ln>
                  <a:solidFill>
                    <a:schemeClr val="tx1"/>
                  </a:solidFill>
                </a:ln>
                <a:solidFill>
                  <a:srgbClr val="FF0000"/>
                </a:solidFill>
                <a:effectLst/>
              </a:rPr>
              <a:t>Is it important to set good examples for your family members?</a:t>
            </a:r>
          </a:p>
        </p:txBody>
      </p:sp>
      <p:pic>
        <p:nvPicPr>
          <p:cNvPr id="12" name="Picture 11" descr="DSC00113.JPG"/>
          <p:cNvPicPr>
            <a:picLocks noChangeAspect="1"/>
          </p:cNvPicPr>
          <p:nvPr/>
        </p:nvPicPr>
        <p:blipFill>
          <a:blip r:embed="rId2" cstate="print"/>
          <a:stretch>
            <a:fillRect/>
          </a:stretch>
        </p:blipFill>
        <p:spPr>
          <a:xfrm>
            <a:off x="5715000" y="2971800"/>
            <a:ext cx="2590800" cy="1943100"/>
          </a:xfrm>
          <a:prstGeom prst="rect">
            <a:avLst/>
          </a:prstGeom>
        </p:spPr>
      </p:pic>
      <p:pic>
        <p:nvPicPr>
          <p:cNvPr id="11" name="Picture 10">
            <a:extLst>
              <a:ext uri="{FF2B5EF4-FFF2-40B4-BE49-F238E27FC236}">
                <a16:creationId xmlns:a16="http://schemas.microsoft.com/office/drawing/2014/main" id="{FEB55A6D-BEF4-419A-890C-F46F4C8E38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9020" y="2380488"/>
            <a:ext cx="2695575" cy="1676400"/>
          </a:xfrm>
          <a:prstGeom prst="rect">
            <a:avLst/>
          </a:prstGeom>
        </p:spPr>
      </p:pic>
    </p:spTree>
    <p:extLst>
      <p:ext uri="{BB962C8B-B14F-4D97-AF65-F5344CB8AC3E}">
        <p14:creationId xmlns:p14="http://schemas.microsoft.com/office/powerpoint/2010/main" val="1309363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par>
                                <p:cTn id="34" presetID="1" presetClass="entr" presetSubtype="0" fill="hold" nodeType="withEffect">
                                  <p:stCondLst>
                                    <p:cond delay="0"/>
                                  </p:stCondLst>
                                  <p:childTnLst>
                                    <p:set>
                                      <p:cBhvr>
                                        <p:cTn id="35"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 name="TextBox 1"/>
          <p:cNvSpPr txBox="1"/>
          <p:nvPr/>
        </p:nvSpPr>
        <p:spPr>
          <a:xfrm>
            <a:off x="246888" y="990600"/>
            <a:ext cx="6153912" cy="3693319"/>
          </a:xfrm>
          <a:prstGeom prst="rect">
            <a:avLst/>
          </a:prstGeom>
          <a:noFill/>
        </p:spPr>
        <p:txBody>
          <a:bodyPr wrap="square" rtlCol="0">
            <a:spAutoFit/>
          </a:bodyPr>
          <a:lstStyle/>
          <a:p>
            <a:pPr fontAlgn="base"/>
            <a:r>
              <a:rPr lang="en-US" dirty="0"/>
              <a:t>“arouse the faculties of your souls” -- the need to wake up spiritually. </a:t>
            </a:r>
          </a:p>
          <a:p>
            <a:pPr fontAlgn="base"/>
            <a:endParaRPr lang="en-US" dirty="0"/>
          </a:p>
          <a:p>
            <a:pPr fontAlgn="base"/>
            <a:r>
              <a:rPr lang="en-US" dirty="0"/>
              <a:t>“shake yourselves”</a:t>
            </a:r>
          </a:p>
          <a:p>
            <a:pPr fontAlgn="base"/>
            <a:endParaRPr lang="en-US" dirty="0"/>
          </a:p>
          <a:p>
            <a:pPr fontAlgn="base"/>
            <a:r>
              <a:rPr lang="en-US" dirty="0"/>
              <a:t>“Awake from slumber”</a:t>
            </a:r>
          </a:p>
          <a:p>
            <a:pPr fontAlgn="base"/>
            <a:endParaRPr lang="en-US" dirty="0"/>
          </a:p>
          <a:p>
            <a:pPr fontAlgn="base"/>
            <a:r>
              <a:rPr lang="en-US" dirty="0"/>
              <a:t>“loose yourselves from the pains of hell”</a:t>
            </a:r>
          </a:p>
          <a:p>
            <a:pPr fontAlgn="base"/>
            <a:endParaRPr lang="en-US" dirty="0"/>
          </a:p>
          <a:p>
            <a:pPr fontAlgn="base"/>
            <a:r>
              <a:rPr lang="en-US" dirty="0"/>
              <a:t>“Do not become angels to the devil”—the second death</a:t>
            </a:r>
          </a:p>
          <a:p>
            <a:pPr fontAlgn="base"/>
            <a:endParaRPr lang="en-US" dirty="0"/>
          </a:p>
          <a:p>
            <a:pPr fontAlgn="base"/>
            <a:r>
              <a:rPr lang="en-US" dirty="0"/>
              <a:t>“fornication and lasciviousness” -- sexual sins. </a:t>
            </a:r>
          </a:p>
          <a:p>
            <a:pPr fontAlgn="base"/>
            <a:endParaRPr lang="en-US" dirty="0"/>
          </a:p>
        </p:txBody>
      </p:sp>
      <p:sp>
        <p:nvSpPr>
          <p:cNvPr id="4" name="TextBox 3"/>
          <p:cNvSpPr txBox="1"/>
          <p:nvPr/>
        </p:nvSpPr>
        <p:spPr>
          <a:xfrm>
            <a:off x="0" y="0"/>
            <a:ext cx="12192000" cy="830997"/>
          </a:xfrm>
          <a:prstGeom prst="rect">
            <a:avLst/>
          </a:prstGeom>
          <a:noFill/>
        </p:spPr>
        <p:txBody>
          <a:bodyPr wrap="square" rtlCol="0">
            <a:spAutoFit/>
          </a:bodyPr>
          <a:lstStyle/>
          <a:p>
            <a:pPr algn="ctr"/>
            <a:r>
              <a:rPr lang="en-US" sz="4800" dirty="0">
                <a:latin typeface="Calibri" panose="020F0502020204030204" pitchFamily="34" charset="0"/>
              </a:rPr>
              <a:t>Hearken—Jacob’s Warning</a:t>
            </a:r>
          </a:p>
        </p:txBody>
      </p:sp>
      <p:sp>
        <p:nvSpPr>
          <p:cNvPr id="6" name="TextBox 5"/>
          <p:cNvSpPr txBox="1"/>
          <p:nvPr/>
        </p:nvSpPr>
        <p:spPr>
          <a:xfrm>
            <a:off x="70104" y="6550223"/>
            <a:ext cx="4800600" cy="307777"/>
          </a:xfrm>
          <a:prstGeom prst="rect">
            <a:avLst/>
          </a:prstGeom>
          <a:noFill/>
        </p:spPr>
        <p:txBody>
          <a:bodyPr wrap="square" rtlCol="0">
            <a:spAutoFit/>
          </a:bodyPr>
          <a:lstStyle/>
          <a:p>
            <a:r>
              <a:rPr lang="en-US" sz="1400" dirty="0"/>
              <a:t>Jacob 3:11-12</a:t>
            </a:r>
          </a:p>
        </p:txBody>
      </p:sp>
      <p:sp>
        <p:nvSpPr>
          <p:cNvPr id="11" name="Rectangle 10"/>
          <p:cNvSpPr/>
          <p:nvPr/>
        </p:nvSpPr>
        <p:spPr>
          <a:xfrm>
            <a:off x="5715000" y="4953000"/>
            <a:ext cx="5376672" cy="1477328"/>
          </a:xfrm>
          <a:prstGeom prst="rect">
            <a:avLst/>
          </a:prstGeom>
        </p:spPr>
        <p:txBody>
          <a:bodyPr wrap="square">
            <a:spAutoFit/>
          </a:bodyPr>
          <a:lstStyle/>
          <a:p>
            <a:pPr fontAlgn="base"/>
            <a:r>
              <a:rPr lang="en-US" dirty="0"/>
              <a:t>Those who have committed sexual sins can seek help from their bishop or branch president, who will help them repent, become clean through the Atonement of Jesus Christ, and receive the blessing promised to the pure in heart.</a:t>
            </a:r>
          </a:p>
        </p:txBody>
      </p:sp>
      <p:grpSp>
        <p:nvGrpSpPr>
          <p:cNvPr id="7" name="Group 6">
            <a:extLst>
              <a:ext uri="{FF2B5EF4-FFF2-40B4-BE49-F238E27FC236}">
                <a16:creationId xmlns:a16="http://schemas.microsoft.com/office/drawing/2014/main" id="{4DC260E7-3404-4B37-90D0-63AE9C54D2DF}"/>
              </a:ext>
            </a:extLst>
          </p:cNvPr>
          <p:cNvGrpSpPr/>
          <p:nvPr/>
        </p:nvGrpSpPr>
        <p:grpSpPr>
          <a:xfrm>
            <a:off x="6263640" y="1069848"/>
            <a:ext cx="4517136" cy="3739896"/>
            <a:chOff x="6272784" y="1024128"/>
            <a:chExt cx="4517136" cy="3739896"/>
          </a:xfrm>
        </p:grpSpPr>
        <p:sp>
          <p:nvSpPr>
            <p:cNvPr id="5" name="Heart 4">
              <a:extLst>
                <a:ext uri="{FF2B5EF4-FFF2-40B4-BE49-F238E27FC236}">
                  <a16:creationId xmlns:a16="http://schemas.microsoft.com/office/drawing/2014/main" id="{AA7EACFD-7C53-409C-8FFB-FD1A985E7F18}"/>
                </a:ext>
              </a:extLst>
            </p:cNvPr>
            <p:cNvSpPr/>
            <p:nvPr/>
          </p:nvSpPr>
          <p:spPr>
            <a:xfrm>
              <a:off x="6272784" y="1024128"/>
              <a:ext cx="4517136" cy="3739896"/>
            </a:xfrm>
            <a:prstGeom prst="hear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693408" y="1758696"/>
              <a:ext cx="3657600" cy="1815882"/>
            </a:xfrm>
            <a:prstGeom prst="rect">
              <a:avLst/>
            </a:prstGeom>
            <a:noFill/>
          </p:spPr>
          <p:txBody>
            <a:bodyPr wrap="square" rtlCol="0">
              <a:spAutoFit/>
            </a:bodyPr>
            <a:lstStyle/>
            <a:p>
              <a:pPr algn="ctr"/>
              <a:r>
                <a:rPr lang="en-US" sz="2800" dirty="0">
                  <a:ln>
                    <a:solidFill>
                      <a:schemeClr val="tx1"/>
                    </a:solidFill>
                  </a:ln>
                  <a:solidFill>
                    <a:srgbClr val="FF0000"/>
                  </a:solidFill>
                </a:rPr>
                <a:t>The best way to receive the promises of Heavenly Father is to always be pure in heart</a:t>
              </a:r>
            </a:p>
          </p:txBody>
        </p:sp>
      </p:grpSp>
      <p:pic>
        <p:nvPicPr>
          <p:cNvPr id="12" name="Picture 11">
            <a:extLst>
              <a:ext uri="{FF2B5EF4-FFF2-40B4-BE49-F238E27FC236}">
                <a16:creationId xmlns:a16="http://schemas.microsoft.com/office/drawing/2014/main" id="{DEBCD5FF-0C63-43B0-80EB-5F1E1A125F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5728" y="4507992"/>
            <a:ext cx="2997517" cy="2080205"/>
          </a:xfrm>
          <a:prstGeom prst="rect">
            <a:avLst/>
          </a:prstGeom>
        </p:spPr>
      </p:pic>
    </p:spTree>
    <p:extLst>
      <p:ext uri="{BB962C8B-B14F-4D97-AF65-F5344CB8AC3E}">
        <p14:creationId xmlns:p14="http://schemas.microsoft.com/office/powerpoint/2010/main" val="845839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0"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 name="TextBox 1"/>
          <p:cNvSpPr txBox="1"/>
          <p:nvPr/>
        </p:nvSpPr>
        <p:spPr>
          <a:xfrm>
            <a:off x="1676400" y="990601"/>
            <a:ext cx="4724400" cy="1200329"/>
          </a:xfrm>
          <a:prstGeom prst="rect">
            <a:avLst/>
          </a:prstGeom>
          <a:noFill/>
        </p:spPr>
        <p:txBody>
          <a:bodyPr wrap="square" rtlCol="0">
            <a:spAutoFit/>
          </a:bodyPr>
          <a:lstStyle/>
          <a:p>
            <a:pPr fontAlgn="base"/>
            <a:r>
              <a:rPr lang="en-US" dirty="0"/>
              <a:t>Knowing that only a small portion of the doings and teachings of the Nephites is found in our present Book of Mormon.</a:t>
            </a:r>
          </a:p>
          <a:p>
            <a:pPr fontAlgn="base"/>
            <a:endParaRPr lang="en-US" dirty="0"/>
          </a:p>
        </p:txBody>
      </p:sp>
      <p:sp>
        <p:nvSpPr>
          <p:cNvPr id="4" name="TextBox 3"/>
          <p:cNvSpPr txBox="1"/>
          <p:nvPr/>
        </p:nvSpPr>
        <p:spPr>
          <a:xfrm>
            <a:off x="1676400" y="0"/>
            <a:ext cx="8839200" cy="830997"/>
          </a:xfrm>
          <a:prstGeom prst="rect">
            <a:avLst/>
          </a:prstGeom>
          <a:noFill/>
        </p:spPr>
        <p:txBody>
          <a:bodyPr wrap="square" rtlCol="0">
            <a:spAutoFit/>
          </a:bodyPr>
          <a:lstStyle/>
          <a:p>
            <a:pPr algn="ctr"/>
            <a:r>
              <a:rPr lang="en-US" sz="4800" dirty="0">
                <a:latin typeface="Calibri" panose="020F0502020204030204" pitchFamily="34" charset="0"/>
              </a:rPr>
              <a:t>A Hundredth Part</a:t>
            </a:r>
          </a:p>
        </p:txBody>
      </p:sp>
      <p:sp>
        <p:nvSpPr>
          <p:cNvPr id="6" name="TextBox 5"/>
          <p:cNvSpPr txBox="1"/>
          <p:nvPr/>
        </p:nvSpPr>
        <p:spPr>
          <a:xfrm>
            <a:off x="79248" y="6550223"/>
            <a:ext cx="4800600" cy="307777"/>
          </a:xfrm>
          <a:prstGeom prst="rect">
            <a:avLst/>
          </a:prstGeom>
          <a:noFill/>
        </p:spPr>
        <p:txBody>
          <a:bodyPr wrap="square" rtlCol="0">
            <a:spAutoFit/>
          </a:bodyPr>
          <a:lstStyle/>
          <a:p>
            <a:r>
              <a:rPr lang="en-US" sz="1400" dirty="0"/>
              <a:t>Jacob 3:13-14</a:t>
            </a:r>
          </a:p>
        </p:txBody>
      </p:sp>
      <p:sp>
        <p:nvSpPr>
          <p:cNvPr id="11" name="Rectangle 10"/>
          <p:cNvSpPr/>
          <p:nvPr/>
        </p:nvSpPr>
        <p:spPr>
          <a:xfrm>
            <a:off x="5410200" y="2743200"/>
            <a:ext cx="4572000" cy="1754326"/>
          </a:xfrm>
          <a:prstGeom prst="rect">
            <a:avLst/>
          </a:prstGeom>
        </p:spPr>
        <p:txBody>
          <a:bodyPr>
            <a:spAutoFit/>
          </a:bodyPr>
          <a:lstStyle/>
          <a:p>
            <a:pPr fontAlgn="base"/>
            <a:r>
              <a:rPr lang="en-US" i="1" dirty="0"/>
              <a:t>“Wherefore, I chose these things, to finish my record upon them, which remainder of my record I shall take from the plates of Nephi; and I cannot write the hundredth part of the things of my people.”</a:t>
            </a:r>
          </a:p>
          <a:p>
            <a:pPr fontAlgn="base"/>
            <a:r>
              <a:rPr lang="en-US" i="1" dirty="0"/>
              <a:t>Words of Mormon 1:5</a:t>
            </a:r>
          </a:p>
        </p:txBody>
      </p:sp>
      <p:sp>
        <p:nvSpPr>
          <p:cNvPr id="8" name="Rectangle 7"/>
          <p:cNvSpPr/>
          <p:nvPr/>
        </p:nvSpPr>
        <p:spPr>
          <a:xfrm>
            <a:off x="1426779" y="4800600"/>
            <a:ext cx="4572000" cy="923330"/>
          </a:xfrm>
          <a:prstGeom prst="rect">
            <a:avLst/>
          </a:prstGeom>
        </p:spPr>
        <p:txBody>
          <a:bodyPr>
            <a:spAutoFit/>
          </a:bodyPr>
          <a:lstStyle/>
          <a:p>
            <a:pPr fontAlgn="base"/>
            <a:r>
              <a:rPr lang="en-US" dirty="0"/>
              <a:t>“These plates are called the plates of Jacob, and they were</a:t>
            </a:r>
            <a:r>
              <a:rPr lang="en-US" baseline="30000" dirty="0"/>
              <a:t> </a:t>
            </a:r>
            <a:r>
              <a:rPr lang="en-US" dirty="0"/>
              <a:t>made by the hand of Nephi. And I make an end of speaking these words.”</a:t>
            </a:r>
          </a:p>
        </p:txBody>
      </p:sp>
      <p:sp>
        <p:nvSpPr>
          <p:cNvPr id="9" name="Rectangle 8"/>
          <p:cNvSpPr/>
          <p:nvPr/>
        </p:nvSpPr>
        <p:spPr>
          <a:xfrm>
            <a:off x="6394704" y="5719227"/>
            <a:ext cx="4572000" cy="861774"/>
          </a:xfrm>
          <a:prstGeom prst="rect">
            <a:avLst/>
          </a:prstGeom>
        </p:spPr>
        <p:txBody>
          <a:bodyPr>
            <a:spAutoFit/>
          </a:bodyPr>
          <a:lstStyle/>
          <a:p>
            <a:pPr fontAlgn="base"/>
            <a:r>
              <a:rPr lang="en-US" dirty="0">
                <a:ln>
                  <a:solidFill>
                    <a:schemeClr val="tx1"/>
                  </a:solidFill>
                </a:ln>
                <a:solidFill>
                  <a:srgbClr val="FF0000"/>
                </a:solidFill>
              </a:rPr>
              <a:t>It would appear that the plates were named after their keepers. See 1 Nephi 9:2; Omni 1:4</a:t>
            </a:r>
          </a:p>
          <a:p>
            <a:pPr fontAlgn="base"/>
            <a:r>
              <a:rPr lang="en-US" sz="1400" dirty="0">
                <a:ln>
                  <a:solidFill>
                    <a:schemeClr val="tx1"/>
                  </a:solidFill>
                </a:ln>
                <a:solidFill>
                  <a:srgbClr val="FF0000"/>
                </a:solidFill>
              </a:rPr>
              <a:t>JFM and RLM</a:t>
            </a:r>
            <a:endParaRPr lang="en-US" dirty="0">
              <a:solidFill>
                <a:srgbClr val="FF0000"/>
              </a:solidFill>
            </a:endParaRPr>
          </a:p>
        </p:txBody>
      </p:sp>
      <p:pic>
        <p:nvPicPr>
          <p:cNvPr id="10" name="Picture 9" descr="SAM_1257.JPG"/>
          <p:cNvPicPr>
            <a:picLocks noChangeAspect="1"/>
          </p:cNvPicPr>
          <p:nvPr/>
        </p:nvPicPr>
        <p:blipFill>
          <a:blip r:embed="rId2" cstate="print">
            <a:grayscl/>
          </a:blip>
          <a:stretch>
            <a:fillRect/>
          </a:stretch>
        </p:blipFill>
        <p:spPr>
          <a:xfrm>
            <a:off x="1305910" y="2215055"/>
            <a:ext cx="3314700" cy="2209800"/>
          </a:xfrm>
          <a:prstGeom prst="rect">
            <a:avLst/>
          </a:prstGeom>
        </p:spPr>
      </p:pic>
      <p:pic>
        <p:nvPicPr>
          <p:cNvPr id="12" name="Picture 11">
            <a:extLst>
              <a:ext uri="{FF2B5EF4-FFF2-40B4-BE49-F238E27FC236}">
                <a16:creationId xmlns:a16="http://schemas.microsoft.com/office/drawing/2014/main" id="{531B42F5-0AE4-40E5-8501-83C542E2CF1B}"/>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b="2898"/>
          <a:stretch/>
        </p:blipFill>
        <p:spPr>
          <a:xfrm>
            <a:off x="10213848" y="4558903"/>
            <a:ext cx="1630108" cy="1156097"/>
          </a:xfrm>
          <a:prstGeom prst="rect">
            <a:avLst/>
          </a:prstGeom>
        </p:spPr>
      </p:pic>
    </p:spTree>
    <p:extLst>
      <p:ext uri="{BB962C8B-B14F-4D97-AF65-F5344CB8AC3E}">
        <p14:creationId xmlns:p14="http://schemas.microsoft.com/office/powerpoint/2010/main" val="2592827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0"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childTnLst>
                                </p:cTn>
                              </p:par>
                              <p:par>
                                <p:cTn id="18" presetID="1" presetClass="entr" presetSubtype="0"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 name="TextBox 1"/>
          <p:cNvSpPr txBox="1"/>
          <p:nvPr/>
        </p:nvSpPr>
        <p:spPr>
          <a:xfrm>
            <a:off x="1210056" y="1063752"/>
            <a:ext cx="4724400" cy="1477328"/>
          </a:xfrm>
          <a:prstGeom prst="rect">
            <a:avLst/>
          </a:prstGeom>
          <a:noFill/>
        </p:spPr>
        <p:txBody>
          <a:bodyPr wrap="square" rtlCol="0">
            <a:spAutoFit/>
          </a:bodyPr>
          <a:lstStyle/>
          <a:p>
            <a:pPr fontAlgn="base"/>
            <a:r>
              <a:rPr lang="en-US" dirty="0"/>
              <a:t>“Writing upon metal plates was a burden which proved to be a blessing. No doubt many of the writers were, like Jacob, prevented from expounding at length upon various matters.”</a:t>
            </a:r>
          </a:p>
          <a:p>
            <a:pPr fontAlgn="base"/>
            <a:endParaRPr lang="en-US" dirty="0"/>
          </a:p>
        </p:txBody>
      </p:sp>
      <p:sp>
        <p:nvSpPr>
          <p:cNvPr id="4" name="TextBox 3"/>
          <p:cNvSpPr txBox="1"/>
          <p:nvPr/>
        </p:nvSpPr>
        <p:spPr>
          <a:xfrm>
            <a:off x="0" y="0"/>
            <a:ext cx="12192000" cy="830997"/>
          </a:xfrm>
          <a:prstGeom prst="rect">
            <a:avLst/>
          </a:prstGeom>
          <a:noFill/>
        </p:spPr>
        <p:txBody>
          <a:bodyPr wrap="square" rtlCol="0">
            <a:spAutoFit/>
          </a:bodyPr>
          <a:lstStyle/>
          <a:p>
            <a:pPr algn="ctr"/>
            <a:r>
              <a:rPr lang="en-US" sz="4800" dirty="0">
                <a:latin typeface="Calibri" panose="020F0502020204030204" pitchFamily="34" charset="0"/>
              </a:rPr>
              <a:t>Difficulty of Writing</a:t>
            </a:r>
          </a:p>
        </p:txBody>
      </p:sp>
      <p:sp>
        <p:nvSpPr>
          <p:cNvPr id="6" name="TextBox 5"/>
          <p:cNvSpPr txBox="1"/>
          <p:nvPr/>
        </p:nvSpPr>
        <p:spPr>
          <a:xfrm>
            <a:off x="0" y="6550223"/>
            <a:ext cx="4800600" cy="307777"/>
          </a:xfrm>
          <a:prstGeom prst="rect">
            <a:avLst/>
          </a:prstGeom>
          <a:noFill/>
        </p:spPr>
        <p:txBody>
          <a:bodyPr wrap="square" rtlCol="0">
            <a:spAutoFit/>
          </a:bodyPr>
          <a:lstStyle/>
          <a:p>
            <a:r>
              <a:rPr lang="en-US" sz="1400" dirty="0"/>
              <a:t>Jacob 4:1-2    	</a:t>
            </a:r>
          </a:p>
        </p:txBody>
      </p:sp>
      <p:sp>
        <p:nvSpPr>
          <p:cNvPr id="11" name="Rectangle 10"/>
          <p:cNvSpPr/>
          <p:nvPr/>
        </p:nvSpPr>
        <p:spPr>
          <a:xfrm>
            <a:off x="4663440" y="3486912"/>
            <a:ext cx="5404104" cy="1477328"/>
          </a:xfrm>
          <a:prstGeom prst="rect">
            <a:avLst/>
          </a:prstGeom>
        </p:spPr>
        <p:txBody>
          <a:bodyPr wrap="square">
            <a:spAutoFit/>
          </a:bodyPr>
          <a:lstStyle/>
          <a:p>
            <a:pPr fontAlgn="base"/>
            <a:r>
              <a:rPr lang="en-US" dirty="0"/>
              <a:t>The record keepers would have chosen their words carefully for their audience. They knew that the things they would write must be kept from corrosion, the perils of handling and repeated use so it could be available for future generations.”</a:t>
            </a:r>
          </a:p>
        </p:txBody>
      </p:sp>
      <p:sp>
        <p:nvSpPr>
          <p:cNvPr id="8" name="Rectangle 7"/>
          <p:cNvSpPr/>
          <p:nvPr/>
        </p:nvSpPr>
        <p:spPr>
          <a:xfrm>
            <a:off x="2465832" y="5748528"/>
            <a:ext cx="4572000" cy="923330"/>
          </a:xfrm>
          <a:prstGeom prst="rect">
            <a:avLst/>
          </a:prstGeom>
        </p:spPr>
        <p:txBody>
          <a:bodyPr>
            <a:spAutoFit/>
          </a:bodyPr>
          <a:lstStyle/>
          <a:p>
            <a:pPr fontAlgn="base"/>
            <a:r>
              <a:rPr lang="en-US" dirty="0"/>
              <a:t>Scripture requires the spirit of revelation to properly expound and expand the meaning intended by its authors.”</a:t>
            </a:r>
          </a:p>
        </p:txBody>
      </p:sp>
      <p:sp>
        <p:nvSpPr>
          <p:cNvPr id="5" name="Rectangle 4">
            <a:extLst>
              <a:ext uri="{FF2B5EF4-FFF2-40B4-BE49-F238E27FC236}">
                <a16:creationId xmlns:a16="http://schemas.microsoft.com/office/drawing/2014/main" id="{A8B2B161-FF1F-4FF4-A9E4-B8D5AB2DAB89}"/>
              </a:ext>
            </a:extLst>
          </p:cNvPr>
          <p:cNvSpPr/>
          <p:nvPr/>
        </p:nvSpPr>
        <p:spPr>
          <a:xfrm>
            <a:off x="10669666" y="6488668"/>
            <a:ext cx="1019831" cy="276999"/>
          </a:xfrm>
          <a:prstGeom prst="rect">
            <a:avLst/>
          </a:prstGeom>
        </p:spPr>
        <p:txBody>
          <a:bodyPr wrap="none">
            <a:spAutoFit/>
          </a:bodyPr>
          <a:lstStyle/>
          <a:p>
            <a:r>
              <a:rPr lang="en-US" sz="1200" dirty="0"/>
              <a:t>JFM and RLM</a:t>
            </a:r>
          </a:p>
        </p:txBody>
      </p:sp>
      <p:pic>
        <p:nvPicPr>
          <p:cNvPr id="10" name="Picture 9">
            <a:extLst>
              <a:ext uri="{FF2B5EF4-FFF2-40B4-BE49-F238E27FC236}">
                <a16:creationId xmlns:a16="http://schemas.microsoft.com/office/drawing/2014/main" id="{054981E1-3151-4943-B9D1-5F2B6F237E1B}"/>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b="2898"/>
          <a:stretch/>
        </p:blipFill>
        <p:spPr>
          <a:xfrm>
            <a:off x="10378440" y="5244703"/>
            <a:ext cx="1630108" cy="1156097"/>
          </a:xfrm>
          <a:prstGeom prst="rect">
            <a:avLst/>
          </a:prstGeom>
        </p:spPr>
      </p:pic>
      <p:pic>
        <p:nvPicPr>
          <p:cNvPr id="12" name="Picture 11">
            <a:extLst>
              <a:ext uri="{FF2B5EF4-FFF2-40B4-BE49-F238E27FC236}">
                <a16:creationId xmlns:a16="http://schemas.microsoft.com/office/drawing/2014/main" id="{D7A42DF6-74B1-4C08-8D24-E1D348AA88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09944" y="980313"/>
            <a:ext cx="3420046" cy="2139990"/>
          </a:xfrm>
          <a:prstGeom prst="rect">
            <a:avLst/>
          </a:prstGeom>
        </p:spPr>
      </p:pic>
      <p:pic>
        <p:nvPicPr>
          <p:cNvPr id="14" name="Picture 13">
            <a:extLst>
              <a:ext uri="{FF2B5EF4-FFF2-40B4-BE49-F238E27FC236}">
                <a16:creationId xmlns:a16="http://schemas.microsoft.com/office/drawing/2014/main" id="{9056AB9A-6303-448C-B563-D4137E9C5D1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17072" y="2308937"/>
            <a:ext cx="2192685" cy="3296336"/>
          </a:xfrm>
          <a:prstGeom prst="rect">
            <a:avLst/>
          </a:prstGeom>
        </p:spPr>
      </p:pic>
    </p:spTree>
    <p:extLst>
      <p:ext uri="{BB962C8B-B14F-4D97-AF65-F5344CB8AC3E}">
        <p14:creationId xmlns:p14="http://schemas.microsoft.com/office/powerpoint/2010/main" val="2462328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 name="TextBox 1"/>
          <p:cNvSpPr txBox="1"/>
          <p:nvPr/>
        </p:nvSpPr>
        <p:spPr>
          <a:xfrm>
            <a:off x="816864" y="1466088"/>
            <a:ext cx="4724400" cy="4247317"/>
          </a:xfrm>
          <a:prstGeom prst="rect">
            <a:avLst/>
          </a:prstGeom>
          <a:noFill/>
        </p:spPr>
        <p:txBody>
          <a:bodyPr wrap="square" rtlCol="0">
            <a:spAutoFit/>
          </a:bodyPr>
          <a:lstStyle/>
          <a:p>
            <a:pPr fontAlgn="base"/>
            <a:r>
              <a:rPr lang="en-US" dirty="0"/>
              <a:t>“Surely the most plain and precious of all truths lost from the Bible, particularly the Old Testament, are the clear and unequivocal declarations of the mission of Jesus Christ, his foreordained role as Messiah and Savior of the world, and the covenantal elements of his gospel, which have been taught from Adam down through each succeeding dispensation. </a:t>
            </a:r>
          </a:p>
          <a:p>
            <a:pPr fontAlgn="base"/>
            <a:endParaRPr lang="en-US" dirty="0"/>
          </a:p>
          <a:p>
            <a:pPr fontAlgn="base"/>
            <a:r>
              <a:rPr lang="en-US" dirty="0"/>
              <a:t>Thus the Book of Mormon’s highest purpose is to restore to the universal family of God that crucial knowledge of Christ’s role in the salvation of every man, woman, and child who now lives, has ever lived, or will yet live upon the earth.” Jeffrey R. Holland</a:t>
            </a:r>
            <a:endParaRPr lang="en-US" i="1" dirty="0"/>
          </a:p>
        </p:txBody>
      </p:sp>
      <p:sp>
        <p:nvSpPr>
          <p:cNvPr id="4" name="TextBox 3"/>
          <p:cNvSpPr txBox="1"/>
          <p:nvPr/>
        </p:nvSpPr>
        <p:spPr>
          <a:xfrm>
            <a:off x="0" y="0"/>
            <a:ext cx="12192000" cy="830997"/>
          </a:xfrm>
          <a:prstGeom prst="rect">
            <a:avLst/>
          </a:prstGeom>
          <a:noFill/>
        </p:spPr>
        <p:txBody>
          <a:bodyPr wrap="square" rtlCol="0">
            <a:spAutoFit/>
          </a:bodyPr>
          <a:lstStyle/>
          <a:p>
            <a:pPr algn="ctr"/>
            <a:r>
              <a:rPr lang="en-US" sz="4800" dirty="0">
                <a:latin typeface="Calibri" panose="020F0502020204030204" pitchFamily="34" charset="0"/>
              </a:rPr>
              <a:t>Precious and Lost Truths</a:t>
            </a:r>
          </a:p>
        </p:txBody>
      </p:sp>
      <p:sp>
        <p:nvSpPr>
          <p:cNvPr id="6" name="TextBox 5"/>
          <p:cNvSpPr txBox="1"/>
          <p:nvPr/>
        </p:nvSpPr>
        <p:spPr>
          <a:xfrm>
            <a:off x="0" y="6550223"/>
            <a:ext cx="4800600" cy="307777"/>
          </a:xfrm>
          <a:prstGeom prst="rect">
            <a:avLst/>
          </a:prstGeom>
          <a:noFill/>
        </p:spPr>
        <p:txBody>
          <a:bodyPr wrap="square" rtlCol="0">
            <a:spAutoFit/>
          </a:bodyPr>
          <a:lstStyle/>
          <a:p>
            <a:r>
              <a:rPr lang="en-US" sz="1400" dirty="0"/>
              <a:t>Jacob 4:4    	</a:t>
            </a:r>
          </a:p>
        </p:txBody>
      </p:sp>
      <p:pic>
        <p:nvPicPr>
          <p:cNvPr id="7" name="Picture 6">
            <a:extLst>
              <a:ext uri="{FF2B5EF4-FFF2-40B4-BE49-F238E27FC236}">
                <a16:creationId xmlns:a16="http://schemas.microsoft.com/office/drawing/2014/main" id="{89531D9F-C9B7-4FCB-96F0-E4FCB10495FC}"/>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10879944" y="5209586"/>
            <a:ext cx="1195261" cy="1492966"/>
          </a:xfrm>
          <a:prstGeom prst="rect">
            <a:avLst/>
          </a:prstGeom>
        </p:spPr>
      </p:pic>
      <p:pic>
        <p:nvPicPr>
          <p:cNvPr id="9" name="Picture 8">
            <a:extLst>
              <a:ext uri="{FF2B5EF4-FFF2-40B4-BE49-F238E27FC236}">
                <a16:creationId xmlns:a16="http://schemas.microsoft.com/office/drawing/2014/main" id="{677DB281-0A11-4DED-A09E-524A9090C534}"/>
              </a:ext>
            </a:extLst>
          </p:cNvPr>
          <p:cNvPicPr>
            <a:picLocks noChangeAspect="1"/>
          </p:cNvPicPr>
          <p:nvPr/>
        </p:nvPicPr>
        <p:blipFill>
          <a:blip r:embed="rId4">
            <a:extLst>
              <a:ext uri="{BEBA8EAE-BF5A-486C-A8C5-ECC9F3942E4B}">
                <a14:imgProps xmlns:a14="http://schemas.microsoft.com/office/drawing/2010/main">
                  <a14:imgLayer r:embed="rId5">
                    <a14:imgEffect>
                      <a14:saturation sat="33000"/>
                    </a14:imgEffect>
                  </a14:imgLayer>
                </a14:imgProps>
              </a:ext>
              <a:ext uri="{28A0092B-C50C-407E-A947-70E740481C1C}">
                <a14:useLocalDpi xmlns:a14="http://schemas.microsoft.com/office/drawing/2010/main" val="0"/>
              </a:ext>
            </a:extLst>
          </a:blip>
          <a:stretch>
            <a:fillRect/>
          </a:stretch>
        </p:blipFill>
        <p:spPr>
          <a:xfrm>
            <a:off x="6080760" y="1691640"/>
            <a:ext cx="5078946" cy="306324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047608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4" name="TextBox 3"/>
          <p:cNvSpPr txBox="1"/>
          <p:nvPr/>
        </p:nvSpPr>
        <p:spPr>
          <a:xfrm>
            <a:off x="1676400" y="0"/>
            <a:ext cx="8839200" cy="830997"/>
          </a:xfrm>
          <a:prstGeom prst="rect">
            <a:avLst/>
          </a:prstGeom>
          <a:noFill/>
        </p:spPr>
        <p:txBody>
          <a:bodyPr wrap="square" rtlCol="0">
            <a:spAutoFit/>
          </a:bodyPr>
          <a:lstStyle/>
          <a:p>
            <a:pPr algn="ctr"/>
            <a:r>
              <a:rPr lang="en-US" sz="4800" dirty="0">
                <a:latin typeface="Calibri" panose="020F0502020204030204" pitchFamily="34" charset="0"/>
              </a:rPr>
              <a:t>Staying Focused</a:t>
            </a:r>
          </a:p>
        </p:txBody>
      </p:sp>
      <p:sp>
        <p:nvSpPr>
          <p:cNvPr id="6" name="TextBox 5"/>
          <p:cNvSpPr txBox="1"/>
          <p:nvPr/>
        </p:nvSpPr>
        <p:spPr>
          <a:xfrm>
            <a:off x="0" y="6550223"/>
            <a:ext cx="4800600" cy="307777"/>
          </a:xfrm>
          <a:prstGeom prst="rect">
            <a:avLst/>
          </a:prstGeom>
          <a:noFill/>
        </p:spPr>
        <p:txBody>
          <a:bodyPr wrap="square" rtlCol="0">
            <a:spAutoFit/>
          </a:bodyPr>
          <a:lstStyle/>
          <a:p>
            <a:r>
              <a:rPr lang="en-US" sz="1400" dirty="0"/>
              <a:t>Jacob 4:4-6   	</a:t>
            </a:r>
          </a:p>
        </p:txBody>
      </p:sp>
      <p:sp>
        <p:nvSpPr>
          <p:cNvPr id="17" name="TextBox 16"/>
          <p:cNvSpPr txBox="1"/>
          <p:nvPr/>
        </p:nvSpPr>
        <p:spPr>
          <a:xfrm>
            <a:off x="841248" y="1170433"/>
            <a:ext cx="6355080" cy="5016758"/>
          </a:xfrm>
          <a:prstGeom prst="rect">
            <a:avLst/>
          </a:prstGeom>
          <a:noFill/>
        </p:spPr>
        <p:txBody>
          <a:bodyPr wrap="square" rtlCol="0">
            <a:spAutoFit/>
          </a:bodyPr>
          <a:lstStyle/>
          <a:p>
            <a:pPr fontAlgn="base"/>
            <a:r>
              <a:rPr lang="en-US" sz="2000" dirty="0"/>
              <a:t>Knowing of Christ—Worshipping the Father in His name (Moses 5:8)—</a:t>
            </a:r>
          </a:p>
          <a:p>
            <a:pPr fontAlgn="base"/>
            <a:endParaRPr lang="en-US" sz="2000" dirty="0"/>
          </a:p>
          <a:p>
            <a:pPr fontAlgn="base"/>
            <a:r>
              <a:rPr lang="en-US" sz="2000" dirty="0"/>
              <a:t>Emulate--His example and seek to pattern our lives after His. (D&amp;C 18:40)</a:t>
            </a:r>
          </a:p>
          <a:p>
            <a:pPr fontAlgn="base"/>
            <a:endParaRPr lang="en-US" sz="2000" dirty="0"/>
          </a:p>
          <a:p>
            <a:pPr fontAlgn="base"/>
            <a:r>
              <a:rPr lang="en-US" sz="2000" dirty="0"/>
              <a:t>Hope in His glory and all holy prophets before us (Numbers 11:29)</a:t>
            </a:r>
          </a:p>
          <a:p>
            <a:pPr fontAlgn="base"/>
            <a:endParaRPr lang="en-US" sz="2000" dirty="0"/>
          </a:p>
          <a:p>
            <a:pPr fontAlgn="base"/>
            <a:r>
              <a:rPr lang="en-US" sz="2000" dirty="0"/>
              <a:t>Keeping the law of Moses (Alma 34:14)</a:t>
            </a:r>
          </a:p>
          <a:p>
            <a:pPr fontAlgn="base"/>
            <a:endParaRPr lang="en-US" sz="2000" dirty="0"/>
          </a:p>
          <a:p>
            <a:pPr fontAlgn="base"/>
            <a:r>
              <a:rPr lang="en-US" sz="2000" dirty="0"/>
              <a:t>Remembering the sacrifice of Isaac, a similitude of Christ’s Atonement</a:t>
            </a:r>
          </a:p>
          <a:p>
            <a:pPr fontAlgn="base"/>
            <a:endParaRPr lang="en-US" sz="2000" dirty="0"/>
          </a:p>
          <a:p>
            <a:pPr fontAlgn="base"/>
            <a:r>
              <a:rPr lang="en-US" sz="2000" dirty="0"/>
              <a:t>Receiving revelations and the spirit of prophecy. Obtaining hope and faith (Moroni 7:41)</a:t>
            </a:r>
          </a:p>
        </p:txBody>
      </p:sp>
      <p:pic>
        <p:nvPicPr>
          <p:cNvPr id="3074" name="Picture 2" descr="Image result for psychedelic gif">
            <a:extLst>
              <a:ext uri="{FF2B5EF4-FFF2-40B4-BE49-F238E27FC236}">
                <a16:creationId xmlns:a16="http://schemas.microsoft.com/office/drawing/2014/main" id="{E92C5A87-76B3-45CC-9C09-A967F82672DD}"/>
              </a:ext>
            </a:extLst>
          </p:cNvPr>
          <p:cNvPicPr>
            <a:picLocks noChangeAspect="1" noChangeArrowheads="1" noCrop="1"/>
          </p:cNvPicPr>
          <p:nvPr/>
        </p:nvPicPr>
        <p:blipFill>
          <a:blip r:embed="rId2">
            <a:biLevel thresh="50000"/>
            <a:extLst>
              <a:ext uri="{28A0092B-C50C-407E-A947-70E740481C1C}">
                <a14:useLocalDpi xmlns:a14="http://schemas.microsoft.com/office/drawing/2010/main" val="0"/>
              </a:ext>
            </a:extLst>
          </a:blip>
          <a:srcRect/>
          <a:stretch>
            <a:fillRect/>
          </a:stretch>
        </p:blipFill>
        <p:spPr bwMode="auto">
          <a:xfrm>
            <a:off x="7580522" y="2002536"/>
            <a:ext cx="4320466" cy="267004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1DA716A0-9DEE-4234-84DE-D3BEF61E579E}"/>
              </a:ext>
            </a:extLst>
          </p:cNvPr>
          <p:cNvSpPr/>
          <p:nvPr/>
        </p:nvSpPr>
        <p:spPr>
          <a:xfrm>
            <a:off x="7946136" y="4742611"/>
            <a:ext cx="3703320" cy="1077218"/>
          </a:xfrm>
          <a:prstGeom prst="rect">
            <a:avLst/>
          </a:prstGeom>
        </p:spPr>
        <p:txBody>
          <a:bodyPr wrap="square">
            <a:spAutoFit/>
          </a:bodyPr>
          <a:lstStyle/>
          <a:p>
            <a:pPr algn="ctr"/>
            <a:r>
              <a:rPr lang="en-US" sz="3200" b="1" i="0" dirty="0">
                <a:ln>
                  <a:solidFill>
                    <a:schemeClr val="tx1"/>
                  </a:solidFill>
                </a:ln>
                <a:solidFill>
                  <a:srgbClr val="FF0000"/>
                </a:solidFill>
                <a:effectLst/>
                <a:latin typeface="Open Sans"/>
              </a:rPr>
              <a:t>Are You Able To Stay Focused?</a:t>
            </a:r>
            <a:endParaRPr lang="en-US" sz="3200" dirty="0">
              <a:ln>
                <a:solidFill>
                  <a:schemeClr val="tx1"/>
                </a:solidFill>
              </a:ln>
              <a:solidFill>
                <a:srgbClr val="FF0000"/>
              </a:solidFill>
            </a:endParaRPr>
          </a:p>
        </p:txBody>
      </p:sp>
    </p:spTree>
    <p:extLst>
      <p:ext uri="{BB962C8B-B14F-4D97-AF65-F5344CB8AC3E}">
        <p14:creationId xmlns:p14="http://schemas.microsoft.com/office/powerpoint/2010/main" val="1377036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anim calcmode="lin" valueType="num">
                                      <p:cBhvr>
                                        <p:cTn id="32" dur="1000" fill="hold"/>
                                        <p:tgtEl>
                                          <p:spTgt spid="2"/>
                                        </p:tgtEl>
                                        <p:attrNameLst>
                                          <p:attrName>ppt_x</p:attrName>
                                        </p:attrNameLst>
                                      </p:cBhvr>
                                      <p:tavLst>
                                        <p:tav tm="0">
                                          <p:val>
                                            <p:strVal val="#ppt_x"/>
                                          </p:val>
                                        </p:tav>
                                        <p:tav tm="100000">
                                          <p:val>
                                            <p:strVal val="#ppt_x"/>
                                          </p:val>
                                        </p:tav>
                                      </p:tavLst>
                                    </p:anim>
                                    <p:anim calcmode="lin" valueType="num">
                                      <p:cBhvr>
                                        <p:cTn id="33" dur="1000" fill="hold"/>
                                        <p:tgtEl>
                                          <p:spTgt spid="2"/>
                                        </p:tgtEl>
                                        <p:attrNameLst>
                                          <p:attrName>ppt_y</p:attrName>
                                        </p:attrNameLst>
                                      </p:cBhvr>
                                      <p:tavLst>
                                        <p:tav tm="0">
                                          <p:val>
                                            <p:strVal val="#ppt_y+.1"/>
                                          </p:val>
                                        </p:tav>
                                        <p:tav tm="100000">
                                          <p:val>
                                            <p:strVal val="#ppt_y"/>
                                          </p:val>
                                        </p:tav>
                                      </p:tavLst>
                                    </p:anim>
                                  </p:childTnLst>
                                </p:cTn>
                              </p:par>
                              <p:par>
                                <p:cTn id="34" presetID="31" presetClass="exit" presetSubtype="0" fill="hold" nodeType="withEffect">
                                  <p:stCondLst>
                                    <p:cond delay="0"/>
                                  </p:stCondLst>
                                  <p:childTnLst>
                                    <p:anim calcmode="lin" valueType="num">
                                      <p:cBhvr>
                                        <p:cTn id="35" dur="1000"/>
                                        <p:tgtEl>
                                          <p:spTgt spid="3074"/>
                                        </p:tgtEl>
                                        <p:attrNameLst>
                                          <p:attrName>ppt_w</p:attrName>
                                        </p:attrNameLst>
                                      </p:cBhvr>
                                      <p:tavLst>
                                        <p:tav tm="0">
                                          <p:val>
                                            <p:strVal val="ppt_w"/>
                                          </p:val>
                                        </p:tav>
                                        <p:tav tm="100000">
                                          <p:val>
                                            <p:fltVal val="0"/>
                                          </p:val>
                                        </p:tav>
                                      </p:tavLst>
                                    </p:anim>
                                    <p:anim calcmode="lin" valueType="num">
                                      <p:cBhvr>
                                        <p:cTn id="36" dur="1000"/>
                                        <p:tgtEl>
                                          <p:spTgt spid="3074"/>
                                        </p:tgtEl>
                                        <p:attrNameLst>
                                          <p:attrName>ppt_h</p:attrName>
                                        </p:attrNameLst>
                                      </p:cBhvr>
                                      <p:tavLst>
                                        <p:tav tm="0">
                                          <p:val>
                                            <p:strVal val="ppt_h"/>
                                          </p:val>
                                        </p:tav>
                                        <p:tav tm="100000">
                                          <p:val>
                                            <p:fltVal val="0"/>
                                          </p:val>
                                        </p:tav>
                                      </p:tavLst>
                                    </p:anim>
                                    <p:anim calcmode="lin" valueType="num">
                                      <p:cBhvr>
                                        <p:cTn id="37" dur="1000"/>
                                        <p:tgtEl>
                                          <p:spTgt spid="3074"/>
                                        </p:tgtEl>
                                        <p:attrNameLst>
                                          <p:attrName>style.rotation</p:attrName>
                                        </p:attrNameLst>
                                      </p:cBhvr>
                                      <p:tavLst>
                                        <p:tav tm="0">
                                          <p:val>
                                            <p:fltVal val="0"/>
                                          </p:val>
                                        </p:tav>
                                        <p:tav tm="100000">
                                          <p:val>
                                            <p:fltVal val="90"/>
                                          </p:val>
                                        </p:tav>
                                      </p:tavLst>
                                    </p:anim>
                                    <p:animEffect transition="out" filter="fade">
                                      <p:cBhvr>
                                        <p:cTn id="38" dur="1000"/>
                                        <p:tgtEl>
                                          <p:spTgt spid="3074"/>
                                        </p:tgtEl>
                                      </p:cBhvr>
                                    </p:animEffect>
                                    <p:set>
                                      <p:cBhvr>
                                        <p:cTn id="39" dur="1" fill="hold">
                                          <p:stCondLst>
                                            <p:cond delay="999"/>
                                          </p:stCondLst>
                                        </p:cTn>
                                        <p:tgtEl>
                                          <p:spTgt spid="307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4" name="TextBox 3"/>
          <p:cNvSpPr txBox="1"/>
          <p:nvPr/>
        </p:nvSpPr>
        <p:spPr>
          <a:xfrm>
            <a:off x="0" y="0"/>
            <a:ext cx="12192000" cy="830997"/>
          </a:xfrm>
          <a:prstGeom prst="rect">
            <a:avLst/>
          </a:prstGeom>
          <a:noFill/>
        </p:spPr>
        <p:txBody>
          <a:bodyPr wrap="square" rtlCol="0">
            <a:spAutoFit/>
          </a:bodyPr>
          <a:lstStyle/>
          <a:p>
            <a:pPr algn="ctr"/>
            <a:r>
              <a:rPr lang="en-US" sz="4800" dirty="0">
                <a:latin typeface="Calibri" panose="020F0502020204030204" pitchFamily="34" charset="0"/>
              </a:rPr>
              <a:t>Strengthening Your Muscles</a:t>
            </a:r>
          </a:p>
        </p:txBody>
      </p:sp>
      <p:grpSp>
        <p:nvGrpSpPr>
          <p:cNvPr id="185" name="Group 184">
            <a:extLst>
              <a:ext uri="{FF2B5EF4-FFF2-40B4-BE49-F238E27FC236}">
                <a16:creationId xmlns:a16="http://schemas.microsoft.com/office/drawing/2014/main" id="{5A768374-6146-4F89-90DD-48D4660E7E65}"/>
              </a:ext>
            </a:extLst>
          </p:cNvPr>
          <p:cNvGrpSpPr/>
          <p:nvPr/>
        </p:nvGrpSpPr>
        <p:grpSpPr>
          <a:xfrm>
            <a:off x="7357872" y="1688592"/>
            <a:ext cx="1719072" cy="1645920"/>
            <a:chOff x="7348728" y="1176528"/>
            <a:chExt cx="1719072" cy="1645920"/>
          </a:xfrm>
        </p:grpSpPr>
        <p:sp>
          <p:nvSpPr>
            <p:cNvPr id="172" name="Rectangle 171">
              <a:extLst>
                <a:ext uri="{FF2B5EF4-FFF2-40B4-BE49-F238E27FC236}">
                  <a16:creationId xmlns:a16="http://schemas.microsoft.com/office/drawing/2014/main" id="{BE5B93FE-5DFB-4C46-93D7-ECD412720EB0}"/>
                </a:ext>
              </a:extLst>
            </p:cNvPr>
            <p:cNvSpPr/>
            <p:nvPr/>
          </p:nvSpPr>
          <p:spPr>
            <a:xfrm>
              <a:off x="7348728" y="1176528"/>
              <a:ext cx="1719072" cy="16459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2" name="Group 131">
              <a:extLst>
                <a:ext uri="{FF2B5EF4-FFF2-40B4-BE49-F238E27FC236}">
                  <a16:creationId xmlns:a16="http://schemas.microsoft.com/office/drawing/2014/main" id="{F815769A-F55A-4C10-8EBB-5619CAE848DD}"/>
                </a:ext>
              </a:extLst>
            </p:cNvPr>
            <p:cNvGrpSpPr/>
            <p:nvPr/>
          </p:nvGrpSpPr>
          <p:grpSpPr>
            <a:xfrm>
              <a:off x="7492991" y="1236997"/>
              <a:ext cx="1440697" cy="1524491"/>
              <a:chOff x="779476" y="3803333"/>
              <a:chExt cx="2714533" cy="2872415"/>
            </a:xfrm>
          </p:grpSpPr>
          <p:sp>
            <p:nvSpPr>
              <p:cNvPr id="133" name="Rectangle: Rounded Corners 132">
                <a:extLst>
                  <a:ext uri="{FF2B5EF4-FFF2-40B4-BE49-F238E27FC236}">
                    <a16:creationId xmlns:a16="http://schemas.microsoft.com/office/drawing/2014/main" id="{E251B9F1-7605-4BC8-9826-A1E76757E34C}"/>
                  </a:ext>
                </a:extLst>
              </p:cNvPr>
              <p:cNvSpPr/>
              <p:nvPr/>
            </p:nvSpPr>
            <p:spPr>
              <a:xfrm rot="1746613">
                <a:off x="1679400" y="5803509"/>
                <a:ext cx="231322" cy="872239"/>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ectangle: Rounded Corners 133">
                <a:extLst>
                  <a:ext uri="{FF2B5EF4-FFF2-40B4-BE49-F238E27FC236}">
                    <a16:creationId xmlns:a16="http://schemas.microsoft.com/office/drawing/2014/main" id="{448C840E-0FFF-487F-AB90-7ADA94280845}"/>
                  </a:ext>
                </a:extLst>
              </p:cNvPr>
              <p:cNvSpPr/>
              <p:nvPr/>
            </p:nvSpPr>
            <p:spPr>
              <a:xfrm rot="20224037">
                <a:off x="2103404" y="5783893"/>
                <a:ext cx="231322" cy="872239"/>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5" name="Group 134">
                <a:extLst>
                  <a:ext uri="{FF2B5EF4-FFF2-40B4-BE49-F238E27FC236}">
                    <a16:creationId xmlns:a16="http://schemas.microsoft.com/office/drawing/2014/main" id="{6B4319B5-D4B9-43C3-B78E-E5A5C54AE17C}"/>
                  </a:ext>
                </a:extLst>
              </p:cNvPr>
              <p:cNvGrpSpPr/>
              <p:nvPr/>
            </p:nvGrpSpPr>
            <p:grpSpPr>
              <a:xfrm>
                <a:off x="779476" y="3803333"/>
                <a:ext cx="2714533" cy="2226274"/>
                <a:chOff x="779476" y="3803333"/>
                <a:chExt cx="2714533" cy="2226274"/>
              </a:xfrm>
            </p:grpSpPr>
            <p:sp>
              <p:nvSpPr>
                <p:cNvPr id="136" name="Oval 135">
                  <a:extLst>
                    <a:ext uri="{FF2B5EF4-FFF2-40B4-BE49-F238E27FC236}">
                      <a16:creationId xmlns:a16="http://schemas.microsoft.com/office/drawing/2014/main" id="{6C6A49F4-DDE7-4C9B-ADB5-1FE70DBF2D13}"/>
                    </a:ext>
                  </a:extLst>
                </p:cNvPr>
                <p:cNvSpPr/>
                <p:nvPr/>
              </p:nvSpPr>
              <p:spPr>
                <a:xfrm>
                  <a:off x="1702052" y="3974472"/>
                  <a:ext cx="715223" cy="72427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Rounded Corners 136">
                  <a:extLst>
                    <a:ext uri="{FF2B5EF4-FFF2-40B4-BE49-F238E27FC236}">
                      <a16:creationId xmlns:a16="http://schemas.microsoft.com/office/drawing/2014/main" id="{27C3DE76-19BA-48E0-B498-5E4E527A42C8}"/>
                    </a:ext>
                  </a:extLst>
                </p:cNvPr>
                <p:cNvSpPr/>
                <p:nvPr/>
              </p:nvSpPr>
              <p:spPr>
                <a:xfrm>
                  <a:off x="1846907" y="4753069"/>
                  <a:ext cx="389299" cy="127653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Rounded Corners 137">
                  <a:extLst>
                    <a:ext uri="{FF2B5EF4-FFF2-40B4-BE49-F238E27FC236}">
                      <a16:creationId xmlns:a16="http://schemas.microsoft.com/office/drawing/2014/main" id="{07EC378F-0A5D-41A0-B90A-05FD5B767A87}"/>
                    </a:ext>
                  </a:extLst>
                </p:cNvPr>
                <p:cNvSpPr/>
                <p:nvPr/>
              </p:nvSpPr>
              <p:spPr>
                <a:xfrm rot="5400000">
                  <a:off x="1940735" y="4272260"/>
                  <a:ext cx="231322" cy="1197577"/>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Rounded Corners 138">
                  <a:extLst>
                    <a:ext uri="{FF2B5EF4-FFF2-40B4-BE49-F238E27FC236}">
                      <a16:creationId xmlns:a16="http://schemas.microsoft.com/office/drawing/2014/main" id="{131155BC-D632-4691-8DB5-87913C06E9B2}"/>
                    </a:ext>
                  </a:extLst>
                </p:cNvPr>
                <p:cNvSpPr/>
                <p:nvPr/>
              </p:nvSpPr>
              <p:spPr>
                <a:xfrm>
                  <a:off x="1442500" y="4081842"/>
                  <a:ext cx="231322" cy="872239"/>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Rounded Corners 139">
                  <a:extLst>
                    <a:ext uri="{FF2B5EF4-FFF2-40B4-BE49-F238E27FC236}">
                      <a16:creationId xmlns:a16="http://schemas.microsoft.com/office/drawing/2014/main" id="{11703345-17AE-4D5F-AEB1-514CA1783219}"/>
                    </a:ext>
                  </a:extLst>
                </p:cNvPr>
                <p:cNvSpPr/>
                <p:nvPr/>
              </p:nvSpPr>
              <p:spPr>
                <a:xfrm>
                  <a:off x="2436872" y="4098440"/>
                  <a:ext cx="231322" cy="872239"/>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1" name="Straight Connector 140">
                  <a:extLst>
                    <a:ext uri="{FF2B5EF4-FFF2-40B4-BE49-F238E27FC236}">
                      <a16:creationId xmlns:a16="http://schemas.microsoft.com/office/drawing/2014/main" id="{329A62EB-3737-4035-9A9A-7788DF264AD8}"/>
                    </a:ext>
                  </a:extLst>
                </p:cNvPr>
                <p:cNvCxnSpPr>
                  <a:cxnSpLocks/>
                </p:cNvCxnSpPr>
                <p:nvPr/>
              </p:nvCxnSpPr>
              <p:spPr>
                <a:xfrm>
                  <a:off x="779476" y="4165474"/>
                  <a:ext cx="271453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2" name="Flowchart: Direct Access Storage 141">
                  <a:extLst>
                    <a:ext uri="{FF2B5EF4-FFF2-40B4-BE49-F238E27FC236}">
                      <a16:creationId xmlns:a16="http://schemas.microsoft.com/office/drawing/2014/main" id="{F8058231-37E3-419C-A777-E1D821995186}"/>
                    </a:ext>
                  </a:extLst>
                </p:cNvPr>
                <p:cNvSpPr/>
                <p:nvPr/>
              </p:nvSpPr>
              <p:spPr>
                <a:xfrm>
                  <a:off x="3223911" y="3803333"/>
                  <a:ext cx="181070" cy="778598"/>
                </a:xfrm>
                <a:prstGeom prst="flowChartMagneticDrum">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lowchart: Direct Access Storage 142">
                  <a:extLst>
                    <a:ext uri="{FF2B5EF4-FFF2-40B4-BE49-F238E27FC236}">
                      <a16:creationId xmlns:a16="http://schemas.microsoft.com/office/drawing/2014/main" id="{FDAD8C6B-EFCF-4296-9856-6AE6C6799D12}"/>
                    </a:ext>
                  </a:extLst>
                </p:cNvPr>
                <p:cNvSpPr/>
                <p:nvPr/>
              </p:nvSpPr>
              <p:spPr>
                <a:xfrm>
                  <a:off x="903837" y="3809999"/>
                  <a:ext cx="181070" cy="778598"/>
                </a:xfrm>
                <a:prstGeom prst="flowChartMagneticDrum">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79" name="Group 178">
            <a:extLst>
              <a:ext uri="{FF2B5EF4-FFF2-40B4-BE49-F238E27FC236}">
                <a16:creationId xmlns:a16="http://schemas.microsoft.com/office/drawing/2014/main" id="{B56D303B-A54C-46C4-9EEC-354F95FE4DBC}"/>
              </a:ext>
            </a:extLst>
          </p:cNvPr>
          <p:cNvGrpSpPr/>
          <p:nvPr/>
        </p:nvGrpSpPr>
        <p:grpSpPr>
          <a:xfrm>
            <a:off x="1240536" y="4361688"/>
            <a:ext cx="1822704" cy="2109216"/>
            <a:chOff x="2868168" y="4242816"/>
            <a:chExt cx="1822704" cy="2109216"/>
          </a:xfrm>
        </p:grpSpPr>
        <p:sp>
          <p:nvSpPr>
            <p:cNvPr id="176" name="Rectangle 175">
              <a:extLst>
                <a:ext uri="{FF2B5EF4-FFF2-40B4-BE49-F238E27FC236}">
                  <a16:creationId xmlns:a16="http://schemas.microsoft.com/office/drawing/2014/main" id="{0BF5E546-EEAA-4A9A-AB84-17DCD297518A}"/>
                </a:ext>
              </a:extLst>
            </p:cNvPr>
            <p:cNvSpPr/>
            <p:nvPr/>
          </p:nvSpPr>
          <p:spPr>
            <a:xfrm>
              <a:off x="2868168" y="4242816"/>
              <a:ext cx="1822704" cy="21092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5" name="Group 144">
              <a:extLst>
                <a:ext uri="{FF2B5EF4-FFF2-40B4-BE49-F238E27FC236}">
                  <a16:creationId xmlns:a16="http://schemas.microsoft.com/office/drawing/2014/main" id="{05DCB3CC-BAB7-4FAF-8FA4-7D4E930DDBA6}"/>
                </a:ext>
              </a:extLst>
            </p:cNvPr>
            <p:cNvGrpSpPr/>
            <p:nvPr/>
          </p:nvGrpSpPr>
          <p:grpSpPr>
            <a:xfrm>
              <a:off x="3384605" y="4449868"/>
              <a:ext cx="931363" cy="1821491"/>
              <a:chOff x="9218200" y="1146359"/>
              <a:chExt cx="1219938" cy="2385865"/>
            </a:xfrm>
          </p:grpSpPr>
          <p:sp>
            <p:nvSpPr>
              <p:cNvPr id="146" name="Oval 145">
                <a:extLst>
                  <a:ext uri="{FF2B5EF4-FFF2-40B4-BE49-F238E27FC236}">
                    <a16:creationId xmlns:a16="http://schemas.microsoft.com/office/drawing/2014/main" id="{9158C842-E968-4A63-A35F-A7B50F583262}"/>
                  </a:ext>
                </a:extLst>
              </p:cNvPr>
              <p:cNvSpPr/>
              <p:nvPr/>
            </p:nvSpPr>
            <p:spPr>
              <a:xfrm>
                <a:off x="9466729" y="1183341"/>
                <a:ext cx="632012" cy="63201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ectangle: Rounded Corners 146">
                <a:extLst>
                  <a:ext uri="{FF2B5EF4-FFF2-40B4-BE49-F238E27FC236}">
                    <a16:creationId xmlns:a16="http://schemas.microsoft.com/office/drawing/2014/main" id="{1DE2059C-773C-4B7E-BE67-FCCB96F1CA14}"/>
                  </a:ext>
                </a:extLst>
              </p:cNvPr>
              <p:cNvSpPr/>
              <p:nvPr/>
            </p:nvSpPr>
            <p:spPr>
              <a:xfrm>
                <a:off x="9628094" y="1896035"/>
                <a:ext cx="349623" cy="813547"/>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Rounded Corners 147">
                <a:extLst>
                  <a:ext uri="{FF2B5EF4-FFF2-40B4-BE49-F238E27FC236}">
                    <a16:creationId xmlns:a16="http://schemas.microsoft.com/office/drawing/2014/main" id="{9D73705C-D2E3-4367-921F-1FC5088F57FD}"/>
                  </a:ext>
                </a:extLst>
              </p:cNvPr>
              <p:cNvSpPr/>
              <p:nvPr/>
            </p:nvSpPr>
            <p:spPr>
              <a:xfrm>
                <a:off x="9641539" y="2659155"/>
                <a:ext cx="161366" cy="813547"/>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ectangle: Rounded Corners 148">
                <a:extLst>
                  <a:ext uri="{FF2B5EF4-FFF2-40B4-BE49-F238E27FC236}">
                    <a16:creationId xmlns:a16="http://schemas.microsoft.com/office/drawing/2014/main" id="{CB0D11E4-1226-463F-8554-CC67238BD9DE}"/>
                  </a:ext>
                </a:extLst>
              </p:cNvPr>
              <p:cNvSpPr/>
              <p:nvPr/>
            </p:nvSpPr>
            <p:spPr>
              <a:xfrm rot="1401175">
                <a:off x="9672105" y="2566014"/>
                <a:ext cx="153788" cy="966210"/>
              </a:xfrm>
              <a:prstGeom prst="roundRect">
                <a:avLst>
                  <a:gd name="adj" fmla="val 5000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Isosceles Triangle 149">
                <a:extLst>
                  <a:ext uri="{FF2B5EF4-FFF2-40B4-BE49-F238E27FC236}">
                    <a16:creationId xmlns:a16="http://schemas.microsoft.com/office/drawing/2014/main" id="{F05B8F80-C138-4DFB-A3C5-7152A7E4DDE5}"/>
                  </a:ext>
                </a:extLst>
              </p:cNvPr>
              <p:cNvSpPr/>
              <p:nvPr/>
            </p:nvSpPr>
            <p:spPr>
              <a:xfrm>
                <a:off x="9231405" y="2252382"/>
                <a:ext cx="1143000" cy="4572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29470ABE-57EE-4CAB-B56E-7C771FF41629}"/>
                  </a:ext>
                </a:extLst>
              </p:cNvPr>
              <p:cNvSpPr/>
              <p:nvPr/>
            </p:nvSpPr>
            <p:spPr>
              <a:xfrm>
                <a:off x="9218200" y="1146359"/>
                <a:ext cx="550333" cy="911147"/>
              </a:xfrm>
              <a:custGeom>
                <a:avLst/>
                <a:gdLst>
                  <a:gd name="connsiteX0" fmla="*/ 99871 w 638074"/>
                  <a:gd name="connsiteY0" fmla="*/ 0 h 1056413"/>
                  <a:gd name="connsiteX1" fmla="*/ 199742 w 638074"/>
                  <a:gd name="connsiteY1" fmla="*/ 136969 h 1056413"/>
                  <a:gd name="connsiteX2" fmla="*/ 195402 w 638074"/>
                  <a:gd name="connsiteY2" fmla="*/ 166451 h 1056413"/>
                  <a:gd name="connsiteX3" fmla="*/ 199219 w 638074"/>
                  <a:gd name="connsiteY3" fmla="*/ 173964 h 1056413"/>
                  <a:gd name="connsiteX4" fmla="*/ 193539 w 638074"/>
                  <a:gd name="connsiteY4" fmla="*/ 179107 h 1056413"/>
                  <a:gd name="connsiteX5" fmla="*/ 191894 w 638074"/>
                  <a:gd name="connsiteY5" fmla="*/ 190284 h 1056413"/>
                  <a:gd name="connsiteX6" fmla="*/ 170490 w 638074"/>
                  <a:gd name="connsiteY6" fmla="*/ 233821 h 1056413"/>
                  <a:gd name="connsiteX7" fmla="*/ 159308 w 638074"/>
                  <a:gd name="connsiteY7" fmla="*/ 244160 h 1056413"/>
                  <a:gd name="connsiteX8" fmla="*/ 155376 w 638074"/>
                  <a:gd name="connsiteY8" fmla="*/ 274541 h 1056413"/>
                  <a:gd name="connsiteX9" fmla="*/ 249394 w 638074"/>
                  <a:gd name="connsiteY9" fmla="*/ 606965 h 1056413"/>
                  <a:gd name="connsiteX10" fmla="*/ 569506 w 638074"/>
                  <a:gd name="connsiteY10" fmla="*/ 902828 h 1056413"/>
                  <a:gd name="connsiteX11" fmla="*/ 638074 w 638074"/>
                  <a:gd name="connsiteY11" fmla="*/ 1037796 h 1056413"/>
                  <a:gd name="connsiteX12" fmla="*/ 114425 w 638074"/>
                  <a:gd name="connsiteY12" fmla="*/ 675534 h 1056413"/>
                  <a:gd name="connsiteX13" fmla="*/ 14086 w 638074"/>
                  <a:gd name="connsiteY13" fmla="*/ 282238 h 1056413"/>
                  <a:gd name="connsiteX14" fmla="*/ 21230 w 638074"/>
                  <a:gd name="connsiteY14" fmla="*/ 217504 h 1056413"/>
                  <a:gd name="connsiteX15" fmla="*/ 7848 w 638074"/>
                  <a:gd name="connsiteY15" fmla="*/ 190284 h 1056413"/>
                  <a:gd name="connsiteX16" fmla="*/ 0 w 638074"/>
                  <a:gd name="connsiteY16" fmla="*/ 136969 h 1056413"/>
                  <a:gd name="connsiteX17" fmla="*/ 99871 w 638074"/>
                  <a:gd name="connsiteY17" fmla="*/ 0 h 1056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38074" h="1056413">
                    <a:moveTo>
                      <a:pt x="99871" y="0"/>
                    </a:moveTo>
                    <a:cubicBezTo>
                      <a:pt x="155028" y="0"/>
                      <a:pt x="199742" y="61323"/>
                      <a:pt x="199742" y="136969"/>
                    </a:cubicBezTo>
                    <a:lnTo>
                      <a:pt x="195402" y="166451"/>
                    </a:lnTo>
                    <a:lnTo>
                      <a:pt x="199219" y="173964"/>
                    </a:lnTo>
                    <a:lnTo>
                      <a:pt x="193539" y="179107"/>
                    </a:lnTo>
                    <a:lnTo>
                      <a:pt x="191894" y="190284"/>
                    </a:lnTo>
                    <a:cubicBezTo>
                      <a:pt x="186840" y="206670"/>
                      <a:pt x="179527" y="221428"/>
                      <a:pt x="170490" y="233821"/>
                    </a:cubicBezTo>
                    <a:lnTo>
                      <a:pt x="159308" y="244160"/>
                    </a:lnTo>
                    <a:lnTo>
                      <a:pt x="155376" y="274541"/>
                    </a:lnTo>
                    <a:cubicBezTo>
                      <a:pt x="152746" y="358271"/>
                      <a:pt x="185487" y="481171"/>
                      <a:pt x="249394" y="606965"/>
                    </a:cubicBezTo>
                    <a:cubicBezTo>
                      <a:pt x="351646" y="808235"/>
                      <a:pt x="494965" y="940698"/>
                      <a:pt x="569506" y="902828"/>
                    </a:cubicBezTo>
                    <a:lnTo>
                      <a:pt x="638074" y="1037796"/>
                    </a:lnTo>
                    <a:cubicBezTo>
                      <a:pt x="488992" y="1113535"/>
                      <a:pt x="254546" y="951344"/>
                      <a:pt x="114425" y="675534"/>
                    </a:cubicBezTo>
                    <a:cubicBezTo>
                      <a:pt x="44365" y="537628"/>
                      <a:pt x="11150" y="397429"/>
                      <a:pt x="14086" y="282238"/>
                    </a:cubicBezTo>
                    <a:lnTo>
                      <a:pt x="21230" y="217504"/>
                    </a:lnTo>
                    <a:lnTo>
                      <a:pt x="7848" y="190284"/>
                    </a:lnTo>
                    <a:cubicBezTo>
                      <a:pt x="2795" y="173897"/>
                      <a:pt x="0" y="155881"/>
                      <a:pt x="0" y="136969"/>
                    </a:cubicBezTo>
                    <a:cubicBezTo>
                      <a:pt x="0" y="61323"/>
                      <a:pt x="44714" y="0"/>
                      <a:pt x="99871"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395FF099-3339-42D7-95A5-0BC2CED4DDA4}"/>
                  </a:ext>
                </a:extLst>
              </p:cNvPr>
              <p:cNvSpPr/>
              <p:nvPr/>
            </p:nvSpPr>
            <p:spPr>
              <a:xfrm rot="9729911">
                <a:off x="9947361" y="1870985"/>
                <a:ext cx="490777" cy="812545"/>
              </a:xfrm>
              <a:custGeom>
                <a:avLst/>
                <a:gdLst>
                  <a:gd name="connsiteX0" fmla="*/ 99871 w 638074"/>
                  <a:gd name="connsiteY0" fmla="*/ 0 h 1056413"/>
                  <a:gd name="connsiteX1" fmla="*/ 199742 w 638074"/>
                  <a:gd name="connsiteY1" fmla="*/ 136969 h 1056413"/>
                  <a:gd name="connsiteX2" fmla="*/ 195402 w 638074"/>
                  <a:gd name="connsiteY2" fmla="*/ 166451 h 1056413"/>
                  <a:gd name="connsiteX3" fmla="*/ 199219 w 638074"/>
                  <a:gd name="connsiteY3" fmla="*/ 173964 h 1056413"/>
                  <a:gd name="connsiteX4" fmla="*/ 193539 w 638074"/>
                  <a:gd name="connsiteY4" fmla="*/ 179107 h 1056413"/>
                  <a:gd name="connsiteX5" fmla="*/ 191894 w 638074"/>
                  <a:gd name="connsiteY5" fmla="*/ 190284 h 1056413"/>
                  <a:gd name="connsiteX6" fmla="*/ 170490 w 638074"/>
                  <a:gd name="connsiteY6" fmla="*/ 233821 h 1056413"/>
                  <a:gd name="connsiteX7" fmla="*/ 159308 w 638074"/>
                  <a:gd name="connsiteY7" fmla="*/ 244160 h 1056413"/>
                  <a:gd name="connsiteX8" fmla="*/ 155376 w 638074"/>
                  <a:gd name="connsiteY8" fmla="*/ 274541 h 1056413"/>
                  <a:gd name="connsiteX9" fmla="*/ 249394 w 638074"/>
                  <a:gd name="connsiteY9" fmla="*/ 606965 h 1056413"/>
                  <a:gd name="connsiteX10" fmla="*/ 569506 w 638074"/>
                  <a:gd name="connsiteY10" fmla="*/ 902828 h 1056413"/>
                  <a:gd name="connsiteX11" fmla="*/ 638074 w 638074"/>
                  <a:gd name="connsiteY11" fmla="*/ 1037796 h 1056413"/>
                  <a:gd name="connsiteX12" fmla="*/ 114425 w 638074"/>
                  <a:gd name="connsiteY12" fmla="*/ 675534 h 1056413"/>
                  <a:gd name="connsiteX13" fmla="*/ 14086 w 638074"/>
                  <a:gd name="connsiteY13" fmla="*/ 282238 h 1056413"/>
                  <a:gd name="connsiteX14" fmla="*/ 21230 w 638074"/>
                  <a:gd name="connsiteY14" fmla="*/ 217504 h 1056413"/>
                  <a:gd name="connsiteX15" fmla="*/ 7848 w 638074"/>
                  <a:gd name="connsiteY15" fmla="*/ 190284 h 1056413"/>
                  <a:gd name="connsiteX16" fmla="*/ 0 w 638074"/>
                  <a:gd name="connsiteY16" fmla="*/ 136969 h 1056413"/>
                  <a:gd name="connsiteX17" fmla="*/ 99871 w 638074"/>
                  <a:gd name="connsiteY17" fmla="*/ 0 h 1056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38074" h="1056413">
                    <a:moveTo>
                      <a:pt x="99871" y="0"/>
                    </a:moveTo>
                    <a:cubicBezTo>
                      <a:pt x="155028" y="0"/>
                      <a:pt x="199742" y="61323"/>
                      <a:pt x="199742" y="136969"/>
                    </a:cubicBezTo>
                    <a:lnTo>
                      <a:pt x="195402" y="166451"/>
                    </a:lnTo>
                    <a:lnTo>
                      <a:pt x="199219" y="173964"/>
                    </a:lnTo>
                    <a:lnTo>
                      <a:pt x="193539" y="179107"/>
                    </a:lnTo>
                    <a:lnTo>
                      <a:pt x="191894" y="190284"/>
                    </a:lnTo>
                    <a:cubicBezTo>
                      <a:pt x="186840" y="206670"/>
                      <a:pt x="179527" y="221428"/>
                      <a:pt x="170490" y="233821"/>
                    </a:cubicBezTo>
                    <a:lnTo>
                      <a:pt x="159308" y="244160"/>
                    </a:lnTo>
                    <a:lnTo>
                      <a:pt x="155376" y="274541"/>
                    </a:lnTo>
                    <a:cubicBezTo>
                      <a:pt x="152746" y="358271"/>
                      <a:pt x="185487" y="481171"/>
                      <a:pt x="249394" y="606965"/>
                    </a:cubicBezTo>
                    <a:cubicBezTo>
                      <a:pt x="351646" y="808235"/>
                      <a:pt x="494965" y="940698"/>
                      <a:pt x="569506" y="902828"/>
                    </a:cubicBezTo>
                    <a:lnTo>
                      <a:pt x="638074" y="1037796"/>
                    </a:lnTo>
                    <a:cubicBezTo>
                      <a:pt x="488992" y="1113535"/>
                      <a:pt x="254546" y="951344"/>
                      <a:pt x="114425" y="675534"/>
                    </a:cubicBezTo>
                    <a:cubicBezTo>
                      <a:pt x="44365" y="537628"/>
                      <a:pt x="11150" y="397429"/>
                      <a:pt x="14086" y="282238"/>
                    </a:cubicBezTo>
                    <a:lnTo>
                      <a:pt x="21230" y="217504"/>
                    </a:lnTo>
                    <a:lnTo>
                      <a:pt x="7848" y="190284"/>
                    </a:lnTo>
                    <a:cubicBezTo>
                      <a:pt x="2795" y="173897"/>
                      <a:pt x="0" y="155881"/>
                      <a:pt x="0" y="136969"/>
                    </a:cubicBezTo>
                    <a:cubicBezTo>
                      <a:pt x="0" y="61323"/>
                      <a:pt x="44714" y="0"/>
                      <a:pt x="99871"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4" name="Rectangle 183">
            <a:extLst>
              <a:ext uri="{FF2B5EF4-FFF2-40B4-BE49-F238E27FC236}">
                <a16:creationId xmlns:a16="http://schemas.microsoft.com/office/drawing/2014/main" id="{D756941C-A87E-41E3-961F-C96764A33075}"/>
              </a:ext>
            </a:extLst>
          </p:cNvPr>
          <p:cNvSpPr/>
          <p:nvPr/>
        </p:nvSpPr>
        <p:spPr>
          <a:xfrm>
            <a:off x="2645771" y="903216"/>
            <a:ext cx="6982968" cy="646331"/>
          </a:xfrm>
          <a:prstGeom prst="rect">
            <a:avLst/>
          </a:prstGeom>
        </p:spPr>
        <p:txBody>
          <a:bodyPr wrap="square">
            <a:spAutoFit/>
          </a:bodyPr>
          <a:lstStyle/>
          <a:p>
            <a:pPr algn="ctr"/>
            <a:r>
              <a:rPr lang="en-US" b="0" i="0" dirty="0">
                <a:ln>
                  <a:solidFill>
                    <a:srgbClr val="FF0000"/>
                  </a:solidFill>
                </a:ln>
                <a:solidFill>
                  <a:srgbClr val="333333"/>
                </a:solidFill>
                <a:effectLst/>
                <a:latin typeface="Open Sans"/>
              </a:rPr>
              <a:t>How is the process of strengthening your muscles similar to the process of strengthening your faith in Jesus Christ? </a:t>
            </a:r>
            <a:endParaRPr lang="en-US" dirty="0">
              <a:ln>
                <a:solidFill>
                  <a:srgbClr val="FF0000"/>
                </a:solidFill>
              </a:ln>
            </a:endParaRPr>
          </a:p>
        </p:txBody>
      </p:sp>
      <p:grpSp>
        <p:nvGrpSpPr>
          <p:cNvPr id="204" name="Group 203">
            <a:extLst>
              <a:ext uri="{FF2B5EF4-FFF2-40B4-BE49-F238E27FC236}">
                <a16:creationId xmlns:a16="http://schemas.microsoft.com/office/drawing/2014/main" id="{3B5E9150-3E8F-4A1D-AC63-7353DD80EC93}"/>
              </a:ext>
            </a:extLst>
          </p:cNvPr>
          <p:cNvGrpSpPr/>
          <p:nvPr/>
        </p:nvGrpSpPr>
        <p:grpSpPr>
          <a:xfrm>
            <a:off x="3496388" y="4178894"/>
            <a:ext cx="2378893" cy="2137824"/>
            <a:chOff x="3784947" y="4251960"/>
            <a:chExt cx="1853718" cy="1665868"/>
          </a:xfrm>
        </p:grpSpPr>
        <p:grpSp>
          <p:nvGrpSpPr>
            <p:cNvPr id="188" name="Group 187">
              <a:extLst>
                <a:ext uri="{FF2B5EF4-FFF2-40B4-BE49-F238E27FC236}">
                  <a16:creationId xmlns:a16="http://schemas.microsoft.com/office/drawing/2014/main" id="{B2FE816A-96B2-4892-B584-3F09ED4C1F5C}"/>
                </a:ext>
              </a:extLst>
            </p:cNvPr>
            <p:cNvGrpSpPr/>
            <p:nvPr/>
          </p:nvGrpSpPr>
          <p:grpSpPr>
            <a:xfrm>
              <a:off x="3784947" y="4251960"/>
              <a:ext cx="1853718" cy="1645920"/>
              <a:chOff x="3474051" y="4242816"/>
              <a:chExt cx="1853718" cy="1645920"/>
            </a:xfrm>
          </p:grpSpPr>
          <p:sp>
            <p:nvSpPr>
              <p:cNvPr id="186" name="Rectangle 185">
                <a:extLst>
                  <a:ext uri="{FF2B5EF4-FFF2-40B4-BE49-F238E27FC236}">
                    <a16:creationId xmlns:a16="http://schemas.microsoft.com/office/drawing/2014/main" id="{99C47178-78F5-46F4-88EF-1BC6B80E9B79}"/>
                  </a:ext>
                </a:extLst>
              </p:cNvPr>
              <p:cNvSpPr/>
              <p:nvPr/>
            </p:nvSpPr>
            <p:spPr>
              <a:xfrm>
                <a:off x="3547872" y="4242816"/>
                <a:ext cx="1719072" cy="1645920"/>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Both require consistent effort on our part</a:t>
                </a:r>
              </a:p>
            </p:txBody>
          </p:sp>
          <p:sp>
            <p:nvSpPr>
              <p:cNvPr id="187" name="Rectangle 186">
                <a:extLst>
                  <a:ext uri="{FF2B5EF4-FFF2-40B4-BE49-F238E27FC236}">
                    <a16:creationId xmlns:a16="http://schemas.microsoft.com/office/drawing/2014/main" id="{6F8880C8-C45B-4C1A-96D8-DAB490655899}"/>
                  </a:ext>
                </a:extLst>
              </p:cNvPr>
              <p:cNvSpPr/>
              <p:nvPr/>
            </p:nvSpPr>
            <p:spPr>
              <a:xfrm>
                <a:off x="3474051" y="4298360"/>
                <a:ext cx="1853718" cy="719491"/>
              </a:xfrm>
              <a:prstGeom prst="rect">
                <a:avLst/>
              </a:prstGeom>
              <a:ln w="28575">
                <a:noFill/>
              </a:ln>
            </p:spPr>
            <p:txBody>
              <a:bodyPr wrap="square">
                <a:spAutoFit/>
              </a:bodyPr>
              <a:lstStyle/>
              <a:p>
                <a:pPr algn="ctr"/>
                <a:r>
                  <a:rPr lang="en-US" b="0" i="0" dirty="0">
                    <a:solidFill>
                      <a:srgbClr val="333333"/>
                    </a:solidFill>
                    <a:effectLst/>
                    <a:latin typeface="Open Sans"/>
                  </a:rPr>
                  <a:t>Both require consistent effort on our part</a:t>
                </a:r>
                <a:endParaRPr lang="en-US" dirty="0"/>
              </a:p>
            </p:txBody>
          </p:sp>
        </p:grpSp>
        <p:grpSp>
          <p:nvGrpSpPr>
            <p:cNvPr id="189" name="Group 188">
              <a:extLst>
                <a:ext uri="{FF2B5EF4-FFF2-40B4-BE49-F238E27FC236}">
                  <a16:creationId xmlns:a16="http://schemas.microsoft.com/office/drawing/2014/main" id="{D1F97D1E-C691-4D5F-AA49-DD3BC33EF474}"/>
                </a:ext>
              </a:extLst>
            </p:cNvPr>
            <p:cNvGrpSpPr/>
            <p:nvPr/>
          </p:nvGrpSpPr>
          <p:grpSpPr>
            <a:xfrm>
              <a:off x="4251960" y="5135942"/>
              <a:ext cx="833479" cy="781886"/>
              <a:chOff x="5164898" y="2136710"/>
              <a:chExt cx="3096557" cy="2904878"/>
            </a:xfrm>
          </p:grpSpPr>
          <p:sp>
            <p:nvSpPr>
              <p:cNvPr id="190" name="Oval 189">
                <a:extLst>
                  <a:ext uri="{FF2B5EF4-FFF2-40B4-BE49-F238E27FC236}">
                    <a16:creationId xmlns:a16="http://schemas.microsoft.com/office/drawing/2014/main" id="{58A55014-57F4-4D70-A327-0BF000BBD795}"/>
                  </a:ext>
                </a:extLst>
              </p:cNvPr>
              <p:cNvSpPr/>
              <p:nvPr/>
            </p:nvSpPr>
            <p:spPr>
              <a:xfrm>
                <a:off x="5654351" y="2136710"/>
                <a:ext cx="718457" cy="71845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Oval 190">
                <a:extLst>
                  <a:ext uri="{FF2B5EF4-FFF2-40B4-BE49-F238E27FC236}">
                    <a16:creationId xmlns:a16="http://schemas.microsoft.com/office/drawing/2014/main" id="{938FE31B-E8AC-4804-A97E-28C3561DD70A}"/>
                  </a:ext>
                </a:extLst>
              </p:cNvPr>
              <p:cNvSpPr/>
              <p:nvPr/>
            </p:nvSpPr>
            <p:spPr>
              <a:xfrm>
                <a:off x="7355633" y="2195641"/>
                <a:ext cx="718457" cy="71845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Rounded Rectangle 5">
                <a:extLst>
                  <a:ext uri="{FF2B5EF4-FFF2-40B4-BE49-F238E27FC236}">
                    <a16:creationId xmlns:a16="http://schemas.microsoft.com/office/drawing/2014/main" id="{427BB8D6-57C3-4F48-AF5C-B4D6D72BBFC0}"/>
                  </a:ext>
                </a:extLst>
              </p:cNvPr>
              <p:cNvSpPr/>
              <p:nvPr/>
            </p:nvSpPr>
            <p:spPr>
              <a:xfrm>
                <a:off x="5724330" y="2914098"/>
                <a:ext cx="578498" cy="961669"/>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Rounded Rectangle 6">
                <a:extLst>
                  <a:ext uri="{FF2B5EF4-FFF2-40B4-BE49-F238E27FC236}">
                    <a16:creationId xmlns:a16="http://schemas.microsoft.com/office/drawing/2014/main" id="{8E25928E-0D3D-4F2B-A91C-618476B9D972}"/>
                  </a:ext>
                </a:extLst>
              </p:cNvPr>
              <p:cNvSpPr/>
              <p:nvPr/>
            </p:nvSpPr>
            <p:spPr>
              <a:xfrm>
                <a:off x="5756987" y="3934698"/>
                <a:ext cx="158620" cy="961669"/>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Rounded Rectangle 7">
                <a:extLst>
                  <a:ext uri="{FF2B5EF4-FFF2-40B4-BE49-F238E27FC236}">
                    <a16:creationId xmlns:a16="http://schemas.microsoft.com/office/drawing/2014/main" id="{14314CDA-C8FD-48F6-A77C-F4733890D0ED}"/>
                  </a:ext>
                </a:extLst>
              </p:cNvPr>
              <p:cNvSpPr/>
              <p:nvPr/>
            </p:nvSpPr>
            <p:spPr>
              <a:xfrm>
                <a:off x="6097554" y="3934697"/>
                <a:ext cx="158620" cy="961669"/>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Rounded Rectangle 8">
                <a:extLst>
                  <a:ext uri="{FF2B5EF4-FFF2-40B4-BE49-F238E27FC236}">
                    <a16:creationId xmlns:a16="http://schemas.microsoft.com/office/drawing/2014/main" id="{4FEEB819-260B-46FA-B92D-8D49C5712705}"/>
                  </a:ext>
                </a:extLst>
              </p:cNvPr>
              <p:cNvSpPr/>
              <p:nvPr/>
            </p:nvSpPr>
            <p:spPr>
              <a:xfrm>
                <a:off x="7820607" y="4079918"/>
                <a:ext cx="158620" cy="961669"/>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Rounded Rectangle 9">
                <a:extLst>
                  <a:ext uri="{FF2B5EF4-FFF2-40B4-BE49-F238E27FC236}">
                    <a16:creationId xmlns:a16="http://schemas.microsoft.com/office/drawing/2014/main" id="{6DF32A71-9187-41C2-A259-AD0CCF3C771E}"/>
                  </a:ext>
                </a:extLst>
              </p:cNvPr>
              <p:cNvSpPr/>
              <p:nvPr/>
            </p:nvSpPr>
            <p:spPr>
              <a:xfrm>
                <a:off x="7480040" y="4079919"/>
                <a:ext cx="158620" cy="961669"/>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Isosceles Triangle 196">
                <a:extLst>
                  <a:ext uri="{FF2B5EF4-FFF2-40B4-BE49-F238E27FC236}">
                    <a16:creationId xmlns:a16="http://schemas.microsoft.com/office/drawing/2014/main" id="{39195B5C-5235-47C6-951C-A83FE7B77E17}"/>
                  </a:ext>
                </a:extLst>
              </p:cNvPr>
              <p:cNvSpPr/>
              <p:nvPr/>
            </p:nvSpPr>
            <p:spPr>
              <a:xfrm>
                <a:off x="7203233" y="2941529"/>
                <a:ext cx="1007706" cy="1063745"/>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Diagonal Stripe 197">
                <a:extLst>
                  <a:ext uri="{FF2B5EF4-FFF2-40B4-BE49-F238E27FC236}">
                    <a16:creationId xmlns:a16="http://schemas.microsoft.com/office/drawing/2014/main" id="{190B4959-C59E-49DD-9BE7-DBFE8D4ADA96}"/>
                  </a:ext>
                </a:extLst>
              </p:cNvPr>
              <p:cNvSpPr/>
              <p:nvPr/>
            </p:nvSpPr>
            <p:spPr>
              <a:xfrm rot="3077594" flipH="1">
                <a:off x="5350867" y="2978663"/>
                <a:ext cx="474422" cy="846360"/>
              </a:xfrm>
              <a:prstGeom prst="diagStripe">
                <a:avLst>
                  <a:gd name="adj" fmla="val 7757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9" name="Diagonal Stripe 198">
                <a:extLst>
                  <a:ext uri="{FF2B5EF4-FFF2-40B4-BE49-F238E27FC236}">
                    <a16:creationId xmlns:a16="http://schemas.microsoft.com/office/drawing/2014/main" id="{AB216B70-A029-4AC8-B941-19B6874DA07C}"/>
                  </a:ext>
                </a:extLst>
              </p:cNvPr>
              <p:cNvSpPr/>
              <p:nvPr/>
            </p:nvSpPr>
            <p:spPr>
              <a:xfrm rot="259282" flipH="1">
                <a:off x="6102935" y="2952336"/>
                <a:ext cx="474422" cy="846360"/>
              </a:xfrm>
              <a:prstGeom prst="diagStripe">
                <a:avLst>
                  <a:gd name="adj" fmla="val 7757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0" name="Diagonal Stripe 199">
                <a:extLst>
                  <a:ext uri="{FF2B5EF4-FFF2-40B4-BE49-F238E27FC236}">
                    <a16:creationId xmlns:a16="http://schemas.microsoft.com/office/drawing/2014/main" id="{AB2D76F5-2D95-478A-AB9F-FF966909EAD2}"/>
                  </a:ext>
                </a:extLst>
              </p:cNvPr>
              <p:cNvSpPr/>
              <p:nvPr/>
            </p:nvSpPr>
            <p:spPr>
              <a:xfrm rot="3567950" flipH="1">
                <a:off x="7306440" y="2951370"/>
                <a:ext cx="207242" cy="662137"/>
              </a:xfrm>
              <a:prstGeom prst="diagStripe">
                <a:avLst>
                  <a:gd name="adj" fmla="val 7757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1" name="Diagonal Stripe 200">
                <a:extLst>
                  <a:ext uri="{FF2B5EF4-FFF2-40B4-BE49-F238E27FC236}">
                    <a16:creationId xmlns:a16="http://schemas.microsoft.com/office/drawing/2014/main" id="{1A8D6AEB-23A7-4ED0-8ED0-FE4E072069CB}"/>
                  </a:ext>
                </a:extLst>
              </p:cNvPr>
              <p:cNvSpPr/>
              <p:nvPr/>
            </p:nvSpPr>
            <p:spPr>
              <a:xfrm rot="20897943" flipH="1">
                <a:off x="7793683" y="3018429"/>
                <a:ext cx="342664" cy="486962"/>
              </a:xfrm>
              <a:prstGeom prst="diagStripe">
                <a:avLst>
                  <a:gd name="adj" fmla="val 7757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2" name="Rounded Rectangle 17">
                <a:extLst>
                  <a:ext uri="{FF2B5EF4-FFF2-40B4-BE49-F238E27FC236}">
                    <a16:creationId xmlns:a16="http://schemas.microsoft.com/office/drawing/2014/main" id="{EE9E28E3-E0F0-40EE-893D-E57DFE924869}"/>
                  </a:ext>
                </a:extLst>
              </p:cNvPr>
              <p:cNvSpPr/>
              <p:nvPr/>
            </p:nvSpPr>
            <p:spPr>
              <a:xfrm>
                <a:off x="7951401" y="3020867"/>
                <a:ext cx="310054" cy="514212"/>
              </a:xfrm>
              <a:prstGeom prst="roundRect">
                <a:avLst>
                  <a:gd name="adj" fmla="val 4296"/>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Rounded Rectangle 18">
                <a:extLst>
                  <a:ext uri="{FF2B5EF4-FFF2-40B4-BE49-F238E27FC236}">
                    <a16:creationId xmlns:a16="http://schemas.microsoft.com/office/drawing/2014/main" id="{25101EC7-3364-4EF4-AF94-82E07B4A27CD}"/>
                  </a:ext>
                </a:extLst>
              </p:cNvPr>
              <p:cNvSpPr/>
              <p:nvPr/>
            </p:nvSpPr>
            <p:spPr>
              <a:xfrm>
                <a:off x="5557989" y="3216295"/>
                <a:ext cx="310054" cy="514212"/>
              </a:xfrm>
              <a:prstGeom prst="roundRect">
                <a:avLst>
                  <a:gd name="adj" fmla="val 4296"/>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5" name="Picture 4">
            <a:extLst>
              <a:ext uri="{FF2B5EF4-FFF2-40B4-BE49-F238E27FC236}">
                <a16:creationId xmlns:a16="http://schemas.microsoft.com/office/drawing/2014/main" id="{6D59422F-CB50-4239-A57F-F25EF28249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65208" y="2556510"/>
            <a:ext cx="1646682" cy="1646682"/>
          </a:xfrm>
          <a:prstGeom prst="rect">
            <a:avLst/>
          </a:prstGeom>
        </p:spPr>
      </p:pic>
      <p:pic>
        <p:nvPicPr>
          <p:cNvPr id="7" name="Picture 6">
            <a:extLst>
              <a:ext uri="{FF2B5EF4-FFF2-40B4-BE49-F238E27FC236}">
                <a16:creationId xmlns:a16="http://schemas.microsoft.com/office/drawing/2014/main" id="{9EFE59A8-7593-4227-86F4-144E13A73A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57816" y="4801248"/>
            <a:ext cx="1338720" cy="1338720"/>
          </a:xfrm>
          <a:prstGeom prst="rect">
            <a:avLst/>
          </a:prstGeom>
        </p:spPr>
      </p:pic>
      <p:grpSp>
        <p:nvGrpSpPr>
          <p:cNvPr id="11" name="Group 10">
            <a:extLst>
              <a:ext uri="{FF2B5EF4-FFF2-40B4-BE49-F238E27FC236}">
                <a16:creationId xmlns:a16="http://schemas.microsoft.com/office/drawing/2014/main" id="{C2362BA9-A10F-449F-A946-4F4A2860F481}"/>
              </a:ext>
            </a:extLst>
          </p:cNvPr>
          <p:cNvGrpSpPr/>
          <p:nvPr/>
        </p:nvGrpSpPr>
        <p:grpSpPr>
          <a:xfrm>
            <a:off x="1124865" y="1708747"/>
            <a:ext cx="1965807" cy="1960965"/>
            <a:chOff x="649377" y="1471003"/>
            <a:chExt cx="1965807" cy="1960965"/>
          </a:xfrm>
        </p:grpSpPr>
        <p:pic>
          <p:nvPicPr>
            <p:cNvPr id="10" name="Picture 9">
              <a:extLst>
                <a:ext uri="{FF2B5EF4-FFF2-40B4-BE49-F238E27FC236}">
                  <a16:creationId xmlns:a16="http://schemas.microsoft.com/office/drawing/2014/main" id="{2C836188-51E1-43DD-9961-638E24DA68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9377" y="1471003"/>
              <a:ext cx="1965807" cy="1960965"/>
            </a:xfrm>
            <a:prstGeom prst="rect">
              <a:avLst/>
            </a:prstGeom>
          </p:spPr>
        </p:pic>
        <p:grpSp>
          <p:nvGrpSpPr>
            <p:cNvPr id="183" name="Group 182">
              <a:extLst>
                <a:ext uri="{FF2B5EF4-FFF2-40B4-BE49-F238E27FC236}">
                  <a16:creationId xmlns:a16="http://schemas.microsoft.com/office/drawing/2014/main" id="{C9D7AAF0-4E10-4D28-981A-897652ABA2FD}"/>
                </a:ext>
              </a:extLst>
            </p:cNvPr>
            <p:cNvGrpSpPr/>
            <p:nvPr/>
          </p:nvGrpSpPr>
          <p:grpSpPr>
            <a:xfrm>
              <a:off x="1865376" y="2359152"/>
              <a:ext cx="685800" cy="466344"/>
              <a:chOff x="2258568" y="2679192"/>
              <a:chExt cx="685800" cy="502920"/>
            </a:xfrm>
          </p:grpSpPr>
          <p:sp>
            <p:nvSpPr>
              <p:cNvPr id="180" name="Rectangle 179">
                <a:extLst>
                  <a:ext uri="{FF2B5EF4-FFF2-40B4-BE49-F238E27FC236}">
                    <a16:creationId xmlns:a16="http://schemas.microsoft.com/office/drawing/2014/main" id="{A18DA653-0114-45BB-865A-5AA9D2784E85}"/>
                  </a:ext>
                </a:extLst>
              </p:cNvPr>
              <p:cNvSpPr/>
              <p:nvPr/>
            </p:nvSpPr>
            <p:spPr>
              <a:xfrm>
                <a:off x="2258568" y="2679192"/>
                <a:ext cx="6858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6827D927-097F-45AF-90A9-67E610DFBCF5}"/>
                  </a:ext>
                </a:extLst>
              </p:cNvPr>
              <p:cNvSpPr/>
              <p:nvPr/>
            </p:nvSpPr>
            <p:spPr>
              <a:xfrm>
                <a:off x="2295144" y="3090672"/>
                <a:ext cx="649224" cy="9144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4" name="Group 13">
            <a:extLst>
              <a:ext uri="{FF2B5EF4-FFF2-40B4-BE49-F238E27FC236}">
                <a16:creationId xmlns:a16="http://schemas.microsoft.com/office/drawing/2014/main" id="{9865D766-C4CC-4400-B046-AF9503543457}"/>
              </a:ext>
            </a:extLst>
          </p:cNvPr>
          <p:cNvGrpSpPr/>
          <p:nvPr/>
        </p:nvGrpSpPr>
        <p:grpSpPr>
          <a:xfrm>
            <a:off x="6272784" y="4489704"/>
            <a:ext cx="2090928" cy="1889760"/>
            <a:chOff x="6272784" y="4489704"/>
            <a:chExt cx="2090928" cy="1889760"/>
          </a:xfrm>
        </p:grpSpPr>
        <p:grpSp>
          <p:nvGrpSpPr>
            <p:cNvPr id="178" name="Group 177">
              <a:extLst>
                <a:ext uri="{FF2B5EF4-FFF2-40B4-BE49-F238E27FC236}">
                  <a16:creationId xmlns:a16="http://schemas.microsoft.com/office/drawing/2014/main" id="{4361AC88-44E6-4C22-ACCE-D36679E56CE8}"/>
                </a:ext>
              </a:extLst>
            </p:cNvPr>
            <p:cNvGrpSpPr/>
            <p:nvPr/>
          </p:nvGrpSpPr>
          <p:grpSpPr>
            <a:xfrm>
              <a:off x="6272784" y="4489704"/>
              <a:ext cx="2090928" cy="1889760"/>
              <a:chOff x="4946904" y="2596896"/>
              <a:chExt cx="2090928" cy="1889760"/>
            </a:xfrm>
          </p:grpSpPr>
          <p:sp>
            <p:nvSpPr>
              <p:cNvPr id="175" name="Rectangle 174">
                <a:extLst>
                  <a:ext uri="{FF2B5EF4-FFF2-40B4-BE49-F238E27FC236}">
                    <a16:creationId xmlns:a16="http://schemas.microsoft.com/office/drawing/2014/main" id="{DBF79124-995C-48B0-A2D2-F0FB262B5170}"/>
                  </a:ext>
                </a:extLst>
              </p:cNvPr>
              <p:cNvSpPr/>
              <p:nvPr/>
            </p:nvSpPr>
            <p:spPr>
              <a:xfrm>
                <a:off x="4946904" y="2596896"/>
                <a:ext cx="2090928" cy="18897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0" name="Group 119">
                <a:extLst>
                  <a:ext uri="{FF2B5EF4-FFF2-40B4-BE49-F238E27FC236}">
                    <a16:creationId xmlns:a16="http://schemas.microsoft.com/office/drawing/2014/main" id="{FFE3D935-5DF4-4CD0-9391-743552746C60}"/>
                  </a:ext>
                </a:extLst>
              </p:cNvPr>
              <p:cNvGrpSpPr/>
              <p:nvPr/>
            </p:nvGrpSpPr>
            <p:grpSpPr>
              <a:xfrm>
                <a:off x="5926716" y="2633472"/>
                <a:ext cx="912996" cy="1835189"/>
                <a:chOff x="6024626" y="2155709"/>
                <a:chExt cx="843991" cy="1711441"/>
              </a:xfrm>
            </p:grpSpPr>
            <p:grpSp>
              <p:nvGrpSpPr>
                <p:cNvPr id="121" name="Group 120">
                  <a:extLst>
                    <a:ext uri="{FF2B5EF4-FFF2-40B4-BE49-F238E27FC236}">
                      <a16:creationId xmlns:a16="http://schemas.microsoft.com/office/drawing/2014/main" id="{65FB371C-2DCD-4C57-9EDD-DD749270A09B}"/>
                    </a:ext>
                  </a:extLst>
                </p:cNvPr>
                <p:cNvGrpSpPr/>
                <p:nvPr/>
              </p:nvGrpSpPr>
              <p:grpSpPr>
                <a:xfrm flipH="1">
                  <a:off x="6024626" y="2155709"/>
                  <a:ext cx="843991" cy="1711441"/>
                  <a:chOff x="3369330" y="990600"/>
                  <a:chExt cx="1891155" cy="3834873"/>
                </a:xfrm>
              </p:grpSpPr>
              <p:sp>
                <p:nvSpPr>
                  <p:cNvPr id="123" name="Rounded Rectangle 44">
                    <a:extLst>
                      <a:ext uri="{FF2B5EF4-FFF2-40B4-BE49-F238E27FC236}">
                        <a16:creationId xmlns:a16="http://schemas.microsoft.com/office/drawing/2014/main" id="{4EE08A72-5EDD-4CD9-AC3B-711380E321B1}"/>
                      </a:ext>
                    </a:extLst>
                  </p:cNvPr>
                  <p:cNvSpPr/>
                  <p:nvPr/>
                </p:nvSpPr>
                <p:spPr>
                  <a:xfrm>
                    <a:off x="3969136" y="1851513"/>
                    <a:ext cx="473009" cy="180480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45">
                    <a:extLst>
                      <a:ext uri="{FF2B5EF4-FFF2-40B4-BE49-F238E27FC236}">
                        <a16:creationId xmlns:a16="http://schemas.microsoft.com/office/drawing/2014/main" id="{55D0138E-C58B-4F2F-8B40-24F09ABDA71E}"/>
                      </a:ext>
                    </a:extLst>
                  </p:cNvPr>
                  <p:cNvSpPr/>
                  <p:nvPr/>
                </p:nvSpPr>
                <p:spPr>
                  <a:xfrm rot="5745961">
                    <a:off x="4829111" y="2296036"/>
                    <a:ext cx="221193" cy="641554"/>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ounded Rectangle 46">
                    <a:extLst>
                      <a:ext uri="{FF2B5EF4-FFF2-40B4-BE49-F238E27FC236}">
                        <a16:creationId xmlns:a16="http://schemas.microsoft.com/office/drawing/2014/main" id="{5F963055-931F-4D29-AF0F-ACF87FEE6AA6}"/>
                      </a:ext>
                    </a:extLst>
                  </p:cNvPr>
                  <p:cNvSpPr/>
                  <p:nvPr/>
                </p:nvSpPr>
                <p:spPr>
                  <a:xfrm rot="19242442">
                    <a:off x="4383575" y="1823704"/>
                    <a:ext cx="263635" cy="970284"/>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ounded Rectangle 47">
                    <a:extLst>
                      <a:ext uri="{FF2B5EF4-FFF2-40B4-BE49-F238E27FC236}">
                        <a16:creationId xmlns:a16="http://schemas.microsoft.com/office/drawing/2014/main" id="{696041DA-7495-4FB6-A59D-4D1A9CE6BB91}"/>
                      </a:ext>
                    </a:extLst>
                  </p:cNvPr>
                  <p:cNvSpPr/>
                  <p:nvPr/>
                </p:nvSpPr>
                <p:spPr>
                  <a:xfrm rot="1069183">
                    <a:off x="3771165" y="3357495"/>
                    <a:ext cx="310163" cy="146797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ounded Rectangle 48">
                    <a:extLst>
                      <a:ext uri="{FF2B5EF4-FFF2-40B4-BE49-F238E27FC236}">
                        <a16:creationId xmlns:a16="http://schemas.microsoft.com/office/drawing/2014/main" id="{D08F311F-4FDF-45F6-9690-2D6FD202B1C2}"/>
                      </a:ext>
                    </a:extLst>
                  </p:cNvPr>
                  <p:cNvSpPr/>
                  <p:nvPr/>
                </p:nvSpPr>
                <p:spPr>
                  <a:xfrm rot="7465154">
                    <a:off x="4327124" y="3276318"/>
                    <a:ext cx="339233" cy="714545"/>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9D283689-9F7D-4290-966B-59369E69CAF1}"/>
                      </a:ext>
                    </a:extLst>
                  </p:cNvPr>
                  <p:cNvSpPr/>
                  <p:nvPr/>
                </p:nvSpPr>
                <p:spPr>
                  <a:xfrm>
                    <a:off x="3828296" y="990600"/>
                    <a:ext cx="754690" cy="75475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ounded Rectangle 50">
                    <a:extLst>
                      <a:ext uri="{FF2B5EF4-FFF2-40B4-BE49-F238E27FC236}">
                        <a16:creationId xmlns:a16="http://schemas.microsoft.com/office/drawing/2014/main" id="{749E4B9C-7AD9-4BF0-9BBB-5340AEB9DB71}"/>
                      </a:ext>
                    </a:extLst>
                  </p:cNvPr>
                  <p:cNvSpPr/>
                  <p:nvPr/>
                </p:nvSpPr>
                <p:spPr>
                  <a:xfrm rot="8114643">
                    <a:off x="3369330" y="2096811"/>
                    <a:ext cx="1062605" cy="258840"/>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ounded Rectangle 51">
                    <a:extLst>
                      <a:ext uri="{FF2B5EF4-FFF2-40B4-BE49-F238E27FC236}">
                        <a16:creationId xmlns:a16="http://schemas.microsoft.com/office/drawing/2014/main" id="{5E05D3B3-80A5-45BA-A87A-68635AC35D38}"/>
                      </a:ext>
                    </a:extLst>
                  </p:cNvPr>
                  <p:cNvSpPr/>
                  <p:nvPr/>
                </p:nvSpPr>
                <p:spPr>
                  <a:xfrm>
                    <a:off x="4566960" y="3629049"/>
                    <a:ext cx="252342" cy="870346"/>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ounded Rectangle 52">
                    <a:extLst>
                      <a:ext uri="{FF2B5EF4-FFF2-40B4-BE49-F238E27FC236}">
                        <a16:creationId xmlns:a16="http://schemas.microsoft.com/office/drawing/2014/main" id="{76DCD794-8299-4839-A55F-C16DB1EC1457}"/>
                      </a:ext>
                    </a:extLst>
                  </p:cNvPr>
                  <p:cNvSpPr/>
                  <p:nvPr/>
                </p:nvSpPr>
                <p:spPr>
                  <a:xfrm rot="240782">
                    <a:off x="3453400" y="2446870"/>
                    <a:ext cx="221193" cy="753305"/>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2" name="Isosceles Triangle 121">
                  <a:extLst>
                    <a:ext uri="{FF2B5EF4-FFF2-40B4-BE49-F238E27FC236}">
                      <a16:creationId xmlns:a16="http://schemas.microsoft.com/office/drawing/2014/main" id="{6E587AFE-5A11-4DFA-9AAC-C3A4D58E3C38}"/>
                    </a:ext>
                  </a:extLst>
                </p:cNvPr>
                <p:cNvSpPr/>
                <p:nvPr/>
              </p:nvSpPr>
              <p:spPr>
                <a:xfrm>
                  <a:off x="6261027" y="2678048"/>
                  <a:ext cx="472875" cy="623045"/>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13" name="Picture 12">
              <a:extLst>
                <a:ext uri="{FF2B5EF4-FFF2-40B4-BE49-F238E27FC236}">
                  <a16:creationId xmlns:a16="http://schemas.microsoft.com/office/drawing/2014/main" id="{2B29BBD3-244D-48B7-9CAE-C3B09FEF1A2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16281" y="5558028"/>
              <a:ext cx="732422" cy="742188"/>
            </a:xfrm>
            <a:prstGeom prst="rect">
              <a:avLst/>
            </a:prstGeom>
          </p:spPr>
        </p:pic>
      </p:grpSp>
      <p:grpSp>
        <p:nvGrpSpPr>
          <p:cNvPr id="15" name="Group 14">
            <a:extLst>
              <a:ext uri="{FF2B5EF4-FFF2-40B4-BE49-F238E27FC236}">
                <a16:creationId xmlns:a16="http://schemas.microsoft.com/office/drawing/2014/main" id="{CF042649-25AF-4CE8-9860-E45B7A65FD0E}"/>
              </a:ext>
            </a:extLst>
          </p:cNvPr>
          <p:cNvGrpSpPr/>
          <p:nvPr/>
        </p:nvGrpSpPr>
        <p:grpSpPr>
          <a:xfrm>
            <a:off x="4617720" y="1892808"/>
            <a:ext cx="1719072" cy="1645920"/>
            <a:chOff x="4617720" y="1892808"/>
            <a:chExt cx="1719072" cy="1645920"/>
          </a:xfrm>
        </p:grpSpPr>
        <p:grpSp>
          <p:nvGrpSpPr>
            <p:cNvPr id="177" name="Group 176">
              <a:extLst>
                <a:ext uri="{FF2B5EF4-FFF2-40B4-BE49-F238E27FC236}">
                  <a16:creationId xmlns:a16="http://schemas.microsoft.com/office/drawing/2014/main" id="{49EF61D9-5F19-4E3C-9532-4A65A6018724}"/>
                </a:ext>
              </a:extLst>
            </p:cNvPr>
            <p:cNvGrpSpPr/>
            <p:nvPr/>
          </p:nvGrpSpPr>
          <p:grpSpPr>
            <a:xfrm>
              <a:off x="4617720" y="1892808"/>
              <a:ext cx="1719072" cy="1645920"/>
              <a:chOff x="2862072" y="1152144"/>
              <a:chExt cx="1719072" cy="1645920"/>
            </a:xfrm>
          </p:grpSpPr>
          <p:sp>
            <p:nvSpPr>
              <p:cNvPr id="8" name="Rectangle 7">
                <a:extLst>
                  <a:ext uri="{FF2B5EF4-FFF2-40B4-BE49-F238E27FC236}">
                    <a16:creationId xmlns:a16="http://schemas.microsoft.com/office/drawing/2014/main" id="{41CEF1DB-FCA3-4FDC-AC04-477EDAADE3BB}"/>
                  </a:ext>
                </a:extLst>
              </p:cNvPr>
              <p:cNvSpPr/>
              <p:nvPr/>
            </p:nvSpPr>
            <p:spPr>
              <a:xfrm>
                <a:off x="2862072" y="1152144"/>
                <a:ext cx="1719072" cy="16459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4" name="Group 163">
                <a:extLst>
                  <a:ext uri="{FF2B5EF4-FFF2-40B4-BE49-F238E27FC236}">
                    <a16:creationId xmlns:a16="http://schemas.microsoft.com/office/drawing/2014/main" id="{86F95772-1A40-4033-B846-1D10EA611737}"/>
                  </a:ext>
                </a:extLst>
              </p:cNvPr>
              <p:cNvGrpSpPr/>
              <p:nvPr/>
            </p:nvGrpSpPr>
            <p:grpSpPr>
              <a:xfrm>
                <a:off x="3450964" y="1210113"/>
                <a:ext cx="513522" cy="1233940"/>
                <a:chOff x="6402323" y="3669850"/>
                <a:chExt cx="949091" cy="2280566"/>
              </a:xfrm>
            </p:grpSpPr>
            <p:sp>
              <p:nvSpPr>
                <p:cNvPr id="166" name="Oval 165">
                  <a:extLst>
                    <a:ext uri="{FF2B5EF4-FFF2-40B4-BE49-F238E27FC236}">
                      <a16:creationId xmlns:a16="http://schemas.microsoft.com/office/drawing/2014/main" id="{FF3D5E1C-23B4-432F-9923-296393C8C844}"/>
                    </a:ext>
                  </a:extLst>
                </p:cNvPr>
                <p:cNvSpPr/>
                <p:nvPr/>
              </p:nvSpPr>
              <p:spPr>
                <a:xfrm>
                  <a:off x="6714988" y="3669850"/>
                  <a:ext cx="636426" cy="63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7" name="Rounded Rectangle 17">
                  <a:extLst>
                    <a:ext uri="{FF2B5EF4-FFF2-40B4-BE49-F238E27FC236}">
                      <a16:creationId xmlns:a16="http://schemas.microsoft.com/office/drawing/2014/main" id="{EA457593-CB48-421F-90F7-3D0E884B690F}"/>
                    </a:ext>
                  </a:extLst>
                </p:cNvPr>
                <p:cNvSpPr/>
                <p:nvPr/>
              </p:nvSpPr>
              <p:spPr>
                <a:xfrm rot="2346074">
                  <a:off x="6402323" y="4239837"/>
                  <a:ext cx="351909" cy="957791"/>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8" name="Rounded Rectangle 17">
                  <a:extLst>
                    <a:ext uri="{FF2B5EF4-FFF2-40B4-BE49-F238E27FC236}">
                      <a16:creationId xmlns:a16="http://schemas.microsoft.com/office/drawing/2014/main" id="{CDBEBC2B-CAC5-446B-A932-0F3F5B058336}"/>
                    </a:ext>
                  </a:extLst>
                </p:cNvPr>
                <p:cNvSpPr/>
                <p:nvPr/>
              </p:nvSpPr>
              <p:spPr>
                <a:xfrm rot="18982447">
                  <a:off x="6843415" y="4229361"/>
                  <a:ext cx="255239" cy="765674"/>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9" name="Rounded Rectangle 17">
                  <a:extLst>
                    <a:ext uri="{FF2B5EF4-FFF2-40B4-BE49-F238E27FC236}">
                      <a16:creationId xmlns:a16="http://schemas.microsoft.com/office/drawing/2014/main" id="{4FAFF784-1C06-4195-8595-B1C3C6B89C72}"/>
                    </a:ext>
                  </a:extLst>
                </p:cNvPr>
                <p:cNvSpPr/>
                <p:nvPr/>
              </p:nvSpPr>
              <p:spPr>
                <a:xfrm rot="18927945">
                  <a:off x="6463171" y="4844992"/>
                  <a:ext cx="255239" cy="765674"/>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0" name="Rounded Rectangle 17">
                  <a:extLst>
                    <a:ext uri="{FF2B5EF4-FFF2-40B4-BE49-F238E27FC236}">
                      <a16:creationId xmlns:a16="http://schemas.microsoft.com/office/drawing/2014/main" id="{FA8BA6AF-3D60-4B66-9EF4-D55D88C739C2}"/>
                    </a:ext>
                  </a:extLst>
                </p:cNvPr>
                <p:cNvSpPr/>
                <p:nvPr/>
              </p:nvSpPr>
              <p:spPr>
                <a:xfrm rot="245469">
                  <a:off x="6723408" y="5359827"/>
                  <a:ext cx="255239" cy="53441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1" name="Rounded Rectangle 17">
                  <a:extLst>
                    <a:ext uri="{FF2B5EF4-FFF2-40B4-BE49-F238E27FC236}">
                      <a16:creationId xmlns:a16="http://schemas.microsoft.com/office/drawing/2014/main" id="{A3E726EA-75A5-44D8-BE0B-CCD41235D94D}"/>
                    </a:ext>
                  </a:extLst>
                </p:cNvPr>
                <p:cNvSpPr/>
                <p:nvPr/>
              </p:nvSpPr>
              <p:spPr>
                <a:xfrm rot="17455524">
                  <a:off x="6855500" y="5643659"/>
                  <a:ext cx="176661" cy="436853"/>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grpSp>
          <p:nvGrpSpPr>
            <p:cNvPr id="92" name="Group 13">
              <a:extLst>
                <a:ext uri="{FF2B5EF4-FFF2-40B4-BE49-F238E27FC236}">
                  <a16:creationId xmlns:a16="http://schemas.microsoft.com/office/drawing/2014/main" id="{FD63FA20-13B0-4E4F-9DD4-7B3E0276F8A6}"/>
                </a:ext>
              </a:extLst>
            </p:cNvPr>
            <p:cNvGrpSpPr/>
            <p:nvPr/>
          </p:nvGrpSpPr>
          <p:grpSpPr>
            <a:xfrm>
              <a:off x="4782207" y="2600443"/>
              <a:ext cx="1281410" cy="832854"/>
              <a:chOff x="2625811" y="3146981"/>
              <a:chExt cx="4730578" cy="3074646"/>
            </a:xfrm>
          </p:grpSpPr>
          <p:sp>
            <p:nvSpPr>
              <p:cNvPr id="93" name="Donut 113">
                <a:extLst>
                  <a:ext uri="{FF2B5EF4-FFF2-40B4-BE49-F238E27FC236}">
                    <a16:creationId xmlns:a16="http://schemas.microsoft.com/office/drawing/2014/main" id="{5F693DC0-3C34-4C17-9E2B-9C3547FEC33A}"/>
                  </a:ext>
                </a:extLst>
              </p:cNvPr>
              <p:cNvSpPr/>
              <p:nvPr/>
            </p:nvSpPr>
            <p:spPr>
              <a:xfrm>
                <a:off x="5679989" y="4520513"/>
                <a:ext cx="1676400" cy="1676400"/>
              </a:xfrm>
              <a:prstGeom prst="donut">
                <a:avLst>
                  <a:gd name="adj" fmla="val 5541"/>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4" name="Flowchart: Sort 93">
                <a:extLst>
                  <a:ext uri="{FF2B5EF4-FFF2-40B4-BE49-F238E27FC236}">
                    <a16:creationId xmlns:a16="http://schemas.microsoft.com/office/drawing/2014/main" id="{3FE6C5BE-DB34-43A4-AB4E-4F1DCAAE72A7}"/>
                  </a:ext>
                </a:extLst>
              </p:cNvPr>
              <p:cNvSpPr/>
              <p:nvPr/>
            </p:nvSpPr>
            <p:spPr>
              <a:xfrm rot="3954982">
                <a:off x="4042308" y="3318188"/>
                <a:ext cx="1316124" cy="2996674"/>
              </a:xfrm>
              <a:prstGeom prst="flowChartSort">
                <a:avLst/>
              </a:prstGeom>
              <a:noFill/>
              <a:ln w="889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Donut 115">
                <a:extLst>
                  <a:ext uri="{FF2B5EF4-FFF2-40B4-BE49-F238E27FC236}">
                    <a16:creationId xmlns:a16="http://schemas.microsoft.com/office/drawing/2014/main" id="{4629E58B-73C1-4E1A-B6D1-F030D940B0F9}"/>
                  </a:ext>
                </a:extLst>
              </p:cNvPr>
              <p:cNvSpPr/>
              <p:nvPr/>
            </p:nvSpPr>
            <p:spPr>
              <a:xfrm>
                <a:off x="2625811" y="4545227"/>
                <a:ext cx="1676400" cy="1676400"/>
              </a:xfrm>
              <a:prstGeom prst="donut">
                <a:avLst>
                  <a:gd name="adj" fmla="val 5541"/>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6" name="Donut 116">
                <a:extLst>
                  <a:ext uri="{FF2B5EF4-FFF2-40B4-BE49-F238E27FC236}">
                    <a16:creationId xmlns:a16="http://schemas.microsoft.com/office/drawing/2014/main" id="{8ECC7A77-22F3-40FA-BCCD-A4BA8E42DDEC}"/>
                  </a:ext>
                </a:extLst>
              </p:cNvPr>
              <p:cNvSpPr/>
              <p:nvPr/>
            </p:nvSpPr>
            <p:spPr>
              <a:xfrm>
                <a:off x="4800600" y="5334000"/>
                <a:ext cx="609600" cy="609600"/>
              </a:xfrm>
              <a:prstGeom prst="donut">
                <a:avLst>
                  <a:gd name="adj" fmla="val 1745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7" name="Rounded Rectangle 117">
                <a:extLst>
                  <a:ext uri="{FF2B5EF4-FFF2-40B4-BE49-F238E27FC236}">
                    <a16:creationId xmlns:a16="http://schemas.microsoft.com/office/drawing/2014/main" id="{4452FE5B-DAD1-4E6A-9E35-7D5CD85C1B5B}"/>
                  </a:ext>
                </a:extLst>
              </p:cNvPr>
              <p:cNvSpPr/>
              <p:nvPr/>
            </p:nvSpPr>
            <p:spPr>
              <a:xfrm rot="20488730">
                <a:off x="4475252" y="3361498"/>
                <a:ext cx="106222" cy="2065129"/>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ounded Rectangle 118">
                <a:extLst>
                  <a:ext uri="{FF2B5EF4-FFF2-40B4-BE49-F238E27FC236}">
                    <a16:creationId xmlns:a16="http://schemas.microsoft.com/office/drawing/2014/main" id="{4286FEF3-0D01-49D2-8612-E732D5EBA555}"/>
                  </a:ext>
                </a:extLst>
              </p:cNvPr>
              <p:cNvSpPr/>
              <p:nvPr/>
            </p:nvSpPr>
            <p:spPr>
              <a:xfrm rot="20488730">
                <a:off x="6102260" y="3146981"/>
                <a:ext cx="136600" cy="2343822"/>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ounded Rectangle 119">
                <a:extLst>
                  <a:ext uri="{FF2B5EF4-FFF2-40B4-BE49-F238E27FC236}">
                    <a16:creationId xmlns:a16="http://schemas.microsoft.com/office/drawing/2014/main" id="{C213B66B-8B12-4434-9CEB-A922635E663C}"/>
                  </a:ext>
                </a:extLst>
              </p:cNvPr>
              <p:cNvSpPr/>
              <p:nvPr/>
            </p:nvSpPr>
            <p:spPr>
              <a:xfrm rot="16200000">
                <a:off x="5538126" y="3006571"/>
                <a:ext cx="123568" cy="581248"/>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ounded Rectangle 120">
                <a:extLst>
                  <a:ext uri="{FF2B5EF4-FFF2-40B4-BE49-F238E27FC236}">
                    <a16:creationId xmlns:a16="http://schemas.microsoft.com/office/drawing/2014/main" id="{5524434D-4698-4B86-8512-91618C6E6894}"/>
                  </a:ext>
                </a:extLst>
              </p:cNvPr>
              <p:cNvSpPr/>
              <p:nvPr/>
            </p:nvSpPr>
            <p:spPr>
              <a:xfrm rot="16200000">
                <a:off x="3975790" y="3061387"/>
                <a:ext cx="152398" cy="735227"/>
              </a:xfrm>
              <a:prstGeom prst="roundRect">
                <a:avLst>
                  <a:gd name="adj" fmla="val 2207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993549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4"/>
                                        </p:tgtEl>
                                        <p:attrNameLst>
                                          <p:attrName>style.visibility</p:attrName>
                                        </p:attrNameLst>
                                      </p:cBhvr>
                                      <p:to>
                                        <p:strVal val="visible"/>
                                      </p:to>
                                    </p:set>
                                    <p:animEffect transition="in" filter="fade">
                                      <p:cBhvr>
                                        <p:cTn id="7" dur="1000"/>
                                        <p:tgtEl>
                                          <p:spTgt spid="184"/>
                                        </p:tgtEl>
                                      </p:cBhvr>
                                    </p:animEffect>
                                    <p:anim calcmode="lin" valueType="num">
                                      <p:cBhvr>
                                        <p:cTn id="8" dur="1000" fill="hold"/>
                                        <p:tgtEl>
                                          <p:spTgt spid="184"/>
                                        </p:tgtEl>
                                        <p:attrNameLst>
                                          <p:attrName>ppt_x</p:attrName>
                                        </p:attrNameLst>
                                      </p:cBhvr>
                                      <p:tavLst>
                                        <p:tav tm="0">
                                          <p:val>
                                            <p:strVal val="#ppt_x"/>
                                          </p:val>
                                        </p:tav>
                                        <p:tav tm="100000">
                                          <p:val>
                                            <p:strVal val="#ppt_x"/>
                                          </p:val>
                                        </p:tav>
                                      </p:tavLst>
                                    </p:anim>
                                    <p:anim calcmode="lin" valueType="num">
                                      <p:cBhvr>
                                        <p:cTn id="9" dur="1000" fill="hold"/>
                                        <p:tgtEl>
                                          <p:spTgt spid="18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04"/>
                                        </p:tgtEl>
                                        <p:attrNameLst>
                                          <p:attrName>style.visibility</p:attrName>
                                        </p:attrNameLst>
                                      </p:cBhvr>
                                      <p:to>
                                        <p:strVal val="visible"/>
                                      </p:to>
                                    </p:set>
                                    <p:anim calcmode="lin" valueType="num">
                                      <p:cBhvr>
                                        <p:cTn id="14" dur="1250" fill="hold"/>
                                        <p:tgtEl>
                                          <p:spTgt spid="204"/>
                                        </p:tgtEl>
                                        <p:attrNameLst>
                                          <p:attrName>ppt_w</p:attrName>
                                        </p:attrNameLst>
                                      </p:cBhvr>
                                      <p:tavLst>
                                        <p:tav tm="0">
                                          <p:val>
                                            <p:fltVal val="0"/>
                                          </p:val>
                                        </p:tav>
                                        <p:tav tm="100000">
                                          <p:val>
                                            <p:strVal val="#ppt_w"/>
                                          </p:val>
                                        </p:tav>
                                      </p:tavLst>
                                    </p:anim>
                                    <p:anim calcmode="lin" valueType="num">
                                      <p:cBhvr>
                                        <p:cTn id="15" dur="1250" fill="hold"/>
                                        <p:tgtEl>
                                          <p:spTgt spid="204"/>
                                        </p:tgtEl>
                                        <p:attrNameLst>
                                          <p:attrName>ppt_h</p:attrName>
                                        </p:attrNameLst>
                                      </p:cBhvr>
                                      <p:tavLst>
                                        <p:tav tm="0">
                                          <p:val>
                                            <p:fltVal val="0"/>
                                          </p:val>
                                        </p:tav>
                                        <p:tav tm="100000">
                                          <p:val>
                                            <p:strVal val="#ppt_h"/>
                                          </p:val>
                                        </p:tav>
                                      </p:tavLst>
                                    </p:anim>
                                    <p:animEffect transition="in" filter="fade">
                                      <p:cBhvr>
                                        <p:cTn id="16" dur="1250"/>
                                        <p:tgtEl>
                                          <p:spTgt spid="204"/>
                                        </p:tgtEl>
                                      </p:cBhvr>
                                    </p:animEffect>
                                  </p:childTnLst>
                                </p:cTn>
                              </p:par>
                              <p:par>
                                <p:cTn id="17" presetID="53" presetClass="exit" presetSubtype="32" fill="hold" nodeType="withEffect">
                                  <p:stCondLst>
                                    <p:cond delay="0"/>
                                  </p:stCondLst>
                                  <p:childTnLst>
                                    <p:anim calcmode="lin" valueType="num">
                                      <p:cBhvr>
                                        <p:cTn id="18" dur="500"/>
                                        <p:tgtEl>
                                          <p:spTgt spid="11"/>
                                        </p:tgtEl>
                                        <p:attrNameLst>
                                          <p:attrName>ppt_w</p:attrName>
                                        </p:attrNameLst>
                                      </p:cBhvr>
                                      <p:tavLst>
                                        <p:tav tm="0">
                                          <p:val>
                                            <p:strVal val="ppt_w"/>
                                          </p:val>
                                        </p:tav>
                                        <p:tav tm="100000">
                                          <p:val>
                                            <p:fltVal val="0"/>
                                          </p:val>
                                        </p:tav>
                                      </p:tavLst>
                                    </p:anim>
                                    <p:anim calcmode="lin" valueType="num">
                                      <p:cBhvr>
                                        <p:cTn id="19" dur="500"/>
                                        <p:tgtEl>
                                          <p:spTgt spid="11"/>
                                        </p:tgtEl>
                                        <p:attrNameLst>
                                          <p:attrName>ppt_h</p:attrName>
                                        </p:attrNameLst>
                                      </p:cBhvr>
                                      <p:tavLst>
                                        <p:tav tm="0">
                                          <p:val>
                                            <p:strVal val="ppt_h"/>
                                          </p:val>
                                        </p:tav>
                                        <p:tav tm="100000">
                                          <p:val>
                                            <p:fltVal val="0"/>
                                          </p:val>
                                        </p:tav>
                                      </p:tavLst>
                                    </p:anim>
                                    <p:animEffect transition="out" filter="fade">
                                      <p:cBhvr>
                                        <p:cTn id="20" dur="500"/>
                                        <p:tgtEl>
                                          <p:spTgt spid="11"/>
                                        </p:tgtEl>
                                      </p:cBhvr>
                                    </p:animEffect>
                                    <p:set>
                                      <p:cBhvr>
                                        <p:cTn id="21" dur="1" fill="hold">
                                          <p:stCondLst>
                                            <p:cond delay="499"/>
                                          </p:stCondLst>
                                        </p:cTn>
                                        <p:tgtEl>
                                          <p:spTgt spid="11"/>
                                        </p:tgtEl>
                                        <p:attrNameLst>
                                          <p:attrName>style.visibility</p:attrName>
                                        </p:attrNameLst>
                                      </p:cBhvr>
                                      <p:to>
                                        <p:strVal val="hidden"/>
                                      </p:to>
                                    </p:set>
                                  </p:childTnLst>
                                </p:cTn>
                              </p:par>
                              <p:par>
                                <p:cTn id="22" presetID="53" presetClass="exit" presetSubtype="32" fill="hold" nodeType="withEffect">
                                  <p:stCondLst>
                                    <p:cond delay="0"/>
                                  </p:stCondLst>
                                  <p:childTnLst>
                                    <p:anim calcmode="lin" valueType="num">
                                      <p:cBhvr>
                                        <p:cTn id="23" dur="500"/>
                                        <p:tgtEl>
                                          <p:spTgt spid="15"/>
                                        </p:tgtEl>
                                        <p:attrNameLst>
                                          <p:attrName>ppt_w</p:attrName>
                                        </p:attrNameLst>
                                      </p:cBhvr>
                                      <p:tavLst>
                                        <p:tav tm="0">
                                          <p:val>
                                            <p:strVal val="ppt_w"/>
                                          </p:val>
                                        </p:tav>
                                        <p:tav tm="100000">
                                          <p:val>
                                            <p:fltVal val="0"/>
                                          </p:val>
                                        </p:tav>
                                      </p:tavLst>
                                    </p:anim>
                                    <p:anim calcmode="lin" valueType="num">
                                      <p:cBhvr>
                                        <p:cTn id="24" dur="500"/>
                                        <p:tgtEl>
                                          <p:spTgt spid="15"/>
                                        </p:tgtEl>
                                        <p:attrNameLst>
                                          <p:attrName>ppt_h</p:attrName>
                                        </p:attrNameLst>
                                      </p:cBhvr>
                                      <p:tavLst>
                                        <p:tav tm="0">
                                          <p:val>
                                            <p:strVal val="ppt_h"/>
                                          </p:val>
                                        </p:tav>
                                        <p:tav tm="100000">
                                          <p:val>
                                            <p:fltVal val="0"/>
                                          </p:val>
                                        </p:tav>
                                      </p:tavLst>
                                    </p:anim>
                                    <p:animEffect transition="out" filter="fade">
                                      <p:cBhvr>
                                        <p:cTn id="25" dur="500"/>
                                        <p:tgtEl>
                                          <p:spTgt spid="15"/>
                                        </p:tgtEl>
                                      </p:cBhvr>
                                    </p:animEffect>
                                    <p:set>
                                      <p:cBhvr>
                                        <p:cTn id="26" dur="1" fill="hold">
                                          <p:stCondLst>
                                            <p:cond delay="499"/>
                                          </p:stCondLst>
                                        </p:cTn>
                                        <p:tgtEl>
                                          <p:spTgt spid="15"/>
                                        </p:tgtEl>
                                        <p:attrNameLst>
                                          <p:attrName>style.visibility</p:attrName>
                                        </p:attrNameLst>
                                      </p:cBhvr>
                                      <p:to>
                                        <p:strVal val="hidden"/>
                                      </p:to>
                                    </p:set>
                                  </p:childTnLst>
                                </p:cTn>
                              </p:par>
                              <p:par>
                                <p:cTn id="27" presetID="53" presetClass="exit" presetSubtype="32" fill="hold" nodeType="withEffect">
                                  <p:stCondLst>
                                    <p:cond delay="0"/>
                                  </p:stCondLst>
                                  <p:childTnLst>
                                    <p:anim calcmode="lin" valueType="num">
                                      <p:cBhvr>
                                        <p:cTn id="28" dur="500"/>
                                        <p:tgtEl>
                                          <p:spTgt spid="185"/>
                                        </p:tgtEl>
                                        <p:attrNameLst>
                                          <p:attrName>ppt_w</p:attrName>
                                        </p:attrNameLst>
                                      </p:cBhvr>
                                      <p:tavLst>
                                        <p:tav tm="0">
                                          <p:val>
                                            <p:strVal val="ppt_w"/>
                                          </p:val>
                                        </p:tav>
                                        <p:tav tm="100000">
                                          <p:val>
                                            <p:fltVal val="0"/>
                                          </p:val>
                                        </p:tav>
                                      </p:tavLst>
                                    </p:anim>
                                    <p:anim calcmode="lin" valueType="num">
                                      <p:cBhvr>
                                        <p:cTn id="29" dur="500"/>
                                        <p:tgtEl>
                                          <p:spTgt spid="185"/>
                                        </p:tgtEl>
                                        <p:attrNameLst>
                                          <p:attrName>ppt_h</p:attrName>
                                        </p:attrNameLst>
                                      </p:cBhvr>
                                      <p:tavLst>
                                        <p:tav tm="0">
                                          <p:val>
                                            <p:strVal val="ppt_h"/>
                                          </p:val>
                                        </p:tav>
                                        <p:tav tm="100000">
                                          <p:val>
                                            <p:fltVal val="0"/>
                                          </p:val>
                                        </p:tav>
                                      </p:tavLst>
                                    </p:anim>
                                    <p:animEffect transition="out" filter="fade">
                                      <p:cBhvr>
                                        <p:cTn id="30" dur="500"/>
                                        <p:tgtEl>
                                          <p:spTgt spid="185"/>
                                        </p:tgtEl>
                                      </p:cBhvr>
                                    </p:animEffect>
                                    <p:set>
                                      <p:cBhvr>
                                        <p:cTn id="31" dur="1" fill="hold">
                                          <p:stCondLst>
                                            <p:cond delay="499"/>
                                          </p:stCondLst>
                                        </p:cTn>
                                        <p:tgtEl>
                                          <p:spTgt spid="185"/>
                                        </p:tgtEl>
                                        <p:attrNameLst>
                                          <p:attrName>style.visibility</p:attrName>
                                        </p:attrNameLst>
                                      </p:cBhvr>
                                      <p:to>
                                        <p:strVal val="hidden"/>
                                      </p:to>
                                    </p:set>
                                  </p:childTnLst>
                                </p:cTn>
                              </p:par>
                              <p:par>
                                <p:cTn id="32" presetID="53" presetClass="exit" presetSubtype="32" fill="hold" nodeType="withEffect">
                                  <p:stCondLst>
                                    <p:cond delay="0"/>
                                  </p:stCondLst>
                                  <p:childTnLst>
                                    <p:anim calcmode="lin" valueType="num">
                                      <p:cBhvr>
                                        <p:cTn id="33" dur="500"/>
                                        <p:tgtEl>
                                          <p:spTgt spid="5"/>
                                        </p:tgtEl>
                                        <p:attrNameLst>
                                          <p:attrName>ppt_w</p:attrName>
                                        </p:attrNameLst>
                                      </p:cBhvr>
                                      <p:tavLst>
                                        <p:tav tm="0">
                                          <p:val>
                                            <p:strVal val="ppt_w"/>
                                          </p:val>
                                        </p:tav>
                                        <p:tav tm="100000">
                                          <p:val>
                                            <p:fltVal val="0"/>
                                          </p:val>
                                        </p:tav>
                                      </p:tavLst>
                                    </p:anim>
                                    <p:anim calcmode="lin" valueType="num">
                                      <p:cBhvr>
                                        <p:cTn id="34" dur="500"/>
                                        <p:tgtEl>
                                          <p:spTgt spid="5"/>
                                        </p:tgtEl>
                                        <p:attrNameLst>
                                          <p:attrName>ppt_h</p:attrName>
                                        </p:attrNameLst>
                                      </p:cBhvr>
                                      <p:tavLst>
                                        <p:tav tm="0">
                                          <p:val>
                                            <p:strVal val="ppt_h"/>
                                          </p:val>
                                        </p:tav>
                                        <p:tav tm="100000">
                                          <p:val>
                                            <p:fltVal val="0"/>
                                          </p:val>
                                        </p:tav>
                                      </p:tavLst>
                                    </p:anim>
                                    <p:animEffect transition="out" filter="fade">
                                      <p:cBhvr>
                                        <p:cTn id="35" dur="500"/>
                                        <p:tgtEl>
                                          <p:spTgt spid="5"/>
                                        </p:tgtEl>
                                      </p:cBhvr>
                                    </p:animEffect>
                                    <p:set>
                                      <p:cBhvr>
                                        <p:cTn id="36" dur="1" fill="hold">
                                          <p:stCondLst>
                                            <p:cond delay="499"/>
                                          </p:stCondLst>
                                        </p:cTn>
                                        <p:tgtEl>
                                          <p:spTgt spid="5"/>
                                        </p:tgtEl>
                                        <p:attrNameLst>
                                          <p:attrName>style.visibility</p:attrName>
                                        </p:attrNameLst>
                                      </p:cBhvr>
                                      <p:to>
                                        <p:strVal val="hidden"/>
                                      </p:to>
                                    </p:set>
                                  </p:childTnLst>
                                </p:cTn>
                              </p:par>
                              <p:par>
                                <p:cTn id="37" presetID="53" presetClass="exit" presetSubtype="32" fill="hold" nodeType="withEffect">
                                  <p:stCondLst>
                                    <p:cond delay="0"/>
                                  </p:stCondLst>
                                  <p:childTnLst>
                                    <p:anim calcmode="lin" valueType="num">
                                      <p:cBhvr>
                                        <p:cTn id="38" dur="500"/>
                                        <p:tgtEl>
                                          <p:spTgt spid="7"/>
                                        </p:tgtEl>
                                        <p:attrNameLst>
                                          <p:attrName>ppt_w</p:attrName>
                                        </p:attrNameLst>
                                      </p:cBhvr>
                                      <p:tavLst>
                                        <p:tav tm="0">
                                          <p:val>
                                            <p:strVal val="ppt_w"/>
                                          </p:val>
                                        </p:tav>
                                        <p:tav tm="100000">
                                          <p:val>
                                            <p:fltVal val="0"/>
                                          </p:val>
                                        </p:tav>
                                      </p:tavLst>
                                    </p:anim>
                                    <p:anim calcmode="lin" valueType="num">
                                      <p:cBhvr>
                                        <p:cTn id="39" dur="500"/>
                                        <p:tgtEl>
                                          <p:spTgt spid="7"/>
                                        </p:tgtEl>
                                        <p:attrNameLst>
                                          <p:attrName>ppt_h</p:attrName>
                                        </p:attrNameLst>
                                      </p:cBhvr>
                                      <p:tavLst>
                                        <p:tav tm="0">
                                          <p:val>
                                            <p:strVal val="ppt_h"/>
                                          </p:val>
                                        </p:tav>
                                        <p:tav tm="100000">
                                          <p:val>
                                            <p:fltVal val="0"/>
                                          </p:val>
                                        </p:tav>
                                      </p:tavLst>
                                    </p:anim>
                                    <p:animEffect transition="out" filter="fade">
                                      <p:cBhvr>
                                        <p:cTn id="40" dur="500"/>
                                        <p:tgtEl>
                                          <p:spTgt spid="7"/>
                                        </p:tgtEl>
                                      </p:cBhvr>
                                    </p:animEffect>
                                    <p:set>
                                      <p:cBhvr>
                                        <p:cTn id="41" dur="1" fill="hold">
                                          <p:stCondLst>
                                            <p:cond delay="499"/>
                                          </p:stCondLst>
                                        </p:cTn>
                                        <p:tgtEl>
                                          <p:spTgt spid="7"/>
                                        </p:tgtEl>
                                        <p:attrNameLst>
                                          <p:attrName>style.visibility</p:attrName>
                                        </p:attrNameLst>
                                      </p:cBhvr>
                                      <p:to>
                                        <p:strVal val="hidden"/>
                                      </p:to>
                                    </p:set>
                                  </p:childTnLst>
                                </p:cTn>
                              </p:par>
                              <p:par>
                                <p:cTn id="42" presetID="53" presetClass="exit" presetSubtype="32" fill="hold" nodeType="withEffect">
                                  <p:stCondLst>
                                    <p:cond delay="0"/>
                                  </p:stCondLst>
                                  <p:childTnLst>
                                    <p:anim calcmode="lin" valueType="num">
                                      <p:cBhvr>
                                        <p:cTn id="43" dur="500"/>
                                        <p:tgtEl>
                                          <p:spTgt spid="14"/>
                                        </p:tgtEl>
                                        <p:attrNameLst>
                                          <p:attrName>ppt_w</p:attrName>
                                        </p:attrNameLst>
                                      </p:cBhvr>
                                      <p:tavLst>
                                        <p:tav tm="0">
                                          <p:val>
                                            <p:strVal val="ppt_w"/>
                                          </p:val>
                                        </p:tav>
                                        <p:tav tm="100000">
                                          <p:val>
                                            <p:fltVal val="0"/>
                                          </p:val>
                                        </p:tav>
                                      </p:tavLst>
                                    </p:anim>
                                    <p:anim calcmode="lin" valueType="num">
                                      <p:cBhvr>
                                        <p:cTn id="44" dur="500"/>
                                        <p:tgtEl>
                                          <p:spTgt spid="14"/>
                                        </p:tgtEl>
                                        <p:attrNameLst>
                                          <p:attrName>ppt_h</p:attrName>
                                        </p:attrNameLst>
                                      </p:cBhvr>
                                      <p:tavLst>
                                        <p:tav tm="0">
                                          <p:val>
                                            <p:strVal val="ppt_h"/>
                                          </p:val>
                                        </p:tav>
                                        <p:tav tm="100000">
                                          <p:val>
                                            <p:fltVal val="0"/>
                                          </p:val>
                                        </p:tav>
                                      </p:tavLst>
                                    </p:anim>
                                    <p:animEffect transition="out" filter="fade">
                                      <p:cBhvr>
                                        <p:cTn id="45" dur="500"/>
                                        <p:tgtEl>
                                          <p:spTgt spid="14"/>
                                        </p:tgtEl>
                                      </p:cBhvr>
                                    </p:animEffect>
                                    <p:set>
                                      <p:cBhvr>
                                        <p:cTn id="46" dur="1" fill="hold">
                                          <p:stCondLst>
                                            <p:cond delay="499"/>
                                          </p:stCondLst>
                                        </p:cTn>
                                        <p:tgtEl>
                                          <p:spTgt spid="14"/>
                                        </p:tgtEl>
                                        <p:attrNameLst>
                                          <p:attrName>style.visibility</p:attrName>
                                        </p:attrNameLst>
                                      </p:cBhvr>
                                      <p:to>
                                        <p:strVal val="hidden"/>
                                      </p:to>
                                    </p:set>
                                  </p:childTnLst>
                                </p:cTn>
                              </p:par>
                              <p:par>
                                <p:cTn id="47" presetID="53" presetClass="exit" presetSubtype="32" fill="hold" nodeType="withEffect">
                                  <p:stCondLst>
                                    <p:cond delay="0"/>
                                  </p:stCondLst>
                                  <p:childTnLst>
                                    <p:anim calcmode="lin" valueType="num">
                                      <p:cBhvr>
                                        <p:cTn id="48" dur="500"/>
                                        <p:tgtEl>
                                          <p:spTgt spid="179"/>
                                        </p:tgtEl>
                                        <p:attrNameLst>
                                          <p:attrName>ppt_w</p:attrName>
                                        </p:attrNameLst>
                                      </p:cBhvr>
                                      <p:tavLst>
                                        <p:tav tm="0">
                                          <p:val>
                                            <p:strVal val="ppt_w"/>
                                          </p:val>
                                        </p:tav>
                                        <p:tav tm="100000">
                                          <p:val>
                                            <p:fltVal val="0"/>
                                          </p:val>
                                        </p:tav>
                                      </p:tavLst>
                                    </p:anim>
                                    <p:anim calcmode="lin" valueType="num">
                                      <p:cBhvr>
                                        <p:cTn id="49" dur="500"/>
                                        <p:tgtEl>
                                          <p:spTgt spid="179"/>
                                        </p:tgtEl>
                                        <p:attrNameLst>
                                          <p:attrName>ppt_h</p:attrName>
                                        </p:attrNameLst>
                                      </p:cBhvr>
                                      <p:tavLst>
                                        <p:tav tm="0">
                                          <p:val>
                                            <p:strVal val="ppt_h"/>
                                          </p:val>
                                        </p:tav>
                                        <p:tav tm="100000">
                                          <p:val>
                                            <p:fltVal val="0"/>
                                          </p:val>
                                        </p:tav>
                                      </p:tavLst>
                                    </p:anim>
                                    <p:animEffect transition="out" filter="fade">
                                      <p:cBhvr>
                                        <p:cTn id="50" dur="500"/>
                                        <p:tgtEl>
                                          <p:spTgt spid="179"/>
                                        </p:tgtEl>
                                      </p:cBhvr>
                                    </p:animEffect>
                                    <p:set>
                                      <p:cBhvr>
                                        <p:cTn id="51" dur="1" fill="hold">
                                          <p:stCondLst>
                                            <p:cond delay="499"/>
                                          </p:stCondLst>
                                        </p:cTn>
                                        <p:tgtEl>
                                          <p:spTgt spid="17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6" name="TextBox 5"/>
          <p:cNvSpPr txBox="1"/>
          <p:nvPr/>
        </p:nvSpPr>
        <p:spPr>
          <a:xfrm>
            <a:off x="0" y="6550223"/>
            <a:ext cx="4800600" cy="307777"/>
          </a:xfrm>
          <a:prstGeom prst="rect">
            <a:avLst/>
          </a:prstGeom>
          <a:noFill/>
        </p:spPr>
        <p:txBody>
          <a:bodyPr wrap="square" rtlCol="0">
            <a:spAutoFit/>
          </a:bodyPr>
          <a:lstStyle/>
          <a:p>
            <a:r>
              <a:rPr lang="en-US" sz="1400" dirty="0"/>
              <a:t>Jacob 4:5    	</a:t>
            </a:r>
          </a:p>
        </p:txBody>
      </p:sp>
      <p:grpSp>
        <p:nvGrpSpPr>
          <p:cNvPr id="13" name="Group 3">
            <a:extLst>
              <a:ext uri="{FF2B5EF4-FFF2-40B4-BE49-F238E27FC236}">
                <a16:creationId xmlns:a16="http://schemas.microsoft.com/office/drawing/2014/main" id="{0943255F-A757-4309-BC1A-85FB90BB06F2}"/>
              </a:ext>
            </a:extLst>
          </p:cNvPr>
          <p:cNvGrpSpPr/>
          <p:nvPr/>
        </p:nvGrpSpPr>
        <p:grpSpPr>
          <a:xfrm>
            <a:off x="243307" y="228601"/>
            <a:ext cx="2476524" cy="2825465"/>
            <a:chOff x="71718" y="1120588"/>
            <a:chExt cx="3048000" cy="4572000"/>
          </a:xfrm>
          <a:solidFill>
            <a:schemeClr val="accent4">
              <a:lumMod val="40000"/>
              <a:lumOff val="60000"/>
            </a:schemeClr>
          </a:solidFill>
        </p:grpSpPr>
        <p:grpSp>
          <p:nvGrpSpPr>
            <p:cNvPr id="15" name="Group 13">
              <a:extLst>
                <a:ext uri="{FF2B5EF4-FFF2-40B4-BE49-F238E27FC236}">
                  <a16:creationId xmlns:a16="http://schemas.microsoft.com/office/drawing/2014/main" id="{529D7B9C-BAC8-45FB-9959-863F393FDFA8}"/>
                </a:ext>
              </a:extLst>
            </p:cNvPr>
            <p:cNvGrpSpPr/>
            <p:nvPr/>
          </p:nvGrpSpPr>
          <p:grpSpPr>
            <a:xfrm>
              <a:off x="71718" y="1120588"/>
              <a:ext cx="3048000" cy="4572000"/>
              <a:chOff x="838200" y="1066800"/>
              <a:chExt cx="2438400" cy="3352800"/>
            </a:xfrm>
            <a:grpFill/>
          </p:grpSpPr>
          <p:sp>
            <p:nvSpPr>
              <p:cNvPr id="17" name="Rounded Rectangle 61">
                <a:extLst>
                  <a:ext uri="{FF2B5EF4-FFF2-40B4-BE49-F238E27FC236}">
                    <a16:creationId xmlns:a16="http://schemas.microsoft.com/office/drawing/2014/main" id="{0E12CD4A-C925-44F2-A0A7-C19D1773C51B}"/>
                  </a:ext>
                </a:extLst>
              </p:cNvPr>
              <p:cNvSpPr/>
              <p:nvPr/>
            </p:nvSpPr>
            <p:spPr>
              <a:xfrm>
                <a:off x="1066800" y="1295400"/>
                <a:ext cx="1981200" cy="31242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2">
                <a:extLst>
                  <a:ext uri="{FF2B5EF4-FFF2-40B4-BE49-F238E27FC236}">
                    <a16:creationId xmlns:a16="http://schemas.microsoft.com/office/drawing/2014/main" id="{E9BB8DF9-9D33-4106-94F8-2AC338A54E9C}"/>
                  </a:ext>
                </a:extLst>
              </p:cNvPr>
              <p:cNvSpPr/>
              <p:nvPr/>
            </p:nvSpPr>
            <p:spPr>
              <a:xfrm>
                <a:off x="1143000" y="1219200"/>
                <a:ext cx="1981200" cy="31242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3">
                <a:extLst>
                  <a:ext uri="{FF2B5EF4-FFF2-40B4-BE49-F238E27FC236}">
                    <a16:creationId xmlns:a16="http://schemas.microsoft.com/office/drawing/2014/main" id="{395912FC-3CA2-44A5-91A2-958C32EE6E6A}"/>
                  </a:ext>
                </a:extLst>
              </p:cNvPr>
              <p:cNvSpPr/>
              <p:nvPr/>
            </p:nvSpPr>
            <p:spPr>
              <a:xfrm>
                <a:off x="1219200" y="1143000"/>
                <a:ext cx="1981200" cy="31242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4">
                <a:extLst>
                  <a:ext uri="{FF2B5EF4-FFF2-40B4-BE49-F238E27FC236}">
                    <a16:creationId xmlns:a16="http://schemas.microsoft.com/office/drawing/2014/main" id="{619DA6F4-E7B3-4BD6-9A46-BAB368299AA1}"/>
                  </a:ext>
                </a:extLst>
              </p:cNvPr>
              <p:cNvSpPr/>
              <p:nvPr/>
            </p:nvSpPr>
            <p:spPr>
              <a:xfrm>
                <a:off x="1295400" y="1066800"/>
                <a:ext cx="1981200" cy="31242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onut 5">
                <a:extLst>
                  <a:ext uri="{FF2B5EF4-FFF2-40B4-BE49-F238E27FC236}">
                    <a16:creationId xmlns:a16="http://schemas.microsoft.com/office/drawing/2014/main" id="{6DFA1ABF-6140-4592-AA90-8D2B181EEC66}"/>
                  </a:ext>
                </a:extLst>
              </p:cNvPr>
              <p:cNvSpPr/>
              <p:nvPr/>
            </p:nvSpPr>
            <p:spPr>
              <a:xfrm>
                <a:off x="838200" y="1676400"/>
                <a:ext cx="685800" cy="609600"/>
              </a:xfrm>
              <a:prstGeom prst="donut">
                <a:avLst>
                  <a:gd name="adj" fmla="val 19118"/>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Donut 6">
                <a:extLst>
                  <a:ext uri="{FF2B5EF4-FFF2-40B4-BE49-F238E27FC236}">
                    <a16:creationId xmlns:a16="http://schemas.microsoft.com/office/drawing/2014/main" id="{931381F3-9641-4DAE-B0F9-EADF1ED55DAD}"/>
                  </a:ext>
                </a:extLst>
              </p:cNvPr>
              <p:cNvSpPr/>
              <p:nvPr/>
            </p:nvSpPr>
            <p:spPr>
              <a:xfrm>
                <a:off x="838200" y="2438400"/>
                <a:ext cx="685800" cy="609600"/>
              </a:xfrm>
              <a:prstGeom prst="donut">
                <a:avLst>
                  <a:gd name="adj" fmla="val 19118"/>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Donut 7">
                <a:extLst>
                  <a:ext uri="{FF2B5EF4-FFF2-40B4-BE49-F238E27FC236}">
                    <a16:creationId xmlns:a16="http://schemas.microsoft.com/office/drawing/2014/main" id="{6055A9EE-C3A8-4D1D-90BB-4EB79A76101D}"/>
                  </a:ext>
                </a:extLst>
              </p:cNvPr>
              <p:cNvSpPr/>
              <p:nvPr/>
            </p:nvSpPr>
            <p:spPr>
              <a:xfrm>
                <a:off x="838200" y="3200400"/>
                <a:ext cx="685800" cy="609600"/>
              </a:xfrm>
              <a:prstGeom prst="donut">
                <a:avLst>
                  <a:gd name="adj" fmla="val 19118"/>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Plaque 8">
                <a:extLst>
                  <a:ext uri="{FF2B5EF4-FFF2-40B4-BE49-F238E27FC236}">
                    <a16:creationId xmlns:a16="http://schemas.microsoft.com/office/drawing/2014/main" id="{0AF7C9BF-FFB8-4643-9F2C-F8C76E640694}"/>
                  </a:ext>
                </a:extLst>
              </p:cNvPr>
              <p:cNvSpPr/>
              <p:nvPr/>
            </p:nvSpPr>
            <p:spPr>
              <a:xfrm>
                <a:off x="990600" y="1981200"/>
                <a:ext cx="381000" cy="381000"/>
              </a:xfrm>
              <a:prstGeom prst="plaque">
                <a:avLst>
                  <a:gd name="adj" fmla="val 35491"/>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laque 9">
                <a:extLst>
                  <a:ext uri="{FF2B5EF4-FFF2-40B4-BE49-F238E27FC236}">
                    <a16:creationId xmlns:a16="http://schemas.microsoft.com/office/drawing/2014/main" id="{506506A4-B701-4077-987B-8973CA5BF7D6}"/>
                  </a:ext>
                </a:extLst>
              </p:cNvPr>
              <p:cNvSpPr/>
              <p:nvPr/>
            </p:nvSpPr>
            <p:spPr>
              <a:xfrm>
                <a:off x="990600" y="2743200"/>
                <a:ext cx="381000" cy="381000"/>
              </a:xfrm>
              <a:prstGeom prst="plaque">
                <a:avLst>
                  <a:gd name="adj" fmla="val 35491"/>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laque 10">
                <a:extLst>
                  <a:ext uri="{FF2B5EF4-FFF2-40B4-BE49-F238E27FC236}">
                    <a16:creationId xmlns:a16="http://schemas.microsoft.com/office/drawing/2014/main" id="{43ED077A-8D4E-4A13-8646-90CAFDBF5C5F}"/>
                  </a:ext>
                </a:extLst>
              </p:cNvPr>
              <p:cNvSpPr/>
              <p:nvPr/>
            </p:nvSpPr>
            <p:spPr>
              <a:xfrm>
                <a:off x="990600" y="3505200"/>
                <a:ext cx="381000" cy="381000"/>
              </a:xfrm>
              <a:prstGeom prst="plaque">
                <a:avLst>
                  <a:gd name="adj" fmla="val 35491"/>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36E80721-CCE3-4576-BC41-7BC3429B048D}"/>
                </a:ext>
              </a:extLst>
            </p:cNvPr>
            <p:cNvSpPr txBox="1"/>
            <p:nvPr/>
          </p:nvSpPr>
          <p:spPr>
            <a:xfrm>
              <a:off x="762597" y="1254182"/>
              <a:ext cx="2352120" cy="4183417"/>
            </a:xfrm>
            <a:prstGeom prst="rect">
              <a:avLst/>
            </a:prstGeom>
            <a:noFill/>
          </p:spPr>
          <p:txBody>
            <a:bodyPr wrap="square" rtlCol="0">
              <a:spAutoFit/>
            </a:bodyPr>
            <a:lstStyle/>
            <a:p>
              <a:pPr algn="ctr"/>
              <a:r>
                <a:rPr lang="en-US" b="1" dirty="0"/>
                <a:t>We can strengthen our faith in Jesus Christ by choosing to believe in Him and by worshipping the Father in His name</a:t>
              </a:r>
              <a:endParaRPr lang="en-US" sz="1600" b="1" dirty="0">
                <a:solidFill>
                  <a:schemeClr val="bg2">
                    <a:lumMod val="25000"/>
                  </a:schemeClr>
                </a:solidFill>
                <a:latin typeface="Tempus Sans ITC" pitchFamily="82" charset="0"/>
              </a:endParaRPr>
            </a:p>
          </p:txBody>
        </p:sp>
      </p:grpSp>
      <p:grpSp>
        <p:nvGrpSpPr>
          <p:cNvPr id="27" name="Group 3">
            <a:extLst>
              <a:ext uri="{FF2B5EF4-FFF2-40B4-BE49-F238E27FC236}">
                <a16:creationId xmlns:a16="http://schemas.microsoft.com/office/drawing/2014/main" id="{DE3D9467-6C8E-4019-8623-E56209A1E8EB}"/>
              </a:ext>
            </a:extLst>
          </p:cNvPr>
          <p:cNvGrpSpPr/>
          <p:nvPr/>
        </p:nvGrpSpPr>
        <p:grpSpPr>
          <a:xfrm>
            <a:off x="9338539" y="280417"/>
            <a:ext cx="2476524" cy="2825465"/>
            <a:chOff x="71718" y="1120588"/>
            <a:chExt cx="3048000" cy="4572000"/>
          </a:xfrm>
          <a:solidFill>
            <a:schemeClr val="accent4">
              <a:lumMod val="40000"/>
              <a:lumOff val="60000"/>
            </a:schemeClr>
          </a:solidFill>
        </p:grpSpPr>
        <p:grpSp>
          <p:nvGrpSpPr>
            <p:cNvPr id="28" name="Group 13">
              <a:extLst>
                <a:ext uri="{FF2B5EF4-FFF2-40B4-BE49-F238E27FC236}">
                  <a16:creationId xmlns:a16="http://schemas.microsoft.com/office/drawing/2014/main" id="{5E0F9CFD-877B-4657-9E86-D780E6415995}"/>
                </a:ext>
              </a:extLst>
            </p:cNvPr>
            <p:cNvGrpSpPr/>
            <p:nvPr/>
          </p:nvGrpSpPr>
          <p:grpSpPr>
            <a:xfrm>
              <a:off x="71718" y="1120588"/>
              <a:ext cx="3048000" cy="4572000"/>
              <a:chOff x="838200" y="1066800"/>
              <a:chExt cx="2438400" cy="3352800"/>
            </a:xfrm>
            <a:grpFill/>
          </p:grpSpPr>
          <p:sp>
            <p:nvSpPr>
              <p:cNvPr id="30" name="Rounded Rectangle 61">
                <a:extLst>
                  <a:ext uri="{FF2B5EF4-FFF2-40B4-BE49-F238E27FC236}">
                    <a16:creationId xmlns:a16="http://schemas.microsoft.com/office/drawing/2014/main" id="{769D365F-4F2F-4A6D-B774-590A4750E9C4}"/>
                  </a:ext>
                </a:extLst>
              </p:cNvPr>
              <p:cNvSpPr/>
              <p:nvPr/>
            </p:nvSpPr>
            <p:spPr>
              <a:xfrm>
                <a:off x="1066800" y="1295400"/>
                <a:ext cx="1981200" cy="31242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2">
                <a:extLst>
                  <a:ext uri="{FF2B5EF4-FFF2-40B4-BE49-F238E27FC236}">
                    <a16:creationId xmlns:a16="http://schemas.microsoft.com/office/drawing/2014/main" id="{CBA96188-0668-49CD-83FF-8804F2F43BDF}"/>
                  </a:ext>
                </a:extLst>
              </p:cNvPr>
              <p:cNvSpPr/>
              <p:nvPr/>
            </p:nvSpPr>
            <p:spPr>
              <a:xfrm>
                <a:off x="1143000" y="1219200"/>
                <a:ext cx="1981200" cy="31242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3">
                <a:extLst>
                  <a:ext uri="{FF2B5EF4-FFF2-40B4-BE49-F238E27FC236}">
                    <a16:creationId xmlns:a16="http://schemas.microsoft.com/office/drawing/2014/main" id="{C4208EBF-7300-4186-A958-E9F5C9E8AAEC}"/>
                  </a:ext>
                </a:extLst>
              </p:cNvPr>
              <p:cNvSpPr/>
              <p:nvPr/>
            </p:nvSpPr>
            <p:spPr>
              <a:xfrm>
                <a:off x="1219200" y="1143000"/>
                <a:ext cx="1981200" cy="31242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4">
                <a:extLst>
                  <a:ext uri="{FF2B5EF4-FFF2-40B4-BE49-F238E27FC236}">
                    <a16:creationId xmlns:a16="http://schemas.microsoft.com/office/drawing/2014/main" id="{D14E14C4-F687-4F34-A560-8AEC1456A879}"/>
                  </a:ext>
                </a:extLst>
              </p:cNvPr>
              <p:cNvSpPr/>
              <p:nvPr/>
            </p:nvSpPr>
            <p:spPr>
              <a:xfrm>
                <a:off x="1295400" y="1066800"/>
                <a:ext cx="1981200" cy="31242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Donut 5">
                <a:extLst>
                  <a:ext uri="{FF2B5EF4-FFF2-40B4-BE49-F238E27FC236}">
                    <a16:creationId xmlns:a16="http://schemas.microsoft.com/office/drawing/2014/main" id="{B78632CC-254D-49AE-A69F-8CF8A184AF3D}"/>
                  </a:ext>
                </a:extLst>
              </p:cNvPr>
              <p:cNvSpPr/>
              <p:nvPr/>
            </p:nvSpPr>
            <p:spPr>
              <a:xfrm>
                <a:off x="838200" y="1676400"/>
                <a:ext cx="685800" cy="609600"/>
              </a:xfrm>
              <a:prstGeom prst="donut">
                <a:avLst>
                  <a:gd name="adj" fmla="val 19118"/>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Donut 6">
                <a:extLst>
                  <a:ext uri="{FF2B5EF4-FFF2-40B4-BE49-F238E27FC236}">
                    <a16:creationId xmlns:a16="http://schemas.microsoft.com/office/drawing/2014/main" id="{8D80CBB3-CF8A-421B-BD5B-96D43A09B153}"/>
                  </a:ext>
                </a:extLst>
              </p:cNvPr>
              <p:cNvSpPr/>
              <p:nvPr/>
            </p:nvSpPr>
            <p:spPr>
              <a:xfrm>
                <a:off x="838200" y="2438400"/>
                <a:ext cx="685800" cy="609600"/>
              </a:xfrm>
              <a:prstGeom prst="donut">
                <a:avLst>
                  <a:gd name="adj" fmla="val 19118"/>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Donut 7">
                <a:extLst>
                  <a:ext uri="{FF2B5EF4-FFF2-40B4-BE49-F238E27FC236}">
                    <a16:creationId xmlns:a16="http://schemas.microsoft.com/office/drawing/2014/main" id="{C18BD57C-5D60-4515-A15C-AA7B0307ADFF}"/>
                  </a:ext>
                </a:extLst>
              </p:cNvPr>
              <p:cNvSpPr/>
              <p:nvPr/>
            </p:nvSpPr>
            <p:spPr>
              <a:xfrm>
                <a:off x="838200" y="3200400"/>
                <a:ext cx="685800" cy="609600"/>
              </a:xfrm>
              <a:prstGeom prst="donut">
                <a:avLst>
                  <a:gd name="adj" fmla="val 19118"/>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 name="Plaque 8">
                <a:extLst>
                  <a:ext uri="{FF2B5EF4-FFF2-40B4-BE49-F238E27FC236}">
                    <a16:creationId xmlns:a16="http://schemas.microsoft.com/office/drawing/2014/main" id="{4B14C054-4B41-4E50-B7E9-0AF8A2D86EBA}"/>
                  </a:ext>
                </a:extLst>
              </p:cNvPr>
              <p:cNvSpPr/>
              <p:nvPr/>
            </p:nvSpPr>
            <p:spPr>
              <a:xfrm>
                <a:off x="990600" y="1981200"/>
                <a:ext cx="381000" cy="381000"/>
              </a:xfrm>
              <a:prstGeom prst="plaque">
                <a:avLst>
                  <a:gd name="adj" fmla="val 35491"/>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Plaque 9">
                <a:extLst>
                  <a:ext uri="{FF2B5EF4-FFF2-40B4-BE49-F238E27FC236}">
                    <a16:creationId xmlns:a16="http://schemas.microsoft.com/office/drawing/2014/main" id="{4E6C13D7-6C9A-4DA8-8F1C-694A8467D7A3}"/>
                  </a:ext>
                </a:extLst>
              </p:cNvPr>
              <p:cNvSpPr/>
              <p:nvPr/>
            </p:nvSpPr>
            <p:spPr>
              <a:xfrm>
                <a:off x="990600" y="2743200"/>
                <a:ext cx="381000" cy="381000"/>
              </a:xfrm>
              <a:prstGeom prst="plaque">
                <a:avLst>
                  <a:gd name="adj" fmla="val 35491"/>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laque 10">
                <a:extLst>
                  <a:ext uri="{FF2B5EF4-FFF2-40B4-BE49-F238E27FC236}">
                    <a16:creationId xmlns:a16="http://schemas.microsoft.com/office/drawing/2014/main" id="{217464F2-31F3-4C62-BC27-7CF6B3FCDEDC}"/>
                  </a:ext>
                </a:extLst>
              </p:cNvPr>
              <p:cNvSpPr/>
              <p:nvPr/>
            </p:nvSpPr>
            <p:spPr>
              <a:xfrm>
                <a:off x="990600" y="3505200"/>
                <a:ext cx="381000" cy="381000"/>
              </a:xfrm>
              <a:prstGeom prst="plaque">
                <a:avLst>
                  <a:gd name="adj" fmla="val 35491"/>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66A76CD7-2F87-4F7E-851F-31112DEB990E}"/>
                </a:ext>
              </a:extLst>
            </p:cNvPr>
            <p:cNvSpPr txBox="1"/>
            <p:nvPr/>
          </p:nvSpPr>
          <p:spPr>
            <a:xfrm>
              <a:off x="762597" y="1254182"/>
              <a:ext cx="2352120" cy="3286970"/>
            </a:xfrm>
            <a:prstGeom prst="rect">
              <a:avLst/>
            </a:prstGeom>
            <a:noFill/>
          </p:spPr>
          <p:txBody>
            <a:bodyPr wrap="square" rtlCol="0">
              <a:spAutoFit/>
            </a:bodyPr>
            <a:lstStyle/>
            <a:p>
              <a:pPr algn="ctr"/>
              <a:r>
                <a:rPr lang="en-US" b="1" dirty="0"/>
                <a:t>We can strengthen our faith in Jesus Christ by choosing to search the words of the prophets</a:t>
              </a:r>
              <a:endParaRPr lang="en-US" sz="1600" b="1" dirty="0">
                <a:solidFill>
                  <a:schemeClr val="bg2">
                    <a:lumMod val="25000"/>
                  </a:schemeClr>
                </a:solidFill>
                <a:latin typeface="Tempus Sans ITC" pitchFamily="82" charset="0"/>
              </a:endParaRPr>
            </a:p>
          </p:txBody>
        </p:sp>
      </p:grpSp>
      <p:grpSp>
        <p:nvGrpSpPr>
          <p:cNvPr id="40" name="Group 3">
            <a:extLst>
              <a:ext uri="{FF2B5EF4-FFF2-40B4-BE49-F238E27FC236}">
                <a16:creationId xmlns:a16="http://schemas.microsoft.com/office/drawing/2014/main" id="{A0381076-2E84-4FE7-8226-43F0B9E82CEB}"/>
              </a:ext>
            </a:extLst>
          </p:cNvPr>
          <p:cNvGrpSpPr/>
          <p:nvPr/>
        </p:nvGrpSpPr>
        <p:grpSpPr>
          <a:xfrm>
            <a:off x="243307" y="3666745"/>
            <a:ext cx="2476524" cy="2825465"/>
            <a:chOff x="71718" y="1120588"/>
            <a:chExt cx="3048000" cy="4572000"/>
          </a:xfrm>
          <a:solidFill>
            <a:schemeClr val="accent4">
              <a:lumMod val="40000"/>
              <a:lumOff val="60000"/>
            </a:schemeClr>
          </a:solidFill>
        </p:grpSpPr>
        <p:grpSp>
          <p:nvGrpSpPr>
            <p:cNvPr id="41" name="Group 13">
              <a:extLst>
                <a:ext uri="{FF2B5EF4-FFF2-40B4-BE49-F238E27FC236}">
                  <a16:creationId xmlns:a16="http://schemas.microsoft.com/office/drawing/2014/main" id="{60317006-A2DB-426F-A8F5-4D58AB4D044E}"/>
                </a:ext>
              </a:extLst>
            </p:cNvPr>
            <p:cNvGrpSpPr/>
            <p:nvPr/>
          </p:nvGrpSpPr>
          <p:grpSpPr>
            <a:xfrm>
              <a:off x="71718" y="1120588"/>
              <a:ext cx="3048000" cy="4572000"/>
              <a:chOff x="838200" y="1066800"/>
              <a:chExt cx="2438400" cy="3352800"/>
            </a:xfrm>
            <a:grpFill/>
          </p:grpSpPr>
          <p:sp>
            <p:nvSpPr>
              <p:cNvPr id="43" name="Rounded Rectangle 61">
                <a:extLst>
                  <a:ext uri="{FF2B5EF4-FFF2-40B4-BE49-F238E27FC236}">
                    <a16:creationId xmlns:a16="http://schemas.microsoft.com/office/drawing/2014/main" id="{FDB5BD13-A680-4D84-BE85-8EF00BABC4D4}"/>
                  </a:ext>
                </a:extLst>
              </p:cNvPr>
              <p:cNvSpPr/>
              <p:nvPr/>
            </p:nvSpPr>
            <p:spPr>
              <a:xfrm>
                <a:off x="1066800" y="1295400"/>
                <a:ext cx="1981200" cy="31242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2">
                <a:extLst>
                  <a:ext uri="{FF2B5EF4-FFF2-40B4-BE49-F238E27FC236}">
                    <a16:creationId xmlns:a16="http://schemas.microsoft.com/office/drawing/2014/main" id="{A3F9A4E0-2135-4766-9E4F-A0D757000542}"/>
                  </a:ext>
                </a:extLst>
              </p:cNvPr>
              <p:cNvSpPr/>
              <p:nvPr/>
            </p:nvSpPr>
            <p:spPr>
              <a:xfrm>
                <a:off x="1143000" y="1219200"/>
                <a:ext cx="1981200" cy="31242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ed Rectangle 3">
                <a:extLst>
                  <a:ext uri="{FF2B5EF4-FFF2-40B4-BE49-F238E27FC236}">
                    <a16:creationId xmlns:a16="http://schemas.microsoft.com/office/drawing/2014/main" id="{31A53B81-6DA7-4316-AD62-775B6BAA77A3}"/>
                  </a:ext>
                </a:extLst>
              </p:cNvPr>
              <p:cNvSpPr/>
              <p:nvPr/>
            </p:nvSpPr>
            <p:spPr>
              <a:xfrm>
                <a:off x="1219200" y="1143000"/>
                <a:ext cx="1981200" cy="31242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ounded Rectangle 4">
                <a:extLst>
                  <a:ext uri="{FF2B5EF4-FFF2-40B4-BE49-F238E27FC236}">
                    <a16:creationId xmlns:a16="http://schemas.microsoft.com/office/drawing/2014/main" id="{5988C788-6C21-4D61-AB43-78A1A2FE1BB5}"/>
                  </a:ext>
                </a:extLst>
              </p:cNvPr>
              <p:cNvSpPr/>
              <p:nvPr/>
            </p:nvSpPr>
            <p:spPr>
              <a:xfrm>
                <a:off x="1295400" y="1066800"/>
                <a:ext cx="1981200" cy="31242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Donut 5">
                <a:extLst>
                  <a:ext uri="{FF2B5EF4-FFF2-40B4-BE49-F238E27FC236}">
                    <a16:creationId xmlns:a16="http://schemas.microsoft.com/office/drawing/2014/main" id="{24650B6E-E70A-4A4C-9C2A-7B00D3270462}"/>
                  </a:ext>
                </a:extLst>
              </p:cNvPr>
              <p:cNvSpPr/>
              <p:nvPr/>
            </p:nvSpPr>
            <p:spPr>
              <a:xfrm>
                <a:off x="838200" y="1676400"/>
                <a:ext cx="685800" cy="609600"/>
              </a:xfrm>
              <a:prstGeom prst="donut">
                <a:avLst>
                  <a:gd name="adj" fmla="val 19118"/>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 name="Donut 6">
                <a:extLst>
                  <a:ext uri="{FF2B5EF4-FFF2-40B4-BE49-F238E27FC236}">
                    <a16:creationId xmlns:a16="http://schemas.microsoft.com/office/drawing/2014/main" id="{6A56BE8A-D6B2-4816-960E-97FC69D405F0}"/>
                  </a:ext>
                </a:extLst>
              </p:cNvPr>
              <p:cNvSpPr/>
              <p:nvPr/>
            </p:nvSpPr>
            <p:spPr>
              <a:xfrm>
                <a:off x="838200" y="2438400"/>
                <a:ext cx="685800" cy="609600"/>
              </a:xfrm>
              <a:prstGeom prst="donut">
                <a:avLst>
                  <a:gd name="adj" fmla="val 19118"/>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9" name="Donut 7">
                <a:extLst>
                  <a:ext uri="{FF2B5EF4-FFF2-40B4-BE49-F238E27FC236}">
                    <a16:creationId xmlns:a16="http://schemas.microsoft.com/office/drawing/2014/main" id="{496B15CE-858E-4E4E-8925-863B1826E9EB}"/>
                  </a:ext>
                </a:extLst>
              </p:cNvPr>
              <p:cNvSpPr/>
              <p:nvPr/>
            </p:nvSpPr>
            <p:spPr>
              <a:xfrm>
                <a:off x="838200" y="3200400"/>
                <a:ext cx="685800" cy="609600"/>
              </a:xfrm>
              <a:prstGeom prst="donut">
                <a:avLst>
                  <a:gd name="adj" fmla="val 19118"/>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Plaque 8">
                <a:extLst>
                  <a:ext uri="{FF2B5EF4-FFF2-40B4-BE49-F238E27FC236}">
                    <a16:creationId xmlns:a16="http://schemas.microsoft.com/office/drawing/2014/main" id="{DBB201DF-E1F7-40ED-8B41-4F38BAB976A2}"/>
                  </a:ext>
                </a:extLst>
              </p:cNvPr>
              <p:cNvSpPr/>
              <p:nvPr/>
            </p:nvSpPr>
            <p:spPr>
              <a:xfrm>
                <a:off x="990600" y="1981200"/>
                <a:ext cx="381000" cy="381000"/>
              </a:xfrm>
              <a:prstGeom prst="plaque">
                <a:avLst>
                  <a:gd name="adj" fmla="val 35491"/>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Plaque 9">
                <a:extLst>
                  <a:ext uri="{FF2B5EF4-FFF2-40B4-BE49-F238E27FC236}">
                    <a16:creationId xmlns:a16="http://schemas.microsoft.com/office/drawing/2014/main" id="{256FAF2D-85B1-4264-A450-178BF7A4C785}"/>
                  </a:ext>
                </a:extLst>
              </p:cNvPr>
              <p:cNvSpPr/>
              <p:nvPr/>
            </p:nvSpPr>
            <p:spPr>
              <a:xfrm>
                <a:off x="990600" y="2743200"/>
                <a:ext cx="381000" cy="381000"/>
              </a:xfrm>
              <a:prstGeom prst="plaque">
                <a:avLst>
                  <a:gd name="adj" fmla="val 35491"/>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Plaque 10">
                <a:extLst>
                  <a:ext uri="{FF2B5EF4-FFF2-40B4-BE49-F238E27FC236}">
                    <a16:creationId xmlns:a16="http://schemas.microsoft.com/office/drawing/2014/main" id="{596251F8-F651-4F2C-9A65-793AD347A0C7}"/>
                  </a:ext>
                </a:extLst>
              </p:cNvPr>
              <p:cNvSpPr/>
              <p:nvPr/>
            </p:nvSpPr>
            <p:spPr>
              <a:xfrm>
                <a:off x="990600" y="3505200"/>
                <a:ext cx="381000" cy="381000"/>
              </a:xfrm>
              <a:prstGeom prst="plaque">
                <a:avLst>
                  <a:gd name="adj" fmla="val 35491"/>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TextBox 41">
              <a:extLst>
                <a:ext uri="{FF2B5EF4-FFF2-40B4-BE49-F238E27FC236}">
                  <a16:creationId xmlns:a16="http://schemas.microsoft.com/office/drawing/2014/main" id="{5FF19E1A-1DE0-4A68-AEB7-AE5E0196D714}"/>
                </a:ext>
              </a:extLst>
            </p:cNvPr>
            <p:cNvSpPr txBox="1"/>
            <p:nvPr/>
          </p:nvSpPr>
          <p:spPr>
            <a:xfrm>
              <a:off x="762597" y="1254182"/>
              <a:ext cx="2352120" cy="2838746"/>
            </a:xfrm>
            <a:prstGeom prst="rect">
              <a:avLst/>
            </a:prstGeom>
            <a:noFill/>
          </p:spPr>
          <p:txBody>
            <a:bodyPr wrap="square" rtlCol="0">
              <a:spAutoFit/>
            </a:bodyPr>
            <a:lstStyle/>
            <a:p>
              <a:pPr algn="ctr"/>
              <a:r>
                <a:rPr lang="en-US" b="1" dirty="0"/>
                <a:t>We can strengthen our faith in Jesus Christ by choosing to take counsel from His hand</a:t>
              </a:r>
              <a:endParaRPr lang="en-US" sz="1600" b="1" dirty="0">
                <a:solidFill>
                  <a:schemeClr val="bg2">
                    <a:lumMod val="25000"/>
                  </a:schemeClr>
                </a:solidFill>
                <a:latin typeface="Tempus Sans ITC" pitchFamily="82" charset="0"/>
              </a:endParaRPr>
            </a:p>
          </p:txBody>
        </p:sp>
      </p:grpSp>
      <p:grpSp>
        <p:nvGrpSpPr>
          <p:cNvPr id="53" name="Group 3">
            <a:extLst>
              <a:ext uri="{FF2B5EF4-FFF2-40B4-BE49-F238E27FC236}">
                <a16:creationId xmlns:a16="http://schemas.microsoft.com/office/drawing/2014/main" id="{D4C3ED5B-3C97-4DDC-A66D-479463B4EAB8}"/>
              </a:ext>
            </a:extLst>
          </p:cNvPr>
          <p:cNvGrpSpPr/>
          <p:nvPr/>
        </p:nvGrpSpPr>
        <p:grpSpPr>
          <a:xfrm>
            <a:off x="9268435" y="3703321"/>
            <a:ext cx="2476524" cy="2825465"/>
            <a:chOff x="71718" y="1120588"/>
            <a:chExt cx="3048000" cy="4572000"/>
          </a:xfrm>
          <a:solidFill>
            <a:schemeClr val="accent4">
              <a:lumMod val="40000"/>
              <a:lumOff val="60000"/>
            </a:schemeClr>
          </a:solidFill>
        </p:grpSpPr>
        <p:grpSp>
          <p:nvGrpSpPr>
            <p:cNvPr id="54" name="Group 13">
              <a:extLst>
                <a:ext uri="{FF2B5EF4-FFF2-40B4-BE49-F238E27FC236}">
                  <a16:creationId xmlns:a16="http://schemas.microsoft.com/office/drawing/2014/main" id="{CD1B3697-43E4-4BE2-91A1-3F79FB4B33A4}"/>
                </a:ext>
              </a:extLst>
            </p:cNvPr>
            <p:cNvGrpSpPr/>
            <p:nvPr/>
          </p:nvGrpSpPr>
          <p:grpSpPr>
            <a:xfrm>
              <a:off x="71718" y="1120588"/>
              <a:ext cx="3048000" cy="4572000"/>
              <a:chOff x="838200" y="1066800"/>
              <a:chExt cx="2438400" cy="3352800"/>
            </a:xfrm>
            <a:grpFill/>
          </p:grpSpPr>
          <p:sp>
            <p:nvSpPr>
              <p:cNvPr id="56" name="Rounded Rectangle 61">
                <a:extLst>
                  <a:ext uri="{FF2B5EF4-FFF2-40B4-BE49-F238E27FC236}">
                    <a16:creationId xmlns:a16="http://schemas.microsoft.com/office/drawing/2014/main" id="{6BF3A3FD-D76B-4523-B67C-3253E4378D83}"/>
                  </a:ext>
                </a:extLst>
              </p:cNvPr>
              <p:cNvSpPr/>
              <p:nvPr/>
            </p:nvSpPr>
            <p:spPr>
              <a:xfrm>
                <a:off x="1066800" y="1295400"/>
                <a:ext cx="1981200" cy="31242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ounded Rectangle 2">
                <a:extLst>
                  <a:ext uri="{FF2B5EF4-FFF2-40B4-BE49-F238E27FC236}">
                    <a16:creationId xmlns:a16="http://schemas.microsoft.com/office/drawing/2014/main" id="{BD33A72B-F094-4D8E-81C4-CDBC21C3BF6B}"/>
                  </a:ext>
                </a:extLst>
              </p:cNvPr>
              <p:cNvSpPr/>
              <p:nvPr/>
            </p:nvSpPr>
            <p:spPr>
              <a:xfrm>
                <a:off x="1143000" y="1219200"/>
                <a:ext cx="1981200" cy="31242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ounded Rectangle 3">
                <a:extLst>
                  <a:ext uri="{FF2B5EF4-FFF2-40B4-BE49-F238E27FC236}">
                    <a16:creationId xmlns:a16="http://schemas.microsoft.com/office/drawing/2014/main" id="{13A562AF-1924-4049-A2A3-651187169FB6}"/>
                  </a:ext>
                </a:extLst>
              </p:cNvPr>
              <p:cNvSpPr/>
              <p:nvPr/>
            </p:nvSpPr>
            <p:spPr>
              <a:xfrm>
                <a:off x="1219200" y="1143000"/>
                <a:ext cx="1981200" cy="31242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4">
                <a:extLst>
                  <a:ext uri="{FF2B5EF4-FFF2-40B4-BE49-F238E27FC236}">
                    <a16:creationId xmlns:a16="http://schemas.microsoft.com/office/drawing/2014/main" id="{7699E9A8-EF60-4339-929D-E237F534CA31}"/>
                  </a:ext>
                </a:extLst>
              </p:cNvPr>
              <p:cNvSpPr/>
              <p:nvPr/>
            </p:nvSpPr>
            <p:spPr>
              <a:xfrm>
                <a:off x="1295400" y="1066800"/>
                <a:ext cx="1981200" cy="31242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Donut 5">
                <a:extLst>
                  <a:ext uri="{FF2B5EF4-FFF2-40B4-BE49-F238E27FC236}">
                    <a16:creationId xmlns:a16="http://schemas.microsoft.com/office/drawing/2014/main" id="{5457BC46-375A-405D-8E97-29291A4A5863}"/>
                  </a:ext>
                </a:extLst>
              </p:cNvPr>
              <p:cNvSpPr/>
              <p:nvPr/>
            </p:nvSpPr>
            <p:spPr>
              <a:xfrm>
                <a:off x="838200" y="1676400"/>
                <a:ext cx="685800" cy="609600"/>
              </a:xfrm>
              <a:prstGeom prst="donut">
                <a:avLst>
                  <a:gd name="adj" fmla="val 19118"/>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1" name="Donut 6">
                <a:extLst>
                  <a:ext uri="{FF2B5EF4-FFF2-40B4-BE49-F238E27FC236}">
                    <a16:creationId xmlns:a16="http://schemas.microsoft.com/office/drawing/2014/main" id="{4C005127-7E96-4113-8D3B-F225FF43D90B}"/>
                  </a:ext>
                </a:extLst>
              </p:cNvPr>
              <p:cNvSpPr/>
              <p:nvPr/>
            </p:nvSpPr>
            <p:spPr>
              <a:xfrm>
                <a:off x="838200" y="2438400"/>
                <a:ext cx="685800" cy="609600"/>
              </a:xfrm>
              <a:prstGeom prst="donut">
                <a:avLst>
                  <a:gd name="adj" fmla="val 19118"/>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 name="Donut 7">
                <a:extLst>
                  <a:ext uri="{FF2B5EF4-FFF2-40B4-BE49-F238E27FC236}">
                    <a16:creationId xmlns:a16="http://schemas.microsoft.com/office/drawing/2014/main" id="{6FC3FE3F-C485-487F-B30E-8A6F6B8A5201}"/>
                  </a:ext>
                </a:extLst>
              </p:cNvPr>
              <p:cNvSpPr/>
              <p:nvPr/>
            </p:nvSpPr>
            <p:spPr>
              <a:xfrm>
                <a:off x="838200" y="3200400"/>
                <a:ext cx="685800" cy="609600"/>
              </a:xfrm>
              <a:prstGeom prst="donut">
                <a:avLst>
                  <a:gd name="adj" fmla="val 19118"/>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3" name="Plaque 8">
                <a:extLst>
                  <a:ext uri="{FF2B5EF4-FFF2-40B4-BE49-F238E27FC236}">
                    <a16:creationId xmlns:a16="http://schemas.microsoft.com/office/drawing/2014/main" id="{ACE08721-42EC-468F-95B4-87E5185BA972}"/>
                  </a:ext>
                </a:extLst>
              </p:cNvPr>
              <p:cNvSpPr/>
              <p:nvPr/>
            </p:nvSpPr>
            <p:spPr>
              <a:xfrm>
                <a:off x="990600" y="1981200"/>
                <a:ext cx="381000" cy="381000"/>
              </a:xfrm>
              <a:prstGeom prst="plaque">
                <a:avLst>
                  <a:gd name="adj" fmla="val 35491"/>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Plaque 9">
                <a:extLst>
                  <a:ext uri="{FF2B5EF4-FFF2-40B4-BE49-F238E27FC236}">
                    <a16:creationId xmlns:a16="http://schemas.microsoft.com/office/drawing/2014/main" id="{A2D369B5-886E-46B9-8783-8B74585D5C9C}"/>
                  </a:ext>
                </a:extLst>
              </p:cNvPr>
              <p:cNvSpPr/>
              <p:nvPr/>
            </p:nvSpPr>
            <p:spPr>
              <a:xfrm>
                <a:off x="990600" y="2743200"/>
                <a:ext cx="381000" cy="381000"/>
              </a:xfrm>
              <a:prstGeom prst="plaque">
                <a:avLst>
                  <a:gd name="adj" fmla="val 35491"/>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Plaque 10">
                <a:extLst>
                  <a:ext uri="{FF2B5EF4-FFF2-40B4-BE49-F238E27FC236}">
                    <a16:creationId xmlns:a16="http://schemas.microsoft.com/office/drawing/2014/main" id="{5CD38932-41E7-422A-9C25-88F8D6B8542E}"/>
                  </a:ext>
                </a:extLst>
              </p:cNvPr>
              <p:cNvSpPr/>
              <p:nvPr/>
            </p:nvSpPr>
            <p:spPr>
              <a:xfrm>
                <a:off x="990600" y="3505200"/>
                <a:ext cx="381000" cy="381000"/>
              </a:xfrm>
              <a:prstGeom prst="plaque">
                <a:avLst>
                  <a:gd name="adj" fmla="val 35491"/>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Box 54">
              <a:extLst>
                <a:ext uri="{FF2B5EF4-FFF2-40B4-BE49-F238E27FC236}">
                  <a16:creationId xmlns:a16="http://schemas.microsoft.com/office/drawing/2014/main" id="{681D2AF0-D678-4A85-853F-029D91974DDD}"/>
                </a:ext>
              </a:extLst>
            </p:cNvPr>
            <p:cNvSpPr txBox="1"/>
            <p:nvPr/>
          </p:nvSpPr>
          <p:spPr>
            <a:xfrm>
              <a:off x="762597" y="1254182"/>
              <a:ext cx="2352120" cy="3735193"/>
            </a:xfrm>
            <a:prstGeom prst="rect">
              <a:avLst/>
            </a:prstGeom>
            <a:noFill/>
          </p:spPr>
          <p:txBody>
            <a:bodyPr wrap="square" rtlCol="0">
              <a:spAutoFit/>
            </a:bodyPr>
            <a:lstStyle/>
            <a:p>
              <a:pPr algn="ctr"/>
              <a:r>
                <a:rPr lang="en-US" b="1" dirty="0"/>
                <a:t>We can strengthen our faith in Jesus Christ by choosing to be reconciled to God through the Atonement of Christ</a:t>
              </a:r>
              <a:endParaRPr lang="en-US" sz="1600" b="1" dirty="0">
                <a:solidFill>
                  <a:schemeClr val="bg2">
                    <a:lumMod val="25000"/>
                  </a:schemeClr>
                </a:solidFill>
                <a:latin typeface="Tempus Sans ITC" pitchFamily="82" charset="0"/>
              </a:endParaRPr>
            </a:p>
          </p:txBody>
        </p:sp>
      </p:grpSp>
      <p:pic>
        <p:nvPicPr>
          <p:cNvPr id="66" name="Picture 65">
            <a:extLst>
              <a:ext uri="{FF2B5EF4-FFF2-40B4-BE49-F238E27FC236}">
                <a16:creationId xmlns:a16="http://schemas.microsoft.com/office/drawing/2014/main" id="{8DCA2A61-2A0B-4B2E-8F86-5B41D527164F}"/>
              </a:ext>
            </a:extLst>
          </p:cNvPr>
          <p:cNvPicPr>
            <a:picLocks noChangeAspect="1"/>
          </p:cNvPicPr>
          <p:nvPr/>
        </p:nvPicPr>
        <p:blipFill>
          <a:blip r:embed="rId2">
            <a:grayscl/>
            <a:extLst>
              <a:ext uri="{28A0092B-C50C-407E-A947-70E740481C1C}">
                <a14:useLocalDpi xmlns:a14="http://schemas.microsoft.com/office/drawing/2010/main" val="0"/>
              </a:ext>
            </a:extLst>
          </a:blip>
          <a:stretch>
            <a:fillRect/>
          </a:stretch>
        </p:blipFill>
        <p:spPr>
          <a:xfrm>
            <a:off x="3026664" y="3907468"/>
            <a:ext cx="3448812" cy="2222568"/>
          </a:xfrm>
          <a:prstGeom prst="rect">
            <a:avLst/>
          </a:prstGeom>
        </p:spPr>
      </p:pic>
      <p:pic>
        <p:nvPicPr>
          <p:cNvPr id="68" name="Picture 67">
            <a:extLst>
              <a:ext uri="{FF2B5EF4-FFF2-40B4-BE49-F238E27FC236}">
                <a16:creationId xmlns:a16="http://schemas.microsoft.com/office/drawing/2014/main" id="{AE90EB46-FDDB-427D-8350-3F3AE327F804}"/>
              </a:ext>
            </a:extLst>
          </p:cNvPr>
          <p:cNvPicPr>
            <a:picLocks noChangeAspect="1"/>
          </p:cNvPicPr>
          <p:nvPr/>
        </p:nvPicPr>
        <p:blipFill>
          <a:blip r:embed="rId3">
            <a:grayscl/>
            <a:extLst>
              <a:ext uri="{28A0092B-C50C-407E-A947-70E740481C1C}">
                <a14:useLocalDpi xmlns:a14="http://schemas.microsoft.com/office/drawing/2010/main" val="0"/>
              </a:ext>
            </a:extLst>
          </a:blip>
          <a:stretch>
            <a:fillRect/>
          </a:stretch>
        </p:blipFill>
        <p:spPr>
          <a:xfrm>
            <a:off x="3273552" y="332880"/>
            <a:ext cx="2149488" cy="2686860"/>
          </a:xfrm>
          <a:prstGeom prst="rect">
            <a:avLst/>
          </a:prstGeom>
        </p:spPr>
      </p:pic>
      <p:pic>
        <p:nvPicPr>
          <p:cNvPr id="70" name="Picture 69">
            <a:extLst>
              <a:ext uri="{FF2B5EF4-FFF2-40B4-BE49-F238E27FC236}">
                <a16:creationId xmlns:a16="http://schemas.microsoft.com/office/drawing/2014/main" id="{CB156999-1934-4656-9438-ABA926385271}"/>
              </a:ext>
            </a:extLst>
          </p:cNvPr>
          <p:cNvPicPr>
            <a:picLocks noChangeAspect="1"/>
          </p:cNvPicPr>
          <p:nvPr/>
        </p:nvPicPr>
        <p:blipFill>
          <a:blip r:embed="rId4">
            <a:grayscl/>
            <a:extLst>
              <a:ext uri="{28A0092B-C50C-407E-A947-70E740481C1C}">
                <a14:useLocalDpi xmlns:a14="http://schemas.microsoft.com/office/drawing/2010/main" val="0"/>
              </a:ext>
            </a:extLst>
          </a:blip>
          <a:stretch>
            <a:fillRect/>
          </a:stretch>
        </p:blipFill>
        <p:spPr>
          <a:xfrm>
            <a:off x="6745224" y="3694176"/>
            <a:ext cx="2351113" cy="2351113"/>
          </a:xfrm>
          <a:prstGeom prst="rect">
            <a:avLst/>
          </a:prstGeom>
        </p:spPr>
      </p:pic>
      <p:pic>
        <p:nvPicPr>
          <p:cNvPr id="72" name="Picture 71">
            <a:extLst>
              <a:ext uri="{FF2B5EF4-FFF2-40B4-BE49-F238E27FC236}">
                <a16:creationId xmlns:a16="http://schemas.microsoft.com/office/drawing/2014/main" id="{26C74A12-2836-4A44-A7D0-641A31F72D0B}"/>
              </a:ext>
            </a:extLst>
          </p:cNvPr>
          <p:cNvPicPr>
            <a:picLocks noChangeAspect="1"/>
          </p:cNvPicPr>
          <p:nvPr/>
        </p:nvPicPr>
        <p:blipFill>
          <a:blip r:embed="rId5">
            <a:grayscl/>
            <a:extLst>
              <a:ext uri="{28A0092B-C50C-407E-A947-70E740481C1C}">
                <a14:useLocalDpi xmlns:a14="http://schemas.microsoft.com/office/drawing/2010/main" val="0"/>
              </a:ext>
            </a:extLst>
          </a:blip>
          <a:stretch>
            <a:fillRect/>
          </a:stretch>
        </p:blipFill>
        <p:spPr>
          <a:xfrm>
            <a:off x="6032766" y="1105320"/>
            <a:ext cx="3106320" cy="1775040"/>
          </a:xfrm>
          <a:prstGeom prst="rect">
            <a:avLst/>
          </a:prstGeom>
        </p:spPr>
      </p:pic>
    </p:spTree>
    <p:extLst>
      <p:ext uri="{BB962C8B-B14F-4D97-AF65-F5344CB8AC3E}">
        <p14:creationId xmlns:p14="http://schemas.microsoft.com/office/powerpoint/2010/main" val="3702169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4" name="TextBox 3"/>
          <p:cNvSpPr txBox="1"/>
          <p:nvPr/>
        </p:nvSpPr>
        <p:spPr>
          <a:xfrm>
            <a:off x="1676400" y="0"/>
            <a:ext cx="8839200" cy="830997"/>
          </a:xfrm>
          <a:prstGeom prst="rect">
            <a:avLst/>
          </a:prstGeom>
          <a:noFill/>
        </p:spPr>
        <p:txBody>
          <a:bodyPr wrap="square" rtlCol="0">
            <a:spAutoFit/>
          </a:bodyPr>
          <a:lstStyle/>
          <a:p>
            <a:pPr algn="ctr"/>
            <a:r>
              <a:rPr lang="en-US" sz="4800" dirty="0">
                <a:latin typeface="Calibri" panose="020F0502020204030204" pitchFamily="34" charset="0"/>
              </a:rPr>
              <a:t>Weaknesses</a:t>
            </a:r>
          </a:p>
        </p:txBody>
      </p:sp>
      <p:sp>
        <p:nvSpPr>
          <p:cNvPr id="6" name="TextBox 5"/>
          <p:cNvSpPr txBox="1"/>
          <p:nvPr/>
        </p:nvSpPr>
        <p:spPr>
          <a:xfrm>
            <a:off x="0" y="6550223"/>
            <a:ext cx="4800600" cy="307777"/>
          </a:xfrm>
          <a:prstGeom prst="rect">
            <a:avLst/>
          </a:prstGeom>
          <a:noFill/>
        </p:spPr>
        <p:txBody>
          <a:bodyPr wrap="square" rtlCol="0">
            <a:spAutoFit/>
          </a:bodyPr>
          <a:lstStyle/>
          <a:p>
            <a:r>
              <a:rPr lang="en-US" sz="1400" dirty="0"/>
              <a:t>Jacob 4:7   	</a:t>
            </a:r>
          </a:p>
        </p:txBody>
      </p:sp>
      <p:sp>
        <p:nvSpPr>
          <p:cNvPr id="17" name="TextBox 16"/>
          <p:cNvSpPr txBox="1"/>
          <p:nvPr/>
        </p:nvSpPr>
        <p:spPr>
          <a:xfrm>
            <a:off x="1752600" y="1066801"/>
            <a:ext cx="3733800" cy="2246769"/>
          </a:xfrm>
          <a:prstGeom prst="rect">
            <a:avLst/>
          </a:prstGeom>
          <a:noFill/>
        </p:spPr>
        <p:txBody>
          <a:bodyPr wrap="square" rtlCol="0">
            <a:spAutoFit/>
          </a:bodyPr>
          <a:lstStyle/>
          <a:p>
            <a:pPr algn="just" fontAlgn="base"/>
            <a:r>
              <a:rPr lang="en-US" sz="2000" i="1" dirty="0"/>
              <a:t>“Nevertheless, the Lord God </a:t>
            </a:r>
            <a:r>
              <a:rPr lang="en-US" sz="2000" i="1" dirty="0" err="1"/>
              <a:t>showeth</a:t>
            </a:r>
            <a:r>
              <a:rPr lang="en-US" sz="2000" i="1" dirty="0"/>
              <a:t> us our weakness that we may know that it is by his grace, and his great </a:t>
            </a:r>
            <a:r>
              <a:rPr lang="en-US" sz="2000" i="1" dirty="0" err="1"/>
              <a:t>condescensions</a:t>
            </a:r>
            <a:r>
              <a:rPr lang="en-US" sz="2000" i="1" dirty="0"/>
              <a:t> unto the children of men, that we have power to do these things.”</a:t>
            </a:r>
          </a:p>
          <a:p>
            <a:pPr fontAlgn="base"/>
            <a:endParaRPr lang="en-US" sz="2000" i="1" dirty="0"/>
          </a:p>
        </p:txBody>
      </p:sp>
      <p:sp>
        <p:nvSpPr>
          <p:cNvPr id="7" name="TextBox 6"/>
          <p:cNvSpPr txBox="1"/>
          <p:nvPr/>
        </p:nvSpPr>
        <p:spPr>
          <a:xfrm>
            <a:off x="5888736" y="3584449"/>
            <a:ext cx="5349240" cy="2554545"/>
          </a:xfrm>
          <a:prstGeom prst="rect">
            <a:avLst/>
          </a:prstGeom>
          <a:noFill/>
        </p:spPr>
        <p:txBody>
          <a:bodyPr wrap="square" rtlCol="0">
            <a:spAutoFit/>
          </a:bodyPr>
          <a:lstStyle/>
          <a:p>
            <a:pPr fontAlgn="base"/>
            <a:r>
              <a:rPr lang="en-US" sz="2000" dirty="0"/>
              <a:t>Weaknesses: the Lord often provides reminders to his servants of the ever-present need to rely upon him. </a:t>
            </a:r>
          </a:p>
          <a:p>
            <a:pPr fontAlgn="base"/>
            <a:r>
              <a:rPr lang="en-US" sz="2000" dirty="0"/>
              <a:t>(Ether 12:27)</a:t>
            </a:r>
          </a:p>
          <a:p>
            <a:pPr fontAlgn="base"/>
            <a:endParaRPr lang="en-US" sz="2000" dirty="0"/>
          </a:p>
          <a:p>
            <a:pPr fontAlgn="base"/>
            <a:r>
              <a:rPr lang="en-US" sz="2000" dirty="0"/>
              <a:t>That they may humble themselves before me…</a:t>
            </a:r>
          </a:p>
          <a:p>
            <a:pPr fontAlgn="base"/>
            <a:endParaRPr lang="en-US" sz="2000" dirty="0"/>
          </a:p>
          <a:p>
            <a:pPr fontAlgn="base"/>
            <a:r>
              <a:rPr lang="en-US" sz="2000" dirty="0"/>
              <a:t>Will make weak things strong.</a:t>
            </a:r>
          </a:p>
        </p:txBody>
      </p:sp>
      <p:pic>
        <p:nvPicPr>
          <p:cNvPr id="5" name="Picture 4">
            <a:extLst>
              <a:ext uri="{FF2B5EF4-FFF2-40B4-BE49-F238E27FC236}">
                <a16:creationId xmlns:a16="http://schemas.microsoft.com/office/drawing/2014/main" id="{8DA2D27F-70AE-41E9-825A-5F3755DFEA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83589" y="1066609"/>
            <a:ext cx="2258800" cy="2121208"/>
          </a:xfrm>
          <a:prstGeom prst="rect">
            <a:avLst/>
          </a:prstGeom>
        </p:spPr>
      </p:pic>
      <p:pic>
        <p:nvPicPr>
          <p:cNvPr id="9" name="Picture 8">
            <a:extLst>
              <a:ext uri="{FF2B5EF4-FFF2-40B4-BE49-F238E27FC236}">
                <a16:creationId xmlns:a16="http://schemas.microsoft.com/office/drawing/2014/main" id="{A055395E-3285-47D3-B7F9-A68939D4DC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5295" y="3568522"/>
            <a:ext cx="4032771" cy="2690675"/>
          </a:xfrm>
          <a:prstGeom prst="rect">
            <a:avLst/>
          </a:prstGeom>
        </p:spPr>
      </p:pic>
    </p:spTree>
    <p:extLst>
      <p:ext uri="{BB962C8B-B14F-4D97-AF65-F5344CB8AC3E}">
        <p14:creationId xmlns:p14="http://schemas.microsoft.com/office/powerpoint/2010/main" val="2290419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4" name="TextBox 3"/>
          <p:cNvSpPr txBox="1"/>
          <p:nvPr/>
        </p:nvSpPr>
        <p:spPr>
          <a:xfrm>
            <a:off x="0" y="0"/>
            <a:ext cx="12192000" cy="830997"/>
          </a:xfrm>
          <a:prstGeom prst="rect">
            <a:avLst/>
          </a:prstGeom>
          <a:noFill/>
        </p:spPr>
        <p:txBody>
          <a:bodyPr wrap="square" rtlCol="0">
            <a:spAutoFit/>
          </a:bodyPr>
          <a:lstStyle/>
          <a:p>
            <a:pPr algn="ctr"/>
            <a:r>
              <a:rPr lang="en-US" sz="4800" dirty="0">
                <a:latin typeface="Calibri" panose="020F0502020204030204" pitchFamily="34" charset="0"/>
              </a:rPr>
              <a:t>God’s Nature VS Man’s Nature</a:t>
            </a:r>
          </a:p>
        </p:txBody>
      </p:sp>
      <p:sp>
        <p:nvSpPr>
          <p:cNvPr id="6" name="TextBox 5"/>
          <p:cNvSpPr txBox="1"/>
          <p:nvPr/>
        </p:nvSpPr>
        <p:spPr>
          <a:xfrm>
            <a:off x="106680" y="6550223"/>
            <a:ext cx="4800600" cy="307777"/>
          </a:xfrm>
          <a:prstGeom prst="rect">
            <a:avLst/>
          </a:prstGeom>
          <a:noFill/>
        </p:spPr>
        <p:txBody>
          <a:bodyPr wrap="square" rtlCol="0">
            <a:spAutoFit/>
          </a:bodyPr>
          <a:lstStyle/>
          <a:p>
            <a:r>
              <a:rPr lang="en-US" sz="1400" dirty="0"/>
              <a:t>Jacob 4:8   	</a:t>
            </a:r>
          </a:p>
        </p:txBody>
      </p:sp>
      <p:sp>
        <p:nvSpPr>
          <p:cNvPr id="17" name="TextBox 16"/>
          <p:cNvSpPr txBox="1"/>
          <p:nvPr/>
        </p:nvSpPr>
        <p:spPr>
          <a:xfrm>
            <a:off x="1752600" y="1066801"/>
            <a:ext cx="3733800" cy="1323439"/>
          </a:xfrm>
          <a:prstGeom prst="rect">
            <a:avLst/>
          </a:prstGeom>
          <a:noFill/>
        </p:spPr>
        <p:txBody>
          <a:bodyPr wrap="square" rtlCol="0">
            <a:spAutoFit/>
          </a:bodyPr>
          <a:lstStyle/>
          <a:p>
            <a:pPr algn="just" fontAlgn="base"/>
            <a:r>
              <a:rPr lang="en-US" sz="2000" i="1" dirty="0"/>
              <a:t>“…And no man</a:t>
            </a:r>
            <a:r>
              <a:rPr lang="en-US" sz="2000" i="1" baseline="30000" dirty="0"/>
              <a:t> </a:t>
            </a:r>
            <a:r>
              <a:rPr lang="en-US" sz="2000" i="1" dirty="0" err="1"/>
              <a:t>knoweth</a:t>
            </a:r>
            <a:r>
              <a:rPr lang="en-US" sz="2000" i="1" dirty="0"/>
              <a:t> of his ways save it be revealed unto him; wherefore, brethren, despise not the revelations of God.”</a:t>
            </a:r>
          </a:p>
        </p:txBody>
      </p:sp>
      <p:sp>
        <p:nvSpPr>
          <p:cNvPr id="7" name="TextBox 6"/>
          <p:cNvSpPr txBox="1"/>
          <p:nvPr/>
        </p:nvSpPr>
        <p:spPr>
          <a:xfrm>
            <a:off x="6019800" y="2862252"/>
            <a:ext cx="5931408" cy="3785652"/>
          </a:xfrm>
          <a:prstGeom prst="rect">
            <a:avLst/>
          </a:prstGeom>
          <a:noFill/>
        </p:spPr>
        <p:txBody>
          <a:bodyPr wrap="square" rtlCol="0">
            <a:spAutoFit/>
          </a:bodyPr>
          <a:lstStyle/>
          <a:p>
            <a:pPr algn="ctr" fontAlgn="base"/>
            <a:r>
              <a:rPr lang="en-US" sz="2000" dirty="0"/>
              <a:t>The Mysteries</a:t>
            </a:r>
          </a:p>
          <a:p>
            <a:pPr fontAlgn="base"/>
            <a:endParaRPr lang="en-US" sz="2000" dirty="0"/>
          </a:p>
          <a:p>
            <a:pPr fontAlgn="base"/>
            <a:r>
              <a:rPr lang="en-US" sz="2000" dirty="0"/>
              <a:t>God is infinite and man is finite.</a:t>
            </a:r>
          </a:p>
          <a:p>
            <a:pPr fontAlgn="base"/>
            <a:endParaRPr lang="en-US" sz="2000" dirty="0"/>
          </a:p>
          <a:p>
            <a:pPr fontAlgn="base"/>
            <a:r>
              <a:rPr lang="en-US" sz="2000" dirty="0"/>
              <a:t>God is immortal and man is mortal</a:t>
            </a:r>
          </a:p>
          <a:p>
            <a:pPr fontAlgn="base"/>
            <a:endParaRPr lang="en-US" sz="2000" dirty="0"/>
          </a:p>
          <a:p>
            <a:pPr fontAlgn="base"/>
            <a:r>
              <a:rPr lang="en-US" sz="2000" dirty="0"/>
              <a:t>God is all powerful and man is impotent in contrast with omnipotence. </a:t>
            </a:r>
          </a:p>
          <a:p>
            <a:pPr fontAlgn="base"/>
            <a:endParaRPr lang="en-US" sz="2000" dirty="0"/>
          </a:p>
          <a:p>
            <a:pPr fontAlgn="base"/>
            <a:r>
              <a:rPr lang="en-US" sz="2000" dirty="0"/>
              <a:t>God is limitless and knows all things while man is still growing, still floundering, still grappling with his own survival.</a:t>
            </a:r>
          </a:p>
        </p:txBody>
      </p:sp>
      <p:pic>
        <p:nvPicPr>
          <p:cNvPr id="5" name="Picture 4">
            <a:extLst>
              <a:ext uri="{FF2B5EF4-FFF2-40B4-BE49-F238E27FC236}">
                <a16:creationId xmlns:a16="http://schemas.microsoft.com/office/drawing/2014/main" id="{1B832A85-CA34-411E-80D6-3708FA1AC4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0723" y="964120"/>
            <a:ext cx="3095625" cy="1857375"/>
          </a:xfrm>
          <a:prstGeom prst="rect">
            <a:avLst/>
          </a:prstGeom>
        </p:spPr>
      </p:pic>
      <p:pic>
        <p:nvPicPr>
          <p:cNvPr id="10" name="Picture 9">
            <a:extLst>
              <a:ext uri="{FF2B5EF4-FFF2-40B4-BE49-F238E27FC236}">
                <a16:creationId xmlns:a16="http://schemas.microsoft.com/office/drawing/2014/main" id="{FA8C8479-5978-49C3-86BB-3960BBDA52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936" y="2523249"/>
            <a:ext cx="5210175" cy="3867150"/>
          </a:xfrm>
          <a:prstGeom prst="rect">
            <a:avLst/>
          </a:prstGeom>
        </p:spPr>
      </p:pic>
    </p:spTree>
    <p:extLst>
      <p:ext uri="{BB962C8B-B14F-4D97-AF65-F5344CB8AC3E}">
        <p14:creationId xmlns:p14="http://schemas.microsoft.com/office/powerpoint/2010/main" val="219421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 name="TextBox 1"/>
          <p:cNvSpPr txBox="1"/>
          <p:nvPr/>
        </p:nvSpPr>
        <p:spPr>
          <a:xfrm>
            <a:off x="402336" y="826009"/>
            <a:ext cx="4800600" cy="2985433"/>
          </a:xfrm>
          <a:prstGeom prst="rect">
            <a:avLst/>
          </a:prstGeom>
          <a:noFill/>
        </p:spPr>
        <p:txBody>
          <a:bodyPr wrap="square" rtlCol="0">
            <a:spAutoFit/>
          </a:bodyPr>
          <a:lstStyle/>
          <a:p>
            <a:pPr fontAlgn="base"/>
            <a:r>
              <a:rPr lang="en-US" sz="2000" dirty="0">
                <a:solidFill>
                  <a:srgbClr val="FF0000"/>
                </a:solidFill>
              </a:rPr>
              <a:t>What Advice would you give?</a:t>
            </a:r>
          </a:p>
          <a:p>
            <a:pPr fontAlgn="base"/>
            <a:endParaRPr lang="en-US" sz="1400" dirty="0"/>
          </a:p>
          <a:p>
            <a:pPr fontAlgn="base"/>
            <a:r>
              <a:rPr lang="en-US" sz="1400" dirty="0"/>
              <a:t>1. A young woman is striving to live righteously but suffers because her father is addicted to alcohol.</a:t>
            </a:r>
          </a:p>
          <a:p>
            <a:pPr fontAlgn="base"/>
            <a:endParaRPr lang="en-US" sz="1400" dirty="0"/>
          </a:p>
          <a:p>
            <a:pPr fontAlgn="base"/>
            <a:r>
              <a:rPr lang="en-US" sz="1400" dirty="0"/>
              <a:t>2. A young man does his best to live the gospel but experiences trials because of his parents’ divorce.</a:t>
            </a:r>
          </a:p>
          <a:p>
            <a:pPr fontAlgn="base"/>
            <a:endParaRPr lang="en-US" sz="1400" dirty="0"/>
          </a:p>
          <a:p>
            <a:pPr fontAlgn="base"/>
            <a:r>
              <a:rPr lang="en-US" sz="1400" dirty="0"/>
              <a:t>3. A young woman diligently tries to love her family but struggles at home because of her sister’s selfishness and inconsiderate actions.</a:t>
            </a:r>
          </a:p>
          <a:p>
            <a:pPr fontAlgn="base"/>
            <a:endParaRPr lang="en-US" sz="1400" dirty="0"/>
          </a:p>
          <a:p>
            <a:pPr fontAlgn="base"/>
            <a:endParaRPr lang="en-US" sz="1400" dirty="0"/>
          </a:p>
        </p:txBody>
      </p:sp>
      <p:sp>
        <p:nvSpPr>
          <p:cNvPr id="4" name="TextBox 3"/>
          <p:cNvSpPr txBox="1"/>
          <p:nvPr/>
        </p:nvSpPr>
        <p:spPr>
          <a:xfrm>
            <a:off x="2438400" y="0"/>
            <a:ext cx="7391400" cy="1107996"/>
          </a:xfrm>
          <a:prstGeom prst="rect">
            <a:avLst/>
          </a:prstGeom>
          <a:noFill/>
        </p:spPr>
        <p:txBody>
          <a:bodyPr wrap="square" rtlCol="0">
            <a:spAutoFit/>
          </a:bodyPr>
          <a:lstStyle/>
          <a:p>
            <a:pPr algn="ctr"/>
            <a:r>
              <a:rPr lang="en-US" sz="6600" dirty="0">
                <a:latin typeface="Calibri" panose="020F0502020204030204" pitchFamily="34" charset="0"/>
              </a:rPr>
              <a:t>Advice</a:t>
            </a:r>
            <a:endParaRPr lang="en-US" sz="4800" dirty="0">
              <a:latin typeface="Calibri" panose="020F0502020204030204" pitchFamily="34" charset="0"/>
            </a:endParaRPr>
          </a:p>
        </p:txBody>
      </p:sp>
      <p:sp>
        <p:nvSpPr>
          <p:cNvPr id="5" name="TextBox 4"/>
          <p:cNvSpPr txBox="1"/>
          <p:nvPr/>
        </p:nvSpPr>
        <p:spPr>
          <a:xfrm>
            <a:off x="3751142" y="4921268"/>
            <a:ext cx="7708392" cy="1754326"/>
          </a:xfrm>
          <a:prstGeom prst="rect">
            <a:avLst/>
          </a:prstGeom>
          <a:noFill/>
        </p:spPr>
        <p:txBody>
          <a:bodyPr wrap="square" rtlCol="0">
            <a:spAutoFit/>
          </a:bodyPr>
          <a:lstStyle/>
          <a:p>
            <a:pPr fontAlgn="base"/>
            <a:r>
              <a:rPr lang="en-US" i="1" dirty="0"/>
              <a:t>“But behold, I, Jacob, would speak unto you that are pure in heart. Look unto God with firmness of mind, and pray unto him with exceeding faith, and he will console you in your afflictions, and he will plead your cause, and send down justice upon those who seek your destruction.</a:t>
            </a:r>
          </a:p>
          <a:p>
            <a:pPr fontAlgn="base"/>
            <a:r>
              <a:rPr lang="en-US" i="1" dirty="0"/>
              <a:t>O all ye that are pure in heart, lift up your heads and receive the pleasing word of God, and feast upon his love; for ye may, if your minds are firm, forever.”</a:t>
            </a:r>
          </a:p>
        </p:txBody>
      </p:sp>
      <p:sp>
        <p:nvSpPr>
          <p:cNvPr id="6" name="TextBox 5"/>
          <p:cNvSpPr txBox="1"/>
          <p:nvPr/>
        </p:nvSpPr>
        <p:spPr>
          <a:xfrm>
            <a:off x="143256" y="6550223"/>
            <a:ext cx="4800600" cy="307777"/>
          </a:xfrm>
          <a:prstGeom prst="rect">
            <a:avLst/>
          </a:prstGeom>
          <a:noFill/>
        </p:spPr>
        <p:txBody>
          <a:bodyPr wrap="square" rtlCol="0">
            <a:spAutoFit/>
          </a:bodyPr>
          <a:lstStyle/>
          <a:p>
            <a:r>
              <a:rPr lang="en-US" sz="1400" dirty="0"/>
              <a:t>Jacob 3:1-2</a:t>
            </a:r>
          </a:p>
        </p:txBody>
      </p:sp>
      <p:pic>
        <p:nvPicPr>
          <p:cNvPr id="8" name="Picture 7">
            <a:extLst>
              <a:ext uri="{FF2B5EF4-FFF2-40B4-BE49-F238E27FC236}">
                <a16:creationId xmlns:a16="http://schemas.microsoft.com/office/drawing/2014/main" id="{A45F34AF-B901-4DE1-AAA5-1AE67604E1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02243" y="209931"/>
            <a:ext cx="2762250" cy="2762250"/>
          </a:xfrm>
          <a:prstGeom prst="rect">
            <a:avLst/>
          </a:prstGeom>
        </p:spPr>
      </p:pic>
      <p:pic>
        <p:nvPicPr>
          <p:cNvPr id="10" name="Picture 9">
            <a:extLst>
              <a:ext uri="{FF2B5EF4-FFF2-40B4-BE49-F238E27FC236}">
                <a16:creationId xmlns:a16="http://schemas.microsoft.com/office/drawing/2014/main" id="{FDD496AF-0ECD-45AE-BF38-089A735490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6217" y="2350008"/>
            <a:ext cx="3408890" cy="2264359"/>
          </a:xfrm>
          <a:prstGeom prst="rect">
            <a:avLst/>
          </a:prstGeom>
        </p:spPr>
      </p:pic>
      <p:pic>
        <p:nvPicPr>
          <p:cNvPr id="12" name="Picture 11">
            <a:extLst>
              <a:ext uri="{FF2B5EF4-FFF2-40B4-BE49-F238E27FC236}">
                <a16:creationId xmlns:a16="http://schemas.microsoft.com/office/drawing/2014/main" id="{563247ED-4727-467F-8C0C-0BB688095A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5172" y="3703473"/>
            <a:ext cx="1821417" cy="2706471"/>
          </a:xfrm>
          <a:prstGeom prst="rect">
            <a:avLst/>
          </a:prstGeom>
        </p:spPr>
      </p:pic>
    </p:spTree>
    <p:extLst>
      <p:ext uri="{BB962C8B-B14F-4D97-AF65-F5344CB8AC3E}">
        <p14:creationId xmlns:p14="http://schemas.microsoft.com/office/powerpoint/2010/main" val="175940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
                                            <p:txEl>
                                              <p:pRg st="4" end="4"/>
                                            </p:txEl>
                                          </p:spTgt>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childTnLst>
                                </p:cTn>
                              </p:par>
                              <p:par>
                                <p:cTn id="21" presetID="10"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4" name="TextBox 3"/>
          <p:cNvSpPr txBox="1"/>
          <p:nvPr/>
        </p:nvSpPr>
        <p:spPr>
          <a:xfrm>
            <a:off x="1676400" y="1"/>
            <a:ext cx="8839200" cy="1015663"/>
          </a:xfrm>
          <a:prstGeom prst="rect">
            <a:avLst/>
          </a:prstGeom>
          <a:noFill/>
        </p:spPr>
        <p:txBody>
          <a:bodyPr wrap="square" rtlCol="0">
            <a:spAutoFit/>
          </a:bodyPr>
          <a:lstStyle/>
          <a:p>
            <a:pPr algn="ctr"/>
            <a:r>
              <a:rPr lang="en-US" sz="6000" dirty="0">
                <a:latin typeface="Calibri" panose="020F0502020204030204" pitchFamily="34" charset="0"/>
              </a:rPr>
              <a:t>Seek Not…</a:t>
            </a:r>
          </a:p>
        </p:txBody>
      </p:sp>
      <p:sp>
        <p:nvSpPr>
          <p:cNvPr id="6" name="TextBox 5"/>
          <p:cNvSpPr txBox="1"/>
          <p:nvPr/>
        </p:nvSpPr>
        <p:spPr>
          <a:xfrm>
            <a:off x="134112" y="6550223"/>
            <a:ext cx="4800600" cy="307777"/>
          </a:xfrm>
          <a:prstGeom prst="rect">
            <a:avLst/>
          </a:prstGeom>
          <a:noFill/>
        </p:spPr>
        <p:txBody>
          <a:bodyPr wrap="square" rtlCol="0">
            <a:spAutoFit/>
          </a:bodyPr>
          <a:lstStyle/>
          <a:p>
            <a:r>
              <a:rPr lang="en-US" sz="1400" dirty="0"/>
              <a:t>Jacob 4:10   	</a:t>
            </a:r>
          </a:p>
        </p:txBody>
      </p:sp>
      <p:sp>
        <p:nvSpPr>
          <p:cNvPr id="17" name="TextBox 16"/>
          <p:cNvSpPr txBox="1"/>
          <p:nvPr/>
        </p:nvSpPr>
        <p:spPr>
          <a:xfrm>
            <a:off x="457200" y="829057"/>
            <a:ext cx="5084064" cy="1631216"/>
          </a:xfrm>
          <a:prstGeom prst="rect">
            <a:avLst/>
          </a:prstGeom>
          <a:noFill/>
        </p:spPr>
        <p:txBody>
          <a:bodyPr wrap="square" rtlCol="0">
            <a:spAutoFit/>
          </a:bodyPr>
          <a:lstStyle/>
          <a:p>
            <a:pPr algn="just" fontAlgn="base"/>
            <a:r>
              <a:rPr lang="en-US" sz="2000" i="1" dirty="0"/>
              <a:t>“Wherefore, brethren, seek not to counsel the Lord, but to take counsel from his hand. For behold, ye yourselves know that he </a:t>
            </a:r>
            <a:r>
              <a:rPr lang="en-US" sz="2000" i="1" dirty="0" err="1"/>
              <a:t>counseleth</a:t>
            </a:r>
            <a:r>
              <a:rPr lang="en-US" sz="2000" i="1" dirty="0"/>
              <a:t> in wisdom, and in justice, and in great mercy, over all his works.”</a:t>
            </a:r>
          </a:p>
        </p:txBody>
      </p:sp>
      <p:sp>
        <p:nvSpPr>
          <p:cNvPr id="7" name="TextBox 6"/>
          <p:cNvSpPr txBox="1"/>
          <p:nvPr/>
        </p:nvSpPr>
        <p:spPr>
          <a:xfrm>
            <a:off x="6071616" y="1438657"/>
            <a:ext cx="5413248" cy="830997"/>
          </a:xfrm>
          <a:prstGeom prst="rect">
            <a:avLst/>
          </a:prstGeom>
          <a:noFill/>
        </p:spPr>
        <p:txBody>
          <a:bodyPr wrap="square" rtlCol="0">
            <a:spAutoFit/>
          </a:bodyPr>
          <a:lstStyle/>
          <a:p>
            <a:pPr algn="ctr" fontAlgn="base"/>
            <a:r>
              <a:rPr lang="en-US" sz="2400" dirty="0">
                <a:ln>
                  <a:solidFill>
                    <a:schemeClr val="tx1"/>
                  </a:solidFill>
                </a:ln>
                <a:solidFill>
                  <a:srgbClr val="FF0000"/>
                </a:solidFill>
              </a:rPr>
              <a:t>When we follow our own whims, we fail to take the counsel of our own prophets</a:t>
            </a:r>
          </a:p>
        </p:txBody>
      </p:sp>
      <p:sp>
        <p:nvSpPr>
          <p:cNvPr id="8" name="TextBox 7"/>
          <p:cNvSpPr txBox="1"/>
          <p:nvPr/>
        </p:nvSpPr>
        <p:spPr>
          <a:xfrm>
            <a:off x="4532376" y="3218689"/>
            <a:ext cx="6705600" cy="2862322"/>
          </a:xfrm>
          <a:prstGeom prst="rect">
            <a:avLst/>
          </a:prstGeom>
          <a:noFill/>
        </p:spPr>
        <p:txBody>
          <a:bodyPr wrap="square" rtlCol="0">
            <a:spAutoFit/>
          </a:bodyPr>
          <a:lstStyle/>
          <a:p>
            <a:pPr fontAlgn="base"/>
            <a:r>
              <a:rPr lang="en-US" sz="2000" i="1" dirty="0"/>
              <a:t>“Remember, remember that it is not the work of God that is frustrated, but the work of men;</a:t>
            </a:r>
          </a:p>
          <a:p>
            <a:pPr fontAlgn="base"/>
            <a:endParaRPr lang="en-US" sz="2000" i="1" dirty="0"/>
          </a:p>
          <a:p>
            <a:pPr fontAlgn="base"/>
            <a:r>
              <a:rPr lang="en-US" sz="2000" i="1" dirty="0"/>
              <a:t>For although a man may have many revelations, and have</a:t>
            </a:r>
            <a:r>
              <a:rPr lang="en-US" sz="2000" i="1" baseline="30000" dirty="0"/>
              <a:t> </a:t>
            </a:r>
            <a:r>
              <a:rPr lang="en-US" sz="2000" i="1" dirty="0"/>
              <a:t>power to do many mighty works, yet if he boasts in his own</a:t>
            </a:r>
            <a:r>
              <a:rPr lang="en-US" sz="2000" i="1" baseline="30000" dirty="0"/>
              <a:t> </a:t>
            </a:r>
            <a:r>
              <a:rPr lang="en-US" sz="2000" i="1" dirty="0"/>
              <a:t>strength, and sets at naught the counsels of God, and follows after the dictates of his own will and carnal desires, he must fall and incur the vengeance of a just God upon him.”</a:t>
            </a:r>
          </a:p>
          <a:p>
            <a:pPr fontAlgn="base"/>
            <a:r>
              <a:rPr lang="en-US" sz="2000" i="1" dirty="0"/>
              <a:t>D&amp;C 3:3-4</a:t>
            </a:r>
          </a:p>
        </p:txBody>
      </p:sp>
      <p:pic>
        <p:nvPicPr>
          <p:cNvPr id="5" name="Picture 4">
            <a:extLst>
              <a:ext uri="{FF2B5EF4-FFF2-40B4-BE49-F238E27FC236}">
                <a16:creationId xmlns:a16="http://schemas.microsoft.com/office/drawing/2014/main" id="{56F5DE75-E77D-47C2-A9C6-0000CF5AF6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2596" y="2474785"/>
            <a:ext cx="2695575" cy="4048125"/>
          </a:xfrm>
          <a:prstGeom prst="rect">
            <a:avLst/>
          </a:prstGeom>
        </p:spPr>
      </p:pic>
    </p:spTree>
    <p:extLst>
      <p:ext uri="{BB962C8B-B14F-4D97-AF65-F5344CB8AC3E}">
        <p14:creationId xmlns:p14="http://schemas.microsoft.com/office/powerpoint/2010/main" val="3258531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2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2000"/>
                                        <p:tgtEl>
                                          <p:spTgt spid="8"/>
                                        </p:tgtEl>
                                      </p:cBhvr>
                                    </p:animEffect>
                                  </p:childTnLst>
                                </p:cTn>
                              </p:par>
                              <p:par>
                                <p:cTn id="20" presetID="10"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7"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6" name="TextBox 5"/>
          <p:cNvSpPr txBox="1"/>
          <p:nvPr/>
        </p:nvSpPr>
        <p:spPr>
          <a:xfrm>
            <a:off x="0" y="6550223"/>
            <a:ext cx="4800600" cy="307777"/>
          </a:xfrm>
          <a:prstGeom prst="rect">
            <a:avLst/>
          </a:prstGeom>
          <a:noFill/>
        </p:spPr>
        <p:txBody>
          <a:bodyPr wrap="square" rtlCol="0">
            <a:spAutoFit/>
          </a:bodyPr>
          <a:lstStyle/>
          <a:p>
            <a:r>
              <a:rPr lang="en-US" sz="1400" dirty="0"/>
              <a:t>Jacob 4:10   	</a:t>
            </a:r>
          </a:p>
        </p:txBody>
      </p:sp>
      <p:sp>
        <p:nvSpPr>
          <p:cNvPr id="17" name="TextBox 16"/>
          <p:cNvSpPr txBox="1"/>
          <p:nvPr/>
        </p:nvSpPr>
        <p:spPr>
          <a:xfrm>
            <a:off x="5550408" y="853440"/>
            <a:ext cx="5117592" cy="4093428"/>
          </a:xfrm>
          <a:prstGeom prst="rect">
            <a:avLst/>
          </a:prstGeom>
          <a:noFill/>
        </p:spPr>
        <p:txBody>
          <a:bodyPr wrap="square" rtlCol="0">
            <a:spAutoFit/>
          </a:bodyPr>
          <a:lstStyle/>
          <a:p>
            <a:pPr algn="just" fontAlgn="base"/>
            <a:r>
              <a:rPr lang="en-US" sz="2000" dirty="0"/>
              <a:t>“I do not think that many members of the Church consciously [follow] the persuasions of men or their own counsel instead of heeding the Lord’s. </a:t>
            </a:r>
          </a:p>
          <a:p>
            <a:pPr algn="just" fontAlgn="base"/>
            <a:endParaRPr lang="en-US" sz="2000" dirty="0"/>
          </a:p>
          <a:p>
            <a:pPr algn="just" fontAlgn="base"/>
            <a:r>
              <a:rPr lang="en-US" sz="2000" dirty="0"/>
              <a:t>However, when we do not keep ourselves advised as to what the counsel of the Lord is, we are prone to substitute </a:t>
            </a:r>
            <a:r>
              <a:rPr lang="en-US" sz="2000" dirty="0">
                <a:ln>
                  <a:solidFill>
                    <a:srgbClr val="FF0000"/>
                  </a:solidFill>
                </a:ln>
              </a:rPr>
              <a:t>our own </a:t>
            </a:r>
            <a:r>
              <a:rPr lang="en-US" sz="2000" dirty="0"/>
              <a:t>counsel for His. </a:t>
            </a:r>
          </a:p>
          <a:p>
            <a:pPr algn="just" fontAlgn="base"/>
            <a:endParaRPr lang="en-US" sz="2000" dirty="0"/>
          </a:p>
          <a:p>
            <a:pPr algn="just" fontAlgn="base"/>
            <a:r>
              <a:rPr lang="en-US" sz="2000" dirty="0"/>
              <a:t>As a matter of fact, there is nothing else we can do but follow our own counsel when we do not know the Lord’s instructions.” </a:t>
            </a:r>
          </a:p>
        </p:txBody>
      </p:sp>
      <p:pic>
        <p:nvPicPr>
          <p:cNvPr id="30722" name="Picture 2" descr="http://www.lds.org/images/Magazines/Ensign/Archive/ensignlp.nfo:o:32ca.jpg"/>
          <p:cNvPicPr>
            <a:picLocks noChangeAspect="1" noChangeArrowheads="1"/>
          </p:cNvPicPr>
          <p:nvPr/>
        </p:nvPicPr>
        <p:blipFill>
          <a:blip r:embed="rId2" cstate="print"/>
          <a:srcRect/>
          <a:stretch>
            <a:fillRect/>
          </a:stretch>
        </p:blipFill>
        <p:spPr bwMode="auto">
          <a:xfrm>
            <a:off x="10372344" y="4581144"/>
            <a:ext cx="1390650" cy="1828800"/>
          </a:xfrm>
          <a:prstGeom prst="rect">
            <a:avLst/>
          </a:prstGeom>
          <a:noFill/>
        </p:spPr>
      </p:pic>
      <p:sp>
        <p:nvSpPr>
          <p:cNvPr id="2" name="Rectangle 1">
            <a:extLst>
              <a:ext uri="{FF2B5EF4-FFF2-40B4-BE49-F238E27FC236}">
                <a16:creationId xmlns:a16="http://schemas.microsoft.com/office/drawing/2014/main" id="{EBF2C63D-064E-4361-A6B4-12EF18E6FAF4}"/>
              </a:ext>
            </a:extLst>
          </p:cNvPr>
          <p:cNvSpPr/>
          <p:nvPr/>
        </p:nvSpPr>
        <p:spPr>
          <a:xfrm>
            <a:off x="10375817" y="6488668"/>
            <a:ext cx="1553630" cy="307777"/>
          </a:xfrm>
          <a:prstGeom prst="rect">
            <a:avLst/>
          </a:prstGeom>
        </p:spPr>
        <p:txBody>
          <a:bodyPr wrap="none">
            <a:spAutoFit/>
          </a:bodyPr>
          <a:lstStyle/>
          <a:p>
            <a:pPr algn="just" fontAlgn="base"/>
            <a:r>
              <a:rPr lang="en-US" sz="1400" dirty="0"/>
              <a:t>Marion G. Romney</a:t>
            </a:r>
          </a:p>
        </p:txBody>
      </p:sp>
      <p:pic>
        <p:nvPicPr>
          <p:cNvPr id="10" name="Picture 9">
            <a:extLst>
              <a:ext uri="{FF2B5EF4-FFF2-40B4-BE49-F238E27FC236}">
                <a16:creationId xmlns:a16="http://schemas.microsoft.com/office/drawing/2014/main" id="{A70AA1EB-53B5-4935-84CC-CF4A5CFECE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4048" y="1678305"/>
            <a:ext cx="4831080" cy="2456714"/>
          </a:xfrm>
          <a:prstGeom prst="rect">
            <a:avLst/>
          </a:prstGeom>
        </p:spPr>
      </p:pic>
    </p:spTree>
    <p:extLst>
      <p:ext uri="{BB962C8B-B14F-4D97-AF65-F5344CB8AC3E}">
        <p14:creationId xmlns:p14="http://schemas.microsoft.com/office/powerpoint/2010/main" val="4188178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4" name="TextBox 3"/>
          <p:cNvSpPr txBox="1"/>
          <p:nvPr/>
        </p:nvSpPr>
        <p:spPr>
          <a:xfrm>
            <a:off x="1676400" y="1"/>
            <a:ext cx="8839200" cy="1015663"/>
          </a:xfrm>
          <a:prstGeom prst="rect">
            <a:avLst/>
          </a:prstGeom>
          <a:noFill/>
        </p:spPr>
        <p:txBody>
          <a:bodyPr wrap="square" rtlCol="0">
            <a:spAutoFit/>
          </a:bodyPr>
          <a:lstStyle/>
          <a:p>
            <a:pPr algn="ctr"/>
            <a:r>
              <a:rPr lang="en-US" sz="6000" dirty="0">
                <a:latin typeface="Calibri" panose="020F0502020204030204" pitchFamily="34" charset="0"/>
              </a:rPr>
              <a:t>Reconcile</a:t>
            </a:r>
          </a:p>
        </p:txBody>
      </p:sp>
      <p:sp>
        <p:nvSpPr>
          <p:cNvPr id="6" name="TextBox 5"/>
          <p:cNvSpPr txBox="1"/>
          <p:nvPr/>
        </p:nvSpPr>
        <p:spPr>
          <a:xfrm>
            <a:off x="0" y="6614232"/>
            <a:ext cx="4800600" cy="307777"/>
          </a:xfrm>
          <a:prstGeom prst="rect">
            <a:avLst/>
          </a:prstGeom>
          <a:noFill/>
        </p:spPr>
        <p:txBody>
          <a:bodyPr wrap="square" rtlCol="0">
            <a:spAutoFit/>
          </a:bodyPr>
          <a:lstStyle/>
          <a:p>
            <a:r>
              <a:rPr lang="en-US" sz="1400" dirty="0"/>
              <a:t>Jacob 4:11-13   	</a:t>
            </a:r>
          </a:p>
        </p:txBody>
      </p:sp>
      <p:sp>
        <p:nvSpPr>
          <p:cNvPr id="17" name="TextBox 16"/>
          <p:cNvSpPr txBox="1"/>
          <p:nvPr/>
        </p:nvSpPr>
        <p:spPr>
          <a:xfrm>
            <a:off x="1350264" y="1313689"/>
            <a:ext cx="8763000" cy="2062103"/>
          </a:xfrm>
          <a:prstGeom prst="rect">
            <a:avLst/>
          </a:prstGeom>
          <a:noFill/>
        </p:spPr>
        <p:txBody>
          <a:bodyPr wrap="square" rtlCol="0">
            <a:spAutoFit/>
          </a:bodyPr>
          <a:lstStyle/>
          <a:p>
            <a:pPr algn="ctr" fontAlgn="base"/>
            <a:r>
              <a:rPr lang="en-US" sz="2400" dirty="0">
                <a:ln>
                  <a:solidFill>
                    <a:schemeClr val="tx1"/>
                  </a:solidFill>
                </a:ln>
                <a:solidFill>
                  <a:srgbClr val="FF0000"/>
                </a:solidFill>
              </a:rPr>
              <a:t>How does the Atonement help us come into harmony with our Heavenly Father? </a:t>
            </a:r>
          </a:p>
          <a:p>
            <a:pPr fontAlgn="base"/>
            <a:endParaRPr lang="en-US" sz="2000" dirty="0">
              <a:solidFill>
                <a:srgbClr val="FF0000"/>
              </a:solidFill>
            </a:endParaRPr>
          </a:p>
          <a:p>
            <a:pPr fontAlgn="base"/>
            <a:r>
              <a:rPr lang="en-US" sz="2000" dirty="0"/>
              <a:t>Jacob reminded us of the importance of teaching about the Atonement, by asking, </a:t>
            </a:r>
          </a:p>
          <a:p>
            <a:pPr fontAlgn="base"/>
            <a:endParaRPr lang="en-US" sz="2000" dirty="0"/>
          </a:p>
          <a:p>
            <a:pPr fontAlgn="base"/>
            <a:r>
              <a:rPr lang="en-US" sz="2000" dirty="0"/>
              <a:t>“Why not speak of the atonement of Christ … ?”</a:t>
            </a:r>
          </a:p>
        </p:txBody>
      </p:sp>
      <p:sp>
        <p:nvSpPr>
          <p:cNvPr id="9" name="TextBox 8"/>
          <p:cNvSpPr txBox="1"/>
          <p:nvPr/>
        </p:nvSpPr>
        <p:spPr>
          <a:xfrm>
            <a:off x="5486400" y="4114801"/>
            <a:ext cx="4876800" cy="1938992"/>
          </a:xfrm>
          <a:prstGeom prst="rect">
            <a:avLst/>
          </a:prstGeom>
          <a:noFill/>
        </p:spPr>
        <p:txBody>
          <a:bodyPr wrap="square" rtlCol="0">
            <a:spAutoFit/>
          </a:bodyPr>
          <a:lstStyle/>
          <a:p>
            <a:pPr fontAlgn="base"/>
            <a:r>
              <a:rPr lang="en-US" sz="2000" dirty="0"/>
              <a:t>Following this principle—</a:t>
            </a:r>
          </a:p>
          <a:p>
            <a:pPr fontAlgn="base"/>
            <a:endParaRPr lang="en-US" sz="2000" dirty="0"/>
          </a:p>
          <a:p>
            <a:pPr fontAlgn="base"/>
            <a:r>
              <a:rPr lang="en-US" sz="2000" dirty="0"/>
              <a:t>Sharing our Testimonies—with the Spirit</a:t>
            </a:r>
          </a:p>
          <a:p>
            <a:pPr fontAlgn="base"/>
            <a:endParaRPr lang="en-US" sz="2000" dirty="0"/>
          </a:p>
          <a:p>
            <a:pPr fontAlgn="base"/>
            <a:r>
              <a:rPr lang="en-US" sz="2000" dirty="0"/>
              <a:t>The Holy Ghost is the “Spirit of Truth”</a:t>
            </a:r>
          </a:p>
          <a:p>
            <a:pPr fontAlgn="base"/>
            <a:r>
              <a:rPr lang="en-US" sz="2000" dirty="0"/>
              <a:t>D&amp;C 93:24-26</a:t>
            </a:r>
          </a:p>
        </p:txBody>
      </p:sp>
      <p:pic>
        <p:nvPicPr>
          <p:cNvPr id="5" name="Picture 4">
            <a:extLst>
              <a:ext uri="{FF2B5EF4-FFF2-40B4-BE49-F238E27FC236}">
                <a16:creationId xmlns:a16="http://schemas.microsoft.com/office/drawing/2014/main" id="{F7AFFA54-284D-4599-8124-2BD1CFF707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7065" y="3779901"/>
            <a:ext cx="3590925" cy="2571750"/>
          </a:xfrm>
          <a:prstGeom prst="rect">
            <a:avLst/>
          </a:prstGeom>
        </p:spPr>
      </p:pic>
      <p:sp>
        <p:nvSpPr>
          <p:cNvPr id="7" name="Rectangle 6">
            <a:extLst>
              <a:ext uri="{FF2B5EF4-FFF2-40B4-BE49-F238E27FC236}">
                <a16:creationId xmlns:a16="http://schemas.microsoft.com/office/drawing/2014/main" id="{FFCFE491-C059-4A2F-945A-FBCB7964776D}"/>
              </a:ext>
            </a:extLst>
          </p:cNvPr>
          <p:cNvSpPr/>
          <p:nvPr/>
        </p:nvSpPr>
        <p:spPr>
          <a:xfrm>
            <a:off x="5098529" y="784598"/>
            <a:ext cx="2031518" cy="369332"/>
          </a:xfrm>
          <a:prstGeom prst="rect">
            <a:avLst/>
          </a:prstGeom>
        </p:spPr>
        <p:txBody>
          <a:bodyPr wrap="none">
            <a:spAutoFit/>
          </a:bodyPr>
          <a:lstStyle/>
          <a:p>
            <a:pPr fontAlgn="base"/>
            <a:r>
              <a:rPr lang="en-US" dirty="0"/>
              <a:t>Bring into harmony.</a:t>
            </a:r>
            <a:endParaRPr lang="en-US" sz="2000" dirty="0"/>
          </a:p>
        </p:txBody>
      </p:sp>
    </p:spTree>
    <p:extLst>
      <p:ext uri="{BB962C8B-B14F-4D97-AF65-F5344CB8AC3E}">
        <p14:creationId xmlns:p14="http://schemas.microsoft.com/office/powerpoint/2010/main" val="681086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7">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4" name="TextBox 3"/>
          <p:cNvSpPr txBox="1"/>
          <p:nvPr/>
        </p:nvSpPr>
        <p:spPr>
          <a:xfrm>
            <a:off x="1676400" y="0"/>
            <a:ext cx="8839200" cy="830997"/>
          </a:xfrm>
          <a:prstGeom prst="rect">
            <a:avLst/>
          </a:prstGeom>
          <a:noFill/>
        </p:spPr>
        <p:txBody>
          <a:bodyPr wrap="square" rtlCol="0">
            <a:spAutoFit/>
          </a:bodyPr>
          <a:lstStyle/>
          <a:p>
            <a:pPr algn="ctr"/>
            <a:r>
              <a:rPr lang="en-US" sz="4800" dirty="0">
                <a:latin typeface="Calibri" panose="020F0502020204030204" pitchFamily="34" charset="0"/>
              </a:rPr>
              <a:t>Beyond the Mark</a:t>
            </a:r>
          </a:p>
        </p:txBody>
      </p:sp>
      <p:sp>
        <p:nvSpPr>
          <p:cNvPr id="6" name="TextBox 5"/>
          <p:cNvSpPr txBox="1"/>
          <p:nvPr/>
        </p:nvSpPr>
        <p:spPr>
          <a:xfrm>
            <a:off x="1812824" y="4919008"/>
            <a:ext cx="7671816" cy="1938992"/>
          </a:xfrm>
          <a:prstGeom prst="rect">
            <a:avLst/>
          </a:prstGeom>
          <a:noFill/>
        </p:spPr>
        <p:txBody>
          <a:bodyPr wrap="square" rtlCol="0">
            <a:spAutoFit/>
          </a:bodyPr>
          <a:lstStyle/>
          <a:p>
            <a:pPr algn="just"/>
            <a:r>
              <a:rPr lang="en-US" sz="2000" dirty="0"/>
              <a:t> I invite us to identify the time-wasting distractions in our lives that may need to be figuratively ground into dust. We will need to be wise in our judgment to ensure that the scales of time are correctly </a:t>
            </a:r>
          </a:p>
          <a:p>
            <a:pPr algn="just"/>
            <a:r>
              <a:rPr lang="en-US" sz="2000" dirty="0"/>
              <a:t>balanced to include the Lord, family, work, and wholesome </a:t>
            </a:r>
          </a:p>
          <a:p>
            <a:pPr algn="just"/>
            <a:r>
              <a:rPr lang="en-US" sz="2000" dirty="0"/>
              <a:t>recreational activities. </a:t>
            </a:r>
          </a:p>
          <a:p>
            <a:pPr algn="just"/>
            <a:r>
              <a:rPr lang="en-US" sz="1400" dirty="0"/>
              <a:t>Ian S. </a:t>
            </a:r>
            <a:r>
              <a:rPr lang="en-US" sz="1400" dirty="0" err="1"/>
              <a:t>Ardern</a:t>
            </a:r>
            <a:r>
              <a:rPr lang="en-US" sz="2000" dirty="0"/>
              <a:t>	</a:t>
            </a:r>
          </a:p>
        </p:txBody>
      </p:sp>
      <p:pic>
        <p:nvPicPr>
          <p:cNvPr id="12" name="Picture 11">
            <a:extLst>
              <a:ext uri="{FF2B5EF4-FFF2-40B4-BE49-F238E27FC236}">
                <a16:creationId xmlns:a16="http://schemas.microsoft.com/office/drawing/2014/main" id="{32345A65-6587-4BFB-B2D0-849D5522C459}"/>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8145743" y="5802439"/>
            <a:ext cx="719009" cy="900113"/>
          </a:xfrm>
          <a:prstGeom prst="rect">
            <a:avLst/>
          </a:prstGeom>
        </p:spPr>
      </p:pic>
      <p:pic>
        <p:nvPicPr>
          <p:cNvPr id="2056" name="Picture 8" descr="Image result for watching video games gif">
            <a:extLst>
              <a:ext uri="{FF2B5EF4-FFF2-40B4-BE49-F238E27FC236}">
                <a16:creationId xmlns:a16="http://schemas.microsoft.com/office/drawing/2014/main" id="{F42239BF-AEAD-42A6-B8BB-65364F2DC263}"/>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9566936" y="210312"/>
            <a:ext cx="1802257" cy="243533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Related image">
            <a:extLst>
              <a:ext uri="{FF2B5EF4-FFF2-40B4-BE49-F238E27FC236}">
                <a16:creationId xmlns:a16="http://schemas.microsoft.com/office/drawing/2014/main" id="{6AC9EBD8-E336-4909-AF2D-65D161FA5CB7}"/>
              </a:ext>
            </a:extLst>
          </p:cNvPr>
          <p:cNvPicPr>
            <a:picLocks noChangeAspect="1" noChangeArrowheads="1" noCrop="1"/>
          </p:cNvPicPr>
          <p:nvPr/>
        </p:nvPicPr>
        <p:blipFill>
          <a:blip r:embed="rId5">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834959" y="2739771"/>
            <a:ext cx="2540851" cy="1791092"/>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Image result for time moving gif">
            <a:extLst>
              <a:ext uri="{FF2B5EF4-FFF2-40B4-BE49-F238E27FC236}">
                <a16:creationId xmlns:a16="http://schemas.microsoft.com/office/drawing/2014/main" id="{077F43A2-D06F-4634-B2BE-AD78DB51AA67}"/>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0" y="4429887"/>
            <a:ext cx="1948434" cy="253296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4437C252-361A-4C8A-A9BB-CAA9A417539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3987" y="244221"/>
            <a:ext cx="2150663" cy="2316099"/>
          </a:xfrm>
          <a:prstGeom prst="rect">
            <a:avLst/>
          </a:prstGeom>
        </p:spPr>
      </p:pic>
      <p:pic>
        <p:nvPicPr>
          <p:cNvPr id="14" name="Picture 13">
            <a:extLst>
              <a:ext uri="{FF2B5EF4-FFF2-40B4-BE49-F238E27FC236}">
                <a16:creationId xmlns:a16="http://schemas.microsoft.com/office/drawing/2014/main" id="{040BC84A-DD1C-4578-9817-9D36C1D7FE8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730126" y="2203704"/>
            <a:ext cx="1741932" cy="2322576"/>
          </a:xfrm>
          <a:prstGeom prst="rect">
            <a:avLst/>
          </a:prstGeom>
        </p:spPr>
      </p:pic>
      <p:pic>
        <p:nvPicPr>
          <p:cNvPr id="16" name="Picture 15">
            <a:extLst>
              <a:ext uri="{FF2B5EF4-FFF2-40B4-BE49-F238E27FC236}">
                <a16:creationId xmlns:a16="http://schemas.microsoft.com/office/drawing/2014/main" id="{0CAEF850-A323-4AFD-AE1F-AE8E05F2B7F0}"/>
              </a:ext>
            </a:extLst>
          </p:cNvPr>
          <p:cNvPicPr>
            <a:picLocks noChangeAspect="1"/>
          </p:cNvPicPr>
          <p:nvPr/>
        </p:nvPicPr>
        <p:blipFill>
          <a:blip r:embed="rId10">
            <a:extLst>
              <a:ext uri="{BEBA8EAE-BF5A-486C-A8C5-ECC9F3942E4B}">
                <a14:imgProps xmlns:a14="http://schemas.microsoft.com/office/drawing/2010/main">
                  <a14:imgLayer r:embed="rId11">
                    <a14:imgEffect>
                      <a14:saturation sat="33000"/>
                    </a14:imgEffect>
                  </a14:imgLayer>
                </a14:imgProps>
              </a:ext>
              <a:ext uri="{28A0092B-C50C-407E-A947-70E740481C1C}">
                <a14:useLocalDpi xmlns:a14="http://schemas.microsoft.com/office/drawing/2010/main" val="0"/>
              </a:ext>
            </a:extLst>
          </a:blip>
          <a:stretch>
            <a:fillRect/>
          </a:stretch>
        </p:blipFill>
        <p:spPr>
          <a:xfrm>
            <a:off x="4760126" y="1071525"/>
            <a:ext cx="2834211" cy="3774795"/>
          </a:xfrm>
          <a:prstGeom prst="rect">
            <a:avLst/>
          </a:prstGeom>
        </p:spPr>
      </p:pic>
      <p:pic>
        <p:nvPicPr>
          <p:cNvPr id="18" name="Picture 17">
            <a:extLst>
              <a:ext uri="{FF2B5EF4-FFF2-40B4-BE49-F238E27FC236}">
                <a16:creationId xmlns:a16="http://schemas.microsoft.com/office/drawing/2014/main" id="{7FB7D9A4-2873-498B-978E-7A9EC00AADAC}"/>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484640" y="5049623"/>
            <a:ext cx="2525688" cy="1660640"/>
          </a:xfrm>
          <a:prstGeom prst="rect">
            <a:avLst/>
          </a:prstGeom>
        </p:spPr>
      </p:pic>
    </p:spTree>
    <p:extLst>
      <p:ext uri="{BB962C8B-B14F-4D97-AF65-F5344CB8AC3E}">
        <p14:creationId xmlns:p14="http://schemas.microsoft.com/office/powerpoint/2010/main" val="2317677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par>
                                <p:cTn id="8" presetID="1" presetClass="entr" presetSubtype="0" fill="hold" nodeType="withEffect">
                                  <p:stCondLst>
                                    <p:cond delay="0"/>
                                  </p:stCondLst>
                                  <p:childTnLst>
                                    <p:set>
                                      <p:cBhvr>
                                        <p:cTn id="9" dur="1" fill="hold">
                                          <p:stCondLst>
                                            <p:cond delay="0"/>
                                          </p:stCondLst>
                                        </p:cTn>
                                        <p:tgtEl>
                                          <p:spTgt spid="2060"/>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6" presetClass="entr" presetSubtype="32" fill="hold" nodeType="click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circle(out)">
                                      <p:cBhvr>
                                        <p:cTn id="16" dur="2000"/>
                                        <p:tgtEl>
                                          <p:spTgt spid="16"/>
                                        </p:tgtEl>
                                      </p:cBhvr>
                                    </p:animEffect>
                                  </p:childTnLst>
                                </p:cTn>
                              </p:par>
                              <p:par>
                                <p:cTn id="17" presetID="10" presetClass="exit" presetSubtype="0" fill="hold" grpId="1" nodeType="withEffect">
                                  <p:stCondLst>
                                    <p:cond delay="0"/>
                                  </p:stCondLst>
                                  <p:childTnLst>
                                    <p:animEffect transition="out" filter="fade">
                                      <p:cBhvr>
                                        <p:cTn id="18" dur="500"/>
                                        <p:tgtEl>
                                          <p:spTgt spid="6"/>
                                        </p:tgtEl>
                                      </p:cBhvr>
                                    </p:animEffect>
                                    <p:set>
                                      <p:cBhvr>
                                        <p:cTn id="19" dur="1" fill="hold">
                                          <p:stCondLst>
                                            <p:cond delay="499"/>
                                          </p:stCondLst>
                                        </p:cTn>
                                        <p:tgtEl>
                                          <p:spTgt spid="6"/>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500"/>
                                        <p:tgtEl>
                                          <p:spTgt spid="2060"/>
                                        </p:tgtEl>
                                      </p:cBhvr>
                                    </p:animEffect>
                                    <p:set>
                                      <p:cBhvr>
                                        <p:cTn id="22" dur="1" fill="hold">
                                          <p:stCondLst>
                                            <p:cond delay="499"/>
                                          </p:stCondLst>
                                        </p:cTn>
                                        <p:tgtEl>
                                          <p:spTgt spid="2060"/>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10"/>
                                        </p:tgtEl>
                                      </p:cBhvr>
                                    </p:animEffect>
                                    <p:set>
                                      <p:cBhvr>
                                        <p:cTn id="28" dur="1" fill="hold">
                                          <p:stCondLst>
                                            <p:cond delay="499"/>
                                          </p:stCondLst>
                                        </p:cTn>
                                        <p:tgtEl>
                                          <p:spTgt spid="10"/>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500"/>
                                        <p:tgtEl>
                                          <p:spTgt spid="2058"/>
                                        </p:tgtEl>
                                      </p:cBhvr>
                                    </p:animEffect>
                                    <p:set>
                                      <p:cBhvr>
                                        <p:cTn id="31" dur="1" fill="hold">
                                          <p:stCondLst>
                                            <p:cond delay="499"/>
                                          </p:stCondLst>
                                        </p:cTn>
                                        <p:tgtEl>
                                          <p:spTgt spid="2058"/>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500"/>
                                        <p:tgtEl>
                                          <p:spTgt spid="14"/>
                                        </p:tgtEl>
                                      </p:cBhvr>
                                    </p:animEffect>
                                    <p:set>
                                      <p:cBhvr>
                                        <p:cTn id="34" dur="1" fill="hold">
                                          <p:stCondLst>
                                            <p:cond delay="499"/>
                                          </p:stCondLst>
                                        </p:cTn>
                                        <p:tgtEl>
                                          <p:spTgt spid="14"/>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2056"/>
                                        </p:tgtEl>
                                      </p:cBhvr>
                                    </p:animEffect>
                                    <p:set>
                                      <p:cBhvr>
                                        <p:cTn id="37" dur="1" fill="hold">
                                          <p:stCondLst>
                                            <p:cond delay="499"/>
                                          </p:stCondLst>
                                        </p:cTn>
                                        <p:tgtEl>
                                          <p:spTgt spid="2056"/>
                                        </p:tgtEl>
                                        <p:attrNameLst>
                                          <p:attrName>style.visibility</p:attrName>
                                        </p:attrNameLst>
                                      </p:cBhvr>
                                      <p:to>
                                        <p:strVal val="hidden"/>
                                      </p:to>
                                    </p:set>
                                  </p:childTnLst>
                                </p:cTn>
                              </p:par>
                              <p:par>
                                <p:cTn id="38" presetID="10" presetClass="exit" presetSubtype="0" fill="hold" nodeType="withEffect">
                                  <p:stCondLst>
                                    <p:cond delay="0"/>
                                  </p:stCondLst>
                                  <p:childTnLst>
                                    <p:animEffect transition="out" filter="fade">
                                      <p:cBhvr>
                                        <p:cTn id="39" dur="500"/>
                                        <p:tgtEl>
                                          <p:spTgt spid="18"/>
                                        </p:tgtEl>
                                      </p:cBhvr>
                                    </p:animEffect>
                                    <p:set>
                                      <p:cBhvr>
                                        <p:cTn id="40" dur="1" fill="hold">
                                          <p:stCondLst>
                                            <p:cond delay="499"/>
                                          </p:stCondLst>
                                        </p:cTn>
                                        <p:tgtEl>
                                          <p:spTgt spid="18"/>
                                        </p:tgtEl>
                                        <p:attrNameLst>
                                          <p:attrName>style.visibility</p:attrName>
                                        </p:attrNameLst>
                                      </p:cBhvr>
                                      <p:to>
                                        <p:strVal val="hidden"/>
                                      </p:to>
                                    </p:set>
                                  </p:childTnLst>
                                </p:cTn>
                              </p:par>
                              <p:par>
                                <p:cTn id="41" presetID="10" presetClass="exit" presetSubtype="0" fill="hold" grpId="0" nodeType="withEffect">
                                  <p:stCondLst>
                                    <p:cond delay="0"/>
                                  </p:stCondLst>
                                  <p:childTnLst>
                                    <p:animEffect transition="out" filter="fade">
                                      <p:cBhvr>
                                        <p:cTn id="42" dur="500"/>
                                        <p:tgtEl>
                                          <p:spTgt spid="4"/>
                                        </p:tgtEl>
                                      </p:cBhvr>
                                    </p:animEffect>
                                    <p:set>
                                      <p:cBhvr>
                                        <p:cTn id="43"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6"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7" name="TextBox 16"/>
          <p:cNvSpPr txBox="1"/>
          <p:nvPr/>
        </p:nvSpPr>
        <p:spPr>
          <a:xfrm>
            <a:off x="1807464" y="509017"/>
            <a:ext cx="8763000" cy="2554545"/>
          </a:xfrm>
          <a:prstGeom prst="rect">
            <a:avLst/>
          </a:prstGeom>
          <a:noFill/>
        </p:spPr>
        <p:txBody>
          <a:bodyPr wrap="square" rtlCol="0">
            <a:spAutoFit/>
          </a:bodyPr>
          <a:lstStyle/>
          <a:p>
            <a:pPr algn="ctr" fontAlgn="base"/>
            <a:r>
              <a:rPr lang="en-US" sz="4000" b="1" dirty="0">
                <a:ln>
                  <a:solidFill>
                    <a:schemeClr val="tx1"/>
                  </a:solidFill>
                </a:ln>
                <a:solidFill>
                  <a:srgbClr val="FF0000"/>
                </a:solidFill>
              </a:rPr>
              <a:t>If we center our lives on anything other than the Savior and His gospel, then we will become blind to the truth and we will stumble and fall spiritually.</a:t>
            </a:r>
            <a:endParaRPr lang="en-US" sz="4000" dirty="0">
              <a:ln>
                <a:solidFill>
                  <a:schemeClr val="tx1"/>
                </a:solidFill>
              </a:ln>
              <a:solidFill>
                <a:srgbClr val="FF0000"/>
              </a:solidFill>
            </a:endParaRPr>
          </a:p>
        </p:txBody>
      </p:sp>
      <p:grpSp>
        <p:nvGrpSpPr>
          <p:cNvPr id="10" name="Group 9">
            <a:extLst>
              <a:ext uri="{FF2B5EF4-FFF2-40B4-BE49-F238E27FC236}">
                <a16:creationId xmlns:a16="http://schemas.microsoft.com/office/drawing/2014/main" id="{B9FC5DEC-B9DD-43E7-848A-DAD0CC382924}"/>
              </a:ext>
            </a:extLst>
          </p:cNvPr>
          <p:cNvGrpSpPr/>
          <p:nvPr/>
        </p:nvGrpSpPr>
        <p:grpSpPr>
          <a:xfrm>
            <a:off x="900539" y="2933175"/>
            <a:ext cx="2440847" cy="3645227"/>
            <a:chOff x="1558907" y="1067799"/>
            <a:chExt cx="2440847" cy="3645227"/>
          </a:xfrm>
        </p:grpSpPr>
        <p:pic>
          <p:nvPicPr>
            <p:cNvPr id="11" name="Picture 10">
              <a:extLst>
                <a:ext uri="{FF2B5EF4-FFF2-40B4-BE49-F238E27FC236}">
                  <a16:creationId xmlns:a16="http://schemas.microsoft.com/office/drawing/2014/main" id="{826458FE-4061-4211-AFB2-716FE6820D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0427" y="1738264"/>
              <a:ext cx="383805" cy="51117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nvGrpSpPr>
            <p:cNvPr id="12" name="Group 11">
              <a:extLst>
                <a:ext uri="{FF2B5EF4-FFF2-40B4-BE49-F238E27FC236}">
                  <a16:creationId xmlns:a16="http://schemas.microsoft.com/office/drawing/2014/main" id="{2111322E-6F61-4479-A738-3A8AB3FF7F62}"/>
                </a:ext>
              </a:extLst>
            </p:cNvPr>
            <p:cNvGrpSpPr/>
            <p:nvPr/>
          </p:nvGrpSpPr>
          <p:grpSpPr>
            <a:xfrm>
              <a:off x="1558907" y="1067799"/>
              <a:ext cx="2440847" cy="3645227"/>
              <a:chOff x="2455201" y="1339403"/>
              <a:chExt cx="2440847" cy="3645227"/>
            </a:xfrm>
          </p:grpSpPr>
          <p:grpSp>
            <p:nvGrpSpPr>
              <p:cNvPr id="13" name="Group 12">
                <a:extLst>
                  <a:ext uri="{FF2B5EF4-FFF2-40B4-BE49-F238E27FC236}">
                    <a16:creationId xmlns:a16="http://schemas.microsoft.com/office/drawing/2014/main" id="{9CDC40F1-D6FB-444F-9A26-F7D70695D008}"/>
                  </a:ext>
                </a:extLst>
              </p:cNvPr>
              <p:cNvGrpSpPr/>
              <p:nvPr/>
            </p:nvGrpSpPr>
            <p:grpSpPr>
              <a:xfrm>
                <a:off x="3877954" y="1713209"/>
                <a:ext cx="769729" cy="2459902"/>
                <a:chOff x="10765433" y="2103016"/>
                <a:chExt cx="769729" cy="2459902"/>
              </a:xfrm>
            </p:grpSpPr>
            <p:grpSp>
              <p:nvGrpSpPr>
                <p:cNvPr id="27" name="Group 26">
                  <a:extLst>
                    <a:ext uri="{FF2B5EF4-FFF2-40B4-BE49-F238E27FC236}">
                      <a16:creationId xmlns:a16="http://schemas.microsoft.com/office/drawing/2014/main" id="{160B2226-B798-4CBA-9B36-AA8E1D49FB76}"/>
                    </a:ext>
                  </a:extLst>
                </p:cNvPr>
                <p:cNvGrpSpPr/>
                <p:nvPr/>
              </p:nvGrpSpPr>
              <p:grpSpPr>
                <a:xfrm>
                  <a:off x="10765433" y="2103016"/>
                  <a:ext cx="769729" cy="2459902"/>
                  <a:chOff x="7205858" y="1350098"/>
                  <a:chExt cx="1204256" cy="3848561"/>
                </a:xfrm>
              </p:grpSpPr>
              <p:grpSp>
                <p:nvGrpSpPr>
                  <p:cNvPr id="29" name="Group 28">
                    <a:extLst>
                      <a:ext uri="{FF2B5EF4-FFF2-40B4-BE49-F238E27FC236}">
                        <a16:creationId xmlns:a16="http://schemas.microsoft.com/office/drawing/2014/main" id="{C964FC1F-1460-4DD7-8B15-37E8AF98E8E4}"/>
                      </a:ext>
                    </a:extLst>
                  </p:cNvPr>
                  <p:cNvGrpSpPr/>
                  <p:nvPr/>
                </p:nvGrpSpPr>
                <p:grpSpPr>
                  <a:xfrm>
                    <a:off x="7322943" y="1350098"/>
                    <a:ext cx="899886" cy="3848561"/>
                    <a:chOff x="3729193" y="976912"/>
                    <a:chExt cx="899886" cy="3848561"/>
                  </a:xfrm>
                </p:grpSpPr>
                <p:sp>
                  <p:nvSpPr>
                    <p:cNvPr id="31" name="Rounded Rectangle 54">
                      <a:extLst>
                        <a:ext uri="{FF2B5EF4-FFF2-40B4-BE49-F238E27FC236}">
                          <a16:creationId xmlns:a16="http://schemas.microsoft.com/office/drawing/2014/main" id="{04DE23DB-1A3F-46C9-A866-BA2D0CDAD036}"/>
                        </a:ext>
                      </a:extLst>
                    </p:cNvPr>
                    <p:cNvSpPr/>
                    <p:nvPr/>
                  </p:nvSpPr>
                  <p:spPr>
                    <a:xfrm>
                      <a:off x="3969136" y="1851513"/>
                      <a:ext cx="473009" cy="180480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56">
                      <a:extLst>
                        <a:ext uri="{FF2B5EF4-FFF2-40B4-BE49-F238E27FC236}">
                          <a16:creationId xmlns:a16="http://schemas.microsoft.com/office/drawing/2014/main" id="{97C817FD-F53E-493F-8BCA-D1E4ABEE552D}"/>
                        </a:ext>
                      </a:extLst>
                    </p:cNvPr>
                    <p:cNvSpPr/>
                    <p:nvPr/>
                  </p:nvSpPr>
                  <p:spPr>
                    <a:xfrm rot="1069183">
                      <a:off x="3771165" y="3357495"/>
                      <a:ext cx="310163" cy="146797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57">
                      <a:extLst>
                        <a:ext uri="{FF2B5EF4-FFF2-40B4-BE49-F238E27FC236}">
                          <a16:creationId xmlns:a16="http://schemas.microsoft.com/office/drawing/2014/main" id="{8E06CC48-7DDB-42FF-A03A-BB87046185C9}"/>
                        </a:ext>
                      </a:extLst>
                    </p:cNvPr>
                    <p:cNvSpPr/>
                    <p:nvPr/>
                  </p:nvSpPr>
                  <p:spPr>
                    <a:xfrm rot="9815699">
                      <a:off x="4320769" y="3360887"/>
                      <a:ext cx="308310" cy="137069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BB2BAEFE-1E54-4009-B398-BC285E2378B7}"/>
                        </a:ext>
                      </a:extLst>
                    </p:cNvPr>
                    <p:cNvSpPr/>
                    <p:nvPr/>
                  </p:nvSpPr>
                  <p:spPr>
                    <a:xfrm>
                      <a:off x="3774774" y="976912"/>
                      <a:ext cx="808212" cy="80828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59">
                      <a:extLst>
                        <a:ext uri="{FF2B5EF4-FFF2-40B4-BE49-F238E27FC236}">
                          <a16:creationId xmlns:a16="http://schemas.microsoft.com/office/drawing/2014/main" id="{7BAF3554-63E8-4C3C-B30E-73D53E393D9C}"/>
                        </a:ext>
                      </a:extLst>
                    </p:cNvPr>
                    <p:cNvSpPr/>
                    <p:nvPr/>
                  </p:nvSpPr>
                  <p:spPr>
                    <a:xfrm rot="7027031">
                      <a:off x="3113315" y="2417911"/>
                      <a:ext cx="1490836" cy="259079"/>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Isosceles Triangle 29">
                    <a:extLst>
                      <a:ext uri="{FF2B5EF4-FFF2-40B4-BE49-F238E27FC236}">
                        <a16:creationId xmlns:a16="http://schemas.microsoft.com/office/drawing/2014/main" id="{0E7E822C-BEE8-4B13-8DEA-1E7168EA997B}"/>
                      </a:ext>
                    </a:extLst>
                  </p:cNvPr>
                  <p:cNvSpPr/>
                  <p:nvPr/>
                </p:nvSpPr>
                <p:spPr>
                  <a:xfrm>
                    <a:off x="7205858" y="2529430"/>
                    <a:ext cx="1204256" cy="1827809"/>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Rounded Rectangle 55">
                  <a:extLst>
                    <a:ext uri="{FF2B5EF4-FFF2-40B4-BE49-F238E27FC236}">
                      <a16:creationId xmlns:a16="http://schemas.microsoft.com/office/drawing/2014/main" id="{501A4DA0-138D-430A-8A88-68F4178B2063}"/>
                    </a:ext>
                  </a:extLst>
                </p:cNvPr>
                <p:cNvSpPr/>
                <p:nvPr/>
              </p:nvSpPr>
              <p:spPr>
                <a:xfrm rot="19769779">
                  <a:off x="11306616" y="2643024"/>
                  <a:ext cx="152379" cy="875013"/>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CA219418-1F8B-4950-9595-A313D4865FB7}"/>
                  </a:ext>
                </a:extLst>
              </p:cNvPr>
              <p:cNvGrpSpPr/>
              <p:nvPr/>
            </p:nvGrpSpPr>
            <p:grpSpPr>
              <a:xfrm>
                <a:off x="2455201" y="2524728"/>
                <a:ext cx="769730" cy="2459902"/>
                <a:chOff x="7205858" y="1350098"/>
                <a:chExt cx="1204256" cy="3848561"/>
              </a:xfrm>
            </p:grpSpPr>
            <p:grpSp>
              <p:nvGrpSpPr>
                <p:cNvPr id="19" name="Group 18">
                  <a:extLst>
                    <a:ext uri="{FF2B5EF4-FFF2-40B4-BE49-F238E27FC236}">
                      <a16:creationId xmlns:a16="http://schemas.microsoft.com/office/drawing/2014/main" id="{0BB563FF-5809-4714-B669-370A49FB113B}"/>
                    </a:ext>
                  </a:extLst>
                </p:cNvPr>
                <p:cNvGrpSpPr/>
                <p:nvPr/>
              </p:nvGrpSpPr>
              <p:grpSpPr>
                <a:xfrm>
                  <a:off x="7322943" y="1350098"/>
                  <a:ext cx="1003199" cy="3848561"/>
                  <a:chOff x="3729193" y="976912"/>
                  <a:chExt cx="1003199" cy="3848561"/>
                </a:xfrm>
              </p:grpSpPr>
              <p:sp>
                <p:nvSpPr>
                  <p:cNvPr id="21" name="Rounded Rectangle 54">
                    <a:extLst>
                      <a:ext uri="{FF2B5EF4-FFF2-40B4-BE49-F238E27FC236}">
                        <a16:creationId xmlns:a16="http://schemas.microsoft.com/office/drawing/2014/main" id="{C596169A-BDDE-40AA-9143-718B36336F07}"/>
                      </a:ext>
                    </a:extLst>
                  </p:cNvPr>
                  <p:cNvSpPr/>
                  <p:nvPr/>
                </p:nvSpPr>
                <p:spPr>
                  <a:xfrm>
                    <a:off x="3969136" y="1851513"/>
                    <a:ext cx="473009" cy="180480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55">
                    <a:extLst>
                      <a:ext uri="{FF2B5EF4-FFF2-40B4-BE49-F238E27FC236}">
                        <a16:creationId xmlns:a16="http://schemas.microsoft.com/office/drawing/2014/main" id="{07EF2FBE-5B3F-47A6-A059-1F881E372FE8}"/>
                      </a:ext>
                    </a:extLst>
                  </p:cNvPr>
                  <p:cNvSpPr/>
                  <p:nvPr/>
                </p:nvSpPr>
                <p:spPr>
                  <a:xfrm rot="19769779">
                    <a:off x="4468757" y="1811105"/>
                    <a:ext cx="263635" cy="1488011"/>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56">
                    <a:extLst>
                      <a:ext uri="{FF2B5EF4-FFF2-40B4-BE49-F238E27FC236}">
                        <a16:creationId xmlns:a16="http://schemas.microsoft.com/office/drawing/2014/main" id="{50FB0A05-80F2-4141-ADB0-FD5CAA746065}"/>
                      </a:ext>
                    </a:extLst>
                  </p:cNvPr>
                  <p:cNvSpPr/>
                  <p:nvPr/>
                </p:nvSpPr>
                <p:spPr>
                  <a:xfrm rot="1069183">
                    <a:off x="3771165" y="3357495"/>
                    <a:ext cx="310163" cy="146797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57">
                    <a:extLst>
                      <a:ext uri="{FF2B5EF4-FFF2-40B4-BE49-F238E27FC236}">
                        <a16:creationId xmlns:a16="http://schemas.microsoft.com/office/drawing/2014/main" id="{A9826FF2-6AFB-4C6C-8F96-48F451C73C25}"/>
                      </a:ext>
                    </a:extLst>
                  </p:cNvPr>
                  <p:cNvSpPr/>
                  <p:nvPr/>
                </p:nvSpPr>
                <p:spPr>
                  <a:xfrm rot="9815699">
                    <a:off x="4323449" y="3451382"/>
                    <a:ext cx="308310" cy="137069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A563AE7C-60B0-4F99-9161-F0DFEE6CFF2D}"/>
                      </a:ext>
                    </a:extLst>
                  </p:cNvPr>
                  <p:cNvSpPr/>
                  <p:nvPr/>
                </p:nvSpPr>
                <p:spPr>
                  <a:xfrm>
                    <a:off x="3774774" y="976912"/>
                    <a:ext cx="808212" cy="80828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59">
                    <a:extLst>
                      <a:ext uri="{FF2B5EF4-FFF2-40B4-BE49-F238E27FC236}">
                        <a16:creationId xmlns:a16="http://schemas.microsoft.com/office/drawing/2014/main" id="{FEE5F46B-4505-418E-9C4C-F649393A25D7}"/>
                      </a:ext>
                    </a:extLst>
                  </p:cNvPr>
                  <p:cNvSpPr/>
                  <p:nvPr/>
                </p:nvSpPr>
                <p:spPr>
                  <a:xfrm rot="7027031">
                    <a:off x="3113315" y="2417911"/>
                    <a:ext cx="1490836" cy="259079"/>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Isosceles Triangle 19">
                  <a:extLst>
                    <a:ext uri="{FF2B5EF4-FFF2-40B4-BE49-F238E27FC236}">
                      <a16:creationId xmlns:a16="http://schemas.microsoft.com/office/drawing/2014/main" id="{364B222D-FC4E-460E-9FA6-67BDBBDB97CE}"/>
                    </a:ext>
                  </a:extLst>
                </p:cNvPr>
                <p:cNvSpPr/>
                <p:nvPr/>
              </p:nvSpPr>
              <p:spPr>
                <a:xfrm>
                  <a:off x="7205858" y="2529430"/>
                  <a:ext cx="1204256" cy="1827809"/>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Oval 14">
                <a:extLst>
                  <a:ext uri="{FF2B5EF4-FFF2-40B4-BE49-F238E27FC236}">
                    <a16:creationId xmlns:a16="http://schemas.microsoft.com/office/drawing/2014/main" id="{0FE7C24F-1E35-4A41-80A5-93E0A6374AF8}"/>
                  </a:ext>
                </a:extLst>
              </p:cNvPr>
              <p:cNvSpPr/>
              <p:nvPr/>
            </p:nvSpPr>
            <p:spPr>
              <a:xfrm>
                <a:off x="3223035" y="1339403"/>
                <a:ext cx="1673013" cy="3062145"/>
              </a:xfrm>
              <a:prstGeom prst="ellipse">
                <a:avLst/>
              </a:prstGeom>
              <a:solidFill>
                <a:schemeClr val="bg1">
                  <a:lumMod val="75000"/>
                  <a:alpha val="80000"/>
                </a:schemeClr>
              </a:solidFill>
              <a:ln w="762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F8BD2DA-5F86-4534-9E8B-BF6060C25FD2}"/>
                  </a:ext>
                </a:extLst>
              </p:cNvPr>
              <p:cNvSpPr/>
              <p:nvPr/>
            </p:nvSpPr>
            <p:spPr>
              <a:xfrm>
                <a:off x="3662242" y="4291659"/>
                <a:ext cx="236602" cy="348109"/>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873ACCC-AE56-4C4B-A26A-C7F26E24F4A8}"/>
                  </a:ext>
                </a:extLst>
              </p:cNvPr>
              <p:cNvSpPr/>
              <p:nvPr/>
            </p:nvSpPr>
            <p:spPr>
              <a:xfrm>
                <a:off x="4263711" y="4282604"/>
                <a:ext cx="236602" cy="348109"/>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6" name="Group 35">
            <a:extLst>
              <a:ext uri="{FF2B5EF4-FFF2-40B4-BE49-F238E27FC236}">
                <a16:creationId xmlns:a16="http://schemas.microsoft.com/office/drawing/2014/main" id="{A679050A-A760-4602-9DA7-2DADE550F3A4}"/>
              </a:ext>
            </a:extLst>
          </p:cNvPr>
          <p:cNvGrpSpPr/>
          <p:nvPr/>
        </p:nvGrpSpPr>
        <p:grpSpPr>
          <a:xfrm>
            <a:off x="8421624" y="3312728"/>
            <a:ext cx="2692826" cy="3285426"/>
            <a:chOff x="6950771" y="2279455"/>
            <a:chExt cx="3230991" cy="3942023"/>
          </a:xfrm>
        </p:grpSpPr>
        <p:grpSp>
          <p:nvGrpSpPr>
            <p:cNvPr id="37" name="Group 36">
              <a:extLst>
                <a:ext uri="{FF2B5EF4-FFF2-40B4-BE49-F238E27FC236}">
                  <a16:creationId xmlns:a16="http://schemas.microsoft.com/office/drawing/2014/main" id="{F7107C40-3047-4027-A601-2508FB78A868}"/>
                </a:ext>
              </a:extLst>
            </p:cNvPr>
            <p:cNvGrpSpPr/>
            <p:nvPr/>
          </p:nvGrpSpPr>
          <p:grpSpPr>
            <a:xfrm>
              <a:off x="8302028" y="2279455"/>
              <a:ext cx="1879734" cy="3282257"/>
              <a:chOff x="8302028" y="2279455"/>
              <a:chExt cx="1879734" cy="3282257"/>
            </a:xfrm>
          </p:grpSpPr>
          <p:grpSp>
            <p:nvGrpSpPr>
              <p:cNvPr id="46" name="Group 45">
                <a:extLst>
                  <a:ext uri="{FF2B5EF4-FFF2-40B4-BE49-F238E27FC236}">
                    <a16:creationId xmlns:a16="http://schemas.microsoft.com/office/drawing/2014/main" id="{8A693B94-BE23-4CB1-8973-C29C3AA6B975}"/>
                  </a:ext>
                </a:extLst>
              </p:cNvPr>
              <p:cNvGrpSpPr/>
              <p:nvPr/>
            </p:nvGrpSpPr>
            <p:grpSpPr>
              <a:xfrm>
                <a:off x="8418083" y="3170521"/>
                <a:ext cx="1608534" cy="1347159"/>
                <a:chOff x="5467091" y="789459"/>
                <a:chExt cx="2287107" cy="1915469"/>
              </a:xfrm>
            </p:grpSpPr>
            <p:sp>
              <p:nvSpPr>
                <p:cNvPr id="50" name="Oval 49">
                  <a:extLst>
                    <a:ext uri="{FF2B5EF4-FFF2-40B4-BE49-F238E27FC236}">
                      <a16:creationId xmlns:a16="http://schemas.microsoft.com/office/drawing/2014/main" id="{817E6DA5-2655-465A-9792-CF4B5EE6D19B}"/>
                    </a:ext>
                  </a:extLst>
                </p:cNvPr>
                <p:cNvSpPr/>
                <p:nvPr/>
              </p:nvSpPr>
              <p:spPr>
                <a:xfrm>
                  <a:off x="7102503" y="953035"/>
                  <a:ext cx="629155" cy="62921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5">
                  <a:extLst>
                    <a:ext uri="{FF2B5EF4-FFF2-40B4-BE49-F238E27FC236}">
                      <a16:creationId xmlns:a16="http://schemas.microsoft.com/office/drawing/2014/main" id="{0ABDBB40-9825-4FE2-AA5A-CD8700D876E9}"/>
                    </a:ext>
                  </a:extLst>
                </p:cNvPr>
                <p:cNvSpPr/>
                <p:nvPr/>
              </p:nvSpPr>
              <p:spPr>
                <a:xfrm rot="19018895">
                  <a:off x="6603894" y="789459"/>
                  <a:ext cx="211069" cy="951099"/>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ounded Rectangle 55">
                  <a:extLst>
                    <a:ext uri="{FF2B5EF4-FFF2-40B4-BE49-F238E27FC236}">
                      <a16:creationId xmlns:a16="http://schemas.microsoft.com/office/drawing/2014/main" id="{35B88A6B-7671-4D30-B47D-C129DB5AFFF3}"/>
                    </a:ext>
                  </a:extLst>
                </p:cNvPr>
                <p:cNvSpPr/>
                <p:nvPr/>
              </p:nvSpPr>
              <p:spPr>
                <a:xfrm rot="18700442">
                  <a:off x="7310493" y="1647386"/>
                  <a:ext cx="208605" cy="678805"/>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ounded Rectangle 55">
                  <a:extLst>
                    <a:ext uri="{FF2B5EF4-FFF2-40B4-BE49-F238E27FC236}">
                      <a16:creationId xmlns:a16="http://schemas.microsoft.com/office/drawing/2014/main" id="{A7E7FA3B-C4E2-4946-AAAD-AAD5ADD5DCC7}"/>
                    </a:ext>
                  </a:extLst>
                </p:cNvPr>
                <p:cNvSpPr/>
                <p:nvPr/>
              </p:nvSpPr>
              <p:spPr>
                <a:xfrm rot="12293152">
                  <a:off x="7381412" y="2026123"/>
                  <a:ext cx="208605" cy="678805"/>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ounded Rectangle 55">
                  <a:extLst>
                    <a:ext uri="{FF2B5EF4-FFF2-40B4-BE49-F238E27FC236}">
                      <a16:creationId xmlns:a16="http://schemas.microsoft.com/office/drawing/2014/main" id="{BD1C3FA4-192C-401B-BA0B-A82BADBDC99F}"/>
                    </a:ext>
                  </a:extLst>
                </p:cNvPr>
                <p:cNvSpPr/>
                <p:nvPr/>
              </p:nvSpPr>
              <p:spPr>
                <a:xfrm rot="18103231">
                  <a:off x="6150830" y="1567620"/>
                  <a:ext cx="254584" cy="783685"/>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ounded Rectangle 55">
                  <a:extLst>
                    <a:ext uri="{FF2B5EF4-FFF2-40B4-BE49-F238E27FC236}">
                      <a16:creationId xmlns:a16="http://schemas.microsoft.com/office/drawing/2014/main" id="{8822CC80-7366-42DD-84DE-4E4B913DAFF2}"/>
                    </a:ext>
                  </a:extLst>
                </p:cNvPr>
                <p:cNvSpPr/>
                <p:nvPr/>
              </p:nvSpPr>
              <p:spPr>
                <a:xfrm rot="14681724">
                  <a:off x="5679202" y="1590977"/>
                  <a:ext cx="254584" cy="678805"/>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ounded Rectangle 55">
                  <a:extLst>
                    <a:ext uri="{FF2B5EF4-FFF2-40B4-BE49-F238E27FC236}">
                      <a16:creationId xmlns:a16="http://schemas.microsoft.com/office/drawing/2014/main" id="{04C386DD-5CA1-4AAC-B147-1B3E3B8D9135}"/>
                    </a:ext>
                  </a:extLst>
                </p:cNvPr>
                <p:cNvSpPr/>
                <p:nvPr/>
              </p:nvSpPr>
              <p:spPr>
                <a:xfrm rot="14499289">
                  <a:off x="6090572" y="1890112"/>
                  <a:ext cx="254584" cy="1276594"/>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ounded Rectangle 55">
                  <a:extLst>
                    <a:ext uri="{FF2B5EF4-FFF2-40B4-BE49-F238E27FC236}">
                      <a16:creationId xmlns:a16="http://schemas.microsoft.com/office/drawing/2014/main" id="{931690D9-F06E-43DC-95E7-60DF85FE2912}"/>
                    </a:ext>
                  </a:extLst>
                </p:cNvPr>
                <p:cNvSpPr/>
                <p:nvPr/>
              </p:nvSpPr>
              <p:spPr>
                <a:xfrm rot="2392599">
                  <a:off x="6628776" y="1449106"/>
                  <a:ext cx="485558" cy="985650"/>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Oval 46">
                <a:extLst>
                  <a:ext uri="{FF2B5EF4-FFF2-40B4-BE49-F238E27FC236}">
                    <a16:creationId xmlns:a16="http://schemas.microsoft.com/office/drawing/2014/main" id="{A4CE921E-5FD7-43C9-8ED8-7A0918D17677}"/>
                  </a:ext>
                </a:extLst>
              </p:cNvPr>
              <p:cNvSpPr/>
              <p:nvPr/>
            </p:nvSpPr>
            <p:spPr>
              <a:xfrm>
                <a:off x="8302028" y="2279455"/>
                <a:ext cx="1879734" cy="3062145"/>
              </a:xfrm>
              <a:prstGeom prst="ellipse">
                <a:avLst/>
              </a:prstGeom>
              <a:solidFill>
                <a:schemeClr val="bg1">
                  <a:lumMod val="75000"/>
                  <a:alpha val="80000"/>
                </a:schemeClr>
              </a:solidFill>
              <a:ln w="762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B55AB486-7289-4734-B530-24B4B2340B69}"/>
                  </a:ext>
                </a:extLst>
              </p:cNvPr>
              <p:cNvSpPr/>
              <p:nvPr/>
            </p:nvSpPr>
            <p:spPr>
              <a:xfrm>
                <a:off x="8821208" y="5213603"/>
                <a:ext cx="236602" cy="348109"/>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134D61D8-C08A-4FAC-83F5-AD591743E0C9}"/>
                  </a:ext>
                </a:extLst>
              </p:cNvPr>
              <p:cNvSpPr/>
              <p:nvPr/>
            </p:nvSpPr>
            <p:spPr>
              <a:xfrm>
                <a:off x="9458891" y="5186441"/>
                <a:ext cx="236602" cy="348109"/>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B2CDD9C1-9D3C-4C4B-813C-A7542C912085}"/>
                </a:ext>
              </a:extLst>
            </p:cNvPr>
            <p:cNvGrpSpPr/>
            <p:nvPr/>
          </p:nvGrpSpPr>
          <p:grpSpPr>
            <a:xfrm flipH="1">
              <a:off x="6950771" y="2442023"/>
              <a:ext cx="986008" cy="3779455"/>
              <a:chOff x="3719927" y="990600"/>
              <a:chExt cx="986008" cy="3779455"/>
            </a:xfrm>
          </p:grpSpPr>
          <p:sp>
            <p:nvSpPr>
              <p:cNvPr id="39" name="Rounded Rectangle 13">
                <a:extLst>
                  <a:ext uri="{FF2B5EF4-FFF2-40B4-BE49-F238E27FC236}">
                    <a16:creationId xmlns:a16="http://schemas.microsoft.com/office/drawing/2014/main" id="{82760220-E1A6-4B01-B1DB-7BC6960678A2}"/>
                  </a:ext>
                </a:extLst>
              </p:cNvPr>
              <p:cNvSpPr/>
              <p:nvPr/>
            </p:nvSpPr>
            <p:spPr>
              <a:xfrm>
                <a:off x="3969136" y="1851513"/>
                <a:ext cx="473009" cy="180480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14">
                <a:extLst>
                  <a:ext uri="{FF2B5EF4-FFF2-40B4-BE49-F238E27FC236}">
                    <a16:creationId xmlns:a16="http://schemas.microsoft.com/office/drawing/2014/main" id="{F055AB1B-5D70-48DF-9C43-5CFAEE0C68C8}"/>
                  </a:ext>
                </a:extLst>
              </p:cNvPr>
              <p:cNvSpPr/>
              <p:nvPr/>
            </p:nvSpPr>
            <p:spPr>
              <a:xfrm rot="5745961">
                <a:off x="4320028" y="2856130"/>
                <a:ext cx="561785" cy="21002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15">
                <a:extLst>
                  <a:ext uri="{FF2B5EF4-FFF2-40B4-BE49-F238E27FC236}">
                    <a16:creationId xmlns:a16="http://schemas.microsoft.com/office/drawing/2014/main" id="{1569AD50-6A60-48DD-B089-376AAB1A5143}"/>
                  </a:ext>
                </a:extLst>
              </p:cNvPr>
              <p:cNvSpPr/>
              <p:nvPr/>
            </p:nvSpPr>
            <p:spPr>
              <a:xfrm rot="20356230">
                <a:off x="4318730" y="1891268"/>
                <a:ext cx="263635" cy="970284"/>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16">
                <a:extLst>
                  <a:ext uri="{FF2B5EF4-FFF2-40B4-BE49-F238E27FC236}">
                    <a16:creationId xmlns:a16="http://schemas.microsoft.com/office/drawing/2014/main" id="{360D5134-DCC0-432A-B90D-0FCED7ED99CB}"/>
                  </a:ext>
                </a:extLst>
              </p:cNvPr>
              <p:cNvSpPr/>
              <p:nvPr/>
            </p:nvSpPr>
            <p:spPr>
              <a:xfrm rot="1069183">
                <a:off x="3817347" y="3302077"/>
                <a:ext cx="310163" cy="146797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17">
                <a:extLst>
                  <a:ext uri="{FF2B5EF4-FFF2-40B4-BE49-F238E27FC236}">
                    <a16:creationId xmlns:a16="http://schemas.microsoft.com/office/drawing/2014/main" id="{824D85DA-5383-437B-8561-90A95BE7C310}"/>
                  </a:ext>
                </a:extLst>
              </p:cNvPr>
              <p:cNvSpPr/>
              <p:nvPr/>
            </p:nvSpPr>
            <p:spPr>
              <a:xfrm rot="10017092">
                <a:off x="4245417" y="3449161"/>
                <a:ext cx="339233" cy="128464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3AB830-54F7-4E66-BD38-D6075CCCF4B4}"/>
                  </a:ext>
                </a:extLst>
              </p:cNvPr>
              <p:cNvSpPr/>
              <p:nvPr/>
            </p:nvSpPr>
            <p:spPr>
              <a:xfrm>
                <a:off x="3828296" y="990600"/>
                <a:ext cx="754690" cy="75475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ed Rectangle 19">
                <a:extLst>
                  <a:ext uri="{FF2B5EF4-FFF2-40B4-BE49-F238E27FC236}">
                    <a16:creationId xmlns:a16="http://schemas.microsoft.com/office/drawing/2014/main" id="{BE2ABCC5-BF9B-4C9B-8B6F-D678A5931693}"/>
                  </a:ext>
                </a:extLst>
              </p:cNvPr>
              <p:cNvSpPr/>
              <p:nvPr/>
            </p:nvSpPr>
            <p:spPr>
              <a:xfrm rot="7107398">
                <a:off x="3174592" y="2376991"/>
                <a:ext cx="1349509" cy="258840"/>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4798367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4" name="TextBox 3"/>
          <p:cNvSpPr txBox="1"/>
          <p:nvPr/>
        </p:nvSpPr>
        <p:spPr>
          <a:xfrm>
            <a:off x="1676400" y="0"/>
            <a:ext cx="8839200" cy="830997"/>
          </a:xfrm>
          <a:prstGeom prst="rect">
            <a:avLst/>
          </a:prstGeom>
          <a:noFill/>
        </p:spPr>
        <p:txBody>
          <a:bodyPr wrap="square" rtlCol="0">
            <a:spAutoFit/>
          </a:bodyPr>
          <a:lstStyle/>
          <a:p>
            <a:pPr algn="ctr"/>
            <a:r>
              <a:rPr lang="en-US" sz="4800" dirty="0">
                <a:latin typeface="Calibri" panose="020F0502020204030204" pitchFamily="34" charset="0"/>
              </a:rPr>
              <a:t>Reject the Stone</a:t>
            </a:r>
          </a:p>
        </p:txBody>
      </p:sp>
      <p:sp>
        <p:nvSpPr>
          <p:cNvPr id="6" name="TextBox 5"/>
          <p:cNvSpPr txBox="1"/>
          <p:nvPr/>
        </p:nvSpPr>
        <p:spPr>
          <a:xfrm>
            <a:off x="143256" y="6550223"/>
            <a:ext cx="4800600" cy="307777"/>
          </a:xfrm>
          <a:prstGeom prst="rect">
            <a:avLst/>
          </a:prstGeom>
          <a:noFill/>
        </p:spPr>
        <p:txBody>
          <a:bodyPr wrap="square" rtlCol="0">
            <a:spAutoFit/>
          </a:bodyPr>
          <a:lstStyle/>
          <a:p>
            <a:r>
              <a:rPr lang="en-US" sz="1400" dirty="0"/>
              <a:t>Jacob 4:15-18   	</a:t>
            </a:r>
          </a:p>
        </p:txBody>
      </p:sp>
      <p:sp>
        <p:nvSpPr>
          <p:cNvPr id="17" name="TextBox 16"/>
          <p:cNvSpPr txBox="1"/>
          <p:nvPr/>
        </p:nvSpPr>
        <p:spPr>
          <a:xfrm>
            <a:off x="1828800" y="1219201"/>
            <a:ext cx="6324600" cy="1323439"/>
          </a:xfrm>
          <a:prstGeom prst="rect">
            <a:avLst/>
          </a:prstGeom>
          <a:noFill/>
        </p:spPr>
        <p:txBody>
          <a:bodyPr wrap="square" rtlCol="0">
            <a:spAutoFit/>
          </a:bodyPr>
          <a:lstStyle/>
          <a:p>
            <a:r>
              <a:rPr lang="en-US" sz="2000" dirty="0"/>
              <a:t>“Tradition holds that at the time of the construction of the second temple, the builders rejected and discarded a chief cornerstone by mistake (Psalm 118:22; Isaiah 8:14-15)	</a:t>
            </a:r>
          </a:p>
        </p:txBody>
      </p:sp>
      <p:sp>
        <p:nvSpPr>
          <p:cNvPr id="7" name="TextBox 6"/>
          <p:cNvSpPr txBox="1"/>
          <p:nvPr/>
        </p:nvSpPr>
        <p:spPr>
          <a:xfrm>
            <a:off x="4495800" y="2743201"/>
            <a:ext cx="5791200" cy="1323439"/>
          </a:xfrm>
          <a:prstGeom prst="rect">
            <a:avLst/>
          </a:prstGeom>
          <a:noFill/>
        </p:spPr>
        <p:txBody>
          <a:bodyPr wrap="square" rtlCol="0">
            <a:spAutoFit/>
          </a:bodyPr>
          <a:lstStyle/>
          <a:p>
            <a:r>
              <a:rPr lang="en-US" sz="2000" dirty="0"/>
              <a:t>All men and women who turn a deaf ear to the message or messengers of Jesus Christ—shatter the very foundation upon which they might have built their house of faith. (Helaman 5:12)	</a:t>
            </a:r>
          </a:p>
        </p:txBody>
      </p:sp>
      <p:sp>
        <p:nvSpPr>
          <p:cNvPr id="8" name="TextBox 7"/>
          <p:cNvSpPr txBox="1"/>
          <p:nvPr/>
        </p:nvSpPr>
        <p:spPr>
          <a:xfrm>
            <a:off x="2145792" y="5797296"/>
            <a:ext cx="6324600" cy="707886"/>
          </a:xfrm>
          <a:prstGeom prst="rect">
            <a:avLst/>
          </a:prstGeom>
          <a:noFill/>
        </p:spPr>
        <p:txBody>
          <a:bodyPr wrap="square" rtlCol="0">
            <a:spAutoFit/>
          </a:bodyPr>
          <a:lstStyle/>
          <a:p>
            <a:r>
              <a:rPr lang="en-US" sz="2000" dirty="0"/>
              <a:t>Jacob is aware that Jesus will eventually be the rock and chief cornerstone for the house of Judah and for all. 	</a:t>
            </a:r>
          </a:p>
        </p:txBody>
      </p:sp>
      <p:pic>
        <p:nvPicPr>
          <p:cNvPr id="5" name="Picture 4">
            <a:extLst>
              <a:ext uri="{FF2B5EF4-FFF2-40B4-BE49-F238E27FC236}">
                <a16:creationId xmlns:a16="http://schemas.microsoft.com/office/drawing/2014/main" id="{31CB5D49-4FBA-4E65-A868-4D15A15D21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98764" y="959357"/>
            <a:ext cx="2455164" cy="1816821"/>
          </a:xfrm>
          <a:prstGeom prst="rect">
            <a:avLst/>
          </a:prstGeom>
        </p:spPr>
      </p:pic>
      <p:pic>
        <p:nvPicPr>
          <p:cNvPr id="13" name="Picture 12">
            <a:extLst>
              <a:ext uri="{FF2B5EF4-FFF2-40B4-BE49-F238E27FC236}">
                <a16:creationId xmlns:a16="http://schemas.microsoft.com/office/drawing/2014/main" id="{E62B552A-66AB-4FE8-857C-029CD13E3C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30" y="2467934"/>
            <a:ext cx="3106555" cy="3294583"/>
          </a:xfrm>
          <a:prstGeom prst="rect">
            <a:avLst/>
          </a:prstGeom>
        </p:spPr>
      </p:pic>
      <p:pic>
        <p:nvPicPr>
          <p:cNvPr id="15" name="Picture 14">
            <a:extLst>
              <a:ext uri="{FF2B5EF4-FFF2-40B4-BE49-F238E27FC236}">
                <a16:creationId xmlns:a16="http://schemas.microsoft.com/office/drawing/2014/main" id="{C5022E4F-EACA-4E46-B9B0-920956EC32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62282" y="4165908"/>
            <a:ext cx="3228975" cy="2409825"/>
          </a:xfrm>
          <a:prstGeom prst="rect">
            <a:avLst/>
          </a:prstGeom>
        </p:spPr>
      </p:pic>
    </p:spTree>
    <p:extLst>
      <p:ext uri="{BB962C8B-B14F-4D97-AF65-F5344CB8AC3E}">
        <p14:creationId xmlns:p14="http://schemas.microsoft.com/office/powerpoint/2010/main" val="3813111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par>
                                <p:cTn id="8" presetID="1"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2000"/>
                                        <p:tgtEl>
                                          <p:spTgt spid="8"/>
                                        </p:tgtEl>
                                      </p:cBhvr>
                                    </p:animEffect>
                                  </p:childTnLst>
                                </p:cTn>
                              </p:par>
                              <p:par>
                                <p:cTn id="15" presetID="10"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0" y="0"/>
            <a:ext cx="10262616" cy="4708981"/>
          </a:xfrm>
          <a:prstGeom prst="rect">
            <a:avLst/>
          </a:prstGeom>
          <a:noFill/>
        </p:spPr>
        <p:txBody>
          <a:bodyPr wrap="square" rtlCol="0">
            <a:spAutoFit/>
          </a:bodyPr>
          <a:lstStyle/>
          <a:p>
            <a:r>
              <a:rPr lang="en-US" sz="2000" dirty="0"/>
              <a:t>Sources:</a:t>
            </a:r>
          </a:p>
          <a:p>
            <a:endParaRPr lang="en-US" sz="2000" dirty="0"/>
          </a:p>
          <a:p>
            <a:r>
              <a:rPr lang="en-US" sz="2000" dirty="0"/>
              <a:t>Thomas S. Monson </a:t>
            </a:r>
            <a:r>
              <a:rPr lang="en-US" sz="2000" i="1" dirty="0"/>
              <a:t>Until We Meet Again </a:t>
            </a:r>
            <a:r>
              <a:rPr lang="en-US" sz="2000" dirty="0"/>
              <a:t>April 2013</a:t>
            </a:r>
          </a:p>
          <a:p>
            <a:endParaRPr lang="en-US" sz="2000" dirty="0"/>
          </a:p>
          <a:p>
            <a:r>
              <a:rPr lang="en-US" sz="2000" dirty="0"/>
              <a:t>Jeffrey R. Holland </a:t>
            </a:r>
            <a:r>
              <a:rPr lang="en-US" sz="2000" i="1" dirty="0"/>
              <a:t>This, the Greatest of All Dispensations </a:t>
            </a:r>
            <a:r>
              <a:rPr lang="en-US" sz="2000" dirty="0"/>
              <a:t>Ensign July 2007;  </a:t>
            </a:r>
            <a:r>
              <a:rPr lang="en-US" sz="2000" i="1" dirty="0"/>
              <a:t>Christ and the New Covenant: The Messianic Message of the Book of Mormon</a:t>
            </a:r>
            <a:r>
              <a:rPr lang="en-US" sz="2000" dirty="0"/>
              <a:t> [1997], 6–7).</a:t>
            </a:r>
          </a:p>
          <a:p>
            <a:endParaRPr lang="en-US" sz="2000" dirty="0"/>
          </a:p>
          <a:p>
            <a:r>
              <a:rPr lang="en-US" sz="2000" dirty="0"/>
              <a:t>Joseph Fielding </a:t>
            </a:r>
            <a:r>
              <a:rPr lang="en-US" sz="2000" dirty="0" err="1"/>
              <a:t>McConkie</a:t>
            </a:r>
            <a:r>
              <a:rPr lang="en-US" sz="2000" dirty="0"/>
              <a:t> and Robert L. Millet </a:t>
            </a:r>
            <a:r>
              <a:rPr lang="en-US" sz="2000" i="1" dirty="0"/>
              <a:t>Doctrinal Commentary on the Book of Mormon</a:t>
            </a:r>
            <a:r>
              <a:rPr lang="en-US" sz="2000" dirty="0"/>
              <a:t> Vol. 2 pgs 24-48</a:t>
            </a:r>
          </a:p>
          <a:p>
            <a:endParaRPr lang="en-US" sz="2000" dirty="0"/>
          </a:p>
          <a:p>
            <a:pPr fontAlgn="base"/>
            <a:r>
              <a:rPr lang="en-US" sz="2000" dirty="0"/>
              <a:t>Ian S. </a:t>
            </a:r>
            <a:r>
              <a:rPr lang="en-US" sz="2000" dirty="0" err="1"/>
              <a:t>Ardern</a:t>
            </a:r>
            <a:r>
              <a:rPr lang="en-US" sz="2000" dirty="0"/>
              <a:t> </a:t>
            </a:r>
            <a:r>
              <a:rPr lang="en-US" sz="2000" i="1" dirty="0"/>
              <a:t>A Time to Prepare </a:t>
            </a:r>
            <a:r>
              <a:rPr lang="en-US" sz="2000" dirty="0"/>
              <a:t>Oct 2011 Ensign</a:t>
            </a:r>
            <a:endParaRPr lang="en-US" sz="2000" cap="all" dirty="0"/>
          </a:p>
          <a:p>
            <a:pPr fontAlgn="base"/>
            <a:endParaRPr lang="en-US" sz="2000" cap="all" dirty="0"/>
          </a:p>
          <a:p>
            <a:pPr fontAlgn="base"/>
            <a:r>
              <a:rPr lang="en-US" sz="2000" dirty="0"/>
              <a:t>Marion G. Romney </a:t>
            </a:r>
            <a:r>
              <a:rPr lang="en-US" sz="2000" i="1" dirty="0"/>
              <a:t>Seek Not to Counsel the Lord</a:t>
            </a:r>
            <a:r>
              <a:rPr lang="en-US" sz="2000" dirty="0"/>
              <a:t>, Ensign</a:t>
            </a:r>
            <a:r>
              <a:rPr lang="en-US" sz="2000" i="1" dirty="0"/>
              <a:t>,</a:t>
            </a:r>
            <a:r>
              <a:rPr lang="en-US" sz="2000" dirty="0"/>
              <a:t> Aug. 1985, 5</a:t>
            </a:r>
          </a:p>
          <a:p>
            <a:pPr fontAlgn="base"/>
            <a:endParaRPr lang="en-US" sz="2000" cap="all" dirty="0"/>
          </a:p>
          <a:p>
            <a:endParaRPr lang="en-US" sz="2000" dirty="0"/>
          </a:p>
        </p:txBody>
      </p:sp>
      <p:sp>
        <p:nvSpPr>
          <p:cNvPr id="4" name="Footer Placeholder 14">
            <a:extLst>
              <a:ext uri="{FF2B5EF4-FFF2-40B4-BE49-F238E27FC236}">
                <a16:creationId xmlns:a16="http://schemas.microsoft.com/office/drawing/2014/main" id="{170FCFBF-9FF4-472F-B165-CBEA29A77620}"/>
              </a:ext>
            </a:extLst>
          </p:cNvPr>
          <p:cNvSpPr>
            <a:spLocks noGrp="1"/>
          </p:cNvSpPr>
          <p:nvPr/>
        </p:nvSpPr>
        <p:spPr>
          <a:xfrm>
            <a:off x="151809" y="6327966"/>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t>Presentation by ©http://fashionsbylynda.com/blog/</a:t>
            </a:r>
          </a:p>
        </p:txBody>
      </p:sp>
    </p:spTree>
    <p:extLst>
      <p:ext uri="{BB962C8B-B14F-4D97-AF65-F5344CB8AC3E}">
        <p14:creationId xmlns:p14="http://schemas.microsoft.com/office/powerpoint/2010/main" val="159179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 name="TextBox 1"/>
          <p:cNvSpPr txBox="1"/>
          <p:nvPr/>
        </p:nvSpPr>
        <p:spPr>
          <a:xfrm>
            <a:off x="1524000" y="1066801"/>
            <a:ext cx="4038600" cy="4093428"/>
          </a:xfrm>
          <a:prstGeom prst="rect">
            <a:avLst/>
          </a:prstGeom>
          <a:noFill/>
        </p:spPr>
        <p:txBody>
          <a:bodyPr wrap="square" rtlCol="0">
            <a:spAutoFit/>
          </a:bodyPr>
          <a:lstStyle/>
          <a:p>
            <a:pPr fontAlgn="base"/>
            <a:r>
              <a:rPr lang="en-US" sz="2000" dirty="0"/>
              <a:t>Look unto God with firmness of mind</a:t>
            </a:r>
          </a:p>
          <a:p>
            <a:pPr fontAlgn="base"/>
            <a:endParaRPr lang="en-US" sz="2000" dirty="0"/>
          </a:p>
          <a:p>
            <a:pPr fontAlgn="base"/>
            <a:endParaRPr lang="en-US" sz="2000" dirty="0"/>
          </a:p>
          <a:p>
            <a:pPr fontAlgn="base"/>
            <a:endParaRPr lang="en-US" sz="2000" dirty="0"/>
          </a:p>
          <a:p>
            <a:pPr fontAlgn="base"/>
            <a:endParaRPr lang="en-US" sz="2000" dirty="0"/>
          </a:p>
          <a:p>
            <a:pPr fontAlgn="base"/>
            <a:r>
              <a:rPr lang="en-US" sz="2000" dirty="0"/>
              <a:t>Pray unto him with exceeding faith</a:t>
            </a:r>
          </a:p>
          <a:p>
            <a:pPr fontAlgn="base"/>
            <a:endParaRPr lang="en-US" sz="2000" dirty="0"/>
          </a:p>
          <a:p>
            <a:pPr fontAlgn="base"/>
            <a:endParaRPr lang="en-US" sz="2000" dirty="0"/>
          </a:p>
          <a:p>
            <a:pPr fontAlgn="base"/>
            <a:r>
              <a:rPr lang="en-US" sz="2000" dirty="0"/>
              <a:t>Lift up your heads and receive the pleasing word of God</a:t>
            </a:r>
          </a:p>
          <a:p>
            <a:pPr fontAlgn="base"/>
            <a:endParaRPr lang="en-US" sz="2000" dirty="0"/>
          </a:p>
          <a:p>
            <a:pPr fontAlgn="base"/>
            <a:endParaRPr lang="en-US" sz="2000" dirty="0"/>
          </a:p>
          <a:p>
            <a:pPr fontAlgn="base"/>
            <a:r>
              <a:rPr lang="en-US" sz="2000" dirty="0"/>
              <a:t>Feast upon His love.</a:t>
            </a:r>
          </a:p>
        </p:txBody>
      </p:sp>
      <p:sp>
        <p:nvSpPr>
          <p:cNvPr id="4" name="TextBox 3"/>
          <p:cNvSpPr txBox="1"/>
          <p:nvPr/>
        </p:nvSpPr>
        <p:spPr>
          <a:xfrm>
            <a:off x="2438400" y="0"/>
            <a:ext cx="7391400" cy="1107996"/>
          </a:xfrm>
          <a:prstGeom prst="rect">
            <a:avLst/>
          </a:prstGeom>
          <a:noFill/>
        </p:spPr>
        <p:txBody>
          <a:bodyPr wrap="square" rtlCol="0">
            <a:spAutoFit/>
          </a:bodyPr>
          <a:lstStyle/>
          <a:p>
            <a:pPr algn="ctr"/>
            <a:r>
              <a:rPr lang="en-US" sz="6600" dirty="0">
                <a:latin typeface="Calibri" panose="020F0502020204030204" pitchFamily="34" charset="0"/>
              </a:rPr>
              <a:t>Pure in Heart</a:t>
            </a:r>
            <a:endParaRPr lang="en-US" sz="4800" dirty="0">
              <a:latin typeface="Calibri" panose="020F0502020204030204" pitchFamily="34" charset="0"/>
            </a:endParaRPr>
          </a:p>
        </p:txBody>
      </p:sp>
      <p:sp>
        <p:nvSpPr>
          <p:cNvPr id="6" name="TextBox 5"/>
          <p:cNvSpPr txBox="1"/>
          <p:nvPr/>
        </p:nvSpPr>
        <p:spPr>
          <a:xfrm>
            <a:off x="6629400" y="1066801"/>
            <a:ext cx="3886200" cy="4708981"/>
          </a:xfrm>
          <a:prstGeom prst="rect">
            <a:avLst/>
          </a:prstGeom>
          <a:noFill/>
        </p:spPr>
        <p:txBody>
          <a:bodyPr wrap="square" rtlCol="0">
            <a:spAutoFit/>
          </a:bodyPr>
          <a:lstStyle/>
          <a:p>
            <a:pPr fontAlgn="base"/>
            <a:r>
              <a:rPr lang="en-US" sz="2000" dirty="0"/>
              <a:t>Eyes single to the glory of God, walking in the light through the mists of darkness. A constant determination—steadfast in Christ</a:t>
            </a:r>
          </a:p>
          <a:p>
            <a:pPr fontAlgn="base"/>
            <a:endParaRPr lang="en-US" sz="2000" dirty="0"/>
          </a:p>
          <a:p>
            <a:pPr fontAlgn="base"/>
            <a:r>
              <a:rPr lang="en-US" sz="2000" dirty="0"/>
              <a:t>The assuredly that your prayers will be answered</a:t>
            </a:r>
          </a:p>
          <a:p>
            <a:pPr fontAlgn="base"/>
            <a:endParaRPr lang="en-US" sz="2000" dirty="0"/>
          </a:p>
          <a:p>
            <a:pPr fontAlgn="base"/>
            <a:r>
              <a:rPr lang="en-US" sz="2000" dirty="0"/>
              <a:t>Those who daily live worthy of the peace of the spirit shall eventually gain the ultimate peace</a:t>
            </a:r>
          </a:p>
          <a:p>
            <a:pPr fontAlgn="base"/>
            <a:endParaRPr lang="en-US" sz="2000" dirty="0"/>
          </a:p>
          <a:p>
            <a:pPr fontAlgn="base"/>
            <a:r>
              <a:rPr lang="en-US" sz="2000" dirty="0"/>
              <a:t>Partake freely of the powers of the Savior’s atonement and the blessings of His gospel </a:t>
            </a:r>
          </a:p>
        </p:txBody>
      </p:sp>
      <p:sp>
        <p:nvSpPr>
          <p:cNvPr id="9" name="TextBox 8"/>
          <p:cNvSpPr txBox="1"/>
          <p:nvPr/>
        </p:nvSpPr>
        <p:spPr>
          <a:xfrm>
            <a:off x="106680" y="6550223"/>
            <a:ext cx="4800600" cy="307777"/>
          </a:xfrm>
          <a:prstGeom prst="rect">
            <a:avLst/>
          </a:prstGeom>
          <a:noFill/>
        </p:spPr>
        <p:txBody>
          <a:bodyPr wrap="square" rtlCol="0">
            <a:spAutoFit/>
          </a:bodyPr>
          <a:lstStyle/>
          <a:p>
            <a:r>
              <a:rPr lang="en-US" sz="1400" dirty="0"/>
              <a:t>Jacob 3:1-2</a:t>
            </a:r>
          </a:p>
        </p:txBody>
      </p:sp>
      <p:sp>
        <p:nvSpPr>
          <p:cNvPr id="10" name="Right Arrow 9"/>
          <p:cNvSpPr/>
          <p:nvPr/>
        </p:nvSpPr>
        <p:spPr>
          <a:xfrm>
            <a:off x="5638800" y="1295400"/>
            <a:ext cx="914400" cy="228600"/>
          </a:xfrm>
          <a:prstGeom prst="rightArrow">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a:off x="5486400" y="2743200"/>
            <a:ext cx="914400" cy="228600"/>
          </a:xfrm>
          <a:prstGeom prst="rightArrow">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a:off x="5486400" y="3581400"/>
            <a:ext cx="914400" cy="228600"/>
          </a:xfrm>
          <a:prstGeom prst="rightArrow">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a:off x="6248400" y="4800600"/>
            <a:ext cx="381000" cy="249572"/>
          </a:xfrm>
          <a:prstGeom prst="rightArrow">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D8915702-EE3B-400D-99A2-2684C51268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96893" y="4158996"/>
            <a:ext cx="2029922" cy="2333244"/>
          </a:xfrm>
          <a:prstGeom prst="rect">
            <a:avLst/>
          </a:prstGeom>
        </p:spPr>
      </p:pic>
    </p:spTree>
    <p:extLst>
      <p:ext uri="{BB962C8B-B14F-4D97-AF65-F5344CB8AC3E}">
        <p14:creationId xmlns:p14="http://schemas.microsoft.com/office/powerpoint/2010/main" val="167253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9" presetClass="entr" presetSubtype="0" fill="hold" nodeType="with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 calcmode="lin" valueType="num">
                                      <p:cBhvr>
                                        <p:cTn id="15" dur="1000" fill="hold"/>
                                        <p:tgtEl>
                                          <p:spTgt spid="6">
                                            <p:txEl>
                                              <p:pRg st="0" end="0"/>
                                            </p:txEl>
                                          </p:spTgt>
                                        </p:tgtEl>
                                        <p:attrNameLst>
                                          <p:attrName>ppt_x</p:attrName>
                                        </p:attrNameLst>
                                      </p:cBhvr>
                                      <p:tavLst>
                                        <p:tav tm="0">
                                          <p:val>
                                            <p:strVal val="#ppt_x-.2"/>
                                          </p:val>
                                        </p:tav>
                                        <p:tav tm="100000">
                                          <p:val>
                                            <p:strVal val="#ppt_x"/>
                                          </p:val>
                                        </p:tav>
                                      </p:tavLst>
                                    </p:anim>
                                    <p:anim calcmode="lin" valueType="num">
                                      <p:cBhvr>
                                        <p:cTn id="16" dur="1000" fill="hold"/>
                                        <p:tgtEl>
                                          <p:spTgt spid="6">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7" dur="10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0-#ppt_w/2"/>
                                          </p:val>
                                        </p:tav>
                                        <p:tav tm="100000">
                                          <p:val>
                                            <p:strVal val="#ppt_x"/>
                                          </p:val>
                                        </p:tav>
                                      </p:tavLst>
                                    </p:anim>
                                    <p:anim calcmode="lin" valueType="num">
                                      <p:cBhvr additive="base">
                                        <p:cTn id="27" dur="500" fill="hold"/>
                                        <p:tgtEl>
                                          <p:spTgt spid="11"/>
                                        </p:tgtEl>
                                        <p:attrNameLst>
                                          <p:attrName>ppt_y</p:attrName>
                                        </p:attrNameLst>
                                      </p:cBhvr>
                                      <p:tavLst>
                                        <p:tav tm="0">
                                          <p:val>
                                            <p:strVal val="#ppt_y"/>
                                          </p:val>
                                        </p:tav>
                                        <p:tav tm="100000">
                                          <p:val>
                                            <p:strVal val="#ppt_y"/>
                                          </p:val>
                                        </p:tav>
                                      </p:tavLst>
                                    </p:anim>
                                  </p:childTnLst>
                                </p:cTn>
                              </p:par>
                              <p:par>
                                <p:cTn id="28" presetID="29" presetClass="entr" presetSubtype="0" fill="hold" nodeType="withEffect">
                                  <p:stCondLst>
                                    <p:cond delay="0"/>
                                  </p:stCondLst>
                                  <p:childTnLst>
                                    <p:set>
                                      <p:cBhvr>
                                        <p:cTn id="29" dur="1" fill="hold">
                                          <p:stCondLst>
                                            <p:cond delay="0"/>
                                          </p:stCondLst>
                                        </p:cTn>
                                        <p:tgtEl>
                                          <p:spTgt spid="6">
                                            <p:txEl>
                                              <p:pRg st="2" end="2"/>
                                            </p:txEl>
                                          </p:spTgt>
                                        </p:tgtEl>
                                        <p:attrNameLst>
                                          <p:attrName>style.visibility</p:attrName>
                                        </p:attrNameLst>
                                      </p:cBhvr>
                                      <p:to>
                                        <p:strVal val="visible"/>
                                      </p:to>
                                    </p:set>
                                    <p:anim calcmode="lin" valueType="num">
                                      <p:cBhvr>
                                        <p:cTn id="30" dur="1000" fill="hold"/>
                                        <p:tgtEl>
                                          <p:spTgt spid="6">
                                            <p:txEl>
                                              <p:pRg st="2" end="2"/>
                                            </p:txEl>
                                          </p:spTgt>
                                        </p:tgtEl>
                                        <p:attrNameLst>
                                          <p:attrName>ppt_x</p:attrName>
                                        </p:attrNameLst>
                                      </p:cBhvr>
                                      <p:tavLst>
                                        <p:tav tm="0">
                                          <p:val>
                                            <p:strVal val="#ppt_x-.2"/>
                                          </p:val>
                                        </p:tav>
                                        <p:tav tm="100000">
                                          <p:val>
                                            <p:strVal val="#ppt_x"/>
                                          </p:val>
                                        </p:tav>
                                      </p:tavLst>
                                    </p:anim>
                                    <p:anim calcmode="lin" valueType="num">
                                      <p:cBhvr>
                                        <p:cTn id="31" dur="1000" fill="hold"/>
                                        <p:tgtEl>
                                          <p:spTgt spid="6">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32" dur="1000"/>
                                        <p:tgtEl>
                                          <p:spTgt spid="6">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500" fill="hold"/>
                                        <p:tgtEl>
                                          <p:spTgt spid="12"/>
                                        </p:tgtEl>
                                        <p:attrNameLst>
                                          <p:attrName>ppt_x</p:attrName>
                                        </p:attrNameLst>
                                      </p:cBhvr>
                                      <p:tavLst>
                                        <p:tav tm="0">
                                          <p:val>
                                            <p:strVal val="0-#ppt_w/2"/>
                                          </p:val>
                                        </p:tav>
                                        <p:tav tm="100000">
                                          <p:val>
                                            <p:strVal val="#ppt_x"/>
                                          </p:val>
                                        </p:tav>
                                      </p:tavLst>
                                    </p:anim>
                                    <p:anim calcmode="lin" valueType="num">
                                      <p:cBhvr additive="base">
                                        <p:cTn id="42" dur="500" fill="hold"/>
                                        <p:tgtEl>
                                          <p:spTgt spid="12"/>
                                        </p:tgtEl>
                                        <p:attrNameLst>
                                          <p:attrName>ppt_y</p:attrName>
                                        </p:attrNameLst>
                                      </p:cBhvr>
                                      <p:tavLst>
                                        <p:tav tm="0">
                                          <p:val>
                                            <p:strVal val="#ppt_y"/>
                                          </p:val>
                                        </p:tav>
                                        <p:tav tm="100000">
                                          <p:val>
                                            <p:strVal val="#ppt_y"/>
                                          </p:val>
                                        </p:tav>
                                      </p:tavLst>
                                    </p:anim>
                                  </p:childTnLst>
                                </p:cTn>
                              </p:par>
                              <p:par>
                                <p:cTn id="43" presetID="29" presetClass="entr" presetSubtype="0" fill="hold" nodeType="withEffect">
                                  <p:stCondLst>
                                    <p:cond delay="0"/>
                                  </p:stCondLst>
                                  <p:childTnLst>
                                    <p:set>
                                      <p:cBhvr>
                                        <p:cTn id="44" dur="1" fill="hold">
                                          <p:stCondLst>
                                            <p:cond delay="0"/>
                                          </p:stCondLst>
                                        </p:cTn>
                                        <p:tgtEl>
                                          <p:spTgt spid="6">
                                            <p:txEl>
                                              <p:pRg st="4" end="4"/>
                                            </p:txEl>
                                          </p:spTgt>
                                        </p:tgtEl>
                                        <p:attrNameLst>
                                          <p:attrName>style.visibility</p:attrName>
                                        </p:attrNameLst>
                                      </p:cBhvr>
                                      <p:to>
                                        <p:strVal val="visible"/>
                                      </p:to>
                                    </p:set>
                                    <p:anim calcmode="lin" valueType="num">
                                      <p:cBhvr>
                                        <p:cTn id="45" dur="1000" fill="hold"/>
                                        <p:tgtEl>
                                          <p:spTgt spid="6">
                                            <p:txEl>
                                              <p:pRg st="4" end="4"/>
                                            </p:txEl>
                                          </p:spTgt>
                                        </p:tgtEl>
                                        <p:attrNameLst>
                                          <p:attrName>ppt_x</p:attrName>
                                        </p:attrNameLst>
                                      </p:cBhvr>
                                      <p:tavLst>
                                        <p:tav tm="0">
                                          <p:val>
                                            <p:strVal val="#ppt_x-.2"/>
                                          </p:val>
                                        </p:tav>
                                        <p:tav tm="100000">
                                          <p:val>
                                            <p:strVal val="#ppt_x"/>
                                          </p:val>
                                        </p:tav>
                                      </p:tavLst>
                                    </p:anim>
                                    <p:anim calcmode="lin" valueType="num">
                                      <p:cBhvr>
                                        <p:cTn id="46" dur="1000" fill="hold"/>
                                        <p:tgtEl>
                                          <p:spTgt spid="6">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47" dur="1000"/>
                                        <p:tgtEl>
                                          <p:spTgt spid="6">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2" presetClass="entr" presetSubtype="8" fill="hold" grpId="0" nodeType="click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0-#ppt_w/2"/>
                                          </p:val>
                                        </p:tav>
                                        <p:tav tm="100000">
                                          <p:val>
                                            <p:strVal val="#ppt_x"/>
                                          </p:val>
                                        </p:tav>
                                      </p:tavLst>
                                    </p:anim>
                                    <p:anim calcmode="lin" valueType="num">
                                      <p:cBhvr additive="base">
                                        <p:cTn id="57" dur="500" fill="hold"/>
                                        <p:tgtEl>
                                          <p:spTgt spid="13"/>
                                        </p:tgtEl>
                                        <p:attrNameLst>
                                          <p:attrName>ppt_y</p:attrName>
                                        </p:attrNameLst>
                                      </p:cBhvr>
                                      <p:tavLst>
                                        <p:tav tm="0">
                                          <p:val>
                                            <p:strVal val="#ppt_y"/>
                                          </p:val>
                                        </p:tav>
                                        <p:tav tm="100000">
                                          <p:val>
                                            <p:strVal val="#ppt_y"/>
                                          </p:val>
                                        </p:tav>
                                      </p:tavLst>
                                    </p:anim>
                                  </p:childTnLst>
                                </p:cTn>
                              </p:par>
                              <p:par>
                                <p:cTn id="58" presetID="29" presetClass="entr" presetSubtype="0" fill="hold" nodeType="withEffect">
                                  <p:stCondLst>
                                    <p:cond delay="0"/>
                                  </p:stCondLst>
                                  <p:childTnLst>
                                    <p:set>
                                      <p:cBhvr>
                                        <p:cTn id="59" dur="1" fill="hold">
                                          <p:stCondLst>
                                            <p:cond delay="0"/>
                                          </p:stCondLst>
                                        </p:cTn>
                                        <p:tgtEl>
                                          <p:spTgt spid="6">
                                            <p:txEl>
                                              <p:pRg st="6" end="6"/>
                                            </p:txEl>
                                          </p:spTgt>
                                        </p:tgtEl>
                                        <p:attrNameLst>
                                          <p:attrName>style.visibility</p:attrName>
                                        </p:attrNameLst>
                                      </p:cBhvr>
                                      <p:to>
                                        <p:strVal val="visible"/>
                                      </p:to>
                                    </p:set>
                                    <p:anim calcmode="lin" valueType="num">
                                      <p:cBhvr>
                                        <p:cTn id="60" dur="1000" fill="hold"/>
                                        <p:tgtEl>
                                          <p:spTgt spid="6">
                                            <p:txEl>
                                              <p:pRg st="6" end="6"/>
                                            </p:txEl>
                                          </p:spTgt>
                                        </p:tgtEl>
                                        <p:attrNameLst>
                                          <p:attrName>ppt_x</p:attrName>
                                        </p:attrNameLst>
                                      </p:cBhvr>
                                      <p:tavLst>
                                        <p:tav tm="0">
                                          <p:val>
                                            <p:strVal val="#ppt_x-.2"/>
                                          </p:val>
                                        </p:tav>
                                        <p:tav tm="100000">
                                          <p:val>
                                            <p:strVal val="#ppt_x"/>
                                          </p:val>
                                        </p:tav>
                                      </p:tavLst>
                                    </p:anim>
                                    <p:anim calcmode="lin" valueType="num">
                                      <p:cBhvr>
                                        <p:cTn id="61" dur="1000" fill="hold"/>
                                        <p:tgtEl>
                                          <p:spTgt spid="6">
                                            <p:txEl>
                                              <p:pRg st="6" end="6"/>
                                            </p:txEl>
                                          </p:spTgt>
                                        </p:tgtEl>
                                        <p:attrNameLst>
                                          <p:attrName>ppt_y</p:attrName>
                                        </p:attrNameLst>
                                      </p:cBhvr>
                                      <p:tavLst>
                                        <p:tav tm="0">
                                          <p:val>
                                            <p:strVal val="#ppt_y"/>
                                          </p:val>
                                        </p:tav>
                                        <p:tav tm="100000">
                                          <p:val>
                                            <p:strVal val="#ppt_y"/>
                                          </p:val>
                                        </p:tav>
                                      </p:tavLst>
                                    </p:anim>
                                    <p:animEffect transition="in" filter="wipe(right)" prLst="gradientSize: 0.1">
                                      <p:cBhvr>
                                        <p:cTn id="62" dur="1000"/>
                                        <p:tgtEl>
                                          <p:spTgt spid="6">
                                            <p:txEl>
                                              <p:pRg st="6" end="6"/>
                                            </p:txEl>
                                          </p:spTgt>
                                        </p:tgtEl>
                                      </p:cBhvr>
                                    </p:animEffect>
                                  </p:childTnLst>
                                </p:cTn>
                              </p:par>
                              <p:par>
                                <p:cTn id="63" presetID="10" presetClass="entr" presetSubtype="0" fill="hold" nodeType="withEffect">
                                  <p:stCondLst>
                                    <p:cond delay="0"/>
                                  </p:stCondLst>
                                  <p:childTnLst>
                                    <p:set>
                                      <p:cBhvr>
                                        <p:cTn id="64" dur="1" fill="hold">
                                          <p:stCondLst>
                                            <p:cond delay="0"/>
                                          </p:stCondLst>
                                        </p:cTn>
                                        <p:tgtEl>
                                          <p:spTgt spid="7"/>
                                        </p:tgtEl>
                                        <p:attrNameLst>
                                          <p:attrName>style.visibility</p:attrName>
                                        </p:attrNameLst>
                                      </p:cBhvr>
                                      <p:to>
                                        <p:strVal val="visible"/>
                                      </p:to>
                                    </p:set>
                                    <p:animEffect transition="in" filter="fade">
                                      <p:cBhvr>
                                        <p:cTn id="6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 name="TextBox 1"/>
          <p:cNvSpPr txBox="1"/>
          <p:nvPr/>
        </p:nvSpPr>
        <p:spPr>
          <a:xfrm>
            <a:off x="280416" y="920497"/>
            <a:ext cx="4038600" cy="4093428"/>
          </a:xfrm>
          <a:prstGeom prst="rect">
            <a:avLst/>
          </a:prstGeom>
          <a:noFill/>
        </p:spPr>
        <p:txBody>
          <a:bodyPr wrap="square" rtlCol="0">
            <a:spAutoFit/>
          </a:bodyPr>
          <a:lstStyle/>
          <a:p>
            <a:pPr fontAlgn="base"/>
            <a:r>
              <a:rPr lang="en-US" sz="2000" dirty="0"/>
              <a:t>God will console the pure in heart in their afflictions. </a:t>
            </a:r>
          </a:p>
          <a:p>
            <a:pPr fontAlgn="base"/>
            <a:endParaRPr lang="en-US" sz="2000" dirty="0"/>
          </a:p>
          <a:p>
            <a:pPr fontAlgn="base"/>
            <a:r>
              <a:rPr lang="en-US" sz="2000" dirty="0"/>
              <a:t>Comfort someone who is sad or troubled</a:t>
            </a:r>
          </a:p>
          <a:p>
            <a:pPr fontAlgn="base"/>
            <a:endParaRPr lang="en-US" sz="2000" dirty="0"/>
          </a:p>
          <a:p>
            <a:pPr fontAlgn="base"/>
            <a:r>
              <a:rPr lang="en-US" sz="2000" dirty="0"/>
              <a:t>How has the Lord consoled you?</a:t>
            </a:r>
          </a:p>
          <a:p>
            <a:pPr fontAlgn="base"/>
            <a:endParaRPr lang="en-US" sz="2000" dirty="0"/>
          </a:p>
          <a:p>
            <a:pPr fontAlgn="base"/>
            <a:r>
              <a:rPr lang="en-US" sz="2000" dirty="0"/>
              <a:t>How has praying with faith helped you during a time of trial?</a:t>
            </a:r>
          </a:p>
          <a:p>
            <a:pPr fontAlgn="base"/>
            <a:endParaRPr lang="en-US" sz="2000" dirty="0"/>
          </a:p>
          <a:p>
            <a:pPr fontAlgn="base"/>
            <a:r>
              <a:rPr lang="en-US" sz="2000" dirty="0"/>
              <a:t>When has God’s word helped you feel His love?</a:t>
            </a:r>
          </a:p>
        </p:txBody>
      </p:sp>
      <p:sp>
        <p:nvSpPr>
          <p:cNvPr id="4" name="TextBox 3"/>
          <p:cNvSpPr txBox="1"/>
          <p:nvPr/>
        </p:nvSpPr>
        <p:spPr>
          <a:xfrm>
            <a:off x="2438400" y="0"/>
            <a:ext cx="7391400" cy="1107996"/>
          </a:xfrm>
          <a:prstGeom prst="rect">
            <a:avLst/>
          </a:prstGeom>
          <a:noFill/>
        </p:spPr>
        <p:txBody>
          <a:bodyPr wrap="square" rtlCol="0">
            <a:spAutoFit/>
          </a:bodyPr>
          <a:lstStyle/>
          <a:p>
            <a:pPr algn="ctr"/>
            <a:r>
              <a:rPr lang="en-US" sz="6600" dirty="0">
                <a:latin typeface="Calibri" panose="020F0502020204030204" pitchFamily="34" charset="0"/>
              </a:rPr>
              <a:t>Console</a:t>
            </a:r>
            <a:endParaRPr lang="en-US" sz="4800" dirty="0">
              <a:latin typeface="Calibri" panose="020F0502020204030204" pitchFamily="34" charset="0"/>
            </a:endParaRPr>
          </a:p>
        </p:txBody>
      </p:sp>
      <p:sp>
        <p:nvSpPr>
          <p:cNvPr id="6" name="TextBox 5"/>
          <p:cNvSpPr txBox="1"/>
          <p:nvPr/>
        </p:nvSpPr>
        <p:spPr>
          <a:xfrm>
            <a:off x="7699248" y="1258825"/>
            <a:ext cx="4343400" cy="2862322"/>
          </a:xfrm>
          <a:prstGeom prst="rect">
            <a:avLst/>
          </a:prstGeom>
          <a:noFill/>
        </p:spPr>
        <p:txBody>
          <a:bodyPr wrap="square" rtlCol="0">
            <a:spAutoFit/>
          </a:bodyPr>
          <a:lstStyle/>
          <a:p>
            <a:pPr fontAlgn="base"/>
            <a:r>
              <a:rPr lang="en-US" sz="2000" i="1" dirty="0"/>
              <a:t>“Behold, I say unto you, go forth as I have commanded you; repent of all your sins; ask and ye shall receive; knock and it shall be opened unto you.</a:t>
            </a:r>
          </a:p>
          <a:p>
            <a:pPr fontAlgn="base"/>
            <a:r>
              <a:rPr lang="en-US" sz="2000" i="1" dirty="0"/>
              <a:t>Behold, I will go before you and be your rearward [your guard from behind]; and I will be in your midst, and you shall not be confounded.” </a:t>
            </a:r>
          </a:p>
          <a:p>
            <a:pPr fontAlgn="base"/>
            <a:r>
              <a:rPr lang="en-US" sz="2000" i="1" dirty="0"/>
              <a:t>D&amp;C 49:26-27</a:t>
            </a:r>
          </a:p>
        </p:txBody>
      </p:sp>
      <p:sp>
        <p:nvSpPr>
          <p:cNvPr id="7" name="TextBox 6"/>
          <p:cNvSpPr txBox="1"/>
          <p:nvPr/>
        </p:nvSpPr>
        <p:spPr>
          <a:xfrm>
            <a:off x="0" y="6550223"/>
            <a:ext cx="4800600" cy="307777"/>
          </a:xfrm>
          <a:prstGeom prst="rect">
            <a:avLst/>
          </a:prstGeom>
          <a:noFill/>
        </p:spPr>
        <p:txBody>
          <a:bodyPr wrap="square" rtlCol="0">
            <a:spAutoFit/>
          </a:bodyPr>
          <a:lstStyle/>
          <a:p>
            <a:r>
              <a:rPr lang="en-US" sz="1400" dirty="0"/>
              <a:t>Jacob 3:1-2</a:t>
            </a:r>
          </a:p>
        </p:txBody>
      </p:sp>
      <p:grpSp>
        <p:nvGrpSpPr>
          <p:cNvPr id="25" name="Group 3">
            <a:extLst>
              <a:ext uri="{FF2B5EF4-FFF2-40B4-BE49-F238E27FC236}">
                <a16:creationId xmlns:a16="http://schemas.microsoft.com/office/drawing/2014/main" id="{6614F6D9-D3E8-44C5-A871-E7257C1FE5B8}"/>
              </a:ext>
            </a:extLst>
          </p:cNvPr>
          <p:cNvGrpSpPr/>
          <p:nvPr/>
        </p:nvGrpSpPr>
        <p:grpSpPr>
          <a:xfrm>
            <a:off x="9299448" y="4260917"/>
            <a:ext cx="2031972" cy="2301261"/>
            <a:chOff x="71718" y="1120588"/>
            <a:chExt cx="3070535" cy="4572000"/>
          </a:xfrm>
          <a:solidFill>
            <a:schemeClr val="accent4">
              <a:lumMod val="40000"/>
              <a:lumOff val="60000"/>
            </a:schemeClr>
          </a:solidFill>
        </p:grpSpPr>
        <p:grpSp>
          <p:nvGrpSpPr>
            <p:cNvPr id="26" name="Group 13">
              <a:extLst>
                <a:ext uri="{FF2B5EF4-FFF2-40B4-BE49-F238E27FC236}">
                  <a16:creationId xmlns:a16="http://schemas.microsoft.com/office/drawing/2014/main" id="{2AE478F8-8DB7-403B-80C4-EAF486D2D715}"/>
                </a:ext>
              </a:extLst>
            </p:cNvPr>
            <p:cNvGrpSpPr/>
            <p:nvPr/>
          </p:nvGrpSpPr>
          <p:grpSpPr>
            <a:xfrm>
              <a:off x="71718" y="1120588"/>
              <a:ext cx="3048000" cy="4572000"/>
              <a:chOff x="838200" y="1066800"/>
              <a:chExt cx="2438400" cy="3352800"/>
            </a:xfrm>
            <a:grpFill/>
          </p:grpSpPr>
          <p:sp>
            <p:nvSpPr>
              <p:cNvPr id="28" name="Rounded Rectangle 61">
                <a:extLst>
                  <a:ext uri="{FF2B5EF4-FFF2-40B4-BE49-F238E27FC236}">
                    <a16:creationId xmlns:a16="http://schemas.microsoft.com/office/drawing/2014/main" id="{0857FE5E-E77D-455C-BCF8-3448DB821971}"/>
                  </a:ext>
                </a:extLst>
              </p:cNvPr>
              <p:cNvSpPr/>
              <p:nvPr/>
            </p:nvSpPr>
            <p:spPr>
              <a:xfrm>
                <a:off x="1066800" y="1295400"/>
                <a:ext cx="1981200" cy="31242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
                <a:extLst>
                  <a:ext uri="{FF2B5EF4-FFF2-40B4-BE49-F238E27FC236}">
                    <a16:creationId xmlns:a16="http://schemas.microsoft.com/office/drawing/2014/main" id="{1A1DA6A1-22C3-40AA-A76D-6872AFFD41B1}"/>
                  </a:ext>
                </a:extLst>
              </p:cNvPr>
              <p:cNvSpPr/>
              <p:nvPr/>
            </p:nvSpPr>
            <p:spPr>
              <a:xfrm>
                <a:off x="1143000" y="1219200"/>
                <a:ext cx="1981200" cy="31242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3">
                <a:extLst>
                  <a:ext uri="{FF2B5EF4-FFF2-40B4-BE49-F238E27FC236}">
                    <a16:creationId xmlns:a16="http://schemas.microsoft.com/office/drawing/2014/main" id="{0DB1EC28-2457-4C26-8F71-558D78D19F25}"/>
                  </a:ext>
                </a:extLst>
              </p:cNvPr>
              <p:cNvSpPr/>
              <p:nvPr/>
            </p:nvSpPr>
            <p:spPr>
              <a:xfrm>
                <a:off x="1219200" y="1143000"/>
                <a:ext cx="1981200" cy="31242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4">
                <a:extLst>
                  <a:ext uri="{FF2B5EF4-FFF2-40B4-BE49-F238E27FC236}">
                    <a16:creationId xmlns:a16="http://schemas.microsoft.com/office/drawing/2014/main" id="{06948981-F4D4-404C-973B-778FB1B7C757}"/>
                  </a:ext>
                </a:extLst>
              </p:cNvPr>
              <p:cNvSpPr/>
              <p:nvPr/>
            </p:nvSpPr>
            <p:spPr>
              <a:xfrm>
                <a:off x="1295400" y="1066800"/>
                <a:ext cx="1981200" cy="31242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nut 5">
                <a:extLst>
                  <a:ext uri="{FF2B5EF4-FFF2-40B4-BE49-F238E27FC236}">
                    <a16:creationId xmlns:a16="http://schemas.microsoft.com/office/drawing/2014/main" id="{1A09EDCF-3817-436A-89B3-9851E219FF39}"/>
                  </a:ext>
                </a:extLst>
              </p:cNvPr>
              <p:cNvSpPr/>
              <p:nvPr/>
            </p:nvSpPr>
            <p:spPr>
              <a:xfrm>
                <a:off x="838200" y="1676400"/>
                <a:ext cx="685800" cy="609600"/>
              </a:xfrm>
              <a:prstGeom prst="donut">
                <a:avLst>
                  <a:gd name="adj" fmla="val 19118"/>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Donut 6">
                <a:extLst>
                  <a:ext uri="{FF2B5EF4-FFF2-40B4-BE49-F238E27FC236}">
                    <a16:creationId xmlns:a16="http://schemas.microsoft.com/office/drawing/2014/main" id="{27A37ED6-7EBF-4A86-AF7F-03D1B057D64D}"/>
                  </a:ext>
                </a:extLst>
              </p:cNvPr>
              <p:cNvSpPr/>
              <p:nvPr/>
            </p:nvSpPr>
            <p:spPr>
              <a:xfrm>
                <a:off x="838200" y="2438400"/>
                <a:ext cx="685800" cy="609600"/>
              </a:xfrm>
              <a:prstGeom prst="donut">
                <a:avLst>
                  <a:gd name="adj" fmla="val 19118"/>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Donut 7">
                <a:extLst>
                  <a:ext uri="{FF2B5EF4-FFF2-40B4-BE49-F238E27FC236}">
                    <a16:creationId xmlns:a16="http://schemas.microsoft.com/office/drawing/2014/main" id="{09A9CF7D-9921-4DCE-A71D-E68725555375}"/>
                  </a:ext>
                </a:extLst>
              </p:cNvPr>
              <p:cNvSpPr/>
              <p:nvPr/>
            </p:nvSpPr>
            <p:spPr>
              <a:xfrm>
                <a:off x="838200" y="3200400"/>
                <a:ext cx="685800" cy="609600"/>
              </a:xfrm>
              <a:prstGeom prst="donut">
                <a:avLst>
                  <a:gd name="adj" fmla="val 19118"/>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Plaque 8">
                <a:extLst>
                  <a:ext uri="{FF2B5EF4-FFF2-40B4-BE49-F238E27FC236}">
                    <a16:creationId xmlns:a16="http://schemas.microsoft.com/office/drawing/2014/main" id="{AB033123-30E1-4746-9B5C-CDD305E4F78D}"/>
                  </a:ext>
                </a:extLst>
              </p:cNvPr>
              <p:cNvSpPr/>
              <p:nvPr/>
            </p:nvSpPr>
            <p:spPr>
              <a:xfrm>
                <a:off x="990600" y="1981200"/>
                <a:ext cx="381000" cy="381000"/>
              </a:xfrm>
              <a:prstGeom prst="plaque">
                <a:avLst>
                  <a:gd name="adj" fmla="val 35491"/>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Plaque 9">
                <a:extLst>
                  <a:ext uri="{FF2B5EF4-FFF2-40B4-BE49-F238E27FC236}">
                    <a16:creationId xmlns:a16="http://schemas.microsoft.com/office/drawing/2014/main" id="{D2E34D10-A033-4A11-8170-D90E52E788A6}"/>
                  </a:ext>
                </a:extLst>
              </p:cNvPr>
              <p:cNvSpPr/>
              <p:nvPr/>
            </p:nvSpPr>
            <p:spPr>
              <a:xfrm>
                <a:off x="990600" y="2743200"/>
                <a:ext cx="381000" cy="381000"/>
              </a:xfrm>
              <a:prstGeom prst="plaque">
                <a:avLst>
                  <a:gd name="adj" fmla="val 35491"/>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Plaque 10">
                <a:extLst>
                  <a:ext uri="{FF2B5EF4-FFF2-40B4-BE49-F238E27FC236}">
                    <a16:creationId xmlns:a16="http://schemas.microsoft.com/office/drawing/2014/main" id="{0FBFA61B-8415-41D0-9812-58A64D37AE82}"/>
                  </a:ext>
                </a:extLst>
              </p:cNvPr>
              <p:cNvSpPr/>
              <p:nvPr/>
            </p:nvSpPr>
            <p:spPr>
              <a:xfrm>
                <a:off x="990600" y="3505200"/>
                <a:ext cx="381000" cy="381000"/>
              </a:xfrm>
              <a:prstGeom prst="plaque">
                <a:avLst>
                  <a:gd name="adj" fmla="val 35491"/>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1265B7B4-91C2-4C28-9B4E-37BB729412D7}"/>
                </a:ext>
              </a:extLst>
            </p:cNvPr>
            <p:cNvSpPr txBox="1"/>
            <p:nvPr/>
          </p:nvSpPr>
          <p:spPr>
            <a:xfrm>
              <a:off x="762598" y="1254182"/>
              <a:ext cx="2379655" cy="4096856"/>
            </a:xfrm>
            <a:prstGeom prst="rect">
              <a:avLst/>
            </a:prstGeom>
            <a:noFill/>
          </p:spPr>
          <p:txBody>
            <a:bodyPr wrap="square" rtlCol="0">
              <a:spAutoFit/>
            </a:bodyPr>
            <a:lstStyle/>
            <a:p>
              <a:pPr algn="ctr"/>
              <a:r>
                <a:rPr lang="en-US" sz="1600" b="1" dirty="0"/>
                <a:t>If we look unto God with firmness of mind and pray with exceeding faith, He will console us in our afflictions</a:t>
              </a:r>
              <a:endParaRPr lang="en-US" sz="1600" b="1" dirty="0">
                <a:solidFill>
                  <a:schemeClr val="bg2">
                    <a:lumMod val="25000"/>
                  </a:schemeClr>
                </a:solidFill>
                <a:latin typeface="Tempus Sans ITC" pitchFamily="82" charset="0"/>
              </a:endParaRPr>
            </a:p>
          </p:txBody>
        </p:sp>
      </p:grpSp>
      <p:pic>
        <p:nvPicPr>
          <p:cNvPr id="38" name="Picture 37">
            <a:extLst>
              <a:ext uri="{FF2B5EF4-FFF2-40B4-BE49-F238E27FC236}">
                <a16:creationId xmlns:a16="http://schemas.microsoft.com/office/drawing/2014/main" id="{0EBC1C59-1C97-4961-8040-51EC68A9F3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4153" y="2203704"/>
            <a:ext cx="3188969" cy="2391727"/>
          </a:xfrm>
          <a:prstGeom prst="rect">
            <a:avLst/>
          </a:prstGeom>
        </p:spPr>
      </p:pic>
    </p:spTree>
    <p:extLst>
      <p:ext uri="{BB962C8B-B14F-4D97-AF65-F5344CB8AC3E}">
        <p14:creationId xmlns:p14="http://schemas.microsoft.com/office/powerpoint/2010/main" val="2580860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 name="TextBox 1"/>
          <p:cNvSpPr txBox="1"/>
          <p:nvPr/>
        </p:nvSpPr>
        <p:spPr>
          <a:xfrm>
            <a:off x="1103376" y="984505"/>
            <a:ext cx="5187696" cy="4093428"/>
          </a:xfrm>
          <a:prstGeom prst="rect">
            <a:avLst/>
          </a:prstGeom>
          <a:noFill/>
        </p:spPr>
        <p:txBody>
          <a:bodyPr wrap="square" rtlCol="0">
            <a:spAutoFit/>
          </a:bodyPr>
          <a:lstStyle/>
          <a:p>
            <a:r>
              <a:rPr lang="en-US" sz="2000" dirty="0"/>
              <a:t>“We live at a time in the world’s history when there are many difficult challenges but also great opportunities and reasons for rejoicing. There are, of course, those times when we experience disappointments, heartaches, and even tragedies in our lives. However, if we will put our trust in the Lord, He will help us through our difficulties, whatever they may be. The Psalmist provided this assurance: “Weeping may endure for a night, but joy cometh in the morning.” Psalms 30:5</a:t>
            </a:r>
            <a:endParaRPr lang="en-US" sz="2000" baseline="30000" dirty="0"/>
          </a:p>
          <a:p>
            <a:r>
              <a:rPr lang="en-US" sz="2000" baseline="30000" dirty="0"/>
              <a:t>Thomas S. Monson</a:t>
            </a:r>
            <a:endParaRPr lang="en-US" sz="2000" dirty="0"/>
          </a:p>
          <a:p>
            <a:pPr fontAlgn="base"/>
            <a:endParaRPr lang="en-US" sz="2000" dirty="0"/>
          </a:p>
        </p:txBody>
      </p:sp>
      <p:sp>
        <p:nvSpPr>
          <p:cNvPr id="4" name="TextBox 3"/>
          <p:cNvSpPr txBox="1"/>
          <p:nvPr/>
        </p:nvSpPr>
        <p:spPr>
          <a:xfrm>
            <a:off x="2438400" y="0"/>
            <a:ext cx="7391400" cy="830997"/>
          </a:xfrm>
          <a:prstGeom prst="rect">
            <a:avLst/>
          </a:prstGeom>
          <a:noFill/>
        </p:spPr>
        <p:txBody>
          <a:bodyPr wrap="square" rtlCol="0">
            <a:spAutoFit/>
          </a:bodyPr>
          <a:lstStyle/>
          <a:p>
            <a:pPr algn="ctr"/>
            <a:r>
              <a:rPr lang="en-US" sz="4800" dirty="0">
                <a:latin typeface="Calibri" panose="020F0502020204030204" pitchFamily="34" charset="0"/>
              </a:rPr>
              <a:t>Challenges</a:t>
            </a:r>
          </a:p>
        </p:txBody>
      </p:sp>
      <p:sp>
        <p:nvSpPr>
          <p:cNvPr id="7" name="Rectangle 6"/>
          <p:cNvSpPr/>
          <p:nvPr/>
        </p:nvSpPr>
        <p:spPr>
          <a:xfrm>
            <a:off x="6373368" y="3048001"/>
            <a:ext cx="5605272" cy="3508653"/>
          </a:xfrm>
          <a:prstGeom prst="rect">
            <a:avLst/>
          </a:prstGeom>
        </p:spPr>
        <p:txBody>
          <a:bodyPr wrap="square">
            <a:spAutoFit/>
          </a:bodyPr>
          <a:lstStyle/>
          <a:p>
            <a:pPr fontAlgn="base"/>
            <a:r>
              <a:rPr lang="en-US" sz="2400" dirty="0">
                <a:ln>
                  <a:solidFill>
                    <a:schemeClr val="tx1"/>
                  </a:solidFill>
                </a:ln>
                <a:solidFill>
                  <a:srgbClr val="FF0000"/>
                </a:solidFill>
                <a:effectLst/>
              </a:rPr>
              <a:t>How do we overcome challenges and trials?</a:t>
            </a:r>
          </a:p>
          <a:p>
            <a:pPr fontAlgn="base"/>
            <a:endParaRPr lang="en-US" dirty="0"/>
          </a:p>
          <a:p>
            <a:pPr fontAlgn="base"/>
            <a:r>
              <a:rPr lang="en-US" dirty="0"/>
              <a:t>1. “Live as faithfully as we possibly can. … We must not be paralyzed just because [of events] ahead of us somewhere.”</a:t>
            </a:r>
          </a:p>
          <a:p>
            <a:pPr fontAlgn="base"/>
            <a:endParaRPr lang="en-US" dirty="0"/>
          </a:p>
          <a:p>
            <a:pPr fontAlgn="base"/>
            <a:r>
              <a:rPr lang="en-US" dirty="0"/>
              <a:t>2. “Never let fear and the father of fear (Satan himself) divert us from our faith and faithful living.”</a:t>
            </a:r>
          </a:p>
          <a:p>
            <a:pPr fontAlgn="base"/>
            <a:endParaRPr lang="en-US" dirty="0"/>
          </a:p>
          <a:p>
            <a:pPr fontAlgn="base"/>
            <a:r>
              <a:rPr lang="en-US" dirty="0"/>
              <a:t>3. “Be faithful. God is in charge. He knows your name and He knows your need.”</a:t>
            </a:r>
          </a:p>
          <a:p>
            <a:pPr fontAlgn="base"/>
            <a:r>
              <a:rPr lang="en-US" sz="1400" dirty="0"/>
              <a:t>Jeffrey R. Holland</a:t>
            </a:r>
          </a:p>
        </p:txBody>
      </p:sp>
      <p:pic>
        <p:nvPicPr>
          <p:cNvPr id="6" name="Picture 5">
            <a:extLst>
              <a:ext uri="{FF2B5EF4-FFF2-40B4-BE49-F238E27FC236}">
                <a16:creationId xmlns:a16="http://schemas.microsoft.com/office/drawing/2014/main" id="{4C709547-3393-4DF4-A07A-7EC1B37DF7E8}"/>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246888" y="1005840"/>
            <a:ext cx="804672" cy="998903"/>
          </a:xfrm>
          <a:prstGeom prst="rect">
            <a:avLst/>
          </a:prstGeom>
        </p:spPr>
      </p:pic>
      <p:pic>
        <p:nvPicPr>
          <p:cNvPr id="11" name="Picture 10">
            <a:extLst>
              <a:ext uri="{FF2B5EF4-FFF2-40B4-BE49-F238E27FC236}">
                <a16:creationId xmlns:a16="http://schemas.microsoft.com/office/drawing/2014/main" id="{4342B23F-99CC-44A1-AE29-CBDE94C5ED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22448" y="4542883"/>
            <a:ext cx="2658808" cy="1995927"/>
          </a:xfrm>
          <a:prstGeom prst="rect">
            <a:avLst/>
          </a:prstGeom>
        </p:spPr>
      </p:pic>
      <p:pic>
        <p:nvPicPr>
          <p:cNvPr id="13" name="Picture 12">
            <a:extLst>
              <a:ext uri="{FF2B5EF4-FFF2-40B4-BE49-F238E27FC236}">
                <a16:creationId xmlns:a16="http://schemas.microsoft.com/office/drawing/2014/main" id="{96D245CB-88F2-40AD-9A12-AB5D57223F5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03459" y="844162"/>
            <a:ext cx="2918650" cy="2190673"/>
          </a:xfrm>
          <a:prstGeom prst="rect">
            <a:avLst/>
          </a:prstGeom>
        </p:spPr>
      </p:pic>
      <p:pic>
        <p:nvPicPr>
          <p:cNvPr id="9" name="Picture 8">
            <a:extLst>
              <a:ext uri="{FF2B5EF4-FFF2-40B4-BE49-F238E27FC236}">
                <a16:creationId xmlns:a16="http://schemas.microsoft.com/office/drawing/2014/main" id="{F15443AB-FD1C-47D7-93DD-EBEF17B60CD5}"/>
              </a:ext>
            </a:extLst>
          </p:cNvPr>
          <p:cNvPicPr>
            <a:picLocks noChangeAspect="1"/>
          </p:cNvPicPr>
          <p:nvPr/>
        </p:nvPicPr>
        <p:blipFill>
          <a:blip r:embed="rId6">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tretch>
            <a:fillRect/>
          </a:stretch>
        </p:blipFill>
        <p:spPr>
          <a:xfrm>
            <a:off x="11430000" y="5943600"/>
            <a:ext cx="688141" cy="859536"/>
          </a:xfrm>
          <a:prstGeom prst="rect">
            <a:avLst/>
          </a:prstGeom>
        </p:spPr>
      </p:pic>
    </p:spTree>
    <p:extLst>
      <p:ext uri="{BB962C8B-B14F-4D97-AF65-F5344CB8AC3E}">
        <p14:creationId xmlns:p14="http://schemas.microsoft.com/office/powerpoint/2010/main" val="462521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 name="TextBox 1"/>
          <p:cNvSpPr txBox="1"/>
          <p:nvPr/>
        </p:nvSpPr>
        <p:spPr>
          <a:xfrm>
            <a:off x="374904" y="1143000"/>
            <a:ext cx="5416296" cy="2554545"/>
          </a:xfrm>
          <a:prstGeom prst="rect">
            <a:avLst/>
          </a:prstGeom>
          <a:noFill/>
        </p:spPr>
        <p:txBody>
          <a:bodyPr wrap="square" rtlCol="0">
            <a:spAutoFit/>
          </a:bodyPr>
          <a:lstStyle/>
          <a:p>
            <a:pPr fontAlgn="base"/>
            <a:r>
              <a:rPr lang="en-US" sz="2000" dirty="0"/>
              <a:t>Those who are not repentant:</a:t>
            </a:r>
          </a:p>
          <a:p>
            <a:pPr fontAlgn="base"/>
            <a:endParaRPr lang="en-US" sz="2000" dirty="0"/>
          </a:p>
          <a:p>
            <a:pPr fontAlgn="base"/>
            <a:r>
              <a:rPr lang="en-US" sz="2000" dirty="0"/>
              <a:t>Land will be cursed</a:t>
            </a:r>
          </a:p>
          <a:p>
            <a:pPr fontAlgn="base"/>
            <a:endParaRPr lang="en-US" sz="2000" dirty="0"/>
          </a:p>
          <a:p>
            <a:pPr fontAlgn="base"/>
            <a:r>
              <a:rPr lang="en-US" sz="2000" dirty="0"/>
              <a:t>Sore cursing and even destruction</a:t>
            </a:r>
          </a:p>
          <a:p>
            <a:pPr fontAlgn="base"/>
            <a:endParaRPr lang="en-US" sz="2000" dirty="0"/>
          </a:p>
          <a:p>
            <a:pPr fontAlgn="base"/>
            <a:r>
              <a:rPr lang="en-US" sz="2000" dirty="0"/>
              <a:t>Those unrighteous will possess your lands and all righteousness will ‘lead away’ from among you.</a:t>
            </a:r>
          </a:p>
        </p:txBody>
      </p:sp>
      <p:sp>
        <p:nvSpPr>
          <p:cNvPr id="4" name="TextBox 3"/>
          <p:cNvSpPr txBox="1"/>
          <p:nvPr/>
        </p:nvSpPr>
        <p:spPr>
          <a:xfrm>
            <a:off x="2438400" y="0"/>
            <a:ext cx="7391400" cy="830997"/>
          </a:xfrm>
          <a:prstGeom prst="rect">
            <a:avLst/>
          </a:prstGeom>
          <a:noFill/>
        </p:spPr>
        <p:txBody>
          <a:bodyPr wrap="square" rtlCol="0">
            <a:spAutoFit/>
          </a:bodyPr>
          <a:lstStyle/>
          <a:p>
            <a:pPr algn="ctr"/>
            <a:r>
              <a:rPr lang="en-US" sz="4800" dirty="0">
                <a:latin typeface="Calibri" panose="020F0502020204030204" pitchFamily="34" charset="0"/>
              </a:rPr>
              <a:t>The Unrepentant</a:t>
            </a:r>
          </a:p>
        </p:txBody>
      </p:sp>
      <p:sp>
        <p:nvSpPr>
          <p:cNvPr id="7" name="Rectangle 6"/>
          <p:cNvSpPr/>
          <p:nvPr/>
        </p:nvSpPr>
        <p:spPr>
          <a:xfrm>
            <a:off x="5541264" y="3520440"/>
            <a:ext cx="4898136" cy="2677656"/>
          </a:xfrm>
          <a:prstGeom prst="rect">
            <a:avLst/>
          </a:prstGeom>
        </p:spPr>
        <p:txBody>
          <a:bodyPr wrap="square">
            <a:spAutoFit/>
          </a:bodyPr>
          <a:lstStyle/>
          <a:p>
            <a:pPr fontAlgn="base"/>
            <a:r>
              <a:rPr lang="en-US" sz="2800" dirty="0">
                <a:ln>
                  <a:solidFill>
                    <a:schemeClr val="tx1"/>
                  </a:solidFill>
                </a:ln>
                <a:solidFill>
                  <a:srgbClr val="FF0000"/>
                </a:solidFill>
                <a:effectLst/>
              </a:rPr>
              <a:t>Lamanites more righteous?</a:t>
            </a:r>
          </a:p>
          <a:p>
            <a:pPr fontAlgn="base"/>
            <a:endParaRPr lang="en-US" dirty="0">
              <a:solidFill>
                <a:srgbClr val="FF0000"/>
              </a:solidFill>
            </a:endParaRPr>
          </a:p>
          <a:p>
            <a:pPr fontAlgn="base"/>
            <a:r>
              <a:rPr lang="en-US" dirty="0"/>
              <a:t>“The Lamanites, despite their dark and lowly existence in the days of Jacob, still are faithful to their wives and children, and, in this sense, are more righteous than many of the Nephites who—professing membership in the church--revel in immorality and unauthorized plural marriages.”</a:t>
            </a:r>
            <a:br>
              <a:rPr lang="en-US" dirty="0"/>
            </a:br>
            <a:r>
              <a:rPr lang="en-US" sz="1400" dirty="0"/>
              <a:t>JFM and RLM</a:t>
            </a:r>
          </a:p>
        </p:txBody>
      </p:sp>
      <p:sp>
        <p:nvSpPr>
          <p:cNvPr id="6" name="TextBox 5"/>
          <p:cNvSpPr txBox="1"/>
          <p:nvPr/>
        </p:nvSpPr>
        <p:spPr>
          <a:xfrm>
            <a:off x="124968" y="6550223"/>
            <a:ext cx="4800600" cy="307777"/>
          </a:xfrm>
          <a:prstGeom prst="rect">
            <a:avLst/>
          </a:prstGeom>
          <a:noFill/>
        </p:spPr>
        <p:txBody>
          <a:bodyPr wrap="square" rtlCol="0">
            <a:spAutoFit/>
          </a:bodyPr>
          <a:lstStyle/>
          <a:p>
            <a:r>
              <a:rPr lang="en-US" sz="1400" dirty="0"/>
              <a:t>Jacob 3:3-5</a:t>
            </a:r>
          </a:p>
        </p:txBody>
      </p:sp>
      <p:pic>
        <p:nvPicPr>
          <p:cNvPr id="10" name="Picture 9">
            <a:extLst>
              <a:ext uri="{FF2B5EF4-FFF2-40B4-BE49-F238E27FC236}">
                <a16:creationId xmlns:a16="http://schemas.microsoft.com/office/drawing/2014/main" id="{A6548CA2-6124-492E-9BD1-9F19456458BB}"/>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b="2898"/>
          <a:stretch/>
        </p:blipFill>
        <p:spPr>
          <a:xfrm>
            <a:off x="10177272" y="5418439"/>
            <a:ext cx="1630108" cy="1156097"/>
          </a:xfrm>
          <a:prstGeom prst="rect">
            <a:avLst/>
          </a:prstGeom>
        </p:spPr>
      </p:pic>
      <p:pic>
        <p:nvPicPr>
          <p:cNvPr id="12" name="Picture 11">
            <a:extLst>
              <a:ext uri="{FF2B5EF4-FFF2-40B4-BE49-F238E27FC236}">
                <a16:creationId xmlns:a16="http://schemas.microsoft.com/office/drawing/2014/main" id="{7C181700-3CB1-4910-AF82-EF7D1EA4AC0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920" y="993648"/>
            <a:ext cx="3566160" cy="2318004"/>
          </a:xfrm>
          <a:prstGeom prst="rect">
            <a:avLst/>
          </a:prstGeom>
        </p:spPr>
      </p:pic>
      <p:pic>
        <p:nvPicPr>
          <p:cNvPr id="14" name="Picture 13">
            <a:extLst>
              <a:ext uri="{FF2B5EF4-FFF2-40B4-BE49-F238E27FC236}">
                <a16:creationId xmlns:a16="http://schemas.microsoft.com/office/drawing/2014/main" id="{03431A77-D349-493D-8773-00E4C075B09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3517" y="3753139"/>
            <a:ext cx="4339424" cy="2713177"/>
          </a:xfrm>
          <a:prstGeom prst="rect">
            <a:avLst/>
          </a:prstGeom>
        </p:spPr>
      </p:pic>
    </p:spTree>
    <p:extLst>
      <p:ext uri="{BB962C8B-B14F-4D97-AF65-F5344CB8AC3E}">
        <p14:creationId xmlns:p14="http://schemas.microsoft.com/office/powerpoint/2010/main" val="2293469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 name="TextBox 1"/>
          <p:cNvSpPr txBox="1"/>
          <p:nvPr/>
        </p:nvSpPr>
        <p:spPr>
          <a:xfrm>
            <a:off x="3730331" y="941833"/>
            <a:ext cx="4904232" cy="707886"/>
          </a:xfrm>
          <a:prstGeom prst="rect">
            <a:avLst/>
          </a:prstGeom>
          <a:noFill/>
        </p:spPr>
        <p:txBody>
          <a:bodyPr wrap="square" rtlCol="0">
            <a:spAutoFit/>
          </a:bodyPr>
          <a:lstStyle/>
          <a:p>
            <a:pPr fontAlgn="base"/>
            <a:r>
              <a:rPr lang="en-US" sz="2000" dirty="0"/>
              <a:t>The protective hand of the Lord is withdrawn from any people who revel in </a:t>
            </a:r>
            <a:r>
              <a:rPr lang="en-US" sz="2000" dirty="0" err="1"/>
              <a:t>whoredoms</a:t>
            </a:r>
            <a:r>
              <a:rPr lang="en-US" sz="2000" dirty="0"/>
              <a:t>.</a:t>
            </a:r>
          </a:p>
        </p:txBody>
      </p:sp>
      <p:sp>
        <p:nvSpPr>
          <p:cNvPr id="4" name="TextBox 3"/>
          <p:cNvSpPr txBox="1"/>
          <p:nvPr/>
        </p:nvSpPr>
        <p:spPr>
          <a:xfrm>
            <a:off x="2438400" y="0"/>
            <a:ext cx="7391400" cy="830997"/>
          </a:xfrm>
          <a:prstGeom prst="rect">
            <a:avLst/>
          </a:prstGeom>
          <a:noFill/>
        </p:spPr>
        <p:txBody>
          <a:bodyPr wrap="square" rtlCol="0">
            <a:spAutoFit/>
          </a:bodyPr>
          <a:lstStyle/>
          <a:p>
            <a:pPr algn="ctr"/>
            <a:r>
              <a:rPr lang="en-US" sz="4800" dirty="0">
                <a:latin typeface="Calibri" panose="020F0502020204030204" pitchFamily="34" charset="0"/>
              </a:rPr>
              <a:t>Withdrawn</a:t>
            </a:r>
          </a:p>
        </p:txBody>
      </p:sp>
      <p:sp>
        <p:nvSpPr>
          <p:cNvPr id="7" name="Rectangle 6"/>
          <p:cNvSpPr/>
          <p:nvPr/>
        </p:nvSpPr>
        <p:spPr>
          <a:xfrm>
            <a:off x="4904232" y="2212849"/>
            <a:ext cx="4572000" cy="4124206"/>
          </a:xfrm>
          <a:prstGeom prst="rect">
            <a:avLst/>
          </a:prstGeom>
        </p:spPr>
        <p:txBody>
          <a:bodyPr>
            <a:spAutoFit/>
          </a:bodyPr>
          <a:lstStyle/>
          <a:p>
            <a:pPr fontAlgn="base"/>
            <a:r>
              <a:rPr lang="en-US" sz="2800" dirty="0">
                <a:ln>
                  <a:solidFill>
                    <a:schemeClr val="tx1"/>
                  </a:solidFill>
                </a:ln>
                <a:solidFill>
                  <a:srgbClr val="FF0000"/>
                </a:solidFill>
                <a:effectLst/>
              </a:rPr>
              <a:t>Promises to the </a:t>
            </a:r>
            <a:r>
              <a:rPr lang="en-US" sz="2800" dirty="0" err="1">
                <a:ln>
                  <a:solidFill>
                    <a:schemeClr val="tx1"/>
                  </a:solidFill>
                </a:ln>
                <a:solidFill>
                  <a:srgbClr val="FF0000"/>
                </a:solidFill>
                <a:effectLst/>
              </a:rPr>
              <a:t>Lamanites</a:t>
            </a:r>
            <a:r>
              <a:rPr lang="en-US" sz="2800" dirty="0">
                <a:ln>
                  <a:solidFill>
                    <a:schemeClr val="tx1"/>
                  </a:solidFill>
                </a:ln>
                <a:solidFill>
                  <a:srgbClr val="FF0000"/>
                </a:solidFill>
                <a:effectLst/>
              </a:rPr>
              <a:t>:</a:t>
            </a:r>
          </a:p>
          <a:p>
            <a:pPr fontAlgn="base"/>
            <a:r>
              <a:rPr lang="en-US" i="1" dirty="0"/>
              <a:t>“For there are many promises which are extended to the </a:t>
            </a:r>
            <a:r>
              <a:rPr lang="en-US" i="1" dirty="0" err="1"/>
              <a:t>Lamanites</a:t>
            </a:r>
            <a:r>
              <a:rPr lang="en-US" i="1" dirty="0"/>
              <a:t>; for it is because of the traditions of their fathers that caused them to remain in their state of ignorance; therefore the Lord will be merciful unto them and prolong their existence in the land.</a:t>
            </a:r>
          </a:p>
          <a:p>
            <a:pPr fontAlgn="base"/>
            <a:r>
              <a:rPr lang="en-US" i="1" dirty="0"/>
              <a:t>And at some period of time they will be brought to believe in his word, and to know of the incorrectness of the traditions of their fathers; and many of them will be saved, for the Lord will be merciful unto all who call on his name.”</a:t>
            </a:r>
          </a:p>
          <a:p>
            <a:pPr fontAlgn="base"/>
            <a:r>
              <a:rPr lang="en-US" i="1" dirty="0"/>
              <a:t>Alma 9:16-17</a:t>
            </a:r>
          </a:p>
        </p:txBody>
      </p:sp>
      <p:sp>
        <p:nvSpPr>
          <p:cNvPr id="6" name="TextBox 5"/>
          <p:cNvSpPr txBox="1"/>
          <p:nvPr/>
        </p:nvSpPr>
        <p:spPr>
          <a:xfrm>
            <a:off x="0" y="6550223"/>
            <a:ext cx="4800600" cy="307777"/>
          </a:xfrm>
          <a:prstGeom prst="rect">
            <a:avLst/>
          </a:prstGeom>
          <a:noFill/>
        </p:spPr>
        <p:txBody>
          <a:bodyPr wrap="square" rtlCol="0">
            <a:spAutoFit/>
          </a:bodyPr>
          <a:lstStyle/>
          <a:p>
            <a:r>
              <a:rPr lang="en-US" sz="1400" dirty="0"/>
              <a:t>Jacob 3:6</a:t>
            </a:r>
          </a:p>
        </p:txBody>
      </p:sp>
      <p:grpSp>
        <p:nvGrpSpPr>
          <p:cNvPr id="5" name="Group 4">
            <a:extLst>
              <a:ext uri="{FF2B5EF4-FFF2-40B4-BE49-F238E27FC236}">
                <a16:creationId xmlns:a16="http://schemas.microsoft.com/office/drawing/2014/main" id="{9E32FCD3-A5CC-4A53-9913-893F6367F7AE}"/>
              </a:ext>
            </a:extLst>
          </p:cNvPr>
          <p:cNvGrpSpPr/>
          <p:nvPr/>
        </p:nvGrpSpPr>
        <p:grpSpPr>
          <a:xfrm>
            <a:off x="9863433" y="2874264"/>
            <a:ext cx="1524000" cy="3766449"/>
            <a:chOff x="10073640" y="2874264"/>
            <a:chExt cx="1524000" cy="3766449"/>
          </a:xfrm>
        </p:grpSpPr>
        <p:grpSp>
          <p:nvGrpSpPr>
            <p:cNvPr id="10" name="Group 49">
              <a:extLst>
                <a:ext uri="{FF2B5EF4-FFF2-40B4-BE49-F238E27FC236}">
                  <a16:creationId xmlns:a16="http://schemas.microsoft.com/office/drawing/2014/main" id="{368295C6-B47A-4AE3-851C-2CA3507FCC9A}"/>
                </a:ext>
              </a:extLst>
            </p:cNvPr>
            <p:cNvGrpSpPr/>
            <p:nvPr/>
          </p:nvGrpSpPr>
          <p:grpSpPr>
            <a:xfrm rot="9550070">
              <a:off x="10858618" y="6026929"/>
              <a:ext cx="304800" cy="613784"/>
              <a:chOff x="1295400" y="4546730"/>
              <a:chExt cx="409568" cy="689984"/>
            </a:xfrm>
            <a:solidFill>
              <a:schemeClr val="tx1">
                <a:lumMod val="85000"/>
                <a:lumOff val="15000"/>
              </a:schemeClr>
            </a:solidFill>
          </p:grpSpPr>
          <p:sp>
            <p:nvSpPr>
              <p:cNvPr id="58" name="Oval 57">
                <a:extLst>
                  <a:ext uri="{FF2B5EF4-FFF2-40B4-BE49-F238E27FC236}">
                    <a16:creationId xmlns:a16="http://schemas.microsoft.com/office/drawing/2014/main" id="{4BBA216A-28D4-4925-B895-533D009B299C}"/>
                  </a:ext>
                </a:extLst>
              </p:cNvPr>
              <p:cNvSpPr/>
              <p:nvPr/>
            </p:nvSpPr>
            <p:spPr>
              <a:xfrm rot="19444033">
                <a:off x="1307650" y="4546730"/>
                <a:ext cx="397318" cy="689984"/>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4A6ED224-BD43-4ED1-8732-43C51505652B}"/>
                  </a:ext>
                </a:extLst>
              </p:cNvPr>
              <p:cNvSpPr/>
              <p:nvPr/>
            </p:nvSpPr>
            <p:spPr>
              <a:xfrm>
                <a:off x="1295400" y="4648200"/>
                <a:ext cx="196273" cy="295564"/>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42">
              <a:extLst>
                <a:ext uri="{FF2B5EF4-FFF2-40B4-BE49-F238E27FC236}">
                  <a16:creationId xmlns:a16="http://schemas.microsoft.com/office/drawing/2014/main" id="{EA5C4125-3FB0-4BC6-9D09-3F1C96956A2F}"/>
                </a:ext>
              </a:extLst>
            </p:cNvPr>
            <p:cNvGrpSpPr/>
            <p:nvPr/>
          </p:nvGrpSpPr>
          <p:grpSpPr>
            <a:xfrm rot="15885139">
              <a:off x="10621785" y="6018132"/>
              <a:ext cx="304800" cy="613784"/>
              <a:chOff x="1295400" y="4546730"/>
              <a:chExt cx="409568" cy="689984"/>
            </a:xfrm>
          </p:grpSpPr>
          <p:sp>
            <p:nvSpPr>
              <p:cNvPr id="56" name="Oval 5">
                <a:extLst>
                  <a:ext uri="{FF2B5EF4-FFF2-40B4-BE49-F238E27FC236}">
                    <a16:creationId xmlns:a16="http://schemas.microsoft.com/office/drawing/2014/main" id="{CF07494A-C0F7-498D-BC0D-C75F21AA130A}"/>
                  </a:ext>
                </a:extLst>
              </p:cNvPr>
              <p:cNvSpPr/>
              <p:nvPr/>
            </p:nvSpPr>
            <p:spPr>
              <a:xfrm rot="19444033">
                <a:off x="1307650" y="4546730"/>
                <a:ext cx="397318" cy="689984"/>
              </a:xfrm>
              <a:prstGeom prst="ellipse">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EEE69564-BE91-44BB-9E50-87856A2D26BD}"/>
                  </a:ext>
                </a:extLst>
              </p:cNvPr>
              <p:cNvSpPr/>
              <p:nvPr/>
            </p:nvSpPr>
            <p:spPr>
              <a:xfrm>
                <a:off x="1295400" y="4648200"/>
                <a:ext cx="196273" cy="295564"/>
              </a:xfrm>
              <a:prstGeom prst="ellipse">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rapezoid 11">
              <a:extLst>
                <a:ext uri="{FF2B5EF4-FFF2-40B4-BE49-F238E27FC236}">
                  <a16:creationId xmlns:a16="http://schemas.microsoft.com/office/drawing/2014/main" id="{A9D76B98-49A1-4F82-98F2-1F16388114EB}"/>
                </a:ext>
              </a:extLst>
            </p:cNvPr>
            <p:cNvSpPr/>
            <p:nvPr/>
          </p:nvSpPr>
          <p:spPr>
            <a:xfrm>
              <a:off x="10329949" y="5191538"/>
              <a:ext cx="1115291" cy="1106055"/>
            </a:xfrm>
            <a:prstGeom prst="trapezoid">
              <a:avLst>
                <a:gd name="adj" fmla="val 13762"/>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509E0C5-8D74-4FFD-A2B3-90D7590D25B5}"/>
                </a:ext>
              </a:extLst>
            </p:cNvPr>
            <p:cNvSpPr/>
            <p:nvPr/>
          </p:nvSpPr>
          <p:spPr>
            <a:xfrm>
              <a:off x="11369040" y="4849794"/>
              <a:ext cx="228600" cy="457200"/>
            </a:xfrm>
            <a:prstGeom prst="ellipse">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047AF55F-402F-485F-AA5B-BCEAD67BBEC4}"/>
                </a:ext>
              </a:extLst>
            </p:cNvPr>
            <p:cNvSpPr/>
            <p:nvPr/>
          </p:nvSpPr>
          <p:spPr>
            <a:xfrm>
              <a:off x="10073640" y="4849794"/>
              <a:ext cx="228600" cy="457200"/>
            </a:xfrm>
            <a:prstGeom prst="ellipse">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a:extLst>
                <a:ext uri="{FF2B5EF4-FFF2-40B4-BE49-F238E27FC236}">
                  <a16:creationId xmlns:a16="http://schemas.microsoft.com/office/drawing/2014/main" id="{35FDC36E-09A0-4A6D-A6A8-138EEBB33B17}"/>
                </a:ext>
              </a:extLst>
            </p:cNvPr>
            <p:cNvSpPr/>
            <p:nvPr/>
          </p:nvSpPr>
          <p:spPr>
            <a:xfrm>
              <a:off x="10302240" y="3859194"/>
              <a:ext cx="1143000" cy="2133600"/>
            </a:xfrm>
            <a:prstGeom prst="trapezoid">
              <a:avLst>
                <a:gd name="adj" fmla="val 23863"/>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DD7E7C01-4BB4-424F-859A-428349A332A3}"/>
                </a:ext>
              </a:extLst>
            </p:cNvPr>
            <p:cNvSpPr/>
            <p:nvPr/>
          </p:nvSpPr>
          <p:spPr>
            <a:xfrm>
              <a:off x="10530840" y="3935394"/>
              <a:ext cx="685800" cy="525906"/>
            </a:xfrm>
            <a:prstGeom prst="ellipse">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E67F48D7-3A86-43E8-A053-51F336A2BD8E}"/>
                </a:ext>
              </a:extLst>
            </p:cNvPr>
            <p:cNvSpPr/>
            <p:nvPr/>
          </p:nvSpPr>
          <p:spPr>
            <a:xfrm>
              <a:off x="10553931" y="3674466"/>
              <a:ext cx="609600" cy="525906"/>
            </a:xfrm>
            <a:prstGeom prst="ellipse">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17">
              <a:extLst>
                <a:ext uri="{FF2B5EF4-FFF2-40B4-BE49-F238E27FC236}">
                  <a16:creationId xmlns:a16="http://schemas.microsoft.com/office/drawing/2014/main" id="{A87912EB-C0BC-49C4-8C25-ED7F8823AFF9}"/>
                </a:ext>
              </a:extLst>
            </p:cNvPr>
            <p:cNvSpPr/>
            <p:nvPr/>
          </p:nvSpPr>
          <p:spPr>
            <a:xfrm rot="20397331">
              <a:off x="11017276" y="3994861"/>
              <a:ext cx="551541" cy="1157352"/>
            </a:xfrm>
            <a:prstGeom prst="trapezoid">
              <a:avLst>
                <a:gd name="adj" fmla="val 35984"/>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apezoid 18">
              <a:extLst>
                <a:ext uri="{FF2B5EF4-FFF2-40B4-BE49-F238E27FC236}">
                  <a16:creationId xmlns:a16="http://schemas.microsoft.com/office/drawing/2014/main" id="{3D4764F8-8451-423F-B7A6-415D975A2DF4}"/>
                </a:ext>
              </a:extLst>
            </p:cNvPr>
            <p:cNvSpPr/>
            <p:nvPr/>
          </p:nvSpPr>
          <p:spPr>
            <a:xfrm rot="1296214">
              <a:off x="10189370" y="3989767"/>
              <a:ext cx="511448" cy="1132587"/>
            </a:xfrm>
            <a:prstGeom prst="trapezoid">
              <a:avLst>
                <a:gd name="adj" fmla="val 32075"/>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a:extLst>
                <a:ext uri="{FF2B5EF4-FFF2-40B4-BE49-F238E27FC236}">
                  <a16:creationId xmlns:a16="http://schemas.microsoft.com/office/drawing/2014/main" id="{9BD0F9CB-E832-48EE-AF46-2D289DF9ABDA}"/>
                </a:ext>
              </a:extLst>
            </p:cNvPr>
            <p:cNvSpPr/>
            <p:nvPr/>
          </p:nvSpPr>
          <p:spPr>
            <a:xfrm rot="287694">
              <a:off x="10371068" y="3933211"/>
              <a:ext cx="498368" cy="1764854"/>
            </a:xfrm>
            <a:prstGeom prst="trapezoid">
              <a:avLst>
                <a:gd name="adj" fmla="val 32759"/>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rapezoid 20">
              <a:extLst>
                <a:ext uri="{FF2B5EF4-FFF2-40B4-BE49-F238E27FC236}">
                  <a16:creationId xmlns:a16="http://schemas.microsoft.com/office/drawing/2014/main" id="{87077D12-E6A9-4CD6-A1B4-BD9B16241D49}"/>
                </a:ext>
              </a:extLst>
            </p:cNvPr>
            <p:cNvSpPr/>
            <p:nvPr/>
          </p:nvSpPr>
          <p:spPr>
            <a:xfrm rot="21293170">
              <a:off x="10912441" y="3952612"/>
              <a:ext cx="464197" cy="1744020"/>
            </a:xfrm>
            <a:prstGeom prst="trapezoid">
              <a:avLst>
                <a:gd name="adj" fmla="val 35984"/>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31">
              <a:extLst>
                <a:ext uri="{FF2B5EF4-FFF2-40B4-BE49-F238E27FC236}">
                  <a16:creationId xmlns:a16="http://schemas.microsoft.com/office/drawing/2014/main" id="{7FB3589E-F375-44F8-AEDF-5D6FB57C6430}"/>
                </a:ext>
              </a:extLst>
            </p:cNvPr>
            <p:cNvGrpSpPr/>
            <p:nvPr/>
          </p:nvGrpSpPr>
          <p:grpSpPr>
            <a:xfrm rot="21151532">
              <a:off x="11054311" y="3217900"/>
              <a:ext cx="343204" cy="757299"/>
              <a:chOff x="1434718" y="4935165"/>
              <a:chExt cx="343204" cy="757299"/>
            </a:xfrm>
            <a:solidFill>
              <a:schemeClr val="tx1">
                <a:lumMod val="50000"/>
                <a:lumOff val="50000"/>
              </a:schemeClr>
            </a:solidFill>
          </p:grpSpPr>
          <p:sp>
            <p:nvSpPr>
              <p:cNvPr id="53" name="Moon 52">
                <a:extLst>
                  <a:ext uri="{FF2B5EF4-FFF2-40B4-BE49-F238E27FC236}">
                    <a16:creationId xmlns:a16="http://schemas.microsoft.com/office/drawing/2014/main" id="{779EF287-9852-4AD0-9E15-4BF4BFA63537}"/>
                  </a:ext>
                </a:extLst>
              </p:cNvPr>
              <p:cNvSpPr/>
              <p:nvPr/>
            </p:nvSpPr>
            <p:spPr>
              <a:xfrm rot="21119020">
                <a:off x="1528149" y="4935165"/>
                <a:ext cx="249773" cy="723791"/>
              </a:xfrm>
              <a:prstGeom prst="moon">
                <a:avLst>
                  <a:gd name="adj" fmla="val 78788"/>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Moon 53">
                <a:extLst>
                  <a:ext uri="{FF2B5EF4-FFF2-40B4-BE49-F238E27FC236}">
                    <a16:creationId xmlns:a16="http://schemas.microsoft.com/office/drawing/2014/main" id="{1A38B0C7-60CE-4710-8BF4-F2D8F5BB8974}"/>
                  </a:ext>
                </a:extLst>
              </p:cNvPr>
              <p:cNvSpPr/>
              <p:nvPr/>
            </p:nvSpPr>
            <p:spPr>
              <a:xfrm rot="10347730">
                <a:off x="1434718" y="5008712"/>
                <a:ext cx="249773" cy="683752"/>
              </a:xfrm>
              <a:prstGeom prst="moon">
                <a:avLst>
                  <a:gd name="adj" fmla="val 78788"/>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Moon 54">
                <a:extLst>
                  <a:ext uri="{FF2B5EF4-FFF2-40B4-BE49-F238E27FC236}">
                    <a16:creationId xmlns:a16="http://schemas.microsoft.com/office/drawing/2014/main" id="{59CF28B9-BE0B-4CA9-A3E4-4F8F4B708A6E}"/>
                  </a:ext>
                </a:extLst>
              </p:cNvPr>
              <p:cNvSpPr/>
              <p:nvPr/>
            </p:nvSpPr>
            <p:spPr>
              <a:xfrm rot="21119020">
                <a:off x="1485851" y="5116123"/>
                <a:ext cx="192984" cy="559228"/>
              </a:xfrm>
              <a:prstGeom prst="moon">
                <a:avLst>
                  <a:gd name="adj" fmla="val 78788"/>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9">
              <a:extLst>
                <a:ext uri="{FF2B5EF4-FFF2-40B4-BE49-F238E27FC236}">
                  <a16:creationId xmlns:a16="http://schemas.microsoft.com/office/drawing/2014/main" id="{1CD6C8D9-EA73-41D1-B0BE-213D97CA2C51}"/>
                </a:ext>
              </a:extLst>
            </p:cNvPr>
            <p:cNvGrpSpPr/>
            <p:nvPr/>
          </p:nvGrpSpPr>
          <p:grpSpPr>
            <a:xfrm rot="1653802">
              <a:off x="10335593" y="3288332"/>
              <a:ext cx="343204" cy="757299"/>
              <a:chOff x="1434718" y="4935165"/>
              <a:chExt cx="343204" cy="757299"/>
            </a:xfrm>
            <a:solidFill>
              <a:schemeClr val="tx1">
                <a:lumMod val="50000"/>
                <a:lumOff val="50000"/>
              </a:schemeClr>
            </a:solidFill>
          </p:grpSpPr>
          <p:sp>
            <p:nvSpPr>
              <p:cNvPr id="50" name="Moon 49">
                <a:extLst>
                  <a:ext uri="{FF2B5EF4-FFF2-40B4-BE49-F238E27FC236}">
                    <a16:creationId xmlns:a16="http://schemas.microsoft.com/office/drawing/2014/main" id="{D5342E60-7289-49CC-A5D2-C53F7D818BDA}"/>
                  </a:ext>
                </a:extLst>
              </p:cNvPr>
              <p:cNvSpPr/>
              <p:nvPr/>
            </p:nvSpPr>
            <p:spPr>
              <a:xfrm rot="21119020">
                <a:off x="1528149" y="4935165"/>
                <a:ext cx="249773" cy="723791"/>
              </a:xfrm>
              <a:prstGeom prst="moon">
                <a:avLst>
                  <a:gd name="adj" fmla="val 78788"/>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Moon 27">
                <a:extLst>
                  <a:ext uri="{FF2B5EF4-FFF2-40B4-BE49-F238E27FC236}">
                    <a16:creationId xmlns:a16="http://schemas.microsoft.com/office/drawing/2014/main" id="{11AB290B-5E21-47D6-9E73-D622A7607924}"/>
                  </a:ext>
                </a:extLst>
              </p:cNvPr>
              <p:cNvSpPr/>
              <p:nvPr/>
            </p:nvSpPr>
            <p:spPr>
              <a:xfrm rot="10347730">
                <a:off x="1434718" y="5008712"/>
                <a:ext cx="249773" cy="683752"/>
              </a:xfrm>
              <a:prstGeom prst="moon">
                <a:avLst>
                  <a:gd name="adj" fmla="val 78788"/>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Moon 28">
                <a:extLst>
                  <a:ext uri="{FF2B5EF4-FFF2-40B4-BE49-F238E27FC236}">
                    <a16:creationId xmlns:a16="http://schemas.microsoft.com/office/drawing/2014/main" id="{EB1D59FB-0001-413D-99BB-9AD2ED1530B0}"/>
                  </a:ext>
                </a:extLst>
              </p:cNvPr>
              <p:cNvSpPr/>
              <p:nvPr/>
            </p:nvSpPr>
            <p:spPr>
              <a:xfrm rot="21119020">
                <a:off x="1485851" y="5116123"/>
                <a:ext cx="192984" cy="559228"/>
              </a:xfrm>
              <a:prstGeom prst="moon">
                <a:avLst>
                  <a:gd name="adj" fmla="val 78788"/>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Oval 14">
              <a:extLst>
                <a:ext uri="{FF2B5EF4-FFF2-40B4-BE49-F238E27FC236}">
                  <a16:creationId xmlns:a16="http://schemas.microsoft.com/office/drawing/2014/main" id="{3CDCB0A2-1E58-4B26-8F33-D1D27578CBA3}"/>
                </a:ext>
              </a:extLst>
            </p:cNvPr>
            <p:cNvSpPr/>
            <p:nvPr/>
          </p:nvSpPr>
          <p:spPr>
            <a:xfrm>
              <a:off x="10454640" y="2913991"/>
              <a:ext cx="872048" cy="1173802"/>
            </a:xfrm>
            <a:prstGeom prst="ellipse">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Moon 24">
              <a:extLst>
                <a:ext uri="{FF2B5EF4-FFF2-40B4-BE49-F238E27FC236}">
                  <a16:creationId xmlns:a16="http://schemas.microsoft.com/office/drawing/2014/main" id="{31EEF8FD-E38A-4692-9738-C8013CCBF995}"/>
                </a:ext>
              </a:extLst>
            </p:cNvPr>
            <p:cNvSpPr/>
            <p:nvPr/>
          </p:nvSpPr>
          <p:spPr>
            <a:xfrm rot="5412568">
              <a:off x="10658098" y="2636139"/>
              <a:ext cx="381000" cy="857250"/>
            </a:xfrm>
            <a:prstGeom prst="moon">
              <a:avLst>
                <a:gd name="adj" fmla="val 78788"/>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Moon 25">
              <a:extLst>
                <a:ext uri="{FF2B5EF4-FFF2-40B4-BE49-F238E27FC236}">
                  <a16:creationId xmlns:a16="http://schemas.microsoft.com/office/drawing/2014/main" id="{8B9572CC-A63F-4EFC-98F5-9290C2BFC970}"/>
                </a:ext>
              </a:extLst>
            </p:cNvPr>
            <p:cNvSpPr/>
            <p:nvPr/>
          </p:nvSpPr>
          <p:spPr>
            <a:xfrm rot="4358243">
              <a:off x="10544051" y="2944509"/>
              <a:ext cx="196323" cy="441725"/>
            </a:xfrm>
            <a:prstGeom prst="moon">
              <a:avLst>
                <a:gd name="adj" fmla="val 78788"/>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Moon 26">
              <a:extLst>
                <a:ext uri="{FF2B5EF4-FFF2-40B4-BE49-F238E27FC236}">
                  <a16:creationId xmlns:a16="http://schemas.microsoft.com/office/drawing/2014/main" id="{E8D89046-8D08-47DA-A4C7-323400D60214}"/>
                </a:ext>
              </a:extLst>
            </p:cNvPr>
            <p:cNvSpPr/>
            <p:nvPr/>
          </p:nvSpPr>
          <p:spPr>
            <a:xfrm rot="5412568">
              <a:off x="10710250" y="2564522"/>
              <a:ext cx="223255" cy="851971"/>
            </a:xfrm>
            <a:prstGeom prst="moon">
              <a:avLst>
                <a:gd name="adj" fmla="val 78788"/>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Moon 27">
              <a:extLst>
                <a:ext uri="{FF2B5EF4-FFF2-40B4-BE49-F238E27FC236}">
                  <a16:creationId xmlns:a16="http://schemas.microsoft.com/office/drawing/2014/main" id="{10E731D8-5D84-4930-9B50-72D09199CBCD}"/>
                </a:ext>
              </a:extLst>
            </p:cNvPr>
            <p:cNvSpPr/>
            <p:nvPr/>
          </p:nvSpPr>
          <p:spPr>
            <a:xfrm rot="5412568">
              <a:off x="10534236" y="2790502"/>
              <a:ext cx="217103" cy="488482"/>
            </a:xfrm>
            <a:prstGeom prst="moon">
              <a:avLst>
                <a:gd name="adj" fmla="val 78788"/>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Moon 28">
              <a:extLst>
                <a:ext uri="{FF2B5EF4-FFF2-40B4-BE49-F238E27FC236}">
                  <a16:creationId xmlns:a16="http://schemas.microsoft.com/office/drawing/2014/main" id="{677AC756-13F9-468B-AA89-2A435B27A628}"/>
                </a:ext>
              </a:extLst>
            </p:cNvPr>
            <p:cNvSpPr/>
            <p:nvPr/>
          </p:nvSpPr>
          <p:spPr>
            <a:xfrm rot="5412568">
              <a:off x="10996545" y="2814175"/>
              <a:ext cx="188274" cy="423618"/>
            </a:xfrm>
            <a:prstGeom prst="moon">
              <a:avLst>
                <a:gd name="adj" fmla="val 78788"/>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Moon 29">
              <a:extLst>
                <a:ext uri="{FF2B5EF4-FFF2-40B4-BE49-F238E27FC236}">
                  <a16:creationId xmlns:a16="http://schemas.microsoft.com/office/drawing/2014/main" id="{6C4A9EB3-AE33-4573-A3D0-05B27CFC1809}"/>
                </a:ext>
              </a:extLst>
            </p:cNvPr>
            <p:cNvSpPr/>
            <p:nvPr/>
          </p:nvSpPr>
          <p:spPr>
            <a:xfrm rot="14214603">
              <a:off x="10773460" y="2903485"/>
              <a:ext cx="233489" cy="441725"/>
            </a:xfrm>
            <a:prstGeom prst="moon">
              <a:avLst>
                <a:gd name="adj" fmla="val 78788"/>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Moon 30">
              <a:extLst>
                <a:ext uri="{FF2B5EF4-FFF2-40B4-BE49-F238E27FC236}">
                  <a16:creationId xmlns:a16="http://schemas.microsoft.com/office/drawing/2014/main" id="{4604FBCD-FB1B-4283-B32C-BCDB233A5807}"/>
                </a:ext>
              </a:extLst>
            </p:cNvPr>
            <p:cNvSpPr/>
            <p:nvPr/>
          </p:nvSpPr>
          <p:spPr>
            <a:xfrm rot="14214603">
              <a:off x="10769741" y="2911373"/>
              <a:ext cx="128959" cy="290158"/>
            </a:xfrm>
            <a:prstGeom prst="moon">
              <a:avLst>
                <a:gd name="adj" fmla="val 78788"/>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Moon 31">
              <a:extLst>
                <a:ext uri="{FF2B5EF4-FFF2-40B4-BE49-F238E27FC236}">
                  <a16:creationId xmlns:a16="http://schemas.microsoft.com/office/drawing/2014/main" id="{EB03C287-A2A1-4A6C-A04F-6E6EAEF9E44F}"/>
                </a:ext>
              </a:extLst>
            </p:cNvPr>
            <p:cNvSpPr/>
            <p:nvPr/>
          </p:nvSpPr>
          <p:spPr>
            <a:xfrm rot="14214603">
              <a:off x="10585858" y="2876660"/>
              <a:ext cx="196323" cy="441725"/>
            </a:xfrm>
            <a:prstGeom prst="moon">
              <a:avLst>
                <a:gd name="adj" fmla="val 78788"/>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Moon 32">
              <a:extLst>
                <a:ext uri="{FF2B5EF4-FFF2-40B4-BE49-F238E27FC236}">
                  <a16:creationId xmlns:a16="http://schemas.microsoft.com/office/drawing/2014/main" id="{A5E5D106-0B55-4E7E-ADF9-62BB11219CFF}"/>
                </a:ext>
              </a:extLst>
            </p:cNvPr>
            <p:cNvSpPr/>
            <p:nvPr/>
          </p:nvSpPr>
          <p:spPr>
            <a:xfrm rot="3904094">
              <a:off x="10696972" y="2736929"/>
              <a:ext cx="95325" cy="452370"/>
            </a:xfrm>
            <a:prstGeom prst="moon">
              <a:avLst>
                <a:gd name="adj" fmla="val 78788"/>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Moon 33">
              <a:extLst>
                <a:ext uri="{FF2B5EF4-FFF2-40B4-BE49-F238E27FC236}">
                  <a16:creationId xmlns:a16="http://schemas.microsoft.com/office/drawing/2014/main" id="{7D07D8C5-484D-435E-93A3-F4EB6EB168B8}"/>
                </a:ext>
              </a:extLst>
            </p:cNvPr>
            <p:cNvSpPr/>
            <p:nvPr/>
          </p:nvSpPr>
          <p:spPr>
            <a:xfrm rot="20210230">
              <a:off x="11049080" y="2952355"/>
              <a:ext cx="106521" cy="332192"/>
            </a:xfrm>
            <a:prstGeom prst="moon">
              <a:avLst>
                <a:gd name="adj" fmla="val 78788"/>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48">
              <a:extLst>
                <a:ext uri="{FF2B5EF4-FFF2-40B4-BE49-F238E27FC236}">
                  <a16:creationId xmlns:a16="http://schemas.microsoft.com/office/drawing/2014/main" id="{7B161E8D-0795-472E-86D0-5E9259038760}"/>
                </a:ext>
              </a:extLst>
            </p:cNvPr>
            <p:cNvGrpSpPr/>
            <p:nvPr/>
          </p:nvGrpSpPr>
          <p:grpSpPr>
            <a:xfrm>
              <a:off x="10562890" y="5789594"/>
              <a:ext cx="609600" cy="164123"/>
              <a:chOff x="553453" y="4798401"/>
              <a:chExt cx="1858183" cy="519282"/>
            </a:xfrm>
            <a:solidFill>
              <a:schemeClr val="tx1">
                <a:lumMod val="95000"/>
                <a:lumOff val="5000"/>
              </a:schemeClr>
            </a:solidFill>
          </p:grpSpPr>
          <p:sp>
            <p:nvSpPr>
              <p:cNvPr id="45" name="Frame 44">
                <a:extLst>
                  <a:ext uri="{FF2B5EF4-FFF2-40B4-BE49-F238E27FC236}">
                    <a16:creationId xmlns:a16="http://schemas.microsoft.com/office/drawing/2014/main" id="{600D3A88-3E45-4DDC-85C3-A8EF292A881D}"/>
                  </a:ext>
                </a:extLst>
              </p:cNvPr>
              <p:cNvSpPr/>
              <p:nvPr/>
            </p:nvSpPr>
            <p:spPr>
              <a:xfrm rot="2844396">
                <a:off x="562504" y="4789350"/>
                <a:ext cx="477718" cy="495819"/>
              </a:xfrm>
              <a:prstGeom prst="frame">
                <a:avLst>
                  <a:gd name="adj1" fmla="val 16592"/>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6" name="Frame 45">
                <a:extLst>
                  <a:ext uri="{FF2B5EF4-FFF2-40B4-BE49-F238E27FC236}">
                    <a16:creationId xmlns:a16="http://schemas.microsoft.com/office/drawing/2014/main" id="{2FF80D33-02F1-4191-BCD5-3311D774833D}"/>
                  </a:ext>
                </a:extLst>
              </p:cNvPr>
              <p:cNvSpPr/>
              <p:nvPr/>
            </p:nvSpPr>
            <p:spPr>
              <a:xfrm rot="2844396">
                <a:off x="906559" y="4801645"/>
                <a:ext cx="477718" cy="495819"/>
              </a:xfrm>
              <a:prstGeom prst="frame">
                <a:avLst>
                  <a:gd name="adj1" fmla="val 16592"/>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 name="Frame 46">
                <a:extLst>
                  <a:ext uri="{FF2B5EF4-FFF2-40B4-BE49-F238E27FC236}">
                    <a16:creationId xmlns:a16="http://schemas.microsoft.com/office/drawing/2014/main" id="{984F370D-503F-41AD-A475-8A409831B34A}"/>
                  </a:ext>
                </a:extLst>
              </p:cNvPr>
              <p:cNvSpPr/>
              <p:nvPr/>
            </p:nvSpPr>
            <p:spPr>
              <a:xfrm rot="2844396">
                <a:off x="1250613" y="4812441"/>
                <a:ext cx="477718" cy="495819"/>
              </a:xfrm>
              <a:prstGeom prst="frame">
                <a:avLst>
                  <a:gd name="adj1" fmla="val 16592"/>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 name="Frame 47">
                <a:extLst>
                  <a:ext uri="{FF2B5EF4-FFF2-40B4-BE49-F238E27FC236}">
                    <a16:creationId xmlns:a16="http://schemas.microsoft.com/office/drawing/2014/main" id="{65309757-DF5B-4A89-8C5A-3B7B00B4E038}"/>
                  </a:ext>
                </a:extLst>
              </p:cNvPr>
              <p:cNvSpPr/>
              <p:nvPr/>
            </p:nvSpPr>
            <p:spPr>
              <a:xfrm rot="2844396">
                <a:off x="1573885" y="4821677"/>
                <a:ext cx="477718" cy="495819"/>
              </a:xfrm>
              <a:prstGeom prst="frame">
                <a:avLst>
                  <a:gd name="adj1" fmla="val 16592"/>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9" name="Frame 48">
                <a:extLst>
                  <a:ext uri="{FF2B5EF4-FFF2-40B4-BE49-F238E27FC236}">
                    <a16:creationId xmlns:a16="http://schemas.microsoft.com/office/drawing/2014/main" id="{D015B356-83F3-4E73-9734-A15FABBD2281}"/>
                  </a:ext>
                </a:extLst>
              </p:cNvPr>
              <p:cNvSpPr/>
              <p:nvPr/>
            </p:nvSpPr>
            <p:spPr>
              <a:xfrm rot="2844396">
                <a:off x="1924868" y="4830914"/>
                <a:ext cx="477718" cy="495819"/>
              </a:xfrm>
              <a:prstGeom prst="frame">
                <a:avLst>
                  <a:gd name="adj1" fmla="val 16592"/>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6" name="Group 53">
              <a:extLst>
                <a:ext uri="{FF2B5EF4-FFF2-40B4-BE49-F238E27FC236}">
                  <a16:creationId xmlns:a16="http://schemas.microsoft.com/office/drawing/2014/main" id="{7DF00958-D31F-4FCB-8BA8-4AC21582C6A8}"/>
                </a:ext>
              </a:extLst>
            </p:cNvPr>
            <p:cNvGrpSpPr/>
            <p:nvPr/>
          </p:nvGrpSpPr>
          <p:grpSpPr>
            <a:xfrm rot="1653802">
              <a:off x="10336431" y="3123017"/>
              <a:ext cx="243277" cy="536804"/>
              <a:chOff x="1434718" y="4935165"/>
              <a:chExt cx="343204" cy="757299"/>
            </a:xfrm>
            <a:solidFill>
              <a:schemeClr val="tx1">
                <a:lumMod val="50000"/>
                <a:lumOff val="50000"/>
              </a:schemeClr>
            </a:solidFill>
          </p:grpSpPr>
          <p:sp>
            <p:nvSpPr>
              <p:cNvPr id="42" name="Moon 41">
                <a:extLst>
                  <a:ext uri="{FF2B5EF4-FFF2-40B4-BE49-F238E27FC236}">
                    <a16:creationId xmlns:a16="http://schemas.microsoft.com/office/drawing/2014/main" id="{B08CBF66-AC5E-44B7-945F-0A1E4C8D3E8B}"/>
                  </a:ext>
                </a:extLst>
              </p:cNvPr>
              <p:cNvSpPr/>
              <p:nvPr/>
            </p:nvSpPr>
            <p:spPr>
              <a:xfrm rot="21119020">
                <a:off x="1528149" y="4935165"/>
                <a:ext cx="249773" cy="723791"/>
              </a:xfrm>
              <a:prstGeom prst="moon">
                <a:avLst>
                  <a:gd name="adj" fmla="val 78788"/>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Moon 42">
                <a:extLst>
                  <a:ext uri="{FF2B5EF4-FFF2-40B4-BE49-F238E27FC236}">
                    <a16:creationId xmlns:a16="http://schemas.microsoft.com/office/drawing/2014/main" id="{2F526D6C-5513-4524-B76F-DEA8D5572250}"/>
                  </a:ext>
                </a:extLst>
              </p:cNvPr>
              <p:cNvSpPr/>
              <p:nvPr/>
            </p:nvSpPr>
            <p:spPr>
              <a:xfrm rot="10347730">
                <a:off x="1434718" y="5008712"/>
                <a:ext cx="249773" cy="683752"/>
              </a:xfrm>
              <a:prstGeom prst="moon">
                <a:avLst>
                  <a:gd name="adj" fmla="val 78788"/>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Moon 43">
                <a:extLst>
                  <a:ext uri="{FF2B5EF4-FFF2-40B4-BE49-F238E27FC236}">
                    <a16:creationId xmlns:a16="http://schemas.microsoft.com/office/drawing/2014/main" id="{A0F8F845-576A-4B4F-8FFF-C5D84DB7497D}"/>
                  </a:ext>
                </a:extLst>
              </p:cNvPr>
              <p:cNvSpPr/>
              <p:nvPr/>
            </p:nvSpPr>
            <p:spPr>
              <a:xfrm rot="21119020">
                <a:off x="1485851" y="5116123"/>
                <a:ext cx="192984" cy="559228"/>
              </a:xfrm>
              <a:prstGeom prst="moon">
                <a:avLst>
                  <a:gd name="adj" fmla="val 78788"/>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57">
              <a:extLst>
                <a:ext uri="{FF2B5EF4-FFF2-40B4-BE49-F238E27FC236}">
                  <a16:creationId xmlns:a16="http://schemas.microsoft.com/office/drawing/2014/main" id="{3C455BFB-7DC6-4FE9-860B-F0939CD3A4BA}"/>
                </a:ext>
              </a:extLst>
            </p:cNvPr>
            <p:cNvGrpSpPr/>
            <p:nvPr/>
          </p:nvGrpSpPr>
          <p:grpSpPr>
            <a:xfrm rot="20849912">
              <a:off x="11195656" y="3117160"/>
              <a:ext cx="243277" cy="536804"/>
              <a:chOff x="1434718" y="4935165"/>
              <a:chExt cx="343204" cy="757299"/>
            </a:xfrm>
            <a:solidFill>
              <a:schemeClr val="tx1">
                <a:lumMod val="50000"/>
                <a:lumOff val="50000"/>
              </a:schemeClr>
            </a:solidFill>
          </p:grpSpPr>
          <p:sp>
            <p:nvSpPr>
              <p:cNvPr id="39" name="Moon 38">
                <a:extLst>
                  <a:ext uri="{FF2B5EF4-FFF2-40B4-BE49-F238E27FC236}">
                    <a16:creationId xmlns:a16="http://schemas.microsoft.com/office/drawing/2014/main" id="{839ABAC6-CB29-4751-B43A-8E6ACDEDA341}"/>
                  </a:ext>
                </a:extLst>
              </p:cNvPr>
              <p:cNvSpPr/>
              <p:nvPr/>
            </p:nvSpPr>
            <p:spPr>
              <a:xfrm rot="21119020">
                <a:off x="1528149" y="4935165"/>
                <a:ext cx="249773" cy="723791"/>
              </a:xfrm>
              <a:prstGeom prst="moon">
                <a:avLst>
                  <a:gd name="adj" fmla="val 78788"/>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Moon 39">
                <a:extLst>
                  <a:ext uri="{FF2B5EF4-FFF2-40B4-BE49-F238E27FC236}">
                    <a16:creationId xmlns:a16="http://schemas.microsoft.com/office/drawing/2014/main" id="{3FDBD064-8FD9-4D87-B459-F3E5B8FBAD0B}"/>
                  </a:ext>
                </a:extLst>
              </p:cNvPr>
              <p:cNvSpPr/>
              <p:nvPr/>
            </p:nvSpPr>
            <p:spPr>
              <a:xfrm rot="10347730">
                <a:off x="1434718" y="5008712"/>
                <a:ext cx="249773" cy="683752"/>
              </a:xfrm>
              <a:prstGeom prst="moon">
                <a:avLst>
                  <a:gd name="adj" fmla="val 78788"/>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Moon 40">
                <a:extLst>
                  <a:ext uri="{FF2B5EF4-FFF2-40B4-BE49-F238E27FC236}">
                    <a16:creationId xmlns:a16="http://schemas.microsoft.com/office/drawing/2014/main" id="{3AC30E7E-625C-492B-B583-6F26D793B778}"/>
                  </a:ext>
                </a:extLst>
              </p:cNvPr>
              <p:cNvSpPr/>
              <p:nvPr/>
            </p:nvSpPr>
            <p:spPr>
              <a:xfrm rot="21119020">
                <a:off x="1485851" y="5116123"/>
                <a:ext cx="192984" cy="559228"/>
              </a:xfrm>
              <a:prstGeom prst="moon">
                <a:avLst>
                  <a:gd name="adj" fmla="val 78788"/>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Rounded Rectangle 30">
              <a:extLst>
                <a:ext uri="{FF2B5EF4-FFF2-40B4-BE49-F238E27FC236}">
                  <a16:creationId xmlns:a16="http://schemas.microsoft.com/office/drawing/2014/main" id="{11143E89-8267-4D25-8FB8-7A4AF608736E}"/>
                </a:ext>
              </a:extLst>
            </p:cNvPr>
            <p:cNvSpPr/>
            <p:nvPr/>
          </p:nvSpPr>
          <p:spPr>
            <a:xfrm>
              <a:off x="10378440" y="3097193"/>
              <a:ext cx="990600" cy="76201"/>
            </a:xfrm>
            <a:prstGeom prst="round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1" name="Picture 60">
            <a:extLst>
              <a:ext uri="{FF2B5EF4-FFF2-40B4-BE49-F238E27FC236}">
                <a16:creationId xmlns:a16="http://schemas.microsoft.com/office/drawing/2014/main" id="{AEF6DDB2-2F80-4C6B-9554-2E1803CCF4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0075" y="1775210"/>
            <a:ext cx="3072003" cy="4615723"/>
          </a:xfrm>
          <a:prstGeom prst="rect">
            <a:avLst/>
          </a:prstGeom>
        </p:spPr>
      </p:pic>
    </p:spTree>
    <p:extLst>
      <p:ext uri="{BB962C8B-B14F-4D97-AF65-F5344CB8AC3E}">
        <p14:creationId xmlns:p14="http://schemas.microsoft.com/office/powerpoint/2010/main" val="897265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0" presetClass="exit" presetSubtype="0" fill="hold" nodeType="withEffect">
                                  <p:stCondLst>
                                    <p:cond delay="0"/>
                                  </p:stCondLst>
                                  <p:childTnLst>
                                    <p:animEffect transition="out" filter="fade">
                                      <p:cBhvr>
                                        <p:cTn id="8" dur="1250"/>
                                        <p:tgtEl>
                                          <p:spTgt spid="61"/>
                                        </p:tgtEl>
                                      </p:cBhvr>
                                    </p:animEffect>
                                    <p:set>
                                      <p:cBhvr>
                                        <p:cTn id="9" dur="1" fill="hold">
                                          <p:stCondLst>
                                            <p:cond delay="1249"/>
                                          </p:stCondLst>
                                        </p:cTn>
                                        <p:tgtEl>
                                          <p:spTgt spid="61"/>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childTnLst>
                                </p:cTn>
                              </p:par>
                              <p:par>
                                <p:cTn id="14" presetID="26"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580">
                                          <p:stCondLst>
                                            <p:cond delay="0"/>
                                          </p:stCondLst>
                                        </p:cTn>
                                        <p:tgtEl>
                                          <p:spTgt spid="5"/>
                                        </p:tgtEl>
                                      </p:cBhvr>
                                    </p:animEffect>
                                    <p:anim calcmode="lin" valueType="num">
                                      <p:cBhvr>
                                        <p:cTn id="17"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2" dur="26">
                                          <p:stCondLst>
                                            <p:cond delay="650"/>
                                          </p:stCondLst>
                                        </p:cTn>
                                        <p:tgtEl>
                                          <p:spTgt spid="5"/>
                                        </p:tgtEl>
                                      </p:cBhvr>
                                      <p:to x="100000" y="60000"/>
                                    </p:animScale>
                                    <p:animScale>
                                      <p:cBhvr>
                                        <p:cTn id="23" dur="166" decel="50000">
                                          <p:stCondLst>
                                            <p:cond delay="676"/>
                                          </p:stCondLst>
                                        </p:cTn>
                                        <p:tgtEl>
                                          <p:spTgt spid="5"/>
                                        </p:tgtEl>
                                      </p:cBhvr>
                                      <p:to x="100000" y="100000"/>
                                    </p:animScale>
                                    <p:animScale>
                                      <p:cBhvr>
                                        <p:cTn id="24" dur="26">
                                          <p:stCondLst>
                                            <p:cond delay="1312"/>
                                          </p:stCondLst>
                                        </p:cTn>
                                        <p:tgtEl>
                                          <p:spTgt spid="5"/>
                                        </p:tgtEl>
                                      </p:cBhvr>
                                      <p:to x="100000" y="80000"/>
                                    </p:animScale>
                                    <p:animScale>
                                      <p:cBhvr>
                                        <p:cTn id="25" dur="166" decel="50000">
                                          <p:stCondLst>
                                            <p:cond delay="1338"/>
                                          </p:stCondLst>
                                        </p:cTn>
                                        <p:tgtEl>
                                          <p:spTgt spid="5"/>
                                        </p:tgtEl>
                                      </p:cBhvr>
                                      <p:to x="100000" y="100000"/>
                                    </p:animScale>
                                    <p:animScale>
                                      <p:cBhvr>
                                        <p:cTn id="26" dur="26">
                                          <p:stCondLst>
                                            <p:cond delay="1642"/>
                                          </p:stCondLst>
                                        </p:cTn>
                                        <p:tgtEl>
                                          <p:spTgt spid="5"/>
                                        </p:tgtEl>
                                      </p:cBhvr>
                                      <p:to x="100000" y="90000"/>
                                    </p:animScale>
                                    <p:animScale>
                                      <p:cBhvr>
                                        <p:cTn id="27" dur="166" decel="50000">
                                          <p:stCondLst>
                                            <p:cond delay="1668"/>
                                          </p:stCondLst>
                                        </p:cTn>
                                        <p:tgtEl>
                                          <p:spTgt spid="5"/>
                                        </p:tgtEl>
                                      </p:cBhvr>
                                      <p:to x="100000" y="100000"/>
                                    </p:animScale>
                                    <p:animScale>
                                      <p:cBhvr>
                                        <p:cTn id="28" dur="26">
                                          <p:stCondLst>
                                            <p:cond delay="1808"/>
                                          </p:stCondLst>
                                        </p:cTn>
                                        <p:tgtEl>
                                          <p:spTgt spid="5"/>
                                        </p:tgtEl>
                                      </p:cBhvr>
                                      <p:to x="100000" y="95000"/>
                                    </p:animScale>
                                    <p:animScale>
                                      <p:cBhvr>
                                        <p:cTn id="29"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 name="TextBox 1"/>
          <p:cNvSpPr txBox="1"/>
          <p:nvPr/>
        </p:nvSpPr>
        <p:spPr>
          <a:xfrm>
            <a:off x="651641" y="1143001"/>
            <a:ext cx="5139559" cy="1938992"/>
          </a:xfrm>
          <a:prstGeom prst="rect">
            <a:avLst/>
          </a:prstGeom>
          <a:noFill/>
        </p:spPr>
        <p:txBody>
          <a:bodyPr wrap="square" rtlCol="0">
            <a:spAutoFit/>
          </a:bodyPr>
          <a:lstStyle/>
          <a:p>
            <a:pPr fontAlgn="base"/>
            <a:r>
              <a:rPr lang="en-US" sz="2000" b="1" dirty="0"/>
              <a:t>Husbands and wives are to love one another, and parents are to love their children</a:t>
            </a:r>
          </a:p>
          <a:p>
            <a:pPr fontAlgn="base"/>
            <a:endParaRPr lang="en-US" sz="2000" dirty="0"/>
          </a:p>
          <a:p>
            <a:pPr fontAlgn="base"/>
            <a:r>
              <a:rPr lang="en-US" sz="2000" dirty="0">
                <a:ln>
                  <a:solidFill>
                    <a:schemeClr val="tx1"/>
                  </a:solidFill>
                </a:ln>
                <a:solidFill>
                  <a:srgbClr val="FF0000"/>
                </a:solidFill>
                <a:effectLst/>
              </a:rPr>
              <a:t>What are some consequences that can result when family members fail to love one another and do not fulfill their family responsibilities?</a:t>
            </a:r>
          </a:p>
        </p:txBody>
      </p:sp>
      <p:sp>
        <p:nvSpPr>
          <p:cNvPr id="4" name="TextBox 3"/>
          <p:cNvSpPr txBox="1"/>
          <p:nvPr/>
        </p:nvSpPr>
        <p:spPr>
          <a:xfrm>
            <a:off x="2438400" y="0"/>
            <a:ext cx="7391400" cy="830997"/>
          </a:xfrm>
          <a:prstGeom prst="rect">
            <a:avLst/>
          </a:prstGeom>
          <a:noFill/>
        </p:spPr>
        <p:txBody>
          <a:bodyPr wrap="square" rtlCol="0">
            <a:spAutoFit/>
          </a:bodyPr>
          <a:lstStyle/>
          <a:p>
            <a:pPr algn="ctr"/>
            <a:r>
              <a:rPr lang="en-US" sz="4800" dirty="0">
                <a:latin typeface="Calibri" panose="020F0502020204030204" pitchFamily="34" charset="0"/>
              </a:rPr>
              <a:t>Behaviors Inherited</a:t>
            </a:r>
          </a:p>
        </p:txBody>
      </p:sp>
      <p:sp>
        <p:nvSpPr>
          <p:cNvPr id="7" name="Rectangle 6"/>
          <p:cNvSpPr/>
          <p:nvPr/>
        </p:nvSpPr>
        <p:spPr>
          <a:xfrm>
            <a:off x="5791200" y="3429000"/>
            <a:ext cx="5364480" cy="1200329"/>
          </a:xfrm>
          <a:prstGeom prst="rect">
            <a:avLst/>
          </a:prstGeom>
        </p:spPr>
        <p:txBody>
          <a:bodyPr wrap="square">
            <a:spAutoFit/>
          </a:bodyPr>
          <a:lstStyle/>
          <a:p>
            <a:pPr fontAlgn="base"/>
            <a:r>
              <a:rPr lang="en-US" dirty="0"/>
              <a:t>Behavioral patterns and attitudes frequently continue from generation to generation. Posterity is often beholden to ancestry for their views of god, man, and the purposes of life. </a:t>
            </a:r>
          </a:p>
        </p:txBody>
      </p:sp>
      <p:sp>
        <p:nvSpPr>
          <p:cNvPr id="6" name="TextBox 5"/>
          <p:cNvSpPr txBox="1"/>
          <p:nvPr/>
        </p:nvSpPr>
        <p:spPr>
          <a:xfrm>
            <a:off x="0" y="6550223"/>
            <a:ext cx="4800600" cy="307777"/>
          </a:xfrm>
          <a:prstGeom prst="rect">
            <a:avLst/>
          </a:prstGeom>
          <a:noFill/>
        </p:spPr>
        <p:txBody>
          <a:bodyPr wrap="square" rtlCol="0">
            <a:spAutoFit/>
          </a:bodyPr>
          <a:lstStyle/>
          <a:p>
            <a:r>
              <a:rPr lang="en-US" sz="1400" dirty="0"/>
              <a:t>Jacob 3:7</a:t>
            </a:r>
          </a:p>
        </p:txBody>
      </p:sp>
      <p:sp>
        <p:nvSpPr>
          <p:cNvPr id="8" name="TextBox 7"/>
          <p:cNvSpPr txBox="1"/>
          <p:nvPr/>
        </p:nvSpPr>
        <p:spPr>
          <a:xfrm>
            <a:off x="4910328" y="4873752"/>
            <a:ext cx="7214616" cy="1754326"/>
          </a:xfrm>
          <a:prstGeom prst="rect">
            <a:avLst/>
          </a:prstGeom>
          <a:noFill/>
        </p:spPr>
        <p:txBody>
          <a:bodyPr wrap="square" rtlCol="0">
            <a:spAutoFit/>
          </a:bodyPr>
          <a:lstStyle/>
          <a:p>
            <a:r>
              <a:rPr lang="en-US" i="1" dirty="0"/>
              <a:t>“And again, inasmuch as parents have children in Zion, or in any of her stakes which are organized, that teach them not to understand the doctrine of repentance, faith in Christ the Son of the living God, and of baptism and the gift of the Holy Ghost by the laying on of the hands, when eight years old, the sin be upon the heads of the parents.”</a:t>
            </a:r>
          </a:p>
          <a:p>
            <a:r>
              <a:rPr lang="en-US" i="1" dirty="0"/>
              <a:t>D&amp;C 68:25</a:t>
            </a:r>
          </a:p>
        </p:txBody>
      </p:sp>
      <p:pic>
        <p:nvPicPr>
          <p:cNvPr id="9" name="Picture 8">
            <a:extLst>
              <a:ext uri="{FF2B5EF4-FFF2-40B4-BE49-F238E27FC236}">
                <a16:creationId xmlns:a16="http://schemas.microsoft.com/office/drawing/2014/main" id="{92F0D8AD-A32C-4BC3-B31E-3CE200C9B4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12863" y="875538"/>
            <a:ext cx="3116961" cy="2373321"/>
          </a:xfrm>
          <a:prstGeom prst="rect">
            <a:avLst/>
          </a:prstGeom>
        </p:spPr>
      </p:pic>
      <p:pic>
        <p:nvPicPr>
          <p:cNvPr id="11" name="Picture 10">
            <a:extLst>
              <a:ext uri="{FF2B5EF4-FFF2-40B4-BE49-F238E27FC236}">
                <a16:creationId xmlns:a16="http://schemas.microsoft.com/office/drawing/2014/main" id="{9C416834-5FE7-439F-91E2-508A3C7AFE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823" y="3374136"/>
            <a:ext cx="4144956" cy="3050934"/>
          </a:xfrm>
          <a:prstGeom prst="rect">
            <a:avLst/>
          </a:prstGeom>
        </p:spPr>
      </p:pic>
    </p:spTree>
    <p:extLst>
      <p:ext uri="{BB962C8B-B14F-4D97-AF65-F5344CB8AC3E}">
        <p14:creationId xmlns:p14="http://schemas.microsoft.com/office/powerpoint/2010/main" val="2986523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4" name="TextBox 3"/>
          <p:cNvSpPr txBox="1"/>
          <p:nvPr/>
        </p:nvSpPr>
        <p:spPr>
          <a:xfrm>
            <a:off x="2438400" y="0"/>
            <a:ext cx="7391400" cy="1107996"/>
          </a:xfrm>
          <a:prstGeom prst="rect">
            <a:avLst/>
          </a:prstGeom>
          <a:noFill/>
        </p:spPr>
        <p:txBody>
          <a:bodyPr wrap="square" rtlCol="0">
            <a:spAutoFit/>
          </a:bodyPr>
          <a:lstStyle/>
          <a:p>
            <a:pPr algn="ctr"/>
            <a:r>
              <a:rPr lang="en-US" sz="6600" dirty="0">
                <a:latin typeface="Calibri" panose="020F0502020204030204" pitchFamily="34" charset="0"/>
              </a:rPr>
              <a:t>Revile</a:t>
            </a:r>
            <a:endParaRPr lang="en-US" sz="4800" dirty="0">
              <a:latin typeface="Calibri" panose="020F0502020204030204" pitchFamily="34" charset="0"/>
            </a:endParaRPr>
          </a:p>
        </p:txBody>
      </p:sp>
      <p:sp>
        <p:nvSpPr>
          <p:cNvPr id="6" name="TextBox 5"/>
          <p:cNvSpPr txBox="1"/>
          <p:nvPr/>
        </p:nvSpPr>
        <p:spPr>
          <a:xfrm>
            <a:off x="0" y="6550223"/>
            <a:ext cx="7808976" cy="307777"/>
          </a:xfrm>
          <a:prstGeom prst="rect">
            <a:avLst/>
          </a:prstGeom>
          <a:noFill/>
        </p:spPr>
        <p:txBody>
          <a:bodyPr wrap="square" rtlCol="0">
            <a:spAutoFit/>
          </a:bodyPr>
          <a:lstStyle/>
          <a:p>
            <a:r>
              <a:rPr lang="en-US" sz="1400" dirty="0"/>
              <a:t>Jacob 3:9; 2 Nephi 26:33; </a:t>
            </a:r>
            <a:r>
              <a:rPr lang="en-US" sz="1400" b="0" i="0" dirty="0">
                <a:effectLst/>
                <a:latin typeface="Open Sans"/>
              </a:rPr>
              <a:t>(</a:t>
            </a:r>
            <a:r>
              <a:rPr lang="en-US" sz="1400" dirty="0">
                <a:latin typeface="Open Sans"/>
              </a:rPr>
              <a:t>“Race and the Priesthood,” </a:t>
            </a:r>
            <a:r>
              <a:rPr lang="en-US" sz="1400" b="0" i="0" dirty="0">
                <a:effectLst/>
                <a:latin typeface="Open Sans"/>
              </a:rPr>
              <a:t>Gospel Topics, topics.lds.org).</a:t>
            </a:r>
            <a:endParaRPr lang="en-US" sz="1400" dirty="0"/>
          </a:p>
        </p:txBody>
      </p:sp>
      <p:sp>
        <p:nvSpPr>
          <p:cNvPr id="5" name="Rectangle 4">
            <a:extLst>
              <a:ext uri="{FF2B5EF4-FFF2-40B4-BE49-F238E27FC236}">
                <a16:creationId xmlns:a16="http://schemas.microsoft.com/office/drawing/2014/main" id="{3E45AE66-21BB-4D9F-9A6C-03702C922456}"/>
              </a:ext>
            </a:extLst>
          </p:cNvPr>
          <p:cNvSpPr/>
          <p:nvPr/>
        </p:nvSpPr>
        <p:spPr>
          <a:xfrm>
            <a:off x="762000" y="1348847"/>
            <a:ext cx="6096000" cy="2308324"/>
          </a:xfrm>
          <a:prstGeom prst="rect">
            <a:avLst/>
          </a:prstGeom>
        </p:spPr>
        <p:txBody>
          <a:bodyPr>
            <a:spAutoFit/>
          </a:bodyPr>
          <a:lstStyle/>
          <a:p>
            <a:pPr fontAlgn="base"/>
            <a:r>
              <a:rPr lang="en-US" b="0" i="0" dirty="0">
                <a:solidFill>
                  <a:srgbClr val="333333"/>
                </a:solidFill>
                <a:effectLst/>
                <a:latin typeface="Open Sans"/>
              </a:rPr>
              <a:t>Why did some of the Nephites revile against the Lamanites? </a:t>
            </a:r>
          </a:p>
          <a:p>
            <a:pPr fontAlgn="base"/>
            <a:endParaRPr lang="en-US" dirty="0">
              <a:solidFill>
                <a:srgbClr val="333333"/>
              </a:solidFill>
              <a:latin typeface="Open Sans"/>
            </a:endParaRPr>
          </a:p>
          <a:p>
            <a:pPr fontAlgn="base"/>
            <a:endParaRPr lang="en-US" dirty="0">
              <a:solidFill>
                <a:srgbClr val="333333"/>
              </a:solidFill>
              <a:latin typeface="Open Sans"/>
            </a:endParaRPr>
          </a:p>
          <a:p>
            <a:pPr fontAlgn="base"/>
            <a:r>
              <a:rPr lang="en-US" b="0" i="0" dirty="0">
                <a:ln>
                  <a:solidFill>
                    <a:schemeClr val="tx1"/>
                  </a:solidFill>
                </a:ln>
                <a:solidFill>
                  <a:srgbClr val="FF0000"/>
                </a:solidFill>
                <a:effectLst/>
                <a:latin typeface="Open Sans"/>
              </a:rPr>
              <a:t>Because of the Lamanites’ filthiness and the darkness of the Lamanites’ skin.</a:t>
            </a:r>
          </a:p>
          <a:p>
            <a:pPr fontAlgn="base"/>
            <a:endParaRPr lang="en-US" dirty="0">
              <a:ln>
                <a:solidFill>
                  <a:schemeClr val="tx1"/>
                </a:solidFill>
              </a:ln>
              <a:solidFill>
                <a:srgbClr val="FF0000"/>
              </a:solidFill>
              <a:latin typeface="Open Sans"/>
            </a:endParaRPr>
          </a:p>
          <a:p>
            <a:pPr fontAlgn="base"/>
            <a:r>
              <a:rPr lang="en-US" b="0" i="0" dirty="0">
                <a:ln>
                  <a:solidFill>
                    <a:schemeClr val="tx1"/>
                  </a:solidFill>
                </a:ln>
                <a:solidFill>
                  <a:srgbClr val="FF0000"/>
                </a:solidFill>
                <a:effectLst/>
                <a:latin typeface="Open Sans"/>
              </a:rPr>
              <a:t>Also, filthiness of sin.</a:t>
            </a:r>
          </a:p>
        </p:txBody>
      </p:sp>
      <p:sp>
        <p:nvSpPr>
          <p:cNvPr id="9" name="Rectangle 8">
            <a:extLst>
              <a:ext uri="{FF2B5EF4-FFF2-40B4-BE49-F238E27FC236}">
                <a16:creationId xmlns:a16="http://schemas.microsoft.com/office/drawing/2014/main" id="{510948D3-D169-4F5F-891D-148AF000BB0D}"/>
              </a:ext>
            </a:extLst>
          </p:cNvPr>
          <p:cNvSpPr/>
          <p:nvPr/>
        </p:nvSpPr>
        <p:spPr>
          <a:xfrm>
            <a:off x="4785360" y="4766024"/>
            <a:ext cx="6096000" cy="1200329"/>
          </a:xfrm>
          <a:prstGeom prst="rect">
            <a:avLst/>
          </a:prstGeom>
        </p:spPr>
        <p:txBody>
          <a:bodyPr>
            <a:spAutoFit/>
          </a:bodyPr>
          <a:lstStyle/>
          <a:p>
            <a:r>
              <a:rPr lang="en-US" b="0" i="1" dirty="0">
                <a:effectLst/>
                <a:latin typeface="Open Sans"/>
              </a:rPr>
              <a:t>“God loves all of His children and makes salvation available to all. God created the many diverse races and ethnicities and esteems them all equally. As the </a:t>
            </a:r>
            <a:r>
              <a:rPr lang="en-US" i="1" dirty="0">
                <a:latin typeface="Open Sans"/>
              </a:rPr>
              <a:t>Book of Mormon</a:t>
            </a:r>
            <a:r>
              <a:rPr lang="en-US" b="0" i="1" dirty="0">
                <a:effectLst/>
                <a:latin typeface="Open Sans"/>
              </a:rPr>
              <a:t> puts it, ‘all are alike unto God.”</a:t>
            </a:r>
            <a:endParaRPr lang="en-US" i="1" dirty="0"/>
          </a:p>
        </p:txBody>
      </p:sp>
      <p:pic>
        <p:nvPicPr>
          <p:cNvPr id="11" name="Picture 10">
            <a:extLst>
              <a:ext uri="{FF2B5EF4-FFF2-40B4-BE49-F238E27FC236}">
                <a16:creationId xmlns:a16="http://schemas.microsoft.com/office/drawing/2014/main" id="{D3AD1705-07AE-4EA2-8AD9-8BDB59BB7134}"/>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3303" t="570" r="4714" b="3418"/>
          <a:stretch/>
        </p:blipFill>
        <p:spPr>
          <a:xfrm>
            <a:off x="7600128" y="566928"/>
            <a:ext cx="2476559" cy="4041648"/>
          </a:xfrm>
          <a:prstGeom prst="rect">
            <a:avLst/>
          </a:prstGeom>
        </p:spPr>
      </p:pic>
      <p:grpSp>
        <p:nvGrpSpPr>
          <p:cNvPr id="14" name="Group 3">
            <a:extLst>
              <a:ext uri="{FF2B5EF4-FFF2-40B4-BE49-F238E27FC236}">
                <a16:creationId xmlns:a16="http://schemas.microsoft.com/office/drawing/2014/main" id="{59C51C00-F4F3-4D1E-B6D5-9F85A70192C3}"/>
              </a:ext>
            </a:extLst>
          </p:cNvPr>
          <p:cNvGrpSpPr/>
          <p:nvPr/>
        </p:nvGrpSpPr>
        <p:grpSpPr>
          <a:xfrm>
            <a:off x="2011680" y="3776285"/>
            <a:ext cx="2103120" cy="2301261"/>
            <a:chOff x="71718" y="1120588"/>
            <a:chExt cx="3178048" cy="4572000"/>
          </a:xfrm>
          <a:solidFill>
            <a:schemeClr val="accent4">
              <a:lumMod val="40000"/>
              <a:lumOff val="60000"/>
            </a:schemeClr>
          </a:solidFill>
        </p:grpSpPr>
        <p:grpSp>
          <p:nvGrpSpPr>
            <p:cNvPr id="15" name="Group 13">
              <a:extLst>
                <a:ext uri="{FF2B5EF4-FFF2-40B4-BE49-F238E27FC236}">
                  <a16:creationId xmlns:a16="http://schemas.microsoft.com/office/drawing/2014/main" id="{E3C07583-052B-4882-8637-322850A92832}"/>
                </a:ext>
              </a:extLst>
            </p:cNvPr>
            <p:cNvGrpSpPr/>
            <p:nvPr/>
          </p:nvGrpSpPr>
          <p:grpSpPr>
            <a:xfrm>
              <a:off x="71718" y="1120588"/>
              <a:ext cx="3048000" cy="4572000"/>
              <a:chOff x="838200" y="1066800"/>
              <a:chExt cx="2438400" cy="3352800"/>
            </a:xfrm>
            <a:grpFill/>
          </p:grpSpPr>
          <p:sp>
            <p:nvSpPr>
              <p:cNvPr id="17" name="Rounded Rectangle 61">
                <a:extLst>
                  <a:ext uri="{FF2B5EF4-FFF2-40B4-BE49-F238E27FC236}">
                    <a16:creationId xmlns:a16="http://schemas.microsoft.com/office/drawing/2014/main" id="{3889C4E0-9E7F-4171-B156-9EBE433A4FC2}"/>
                  </a:ext>
                </a:extLst>
              </p:cNvPr>
              <p:cNvSpPr/>
              <p:nvPr/>
            </p:nvSpPr>
            <p:spPr>
              <a:xfrm>
                <a:off x="1066800" y="1295400"/>
                <a:ext cx="1981200" cy="31242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2">
                <a:extLst>
                  <a:ext uri="{FF2B5EF4-FFF2-40B4-BE49-F238E27FC236}">
                    <a16:creationId xmlns:a16="http://schemas.microsoft.com/office/drawing/2014/main" id="{01911B05-6D74-4664-B799-8624D8DE452D}"/>
                  </a:ext>
                </a:extLst>
              </p:cNvPr>
              <p:cNvSpPr/>
              <p:nvPr/>
            </p:nvSpPr>
            <p:spPr>
              <a:xfrm>
                <a:off x="1143000" y="1219200"/>
                <a:ext cx="1981200" cy="31242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3">
                <a:extLst>
                  <a:ext uri="{FF2B5EF4-FFF2-40B4-BE49-F238E27FC236}">
                    <a16:creationId xmlns:a16="http://schemas.microsoft.com/office/drawing/2014/main" id="{E74051E8-8BA8-4A9E-815A-2C86D2AE851A}"/>
                  </a:ext>
                </a:extLst>
              </p:cNvPr>
              <p:cNvSpPr/>
              <p:nvPr/>
            </p:nvSpPr>
            <p:spPr>
              <a:xfrm>
                <a:off x="1219200" y="1143000"/>
                <a:ext cx="1981200" cy="31242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4">
                <a:extLst>
                  <a:ext uri="{FF2B5EF4-FFF2-40B4-BE49-F238E27FC236}">
                    <a16:creationId xmlns:a16="http://schemas.microsoft.com/office/drawing/2014/main" id="{2B28B5BF-9994-4812-89BF-5157CB1ECC3E}"/>
                  </a:ext>
                </a:extLst>
              </p:cNvPr>
              <p:cNvSpPr/>
              <p:nvPr/>
            </p:nvSpPr>
            <p:spPr>
              <a:xfrm>
                <a:off x="1295400" y="1066800"/>
                <a:ext cx="1981200" cy="31242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onut 5">
                <a:extLst>
                  <a:ext uri="{FF2B5EF4-FFF2-40B4-BE49-F238E27FC236}">
                    <a16:creationId xmlns:a16="http://schemas.microsoft.com/office/drawing/2014/main" id="{85E87086-C960-4CFD-B92D-B687D9EA6C11}"/>
                  </a:ext>
                </a:extLst>
              </p:cNvPr>
              <p:cNvSpPr/>
              <p:nvPr/>
            </p:nvSpPr>
            <p:spPr>
              <a:xfrm>
                <a:off x="838200" y="1676400"/>
                <a:ext cx="685800" cy="609600"/>
              </a:xfrm>
              <a:prstGeom prst="donut">
                <a:avLst>
                  <a:gd name="adj" fmla="val 19118"/>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Donut 6">
                <a:extLst>
                  <a:ext uri="{FF2B5EF4-FFF2-40B4-BE49-F238E27FC236}">
                    <a16:creationId xmlns:a16="http://schemas.microsoft.com/office/drawing/2014/main" id="{1B31DC05-B78A-461C-B143-209B546F6CF8}"/>
                  </a:ext>
                </a:extLst>
              </p:cNvPr>
              <p:cNvSpPr/>
              <p:nvPr/>
            </p:nvSpPr>
            <p:spPr>
              <a:xfrm>
                <a:off x="838200" y="2438400"/>
                <a:ext cx="685800" cy="609600"/>
              </a:xfrm>
              <a:prstGeom prst="donut">
                <a:avLst>
                  <a:gd name="adj" fmla="val 19118"/>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Donut 7">
                <a:extLst>
                  <a:ext uri="{FF2B5EF4-FFF2-40B4-BE49-F238E27FC236}">
                    <a16:creationId xmlns:a16="http://schemas.microsoft.com/office/drawing/2014/main" id="{5731FEEF-11A4-4D0A-8851-D90588456090}"/>
                  </a:ext>
                </a:extLst>
              </p:cNvPr>
              <p:cNvSpPr/>
              <p:nvPr/>
            </p:nvSpPr>
            <p:spPr>
              <a:xfrm>
                <a:off x="838200" y="3200400"/>
                <a:ext cx="685800" cy="609600"/>
              </a:xfrm>
              <a:prstGeom prst="donut">
                <a:avLst>
                  <a:gd name="adj" fmla="val 19118"/>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Plaque 8">
                <a:extLst>
                  <a:ext uri="{FF2B5EF4-FFF2-40B4-BE49-F238E27FC236}">
                    <a16:creationId xmlns:a16="http://schemas.microsoft.com/office/drawing/2014/main" id="{EDF15EF4-E978-4ABF-B772-63B05D00219F}"/>
                  </a:ext>
                </a:extLst>
              </p:cNvPr>
              <p:cNvSpPr/>
              <p:nvPr/>
            </p:nvSpPr>
            <p:spPr>
              <a:xfrm>
                <a:off x="990600" y="1981200"/>
                <a:ext cx="381000" cy="381000"/>
              </a:xfrm>
              <a:prstGeom prst="plaque">
                <a:avLst>
                  <a:gd name="adj" fmla="val 35491"/>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laque 9">
                <a:extLst>
                  <a:ext uri="{FF2B5EF4-FFF2-40B4-BE49-F238E27FC236}">
                    <a16:creationId xmlns:a16="http://schemas.microsoft.com/office/drawing/2014/main" id="{CCA55D6D-8E21-4FA8-8EA1-676A067053D9}"/>
                  </a:ext>
                </a:extLst>
              </p:cNvPr>
              <p:cNvSpPr/>
              <p:nvPr/>
            </p:nvSpPr>
            <p:spPr>
              <a:xfrm>
                <a:off x="990600" y="2743200"/>
                <a:ext cx="381000" cy="381000"/>
              </a:xfrm>
              <a:prstGeom prst="plaque">
                <a:avLst>
                  <a:gd name="adj" fmla="val 35491"/>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laque 10">
                <a:extLst>
                  <a:ext uri="{FF2B5EF4-FFF2-40B4-BE49-F238E27FC236}">
                    <a16:creationId xmlns:a16="http://schemas.microsoft.com/office/drawing/2014/main" id="{CEE5D993-003C-44C2-B1A1-F0FA9C2608B6}"/>
                  </a:ext>
                </a:extLst>
              </p:cNvPr>
              <p:cNvSpPr/>
              <p:nvPr/>
            </p:nvSpPr>
            <p:spPr>
              <a:xfrm>
                <a:off x="990600" y="3505200"/>
                <a:ext cx="381000" cy="381000"/>
              </a:xfrm>
              <a:prstGeom prst="plaque">
                <a:avLst>
                  <a:gd name="adj" fmla="val 35491"/>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69F49B45-D78A-4AC8-9F22-19E97C7C01A4}"/>
                </a:ext>
              </a:extLst>
            </p:cNvPr>
            <p:cNvSpPr txBox="1"/>
            <p:nvPr/>
          </p:nvSpPr>
          <p:spPr>
            <a:xfrm>
              <a:off x="762598" y="1254182"/>
              <a:ext cx="2487168" cy="4035708"/>
            </a:xfrm>
            <a:prstGeom prst="rect">
              <a:avLst/>
            </a:prstGeom>
            <a:noFill/>
          </p:spPr>
          <p:txBody>
            <a:bodyPr wrap="square" rtlCol="0">
              <a:spAutoFit/>
            </a:bodyPr>
            <a:lstStyle/>
            <a:p>
              <a:pPr algn="ctr"/>
              <a:r>
                <a:rPr lang="en-US" b="1" dirty="0"/>
                <a:t>Rather than criticizing others for their sins, we are to recognize and repent of our own sins</a:t>
              </a:r>
              <a:endParaRPr lang="en-US" sz="1600" b="1" dirty="0">
                <a:solidFill>
                  <a:schemeClr val="bg2">
                    <a:lumMod val="25000"/>
                  </a:schemeClr>
                </a:solidFill>
                <a:latin typeface="Tempus Sans ITC" pitchFamily="82" charset="0"/>
              </a:endParaRPr>
            </a:p>
          </p:txBody>
        </p:sp>
      </p:grpSp>
    </p:spTree>
    <p:extLst>
      <p:ext uri="{BB962C8B-B14F-4D97-AF65-F5344CB8AC3E}">
        <p14:creationId xmlns:p14="http://schemas.microsoft.com/office/powerpoint/2010/main" val="140145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theme1.xml><?xml version="1.0" encoding="utf-8"?>
<a:theme xmlns:a="http://schemas.openxmlformats.org/drawingml/2006/main" name="Office Theme">
  <a:themeElements>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TotalTime>
  <Words>2765</Words>
  <Application>Microsoft Office PowerPoint</Application>
  <PresentationFormat>Widescreen</PresentationFormat>
  <Paragraphs>241</Paragraphs>
  <Slides>26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Aptos</vt:lpstr>
      <vt:lpstr>Aptos Display</vt:lpstr>
      <vt:lpstr>Arial</vt:lpstr>
      <vt:lpstr>Calibri</vt:lpstr>
      <vt:lpstr>Open Sans</vt:lpstr>
      <vt:lpstr>Tempus Sans ITC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Brad Blau</dc:creator>
  <cp:lastModifiedBy>Brad Blau</cp:lastModifiedBy>
  <cp:revision>1</cp:revision>
  <dcterms:created xsi:type="dcterms:W3CDTF">2024-01-12T15:52:22Z</dcterms:created>
  <dcterms:modified xsi:type="dcterms:W3CDTF">2024-01-12T15:53:24Z</dcterms:modified>
</cp:coreProperties>
</file>