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3" r:id="rId2"/>
    <p:sldId id="319" r:id="rId3"/>
    <p:sldId id="320" r:id="rId4"/>
    <p:sldId id="321" r:id="rId5"/>
    <p:sldId id="322"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6A06-4083-39DD-EC84-734DEAF84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DB15F-479E-BAD5-0B49-27010678A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23FCF6-26E4-4DEE-6459-0B5ECA4F1486}"/>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5" name="Footer Placeholder 4">
            <a:extLst>
              <a:ext uri="{FF2B5EF4-FFF2-40B4-BE49-F238E27FC236}">
                <a16:creationId xmlns:a16="http://schemas.microsoft.com/office/drawing/2014/main" id="{1D7030AB-88CA-3D78-8B25-B4B93DE1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7AEA2-BBB3-6181-1319-7D7A6CFD3F9F}"/>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11795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0714-E281-3CCE-8EC6-268E746C77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B7A25C-22E9-6EF8-A975-AFFC8E857F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4EE93-A98B-AA08-251D-0E4650191182}"/>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5" name="Footer Placeholder 4">
            <a:extLst>
              <a:ext uri="{FF2B5EF4-FFF2-40B4-BE49-F238E27FC236}">
                <a16:creationId xmlns:a16="http://schemas.microsoft.com/office/drawing/2014/main" id="{0A2D0B59-310D-F0C1-09BB-47CB5EF76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A14CE-89F0-FC53-7BF1-EFD73AB00C4D}"/>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347148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2FDCA-5B21-FCEE-F64B-3B97833F58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CE0FA-3D46-5DD6-8BB3-E9D0977ECE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C5EA6-CA69-F898-45F6-05436A63B496}"/>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5" name="Footer Placeholder 4">
            <a:extLst>
              <a:ext uri="{FF2B5EF4-FFF2-40B4-BE49-F238E27FC236}">
                <a16:creationId xmlns:a16="http://schemas.microsoft.com/office/drawing/2014/main" id="{2871A805-7B40-9B5D-CD11-EF4B571BC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955C73-1954-CBA5-D55E-C8DBC3792D6F}"/>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409307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53FE-E547-C4FF-B1D3-8FAAD5907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4B64E-7446-418C-C1DD-0D4701FDE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1023B-D481-1614-1AFC-3640A8B96679}"/>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5" name="Footer Placeholder 4">
            <a:extLst>
              <a:ext uri="{FF2B5EF4-FFF2-40B4-BE49-F238E27FC236}">
                <a16:creationId xmlns:a16="http://schemas.microsoft.com/office/drawing/2014/main" id="{8D0A6FBA-C7EC-4810-FBAE-2B6660C62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1B54D-3DF7-F640-0DB5-98176083FE6B}"/>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23006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F423-2E53-9116-0591-62CD1BE3A0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C5CA0-0188-C79C-157A-74A7E8FCC7B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DC1F5-FAE6-CBE0-F398-2F7B6029F084}"/>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5" name="Footer Placeholder 4">
            <a:extLst>
              <a:ext uri="{FF2B5EF4-FFF2-40B4-BE49-F238E27FC236}">
                <a16:creationId xmlns:a16="http://schemas.microsoft.com/office/drawing/2014/main" id="{DE925A3C-65E1-7840-FA12-CC0B33336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34FA0-641A-C100-8227-549E4CC4A043}"/>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114629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4647-E9B4-D97A-456E-40B8F563A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50B1E-76F8-C2CB-693C-97652A8559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B2BFE3-CE67-8723-9DFA-2E3162730D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531A0-56A1-5C69-9BA0-220B468DA7C2}"/>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6" name="Footer Placeholder 5">
            <a:extLst>
              <a:ext uri="{FF2B5EF4-FFF2-40B4-BE49-F238E27FC236}">
                <a16:creationId xmlns:a16="http://schemas.microsoft.com/office/drawing/2014/main" id="{2FC1F2F9-24A0-31AD-3E4F-89D187885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92218-7865-D539-AE17-A9D2409A0168}"/>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50627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A685-3C88-5B59-EE1B-CD56E5C582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0FEC57-4DC5-B307-C31B-1F7C4C05C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CD6510-6CCB-1A6E-8CD6-278F623D42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69FDC6-DE33-F958-1D07-3C838BE99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AA7CC-8594-104E-38F0-5CECCE731C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C91AA9-4390-A375-DB8C-C62D983C0541}"/>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8" name="Footer Placeholder 7">
            <a:extLst>
              <a:ext uri="{FF2B5EF4-FFF2-40B4-BE49-F238E27FC236}">
                <a16:creationId xmlns:a16="http://schemas.microsoft.com/office/drawing/2014/main" id="{7BAB7DC9-10EB-0EBD-A62A-408374D78D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0F3B22-1657-73EF-C578-4505229BC4AC}"/>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259450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1483-35EF-E5AB-67DD-71D66DA781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3751A9-9723-7788-F81D-B7607DABAF07}"/>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4" name="Footer Placeholder 3">
            <a:extLst>
              <a:ext uri="{FF2B5EF4-FFF2-40B4-BE49-F238E27FC236}">
                <a16:creationId xmlns:a16="http://schemas.microsoft.com/office/drawing/2014/main" id="{3FB9F54D-E6F0-2F39-5D20-96BAF00EBA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795049-B945-9611-BE08-CF33075EDB05}"/>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203551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38D0A-EA47-CD84-4457-664E697169C5}"/>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3" name="Footer Placeholder 2">
            <a:extLst>
              <a:ext uri="{FF2B5EF4-FFF2-40B4-BE49-F238E27FC236}">
                <a16:creationId xmlns:a16="http://schemas.microsoft.com/office/drawing/2014/main" id="{B66BE370-A049-3ABC-779F-103A57FED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6F07DA-D12E-ADE2-9F90-6734763AE3F9}"/>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103976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38483-984F-59F9-C5F2-4E9D21B1D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06DE6A-D633-564E-0518-06364E3856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65226-774C-6331-8955-FC4EF2B83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48920F-742F-EA32-AC58-B8500683682F}"/>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6" name="Footer Placeholder 5">
            <a:extLst>
              <a:ext uri="{FF2B5EF4-FFF2-40B4-BE49-F238E27FC236}">
                <a16:creationId xmlns:a16="http://schemas.microsoft.com/office/drawing/2014/main" id="{37DC6E1B-7FC6-940E-925D-E25CF3E8A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8789E9-531A-7E4B-9A78-30FA20F3BBC4}"/>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1812239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5529-7F03-8535-3995-41A6FB524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C84A8A-3BAF-DD4E-9865-68D741360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5278FE-50A2-F9E2-14A9-F88AF6675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C043CB-0152-8ABD-461A-0FC3049415F0}"/>
              </a:ext>
            </a:extLst>
          </p:cNvPr>
          <p:cNvSpPr>
            <a:spLocks noGrp="1"/>
          </p:cNvSpPr>
          <p:nvPr>
            <p:ph type="dt" sz="half" idx="10"/>
          </p:nvPr>
        </p:nvSpPr>
        <p:spPr/>
        <p:txBody>
          <a:bodyPr/>
          <a:lstStyle/>
          <a:p>
            <a:fld id="{608D1CC5-A027-42F1-8094-0B6B0E409208}" type="datetimeFigureOut">
              <a:rPr lang="en-US" smtClean="0"/>
              <a:t>1/12/2024</a:t>
            </a:fld>
            <a:endParaRPr lang="en-US"/>
          </a:p>
        </p:txBody>
      </p:sp>
      <p:sp>
        <p:nvSpPr>
          <p:cNvPr id="6" name="Footer Placeholder 5">
            <a:extLst>
              <a:ext uri="{FF2B5EF4-FFF2-40B4-BE49-F238E27FC236}">
                <a16:creationId xmlns:a16="http://schemas.microsoft.com/office/drawing/2014/main" id="{32231A94-BD3B-E143-30EE-3BBA8FCEF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80645-38A2-F518-E1A4-21AED871C98F}"/>
              </a:ext>
            </a:extLst>
          </p:cNvPr>
          <p:cNvSpPr>
            <a:spLocks noGrp="1"/>
          </p:cNvSpPr>
          <p:nvPr>
            <p:ph type="sldNum" sz="quarter" idx="12"/>
          </p:nvPr>
        </p:nvSpPr>
        <p:spPr/>
        <p:txBody>
          <a:bodyPr/>
          <a:lstStyle/>
          <a:p>
            <a:fld id="{214906B9-AB26-4618-A613-1416A587D1F2}" type="slidenum">
              <a:rPr lang="en-US" smtClean="0"/>
              <a:t>‹#›</a:t>
            </a:fld>
            <a:endParaRPr lang="en-US"/>
          </a:p>
        </p:txBody>
      </p:sp>
    </p:spTree>
    <p:extLst>
      <p:ext uri="{BB962C8B-B14F-4D97-AF65-F5344CB8AC3E}">
        <p14:creationId xmlns:p14="http://schemas.microsoft.com/office/powerpoint/2010/main" val="83223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E621C-71BF-C7D3-22D2-9C4E045E0D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0CF02D-A4D2-4D52-80C8-52C8181E6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9F3C5-0BB2-EE62-B22B-9F3397658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8D1CC5-A027-42F1-8094-0B6B0E409208}" type="datetimeFigureOut">
              <a:rPr lang="en-US" smtClean="0"/>
              <a:t>1/12/2024</a:t>
            </a:fld>
            <a:endParaRPr lang="en-US"/>
          </a:p>
        </p:txBody>
      </p:sp>
      <p:sp>
        <p:nvSpPr>
          <p:cNvPr id="5" name="Footer Placeholder 4">
            <a:extLst>
              <a:ext uri="{FF2B5EF4-FFF2-40B4-BE49-F238E27FC236}">
                <a16:creationId xmlns:a16="http://schemas.microsoft.com/office/drawing/2014/main" id="{7BB25F65-E1DC-1B27-FD7D-0D71C146CB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4ECAFD0-4ED6-2CB1-E4EA-7DCC86F0A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4906B9-AB26-4618-A613-1416A587D1F2}" type="slidenum">
              <a:rPr lang="en-US" smtClean="0"/>
              <a:t>‹#›</a:t>
            </a:fld>
            <a:endParaRPr lang="en-US"/>
          </a:p>
        </p:txBody>
      </p:sp>
    </p:spTree>
    <p:extLst>
      <p:ext uri="{BB962C8B-B14F-4D97-AF65-F5344CB8AC3E}">
        <p14:creationId xmlns:p14="http://schemas.microsoft.com/office/powerpoint/2010/main" val="1532000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2834E-3F49-FBD7-D8C3-E777005B5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DFB0978-A1CB-ACD3-4E81-D40CF8E35093}"/>
              </a:ext>
            </a:extLst>
          </p:cNvPr>
          <p:cNvSpPr txBox="1"/>
          <p:nvPr/>
        </p:nvSpPr>
        <p:spPr>
          <a:xfrm>
            <a:off x="1524000" y="1400175"/>
            <a:ext cx="9144000" cy="3385542"/>
          </a:xfrm>
          <a:prstGeom prst="rect">
            <a:avLst/>
          </a:prstGeom>
          <a:noFill/>
        </p:spPr>
        <p:txBody>
          <a:bodyPr wrap="square" rtlCol="0">
            <a:spAutoFit/>
          </a:bodyPr>
          <a:lstStyle/>
          <a:p>
            <a:pPr algn="ctr"/>
            <a:r>
              <a:rPr lang="en-US" sz="6600" dirty="0">
                <a:latin typeface="Arial Black" pitchFamily="34" charset="0"/>
              </a:rPr>
              <a:t>Opposing Forces</a:t>
            </a:r>
          </a:p>
          <a:p>
            <a:pPr algn="ctr"/>
            <a:r>
              <a:rPr lang="en-US" sz="1600" dirty="0">
                <a:latin typeface="Arial Black" pitchFamily="34" charset="0"/>
              </a:rPr>
              <a:t>Story of Jacob and Sherem</a:t>
            </a:r>
          </a:p>
          <a:p>
            <a:pPr algn="ctr"/>
            <a:endParaRPr lang="en-US" sz="6600" dirty="0">
              <a:latin typeface="Arial Black" pitchFamily="34" charset="0"/>
            </a:endParaRPr>
          </a:p>
          <a:p>
            <a:pPr algn="ctr"/>
            <a:r>
              <a:rPr lang="en-US" sz="6600" dirty="0">
                <a:latin typeface="Arial Black" pitchFamily="34" charset="0"/>
              </a:rPr>
              <a:t>Jacob 7</a:t>
            </a:r>
            <a:endParaRPr lang="en-US" sz="4400" dirty="0"/>
          </a:p>
        </p:txBody>
      </p:sp>
      <p:grpSp>
        <p:nvGrpSpPr>
          <p:cNvPr id="20" name="Group 19">
            <a:extLst>
              <a:ext uri="{FF2B5EF4-FFF2-40B4-BE49-F238E27FC236}">
                <a16:creationId xmlns:a16="http://schemas.microsoft.com/office/drawing/2014/main" id="{D2E5D81C-113A-1F3F-45A7-0A6CE4F8D27D}"/>
              </a:ext>
            </a:extLst>
          </p:cNvPr>
          <p:cNvGrpSpPr/>
          <p:nvPr/>
        </p:nvGrpSpPr>
        <p:grpSpPr>
          <a:xfrm>
            <a:off x="8333695" y="2486170"/>
            <a:ext cx="1586902" cy="3764477"/>
            <a:chOff x="859587" y="304800"/>
            <a:chExt cx="2161747" cy="5607212"/>
          </a:xfrm>
        </p:grpSpPr>
        <p:sp>
          <p:nvSpPr>
            <p:cNvPr id="21" name="Oval 112">
              <a:extLst>
                <a:ext uri="{FF2B5EF4-FFF2-40B4-BE49-F238E27FC236}">
                  <a16:creationId xmlns:a16="http://schemas.microsoft.com/office/drawing/2014/main" id="{DD6DCF9A-0697-4D1B-8579-D86133C7975E}"/>
                </a:ext>
              </a:extLst>
            </p:cNvPr>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C264917-A3DE-F998-4D10-DFD521C5D75B}"/>
                </a:ext>
              </a:extLst>
            </p:cNvPr>
            <p:cNvSpPr/>
            <p:nvPr/>
          </p:nvSpPr>
          <p:spPr>
            <a:xfrm rot="1303158">
              <a:off x="859587" y="3226889"/>
              <a:ext cx="463095"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F7A591A-8165-B7B2-53EA-F104AE892239}"/>
                </a:ext>
              </a:extLst>
            </p:cNvPr>
            <p:cNvSpPr/>
            <p:nvPr/>
          </p:nvSpPr>
          <p:spPr>
            <a:xfrm rot="20739751">
              <a:off x="2586485" y="3107873"/>
              <a:ext cx="434849"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12">
              <a:extLst>
                <a:ext uri="{FF2B5EF4-FFF2-40B4-BE49-F238E27FC236}">
                  <a16:creationId xmlns:a16="http://schemas.microsoft.com/office/drawing/2014/main" id="{0399D7A2-C96E-C8F2-0918-12C241E56B46}"/>
                </a:ext>
              </a:extLst>
            </p:cNvPr>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FE57AD2D-139D-5E19-5C71-F3D48F382519}"/>
                </a:ext>
              </a:extLst>
            </p:cNvPr>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913D79D6-F8C5-FF2E-9F26-A09B15B391A0}"/>
                </a:ext>
              </a:extLst>
            </p:cNvPr>
            <p:cNvSpPr/>
            <p:nvPr/>
          </p:nvSpPr>
          <p:spPr>
            <a:xfrm rot="19880348">
              <a:off x="2051263" y="2057929"/>
              <a:ext cx="769496" cy="1759729"/>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75BD3D61-2028-5907-4EE6-6FE90E42EE92}"/>
                </a:ext>
              </a:extLst>
            </p:cNvPr>
            <p:cNvSpPr/>
            <p:nvPr/>
          </p:nvSpPr>
          <p:spPr>
            <a:xfrm rot="1324899">
              <a:off x="961313" y="2355976"/>
              <a:ext cx="769496" cy="1537382"/>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CE970706-BD28-5F14-DD7A-90055F04F9F7}"/>
                </a:ext>
              </a:extLst>
            </p:cNvPr>
            <p:cNvSpPr/>
            <p:nvPr/>
          </p:nvSpPr>
          <p:spPr>
            <a:xfrm>
              <a:off x="1127155" y="2251481"/>
              <a:ext cx="1676400" cy="3124200"/>
            </a:xfrm>
            <a:prstGeom prst="trapezoid">
              <a:avLst>
                <a:gd name="adj" fmla="val 2349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2D8F3090-82CA-BC78-AE2D-DBBA3562CADD}"/>
                </a:ext>
              </a:extLst>
            </p:cNvPr>
            <p:cNvSpPr/>
            <p:nvPr/>
          </p:nvSpPr>
          <p:spPr>
            <a:xfrm rot="10800000">
              <a:off x="1447800" y="2057400"/>
              <a:ext cx="990600" cy="1237478"/>
            </a:xfrm>
            <a:prstGeom prst="triangle">
              <a:avLst>
                <a:gd name="adj" fmla="val 5454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2C18311-1444-30AB-2D57-E0D08C3BFD41}"/>
                </a:ext>
              </a:extLst>
            </p:cNvPr>
            <p:cNvSpPr/>
            <p:nvPr/>
          </p:nvSpPr>
          <p:spPr>
            <a:xfrm flipH="1">
              <a:off x="1159032" y="483618"/>
              <a:ext cx="1423429" cy="21458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8">
              <a:extLst>
                <a:ext uri="{FF2B5EF4-FFF2-40B4-BE49-F238E27FC236}">
                  <a16:creationId xmlns:a16="http://schemas.microsoft.com/office/drawing/2014/main" id="{65E11B81-2BF3-5E58-2B83-266BFCEF4A93}"/>
                </a:ext>
              </a:extLst>
            </p:cNvPr>
            <p:cNvGrpSpPr/>
            <p:nvPr/>
          </p:nvGrpSpPr>
          <p:grpSpPr>
            <a:xfrm flipH="1">
              <a:off x="1159032" y="304800"/>
              <a:ext cx="1518324" cy="1041881"/>
              <a:chOff x="4850118" y="788842"/>
              <a:chExt cx="2160282" cy="1573358"/>
            </a:xfrm>
          </p:grpSpPr>
          <p:grpSp>
            <p:nvGrpSpPr>
              <p:cNvPr id="75" name="Group 10">
                <a:extLst>
                  <a:ext uri="{FF2B5EF4-FFF2-40B4-BE49-F238E27FC236}">
                    <a16:creationId xmlns:a16="http://schemas.microsoft.com/office/drawing/2014/main" id="{46CADF41-818A-89FC-1FBF-A58D62A0CCAE}"/>
                  </a:ext>
                </a:extLst>
              </p:cNvPr>
              <p:cNvGrpSpPr/>
              <p:nvPr/>
            </p:nvGrpSpPr>
            <p:grpSpPr>
              <a:xfrm rot="10800000">
                <a:off x="5181600" y="1371600"/>
                <a:ext cx="1295400" cy="990600"/>
                <a:chOff x="4850118" y="788842"/>
                <a:chExt cx="2160282" cy="1497158"/>
              </a:xfrm>
            </p:grpSpPr>
            <p:sp>
              <p:nvSpPr>
                <p:cNvPr id="84" name="Moon 83">
                  <a:extLst>
                    <a:ext uri="{FF2B5EF4-FFF2-40B4-BE49-F238E27FC236}">
                      <a16:creationId xmlns:a16="http://schemas.microsoft.com/office/drawing/2014/main" id="{F83951B4-AF60-3EFA-32B8-E33C6EFEA15D}"/>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A2A7AE1A-113C-BEB9-AF6D-C332CACEC3A8}"/>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13">
                  <a:extLst>
                    <a:ext uri="{FF2B5EF4-FFF2-40B4-BE49-F238E27FC236}">
                      <a16:creationId xmlns:a16="http://schemas.microsoft.com/office/drawing/2014/main" id="{2F147186-0D5C-CC8C-AD3D-1BF1498BC175}"/>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14">
                  <a:extLst>
                    <a:ext uri="{FF2B5EF4-FFF2-40B4-BE49-F238E27FC236}">
                      <a16:creationId xmlns:a16="http://schemas.microsoft.com/office/drawing/2014/main" id="{0A3CE978-2D8C-8CC5-7351-D773061EF896}"/>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15">
                  <a:extLst>
                    <a:ext uri="{FF2B5EF4-FFF2-40B4-BE49-F238E27FC236}">
                      <a16:creationId xmlns:a16="http://schemas.microsoft.com/office/drawing/2014/main" id="{52727827-CD89-2634-C398-CD650114C298}"/>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16">
                  <a:extLst>
                    <a:ext uri="{FF2B5EF4-FFF2-40B4-BE49-F238E27FC236}">
                      <a16:creationId xmlns:a16="http://schemas.microsoft.com/office/drawing/2014/main" id="{826B5AF8-EC7C-6A7F-8E29-126D6C694D57}"/>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17">
                  <a:extLst>
                    <a:ext uri="{FF2B5EF4-FFF2-40B4-BE49-F238E27FC236}">
                      <a16:creationId xmlns:a16="http://schemas.microsoft.com/office/drawing/2014/main" id="{3E34DEAB-DCE1-7090-8D5B-8BD5C82F487F}"/>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9">
                <a:extLst>
                  <a:ext uri="{FF2B5EF4-FFF2-40B4-BE49-F238E27FC236}">
                    <a16:creationId xmlns:a16="http://schemas.microsoft.com/office/drawing/2014/main" id="{DB1263AD-E9D3-47B4-E5CA-0DA46E73186B}"/>
                  </a:ext>
                </a:extLst>
              </p:cNvPr>
              <p:cNvGrpSpPr/>
              <p:nvPr/>
            </p:nvGrpSpPr>
            <p:grpSpPr>
              <a:xfrm>
                <a:off x="4850118" y="788842"/>
                <a:ext cx="2160282" cy="1497158"/>
                <a:chOff x="4850118" y="788842"/>
                <a:chExt cx="2160282" cy="1497158"/>
              </a:xfrm>
            </p:grpSpPr>
            <p:sp>
              <p:nvSpPr>
                <p:cNvPr id="77" name="Moon 76">
                  <a:extLst>
                    <a:ext uri="{FF2B5EF4-FFF2-40B4-BE49-F238E27FC236}">
                      <a16:creationId xmlns:a16="http://schemas.microsoft.com/office/drawing/2014/main" id="{71EE0C25-792D-7D3E-187D-CBEB0565B2C8}"/>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2">
                  <a:extLst>
                    <a:ext uri="{FF2B5EF4-FFF2-40B4-BE49-F238E27FC236}">
                      <a16:creationId xmlns:a16="http://schemas.microsoft.com/office/drawing/2014/main" id="{44821476-D997-1B43-58BA-FFD798980D3A}"/>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3">
                  <a:extLst>
                    <a:ext uri="{FF2B5EF4-FFF2-40B4-BE49-F238E27FC236}">
                      <a16:creationId xmlns:a16="http://schemas.microsoft.com/office/drawing/2014/main" id="{97E44B52-24DF-4B1C-158C-49A8757803B4}"/>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4">
                  <a:extLst>
                    <a:ext uri="{FF2B5EF4-FFF2-40B4-BE49-F238E27FC236}">
                      <a16:creationId xmlns:a16="http://schemas.microsoft.com/office/drawing/2014/main" id="{0C6D2CE3-4226-F1E0-B605-430EC68B26CF}"/>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5">
                  <a:extLst>
                    <a:ext uri="{FF2B5EF4-FFF2-40B4-BE49-F238E27FC236}">
                      <a16:creationId xmlns:a16="http://schemas.microsoft.com/office/drawing/2014/main" id="{BA252517-A164-FCA7-A759-5E6A367A9E79}"/>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6">
                  <a:extLst>
                    <a:ext uri="{FF2B5EF4-FFF2-40B4-BE49-F238E27FC236}">
                      <a16:creationId xmlns:a16="http://schemas.microsoft.com/office/drawing/2014/main" id="{D3CC6847-1AC0-6A3D-500F-99B17AABE997}"/>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
                  <a:extLst>
                    <a:ext uri="{FF2B5EF4-FFF2-40B4-BE49-F238E27FC236}">
                      <a16:creationId xmlns:a16="http://schemas.microsoft.com/office/drawing/2014/main" id="{A82E5524-22A0-67C8-F55E-96DEC2305BDD}"/>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a:extLst>
                <a:ext uri="{FF2B5EF4-FFF2-40B4-BE49-F238E27FC236}">
                  <a16:creationId xmlns:a16="http://schemas.microsoft.com/office/drawing/2014/main" id="{CC5A97E1-F59E-FBC3-6413-20808E35C154}"/>
                </a:ext>
              </a:extLst>
            </p:cNvPr>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E82B86-07C6-9155-96F4-1AF81A651426}"/>
                </a:ext>
              </a:extLst>
            </p:cNvPr>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30">
              <a:extLst>
                <a:ext uri="{FF2B5EF4-FFF2-40B4-BE49-F238E27FC236}">
                  <a16:creationId xmlns:a16="http://schemas.microsoft.com/office/drawing/2014/main" id="{89C26648-55CE-2989-73FA-2AEA3B04C13F}"/>
                </a:ext>
              </a:extLst>
            </p:cNvPr>
            <p:cNvGrpSpPr/>
            <p:nvPr/>
          </p:nvGrpSpPr>
          <p:grpSpPr>
            <a:xfrm>
              <a:off x="1143000" y="4800600"/>
              <a:ext cx="1600200" cy="533400"/>
              <a:chOff x="5029200" y="1371600"/>
              <a:chExt cx="6791793" cy="1933731"/>
            </a:xfrm>
          </p:grpSpPr>
          <p:grpSp>
            <p:nvGrpSpPr>
              <p:cNvPr id="63" name="Group 16">
                <a:extLst>
                  <a:ext uri="{FF2B5EF4-FFF2-40B4-BE49-F238E27FC236}">
                    <a16:creationId xmlns:a16="http://schemas.microsoft.com/office/drawing/2014/main" id="{44E98F84-B1F7-0EBE-66D5-C65C3B2F18EB}"/>
                  </a:ext>
                </a:extLst>
              </p:cNvPr>
              <p:cNvGrpSpPr/>
              <p:nvPr/>
            </p:nvGrpSpPr>
            <p:grpSpPr>
              <a:xfrm>
                <a:off x="5029200" y="1371600"/>
                <a:ext cx="1752600" cy="1905000"/>
                <a:chOff x="5029200" y="1371600"/>
                <a:chExt cx="1752600" cy="1905000"/>
              </a:xfrm>
            </p:grpSpPr>
            <p:sp>
              <p:nvSpPr>
                <p:cNvPr id="73" name="4-Point Star 137">
                  <a:extLst>
                    <a:ext uri="{FF2B5EF4-FFF2-40B4-BE49-F238E27FC236}">
                      <a16:creationId xmlns:a16="http://schemas.microsoft.com/office/drawing/2014/main" id="{01FBB6B3-9560-B876-E7C8-7668D1856B3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4-Point Star 138">
                  <a:extLst>
                    <a:ext uri="{FF2B5EF4-FFF2-40B4-BE49-F238E27FC236}">
                      <a16:creationId xmlns:a16="http://schemas.microsoft.com/office/drawing/2014/main" id="{C271CCEC-CE82-0511-F4CA-4861FABF682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7">
                <a:extLst>
                  <a:ext uri="{FF2B5EF4-FFF2-40B4-BE49-F238E27FC236}">
                    <a16:creationId xmlns:a16="http://schemas.microsoft.com/office/drawing/2014/main" id="{3C6A5E73-8D36-272A-06D6-F183169C4424}"/>
                  </a:ext>
                </a:extLst>
              </p:cNvPr>
              <p:cNvGrpSpPr/>
              <p:nvPr/>
            </p:nvGrpSpPr>
            <p:grpSpPr>
              <a:xfrm>
                <a:off x="6713095" y="1400331"/>
                <a:ext cx="1752600" cy="1905000"/>
                <a:chOff x="5029200" y="1371600"/>
                <a:chExt cx="1752600" cy="1905000"/>
              </a:xfrm>
            </p:grpSpPr>
            <p:sp>
              <p:nvSpPr>
                <p:cNvPr id="71" name="4-Point Star 135">
                  <a:extLst>
                    <a:ext uri="{FF2B5EF4-FFF2-40B4-BE49-F238E27FC236}">
                      <a16:creationId xmlns:a16="http://schemas.microsoft.com/office/drawing/2014/main" id="{1D68C737-4AB0-E2E7-4F04-7960670B59C5}"/>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136">
                  <a:extLst>
                    <a:ext uri="{FF2B5EF4-FFF2-40B4-BE49-F238E27FC236}">
                      <a16:creationId xmlns:a16="http://schemas.microsoft.com/office/drawing/2014/main" id="{1BFA42F3-E12E-A674-931E-D420BBCC210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0">
                <a:extLst>
                  <a:ext uri="{FF2B5EF4-FFF2-40B4-BE49-F238E27FC236}">
                    <a16:creationId xmlns:a16="http://schemas.microsoft.com/office/drawing/2014/main" id="{FCB59F80-1E8A-7D28-E8DC-7504320C56B7}"/>
                  </a:ext>
                </a:extLst>
              </p:cNvPr>
              <p:cNvGrpSpPr/>
              <p:nvPr/>
            </p:nvGrpSpPr>
            <p:grpSpPr>
              <a:xfrm>
                <a:off x="8404486" y="1389088"/>
                <a:ext cx="1752600" cy="1905000"/>
                <a:chOff x="5029200" y="1371600"/>
                <a:chExt cx="1752600" cy="1905000"/>
              </a:xfrm>
            </p:grpSpPr>
            <p:sp>
              <p:nvSpPr>
                <p:cNvPr id="69" name="4-Point Star 133">
                  <a:extLst>
                    <a:ext uri="{FF2B5EF4-FFF2-40B4-BE49-F238E27FC236}">
                      <a16:creationId xmlns:a16="http://schemas.microsoft.com/office/drawing/2014/main" id="{32721287-6986-6FA0-AB7C-216C736D0DF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4-Point Star 134">
                  <a:extLst>
                    <a:ext uri="{FF2B5EF4-FFF2-40B4-BE49-F238E27FC236}">
                      <a16:creationId xmlns:a16="http://schemas.microsoft.com/office/drawing/2014/main" id="{EE4136AA-1E3E-6368-84AF-48AA6B7C8FA0}"/>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3">
                <a:extLst>
                  <a:ext uri="{FF2B5EF4-FFF2-40B4-BE49-F238E27FC236}">
                    <a16:creationId xmlns:a16="http://schemas.microsoft.com/office/drawing/2014/main" id="{0C8B50D8-FFAC-A4A6-CD2D-23C0F4BFC03C}"/>
                  </a:ext>
                </a:extLst>
              </p:cNvPr>
              <p:cNvGrpSpPr/>
              <p:nvPr/>
            </p:nvGrpSpPr>
            <p:grpSpPr>
              <a:xfrm>
                <a:off x="10068393" y="1389089"/>
                <a:ext cx="1752600" cy="1905000"/>
                <a:chOff x="5029200" y="1371600"/>
                <a:chExt cx="1752600" cy="1905000"/>
              </a:xfrm>
            </p:grpSpPr>
            <p:sp>
              <p:nvSpPr>
                <p:cNvPr id="67" name="4-Point Star 131">
                  <a:extLst>
                    <a:ext uri="{FF2B5EF4-FFF2-40B4-BE49-F238E27FC236}">
                      <a16:creationId xmlns:a16="http://schemas.microsoft.com/office/drawing/2014/main" id="{CFAE3060-55C5-F631-5AEF-9C7A063DFF9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4-Point Star 132">
                  <a:extLst>
                    <a:ext uri="{FF2B5EF4-FFF2-40B4-BE49-F238E27FC236}">
                      <a16:creationId xmlns:a16="http://schemas.microsoft.com/office/drawing/2014/main" id="{9EF224E1-04EA-563D-2BD9-D0C8FE2E743F}"/>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143">
              <a:extLst>
                <a:ext uri="{FF2B5EF4-FFF2-40B4-BE49-F238E27FC236}">
                  <a16:creationId xmlns:a16="http://schemas.microsoft.com/office/drawing/2014/main" id="{49B93698-6D21-7D46-06CD-751E41AE0A1E}"/>
                </a:ext>
              </a:extLst>
            </p:cNvPr>
            <p:cNvGrpSpPr/>
            <p:nvPr/>
          </p:nvGrpSpPr>
          <p:grpSpPr>
            <a:xfrm rot="4213636">
              <a:off x="1086426" y="3023269"/>
              <a:ext cx="1295400" cy="304800"/>
              <a:chOff x="5029200" y="1371600"/>
              <a:chExt cx="6791793" cy="1933731"/>
            </a:xfrm>
          </p:grpSpPr>
          <p:grpSp>
            <p:nvGrpSpPr>
              <p:cNvPr id="51" name="Group 16">
                <a:extLst>
                  <a:ext uri="{FF2B5EF4-FFF2-40B4-BE49-F238E27FC236}">
                    <a16:creationId xmlns:a16="http://schemas.microsoft.com/office/drawing/2014/main" id="{88D3E2C1-DE96-F48A-E7E4-C440E166D025}"/>
                  </a:ext>
                </a:extLst>
              </p:cNvPr>
              <p:cNvGrpSpPr/>
              <p:nvPr/>
            </p:nvGrpSpPr>
            <p:grpSpPr>
              <a:xfrm>
                <a:off x="5029200" y="1371600"/>
                <a:ext cx="1752600" cy="1905000"/>
                <a:chOff x="5029200" y="1371600"/>
                <a:chExt cx="1752600" cy="1905000"/>
              </a:xfrm>
            </p:grpSpPr>
            <p:sp>
              <p:nvSpPr>
                <p:cNvPr id="61" name="4-Point Star 125">
                  <a:extLst>
                    <a:ext uri="{FF2B5EF4-FFF2-40B4-BE49-F238E27FC236}">
                      <a16:creationId xmlns:a16="http://schemas.microsoft.com/office/drawing/2014/main" id="{0907E3A6-A38B-F698-948A-EA54F1226D8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4-Point Star 126">
                  <a:extLst>
                    <a:ext uri="{FF2B5EF4-FFF2-40B4-BE49-F238E27FC236}">
                      <a16:creationId xmlns:a16="http://schemas.microsoft.com/office/drawing/2014/main" id="{A2606027-2BCA-3F63-7134-C98F7453AE1F}"/>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7">
                <a:extLst>
                  <a:ext uri="{FF2B5EF4-FFF2-40B4-BE49-F238E27FC236}">
                    <a16:creationId xmlns:a16="http://schemas.microsoft.com/office/drawing/2014/main" id="{D36772F2-0CEC-8F58-5015-A7BABAF750FD}"/>
                  </a:ext>
                </a:extLst>
              </p:cNvPr>
              <p:cNvGrpSpPr/>
              <p:nvPr/>
            </p:nvGrpSpPr>
            <p:grpSpPr>
              <a:xfrm>
                <a:off x="6713095" y="1400331"/>
                <a:ext cx="1752600" cy="1905000"/>
                <a:chOff x="5029200" y="1371600"/>
                <a:chExt cx="1752600" cy="1905000"/>
              </a:xfrm>
            </p:grpSpPr>
            <p:sp>
              <p:nvSpPr>
                <p:cNvPr id="59" name="4-Point Star 123">
                  <a:extLst>
                    <a:ext uri="{FF2B5EF4-FFF2-40B4-BE49-F238E27FC236}">
                      <a16:creationId xmlns:a16="http://schemas.microsoft.com/office/drawing/2014/main" id="{52D93A6A-F45A-254F-7CEA-904F4F7CCAD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124">
                  <a:extLst>
                    <a:ext uri="{FF2B5EF4-FFF2-40B4-BE49-F238E27FC236}">
                      <a16:creationId xmlns:a16="http://schemas.microsoft.com/office/drawing/2014/main" id="{56C80882-9876-7C6E-632A-90238FE5667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20">
                <a:extLst>
                  <a:ext uri="{FF2B5EF4-FFF2-40B4-BE49-F238E27FC236}">
                    <a16:creationId xmlns:a16="http://schemas.microsoft.com/office/drawing/2014/main" id="{1A51D0E1-5716-53FA-310F-1E25DF59DE4F}"/>
                  </a:ext>
                </a:extLst>
              </p:cNvPr>
              <p:cNvGrpSpPr/>
              <p:nvPr/>
            </p:nvGrpSpPr>
            <p:grpSpPr>
              <a:xfrm>
                <a:off x="8404486" y="1389088"/>
                <a:ext cx="1752600" cy="1905000"/>
                <a:chOff x="5029200" y="1371600"/>
                <a:chExt cx="1752600" cy="1905000"/>
              </a:xfrm>
            </p:grpSpPr>
            <p:sp>
              <p:nvSpPr>
                <p:cNvPr id="57" name="4-Point Star 121">
                  <a:extLst>
                    <a:ext uri="{FF2B5EF4-FFF2-40B4-BE49-F238E27FC236}">
                      <a16:creationId xmlns:a16="http://schemas.microsoft.com/office/drawing/2014/main" id="{2369EDDE-3428-BC60-3E11-ECADFD5EFD5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122">
                  <a:extLst>
                    <a:ext uri="{FF2B5EF4-FFF2-40B4-BE49-F238E27FC236}">
                      <a16:creationId xmlns:a16="http://schemas.microsoft.com/office/drawing/2014/main" id="{609FF577-7F2A-1D43-BB3B-41F72CCA01E0}"/>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3">
                <a:extLst>
                  <a:ext uri="{FF2B5EF4-FFF2-40B4-BE49-F238E27FC236}">
                    <a16:creationId xmlns:a16="http://schemas.microsoft.com/office/drawing/2014/main" id="{AED83EF8-AA7A-3474-C3CD-BB1690C3A3CB}"/>
                  </a:ext>
                </a:extLst>
              </p:cNvPr>
              <p:cNvGrpSpPr/>
              <p:nvPr/>
            </p:nvGrpSpPr>
            <p:grpSpPr>
              <a:xfrm>
                <a:off x="10068393" y="1389089"/>
                <a:ext cx="1752600" cy="1905000"/>
                <a:chOff x="5029200" y="1371600"/>
                <a:chExt cx="1752600" cy="1905000"/>
              </a:xfrm>
            </p:grpSpPr>
            <p:sp>
              <p:nvSpPr>
                <p:cNvPr id="55" name="4-Point Star 119">
                  <a:extLst>
                    <a:ext uri="{FF2B5EF4-FFF2-40B4-BE49-F238E27FC236}">
                      <a16:creationId xmlns:a16="http://schemas.microsoft.com/office/drawing/2014/main" id="{E26C0A50-294A-D293-433B-47FCD842C40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4-Point Star 120">
                  <a:extLst>
                    <a:ext uri="{FF2B5EF4-FFF2-40B4-BE49-F238E27FC236}">
                      <a16:creationId xmlns:a16="http://schemas.microsoft.com/office/drawing/2014/main" id="{245DF0FF-8DCB-7BF8-0CAB-85AF97A1356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156">
              <a:extLst>
                <a:ext uri="{FF2B5EF4-FFF2-40B4-BE49-F238E27FC236}">
                  <a16:creationId xmlns:a16="http://schemas.microsoft.com/office/drawing/2014/main" id="{6CF63D17-A20B-ED2B-39A6-A4C7AF96A867}"/>
                </a:ext>
              </a:extLst>
            </p:cNvPr>
            <p:cNvGrpSpPr/>
            <p:nvPr/>
          </p:nvGrpSpPr>
          <p:grpSpPr>
            <a:xfrm rot="17386364" flipH="1">
              <a:off x="1467425" y="3023268"/>
              <a:ext cx="1295400" cy="304800"/>
              <a:chOff x="5029200" y="1371600"/>
              <a:chExt cx="6791793" cy="1933731"/>
            </a:xfrm>
          </p:grpSpPr>
          <p:grpSp>
            <p:nvGrpSpPr>
              <p:cNvPr id="39" name="Group 16">
                <a:extLst>
                  <a:ext uri="{FF2B5EF4-FFF2-40B4-BE49-F238E27FC236}">
                    <a16:creationId xmlns:a16="http://schemas.microsoft.com/office/drawing/2014/main" id="{4C297538-8DB2-D4B6-2E97-6217FD2C3699}"/>
                  </a:ext>
                </a:extLst>
              </p:cNvPr>
              <p:cNvGrpSpPr/>
              <p:nvPr/>
            </p:nvGrpSpPr>
            <p:grpSpPr>
              <a:xfrm>
                <a:off x="5029200" y="1371600"/>
                <a:ext cx="1752600" cy="1905000"/>
                <a:chOff x="5029200" y="1371600"/>
                <a:chExt cx="1752600" cy="1905000"/>
              </a:xfrm>
            </p:grpSpPr>
            <p:sp>
              <p:nvSpPr>
                <p:cNvPr id="49" name="4-Point Star 113">
                  <a:extLst>
                    <a:ext uri="{FF2B5EF4-FFF2-40B4-BE49-F238E27FC236}">
                      <a16:creationId xmlns:a16="http://schemas.microsoft.com/office/drawing/2014/main" id="{F68618B4-0E3E-77CF-C39A-37B648282F7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114">
                  <a:extLst>
                    <a:ext uri="{FF2B5EF4-FFF2-40B4-BE49-F238E27FC236}">
                      <a16:creationId xmlns:a16="http://schemas.microsoft.com/office/drawing/2014/main" id="{E6CC85CC-8A49-F362-32F6-A72EB079358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7">
                <a:extLst>
                  <a:ext uri="{FF2B5EF4-FFF2-40B4-BE49-F238E27FC236}">
                    <a16:creationId xmlns:a16="http://schemas.microsoft.com/office/drawing/2014/main" id="{9F976EE4-AC44-01A7-FE84-388A8B2BB3FF}"/>
                  </a:ext>
                </a:extLst>
              </p:cNvPr>
              <p:cNvGrpSpPr/>
              <p:nvPr/>
            </p:nvGrpSpPr>
            <p:grpSpPr>
              <a:xfrm>
                <a:off x="6713095" y="1400331"/>
                <a:ext cx="1752600" cy="1905000"/>
                <a:chOff x="5029200" y="1371600"/>
                <a:chExt cx="1752600" cy="1905000"/>
              </a:xfrm>
            </p:grpSpPr>
            <p:sp>
              <p:nvSpPr>
                <p:cNvPr id="47" name="4-Point Star 111">
                  <a:extLst>
                    <a:ext uri="{FF2B5EF4-FFF2-40B4-BE49-F238E27FC236}">
                      <a16:creationId xmlns:a16="http://schemas.microsoft.com/office/drawing/2014/main" id="{81530CDA-42AD-D02F-6F05-28DDE081C96B}"/>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112">
                  <a:extLst>
                    <a:ext uri="{FF2B5EF4-FFF2-40B4-BE49-F238E27FC236}">
                      <a16:creationId xmlns:a16="http://schemas.microsoft.com/office/drawing/2014/main" id="{C475C103-1440-1605-15E0-F7DDE320D55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0">
                <a:extLst>
                  <a:ext uri="{FF2B5EF4-FFF2-40B4-BE49-F238E27FC236}">
                    <a16:creationId xmlns:a16="http://schemas.microsoft.com/office/drawing/2014/main" id="{908D9AC4-A0C9-7E60-5B8E-6CA84E6E7D21}"/>
                  </a:ext>
                </a:extLst>
              </p:cNvPr>
              <p:cNvGrpSpPr/>
              <p:nvPr/>
            </p:nvGrpSpPr>
            <p:grpSpPr>
              <a:xfrm>
                <a:off x="8404486" y="1389088"/>
                <a:ext cx="1752600" cy="1905000"/>
                <a:chOff x="5029200" y="1371600"/>
                <a:chExt cx="1752600" cy="1905000"/>
              </a:xfrm>
            </p:grpSpPr>
            <p:sp>
              <p:nvSpPr>
                <p:cNvPr id="45" name="4-Point Star 109">
                  <a:extLst>
                    <a:ext uri="{FF2B5EF4-FFF2-40B4-BE49-F238E27FC236}">
                      <a16:creationId xmlns:a16="http://schemas.microsoft.com/office/drawing/2014/main" id="{8CE74696-3721-76B4-0CC0-38501F4639A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110">
                  <a:extLst>
                    <a:ext uri="{FF2B5EF4-FFF2-40B4-BE49-F238E27FC236}">
                      <a16:creationId xmlns:a16="http://schemas.microsoft.com/office/drawing/2014/main" id="{46F4A696-C25C-C2B1-FA92-1D0CBDBF9312}"/>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3">
                <a:extLst>
                  <a:ext uri="{FF2B5EF4-FFF2-40B4-BE49-F238E27FC236}">
                    <a16:creationId xmlns:a16="http://schemas.microsoft.com/office/drawing/2014/main" id="{775CAC31-05C0-E501-8107-2E6EDCCDC2C7}"/>
                  </a:ext>
                </a:extLst>
              </p:cNvPr>
              <p:cNvGrpSpPr/>
              <p:nvPr/>
            </p:nvGrpSpPr>
            <p:grpSpPr>
              <a:xfrm>
                <a:off x="10068393" y="1389089"/>
                <a:ext cx="1752600" cy="1905000"/>
                <a:chOff x="5029200" y="1371600"/>
                <a:chExt cx="1752600" cy="1905000"/>
              </a:xfrm>
            </p:grpSpPr>
            <p:sp>
              <p:nvSpPr>
                <p:cNvPr id="43" name="4-Point Star 107">
                  <a:extLst>
                    <a:ext uri="{FF2B5EF4-FFF2-40B4-BE49-F238E27FC236}">
                      <a16:creationId xmlns:a16="http://schemas.microsoft.com/office/drawing/2014/main" id="{11C7A73B-65C2-4C2D-5A31-512F1C69818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108">
                  <a:extLst>
                    <a:ext uri="{FF2B5EF4-FFF2-40B4-BE49-F238E27FC236}">
                      <a16:creationId xmlns:a16="http://schemas.microsoft.com/office/drawing/2014/main" id="{6F0FE0FD-97F5-DF5E-2C46-3CC101D2431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 name="Plaque 36">
              <a:extLst>
                <a:ext uri="{FF2B5EF4-FFF2-40B4-BE49-F238E27FC236}">
                  <a16:creationId xmlns:a16="http://schemas.microsoft.com/office/drawing/2014/main" id="{A2F3685D-3018-C43E-AADB-A072B11ECF9D}"/>
                </a:ext>
              </a:extLst>
            </p:cNvPr>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FE581793-51F6-12D0-CC5F-D708835CDE0D}"/>
                </a:ext>
              </a:extLst>
            </p:cNvPr>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B901F28-5E3E-81A7-27FE-92BF08B12E74}"/>
              </a:ext>
            </a:extLst>
          </p:cNvPr>
          <p:cNvGrpSpPr/>
          <p:nvPr/>
        </p:nvGrpSpPr>
        <p:grpSpPr>
          <a:xfrm>
            <a:off x="2009673" y="2816073"/>
            <a:ext cx="1726849" cy="3660521"/>
            <a:chOff x="1048251" y="1600200"/>
            <a:chExt cx="2120892" cy="4495800"/>
          </a:xfrm>
        </p:grpSpPr>
        <p:sp>
          <p:nvSpPr>
            <p:cNvPr id="92" name="Oval 62">
              <a:extLst>
                <a:ext uri="{FF2B5EF4-FFF2-40B4-BE49-F238E27FC236}">
                  <a16:creationId xmlns:a16="http://schemas.microsoft.com/office/drawing/2014/main" id="{E10B10E8-AF14-016B-020E-F9F689F0CDB6}"/>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1BB7243-1E82-70E1-3374-F8AD0DAF2ECD}"/>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D6F94C5-5D3E-7B94-590D-971BA4206540}"/>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5D276990-4CC9-2FAA-EC93-60D8CDC1A385}"/>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a:extLst>
                <a:ext uri="{FF2B5EF4-FFF2-40B4-BE49-F238E27FC236}">
                  <a16:creationId xmlns:a16="http://schemas.microsoft.com/office/drawing/2014/main" id="{71685771-14E1-53F2-7F6F-69D557F4671C}"/>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D64758ED-E4E4-FD1A-F65B-9A54FD342987}"/>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1D2A07FC-1BC4-82D6-1D98-E14E5F33192E}"/>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24DE96F2-F270-E4BD-4F65-EACB6971398B}"/>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a:extLst>
                <a:ext uri="{FF2B5EF4-FFF2-40B4-BE49-F238E27FC236}">
                  <a16:creationId xmlns:a16="http://schemas.microsoft.com/office/drawing/2014/main" id="{A1C48E01-CD67-05CD-B274-542C1AFCCA1A}"/>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2DAF6A10-139B-D238-98FA-D3D902538270}"/>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a:extLst>
                <a:ext uri="{FF2B5EF4-FFF2-40B4-BE49-F238E27FC236}">
                  <a16:creationId xmlns:a16="http://schemas.microsoft.com/office/drawing/2014/main" id="{147F3DF7-E298-65E4-3735-0BE95AB9DDE4}"/>
                </a:ext>
              </a:extLst>
            </p:cNvPr>
            <p:cNvSpPr/>
            <p:nvPr/>
          </p:nvSpPr>
          <p:spPr>
            <a:xfrm rot="671737">
              <a:off x="1277925" y="2193892"/>
              <a:ext cx="444070" cy="1098357"/>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a:extLst>
                <a:ext uri="{FF2B5EF4-FFF2-40B4-BE49-F238E27FC236}">
                  <a16:creationId xmlns:a16="http://schemas.microsoft.com/office/drawing/2014/main" id="{9EB78209-2BA4-413D-77B7-493933CB046F}"/>
                </a:ext>
              </a:extLst>
            </p:cNvPr>
            <p:cNvSpPr/>
            <p:nvPr/>
          </p:nvSpPr>
          <p:spPr>
            <a:xfrm rot="20928263" flipH="1">
              <a:off x="2430420" y="2333258"/>
              <a:ext cx="506360" cy="965173"/>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hord 103">
              <a:extLst>
                <a:ext uri="{FF2B5EF4-FFF2-40B4-BE49-F238E27FC236}">
                  <a16:creationId xmlns:a16="http://schemas.microsoft.com/office/drawing/2014/main" id="{E0026418-C161-918A-AECE-7E91995AED56}"/>
                </a:ext>
              </a:extLst>
            </p:cNvPr>
            <p:cNvSpPr/>
            <p:nvPr/>
          </p:nvSpPr>
          <p:spPr>
            <a:xfrm rot="7621963">
              <a:off x="1473683" y="1625975"/>
              <a:ext cx="1196357" cy="1144807"/>
            </a:xfrm>
            <a:prstGeom prst="chord">
              <a:avLst>
                <a:gd name="adj1" fmla="val 2700000"/>
                <a:gd name="adj2" fmla="val 14305134"/>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75">
              <a:extLst>
                <a:ext uri="{FF2B5EF4-FFF2-40B4-BE49-F238E27FC236}">
                  <a16:creationId xmlns:a16="http://schemas.microsoft.com/office/drawing/2014/main" id="{47451122-B6DA-6252-BDAA-85845D731702}"/>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46">
              <a:extLst>
                <a:ext uri="{FF2B5EF4-FFF2-40B4-BE49-F238E27FC236}">
                  <a16:creationId xmlns:a16="http://schemas.microsoft.com/office/drawing/2014/main" id="{1CAB24CE-1CAB-1DCC-5909-A5F0383E1818}"/>
                </a:ext>
              </a:extLst>
            </p:cNvPr>
            <p:cNvGrpSpPr/>
            <p:nvPr/>
          </p:nvGrpSpPr>
          <p:grpSpPr>
            <a:xfrm>
              <a:off x="1398319" y="5522026"/>
              <a:ext cx="1371600" cy="242455"/>
              <a:chOff x="1447800" y="7148945"/>
              <a:chExt cx="2885704" cy="938151"/>
            </a:xfrm>
          </p:grpSpPr>
          <p:grpSp>
            <p:nvGrpSpPr>
              <p:cNvPr id="127" name="Group 39">
                <a:extLst>
                  <a:ext uri="{FF2B5EF4-FFF2-40B4-BE49-F238E27FC236}">
                    <a16:creationId xmlns:a16="http://schemas.microsoft.com/office/drawing/2014/main" id="{DFAE36BD-E33C-B1F4-7E90-B16052725772}"/>
                  </a:ext>
                </a:extLst>
              </p:cNvPr>
              <p:cNvGrpSpPr/>
              <p:nvPr/>
            </p:nvGrpSpPr>
            <p:grpSpPr>
              <a:xfrm>
                <a:off x="3571504" y="7148945"/>
                <a:ext cx="762000" cy="914400"/>
                <a:chOff x="1447800" y="7162800"/>
                <a:chExt cx="762000" cy="914400"/>
              </a:xfrm>
            </p:grpSpPr>
            <p:grpSp>
              <p:nvGrpSpPr>
                <p:cNvPr id="142" name="Group 25">
                  <a:extLst>
                    <a:ext uri="{FF2B5EF4-FFF2-40B4-BE49-F238E27FC236}">
                      <a16:creationId xmlns:a16="http://schemas.microsoft.com/office/drawing/2014/main" id="{51979018-E395-C283-99FA-4730DAF68F4C}"/>
                    </a:ext>
                  </a:extLst>
                </p:cNvPr>
                <p:cNvGrpSpPr/>
                <p:nvPr/>
              </p:nvGrpSpPr>
              <p:grpSpPr>
                <a:xfrm>
                  <a:off x="1447800" y="7162800"/>
                  <a:ext cx="762000" cy="914400"/>
                  <a:chOff x="3276600" y="990600"/>
                  <a:chExt cx="762000" cy="914400"/>
                </a:xfrm>
              </p:grpSpPr>
              <p:sp>
                <p:nvSpPr>
                  <p:cNvPr id="144" name="Oval 143">
                    <a:extLst>
                      <a:ext uri="{FF2B5EF4-FFF2-40B4-BE49-F238E27FC236}">
                        <a16:creationId xmlns:a16="http://schemas.microsoft.com/office/drawing/2014/main" id="{BA6097A8-D81C-3F36-78A2-8DBE08F86EFC}"/>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215">
                    <a:extLst>
                      <a:ext uri="{FF2B5EF4-FFF2-40B4-BE49-F238E27FC236}">
                        <a16:creationId xmlns:a16="http://schemas.microsoft.com/office/drawing/2014/main" id="{5FDD4E6B-EBF9-FE03-1963-675A362C4A77}"/>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Diamond 142">
                  <a:extLst>
                    <a:ext uri="{FF2B5EF4-FFF2-40B4-BE49-F238E27FC236}">
                      <a16:creationId xmlns:a16="http://schemas.microsoft.com/office/drawing/2014/main" id="{19BC13C4-577B-C7E3-E049-61A90051B7E9}"/>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32">
                <a:extLst>
                  <a:ext uri="{FF2B5EF4-FFF2-40B4-BE49-F238E27FC236}">
                    <a16:creationId xmlns:a16="http://schemas.microsoft.com/office/drawing/2014/main" id="{1EC89531-5589-B6F5-E416-0D4C0045CE2E}"/>
                  </a:ext>
                </a:extLst>
              </p:cNvPr>
              <p:cNvGrpSpPr/>
              <p:nvPr/>
            </p:nvGrpSpPr>
            <p:grpSpPr>
              <a:xfrm>
                <a:off x="2514599" y="7172696"/>
                <a:ext cx="1129975" cy="914400"/>
                <a:chOff x="1447800" y="7162800"/>
                <a:chExt cx="1129975" cy="914400"/>
              </a:xfrm>
            </p:grpSpPr>
            <p:grpSp>
              <p:nvGrpSpPr>
                <p:cNvPr id="136" name="Group 25">
                  <a:extLst>
                    <a:ext uri="{FF2B5EF4-FFF2-40B4-BE49-F238E27FC236}">
                      <a16:creationId xmlns:a16="http://schemas.microsoft.com/office/drawing/2014/main" id="{26B98D8D-DDCC-69C1-19C7-995439884338}"/>
                    </a:ext>
                  </a:extLst>
                </p:cNvPr>
                <p:cNvGrpSpPr/>
                <p:nvPr/>
              </p:nvGrpSpPr>
              <p:grpSpPr>
                <a:xfrm>
                  <a:off x="1447800" y="7162800"/>
                  <a:ext cx="762000" cy="914400"/>
                  <a:chOff x="3276600" y="990600"/>
                  <a:chExt cx="762000" cy="914400"/>
                </a:xfrm>
              </p:grpSpPr>
              <p:sp>
                <p:nvSpPr>
                  <p:cNvPr id="140" name="Oval 37">
                    <a:extLst>
                      <a:ext uri="{FF2B5EF4-FFF2-40B4-BE49-F238E27FC236}">
                        <a16:creationId xmlns:a16="http://schemas.microsoft.com/office/drawing/2014/main" id="{04A1BF89-014A-B334-EC2D-E933B7B9492D}"/>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38">
                    <a:extLst>
                      <a:ext uri="{FF2B5EF4-FFF2-40B4-BE49-F238E27FC236}">
                        <a16:creationId xmlns:a16="http://schemas.microsoft.com/office/drawing/2014/main" id="{D0D75EF9-F099-37F2-58D6-F05508A0D914}"/>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Quad Arrow 207">
                  <a:extLst>
                    <a:ext uri="{FF2B5EF4-FFF2-40B4-BE49-F238E27FC236}">
                      <a16:creationId xmlns:a16="http://schemas.microsoft.com/office/drawing/2014/main" id="{35589F5D-DD25-2582-CDB5-7231BB060A44}"/>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a:extLst>
                    <a:ext uri="{FF2B5EF4-FFF2-40B4-BE49-F238E27FC236}">
                      <a16:creationId xmlns:a16="http://schemas.microsoft.com/office/drawing/2014/main" id="{AD8B369F-A535-F296-F2C6-9AE6C1773B45}"/>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a:extLst>
                    <a:ext uri="{FF2B5EF4-FFF2-40B4-BE49-F238E27FC236}">
                      <a16:creationId xmlns:a16="http://schemas.microsoft.com/office/drawing/2014/main" id="{4542230E-B376-85E5-8DC4-B074FDD24A1F}"/>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31">
                <a:extLst>
                  <a:ext uri="{FF2B5EF4-FFF2-40B4-BE49-F238E27FC236}">
                    <a16:creationId xmlns:a16="http://schemas.microsoft.com/office/drawing/2014/main" id="{5DF27202-EC45-7B08-D45B-B20A189D87E0}"/>
                  </a:ext>
                </a:extLst>
              </p:cNvPr>
              <p:cNvGrpSpPr/>
              <p:nvPr/>
            </p:nvGrpSpPr>
            <p:grpSpPr>
              <a:xfrm>
                <a:off x="1447800" y="7162800"/>
                <a:ext cx="1129975" cy="914400"/>
                <a:chOff x="1447800" y="7162800"/>
                <a:chExt cx="1129975" cy="914400"/>
              </a:xfrm>
            </p:grpSpPr>
            <p:grpSp>
              <p:nvGrpSpPr>
                <p:cNvPr id="130" name="Group 25">
                  <a:extLst>
                    <a:ext uri="{FF2B5EF4-FFF2-40B4-BE49-F238E27FC236}">
                      <a16:creationId xmlns:a16="http://schemas.microsoft.com/office/drawing/2014/main" id="{54A12C20-AA0A-B315-D688-845F18CD9912}"/>
                    </a:ext>
                  </a:extLst>
                </p:cNvPr>
                <p:cNvGrpSpPr/>
                <p:nvPr/>
              </p:nvGrpSpPr>
              <p:grpSpPr>
                <a:xfrm>
                  <a:off x="1447800" y="7162800"/>
                  <a:ext cx="762000" cy="914400"/>
                  <a:chOff x="3276600" y="990600"/>
                  <a:chExt cx="762000" cy="914400"/>
                </a:xfrm>
              </p:grpSpPr>
              <p:sp>
                <p:nvSpPr>
                  <p:cNvPr id="134" name="Oval 26">
                    <a:extLst>
                      <a:ext uri="{FF2B5EF4-FFF2-40B4-BE49-F238E27FC236}">
                        <a16:creationId xmlns:a16="http://schemas.microsoft.com/office/drawing/2014/main" id="{1CB4A982-C7EF-8193-A456-6AF75CAA419B}"/>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27">
                    <a:extLst>
                      <a:ext uri="{FF2B5EF4-FFF2-40B4-BE49-F238E27FC236}">
                        <a16:creationId xmlns:a16="http://schemas.microsoft.com/office/drawing/2014/main" id="{B64A6125-7CDC-4DA0-7958-2AE3DE3309AB}"/>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Quad Arrow 28">
                  <a:extLst>
                    <a:ext uri="{FF2B5EF4-FFF2-40B4-BE49-F238E27FC236}">
                      <a16:creationId xmlns:a16="http://schemas.microsoft.com/office/drawing/2014/main" id="{DEBC10AF-7FFF-B584-6537-4696B74F59A6}"/>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29">
                  <a:extLst>
                    <a:ext uri="{FF2B5EF4-FFF2-40B4-BE49-F238E27FC236}">
                      <a16:creationId xmlns:a16="http://schemas.microsoft.com/office/drawing/2014/main" id="{63CA15FF-6831-2742-FF24-F770AEDB6135}"/>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30">
                  <a:extLst>
                    <a:ext uri="{FF2B5EF4-FFF2-40B4-BE49-F238E27FC236}">
                      <a16:creationId xmlns:a16="http://schemas.microsoft.com/office/drawing/2014/main" id="{E932BD7F-4A47-0CB8-2FE0-781FE113A51A}"/>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47">
              <a:extLst>
                <a:ext uri="{FF2B5EF4-FFF2-40B4-BE49-F238E27FC236}">
                  <a16:creationId xmlns:a16="http://schemas.microsoft.com/office/drawing/2014/main" id="{03CB70AE-80F6-0955-2C4A-09BC74B14C17}"/>
                </a:ext>
              </a:extLst>
            </p:cNvPr>
            <p:cNvGrpSpPr/>
            <p:nvPr/>
          </p:nvGrpSpPr>
          <p:grpSpPr>
            <a:xfrm>
              <a:off x="1420090" y="2123704"/>
              <a:ext cx="1371600" cy="242455"/>
              <a:chOff x="1447800" y="7148945"/>
              <a:chExt cx="2885704" cy="938151"/>
            </a:xfrm>
          </p:grpSpPr>
          <p:grpSp>
            <p:nvGrpSpPr>
              <p:cNvPr id="108" name="Group 39">
                <a:extLst>
                  <a:ext uri="{FF2B5EF4-FFF2-40B4-BE49-F238E27FC236}">
                    <a16:creationId xmlns:a16="http://schemas.microsoft.com/office/drawing/2014/main" id="{A4972971-59AE-69DB-0CF5-9BC66EEB1AF8}"/>
                  </a:ext>
                </a:extLst>
              </p:cNvPr>
              <p:cNvGrpSpPr/>
              <p:nvPr/>
            </p:nvGrpSpPr>
            <p:grpSpPr>
              <a:xfrm>
                <a:off x="3571504" y="7148945"/>
                <a:ext cx="762000" cy="914400"/>
                <a:chOff x="1447800" y="7162800"/>
                <a:chExt cx="762000" cy="914400"/>
              </a:xfrm>
            </p:grpSpPr>
            <p:grpSp>
              <p:nvGrpSpPr>
                <p:cNvPr id="123" name="Group 25">
                  <a:extLst>
                    <a:ext uri="{FF2B5EF4-FFF2-40B4-BE49-F238E27FC236}">
                      <a16:creationId xmlns:a16="http://schemas.microsoft.com/office/drawing/2014/main" id="{0A1EA120-71C3-4F43-DEEA-7733BB1B5CF2}"/>
                    </a:ext>
                  </a:extLst>
                </p:cNvPr>
                <p:cNvGrpSpPr/>
                <p:nvPr/>
              </p:nvGrpSpPr>
              <p:grpSpPr>
                <a:xfrm>
                  <a:off x="1447800" y="7162800"/>
                  <a:ext cx="762000" cy="914400"/>
                  <a:chOff x="3276600" y="990600"/>
                  <a:chExt cx="762000" cy="914400"/>
                </a:xfrm>
              </p:grpSpPr>
              <p:sp>
                <p:nvSpPr>
                  <p:cNvPr id="125" name="Oval 124">
                    <a:extLst>
                      <a:ext uri="{FF2B5EF4-FFF2-40B4-BE49-F238E27FC236}">
                        <a16:creationId xmlns:a16="http://schemas.microsoft.com/office/drawing/2014/main" id="{9C29F6BB-CA5B-1175-9451-6C1D790A7A78}"/>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Quad Arrow 196">
                    <a:extLst>
                      <a:ext uri="{FF2B5EF4-FFF2-40B4-BE49-F238E27FC236}">
                        <a16:creationId xmlns:a16="http://schemas.microsoft.com/office/drawing/2014/main" id="{37DC89DA-F770-69D7-AD0F-2981CDF0AFA4}"/>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Diamond 123">
                  <a:extLst>
                    <a:ext uri="{FF2B5EF4-FFF2-40B4-BE49-F238E27FC236}">
                      <a16:creationId xmlns:a16="http://schemas.microsoft.com/office/drawing/2014/main" id="{18B97C15-8726-4971-55F4-6ECA5FDEED73}"/>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32">
                <a:extLst>
                  <a:ext uri="{FF2B5EF4-FFF2-40B4-BE49-F238E27FC236}">
                    <a16:creationId xmlns:a16="http://schemas.microsoft.com/office/drawing/2014/main" id="{239F999C-848E-AE76-AEC1-DC022A33F32A}"/>
                  </a:ext>
                </a:extLst>
              </p:cNvPr>
              <p:cNvGrpSpPr/>
              <p:nvPr/>
            </p:nvGrpSpPr>
            <p:grpSpPr>
              <a:xfrm>
                <a:off x="2514599" y="7172696"/>
                <a:ext cx="1129975" cy="914400"/>
                <a:chOff x="1447800" y="7162800"/>
                <a:chExt cx="1129975" cy="914400"/>
              </a:xfrm>
            </p:grpSpPr>
            <p:grpSp>
              <p:nvGrpSpPr>
                <p:cNvPr id="117" name="Group 25">
                  <a:extLst>
                    <a:ext uri="{FF2B5EF4-FFF2-40B4-BE49-F238E27FC236}">
                      <a16:creationId xmlns:a16="http://schemas.microsoft.com/office/drawing/2014/main" id="{9F5E9F09-64C0-6505-09EB-F09228F5ACC4}"/>
                    </a:ext>
                  </a:extLst>
                </p:cNvPr>
                <p:cNvGrpSpPr/>
                <p:nvPr/>
              </p:nvGrpSpPr>
              <p:grpSpPr>
                <a:xfrm>
                  <a:off x="1447800" y="7162800"/>
                  <a:ext cx="762000" cy="914400"/>
                  <a:chOff x="3276600" y="990600"/>
                  <a:chExt cx="762000" cy="914400"/>
                </a:xfrm>
              </p:grpSpPr>
              <p:sp>
                <p:nvSpPr>
                  <p:cNvPr id="121" name="Oval 120">
                    <a:extLst>
                      <a:ext uri="{FF2B5EF4-FFF2-40B4-BE49-F238E27FC236}">
                        <a16:creationId xmlns:a16="http://schemas.microsoft.com/office/drawing/2014/main" id="{BD53733C-6672-8A23-7A20-12FD1AECFF87}"/>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192">
                    <a:extLst>
                      <a:ext uri="{FF2B5EF4-FFF2-40B4-BE49-F238E27FC236}">
                        <a16:creationId xmlns:a16="http://schemas.microsoft.com/office/drawing/2014/main" id="{410D5FBB-390E-6663-75FD-0CF2FA6685BD}"/>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Quad Arrow 188">
                  <a:extLst>
                    <a:ext uri="{FF2B5EF4-FFF2-40B4-BE49-F238E27FC236}">
                      <a16:creationId xmlns:a16="http://schemas.microsoft.com/office/drawing/2014/main" id="{9919A388-69B9-7954-0534-3C12D052EC07}"/>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a:extLst>
                    <a:ext uri="{FF2B5EF4-FFF2-40B4-BE49-F238E27FC236}">
                      <a16:creationId xmlns:a16="http://schemas.microsoft.com/office/drawing/2014/main" id="{8D84E840-C23D-5B19-48F9-31B6A9CE707B}"/>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a:extLst>
                    <a:ext uri="{FF2B5EF4-FFF2-40B4-BE49-F238E27FC236}">
                      <a16:creationId xmlns:a16="http://schemas.microsoft.com/office/drawing/2014/main" id="{39C4C31A-B536-B30F-FB80-3ACC2C62A799}"/>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31">
                <a:extLst>
                  <a:ext uri="{FF2B5EF4-FFF2-40B4-BE49-F238E27FC236}">
                    <a16:creationId xmlns:a16="http://schemas.microsoft.com/office/drawing/2014/main" id="{B561E640-8303-7B30-CE4C-DF43DEC78986}"/>
                  </a:ext>
                </a:extLst>
              </p:cNvPr>
              <p:cNvGrpSpPr/>
              <p:nvPr/>
            </p:nvGrpSpPr>
            <p:grpSpPr>
              <a:xfrm>
                <a:off x="1447800" y="7162800"/>
                <a:ext cx="1129975" cy="914400"/>
                <a:chOff x="1447800" y="7162800"/>
                <a:chExt cx="1129975" cy="914400"/>
              </a:xfrm>
            </p:grpSpPr>
            <p:grpSp>
              <p:nvGrpSpPr>
                <p:cNvPr id="111" name="Group 25">
                  <a:extLst>
                    <a:ext uri="{FF2B5EF4-FFF2-40B4-BE49-F238E27FC236}">
                      <a16:creationId xmlns:a16="http://schemas.microsoft.com/office/drawing/2014/main" id="{99185D73-8D25-091D-47D7-E439C6B78D4F}"/>
                    </a:ext>
                  </a:extLst>
                </p:cNvPr>
                <p:cNvGrpSpPr/>
                <p:nvPr/>
              </p:nvGrpSpPr>
              <p:grpSpPr>
                <a:xfrm>
                  <a:off x="1447800" y="7162800"/>
                  <a:ext cx="762000" cy="914400"/>
                  <a:chOff x="3276600" y="990600"/>
                  <a:chExt cx="762000" cy="914400"/>
                </a:xfrm>
              </p:grpSpPr>
              <p:sp>
                <p:nvSpPr>
                  <p:cNvPr id="115" name="Oval 114">
                    <a:extLst>
                      <a:ext uri="{FF2B5EF4-FFF2-40B4-BE49-F238E27FC236}">
                        <a16:creationId xmlns:a16="http://schemas.microsoft.com/office/drawing/2014/main" id="{D1E0A187-DFB7-BBA8-15BE-15E04C5DBFCC}"/>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86">
                    <a:extLst>
                      <a:ext uri="{FF2B5EF4-FFF2-40B4-BE49-F238E27FC236}">
                        <a16:creationId xmlns:a16="http://schemas.microsoft.com/office/drawing/2014/main" id="{5655C5C3-7EAA-DA25-92F5-05DB8350DB50}"/>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Quad Arrow 182">
                  <a:extLst>
                    <a:ext uri="{FF2B5EF4-FFF2-40B4-BE49-F238E27FC236}">
                      <a16:creationId xmlns:a16="http://schemas.microsoft.com/office/drawing/2014/main" id="{01307FAD-7E00-8214-CE87-93657BA9C506}"/>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a:extLst>
                    <a:ext uri="{FF2B5EF4-FFF2-40B4-BE49-F238E27FC236}">
                      <a16:creationId xmlns:a16="http://schemas.microsoft.com/office/drawing/2014/main" id="{5AB4C9BB-579A-42B1-F8DC-8553B2C8A760}"/>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a:extLst>
                    <a:ext uri="{FF2B5EF4-FFF2-40B4-BE49-F238E27FC236}">
                      <a16:creationId xmlns:a16="http://schemas.microsoft.com/office/drawing/2014/main" id="{366ECA60-E5D4-1D4B-99A4-4BE94C24A146}"/>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3623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a:extLst>
              <a:ext uri="{FF2B5EF4-FFF2-40B4-BE49-F238E27FC236}">
                <a16:creationId xmlns:a16="http://schemas.microsoft.com/office/drawing/2014/main" id="{8E9C8DC4-DC6F-416C-8E7B-9985A65C4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79832" y="6550223"/>
            <a:ext cx="9144000" cy="307777"/>
          </a:xfrm>
          <a:prstGeom prst="rect">
            <a:avLst/>
          </a:prstGeom>
          <a:noFill/>
        </p:spPr>
        <p:txBody>
          <a:bodyPr wrap="square" rtlCol="0">
            <a:spAutoFit/>
          </a:bodyPr>
          <a:lstStyle/>
          <a:p>
            <a:r>
              <a:rPr lang="en-US" sz="1400" dirty="0"/>
              <a:t>Jacob 7:11-13</a:t>
            </a:r>
          </a:p>
        </p:txBody>
      </p:sp>
      <p:grpSp>
        <p:nvGrpSpPr>
          <p:cNvPr id="65" name="Group 98"/>
          <p:cNvGrpSpPr/>
          <p:nvPr/>
        </p:nvGrpSpPr>
        <p:grpSpPr>
          <a:xfrm flipH="1">
            <a:off x="7467600" y="304800"/>
            <a:ext cx="2743200" cy="1828800"/>
            <a:chOff x="685800" y="838200"/>
            <a:chExt cx="2743200" cy="1828800"/>
          </a:xfrm>
        </p:grpSpPr>
        <p:sp>
          <p:nvSpPr>
            <p:cNvPr id="100" name="Rectangular Callout 99"/>
            <p:cNvSpPr/>
            <p:nvPr/>
          </p:nvSpPr>
          <p:spPr>
            <a:xfrm>
              <a:off x="762000" y="838200"/>
              <a:ext cx="2667000" cy="182880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685800" y="914400"/>
              <a:ext cx="2590800" cy="1477328"/>
            </a:xfrm>
            <a:prstGeom prst="rect">
              <a:avLst/>
            </a:prstGeom>
            <a:noFill/>
          </p:spPr>
          <p:txBody>
            <a:bodyPr wrap="square" rtlCol="0">
              <a:spAutoFit/>
            </a:bodyPr>
            <a:lstStyle/>
            <a:p>
              <a:r>
                <a:rPr lang="en-US" dirty="0"/>
                <a:t>Then you do not understand them, for they truly testify of Christ. All the prophets have spoken of a Christ</a:t>
              </a:r>
            </a:p>
          </p:txBody>
        </p:sp>
      </p:grpSp>
      <p:grpSp>
        <p:nvGrpSpPr>
          <p:cNvPr id="103" name="Group 97"/>
          <p:cNvGrpSpPr/>
          <p:nvPr/>
        </p:nvGrpSpPr>
        <p:grpSpPr>
          <a:xfrm>
            <a:off x="2938272" y="1213104"/>
            <a:ext cx="2743200" cy="1830526"/>
            <a:chOff x="762000" y="1066800"/>
            <a:chExt cx="2667000" cy="1830526"/>
          </a:xfrm>
        </p:grpSpPr>
        <p:sp>
          <p:nvSpPr>
            <p:cNvPr id="104" name="Rectangular Callout 103"/>
            <p:cNvSpPr/>
            <p:nvPr/>
          </p:nvSpPr>
          <p:spPr>
            <a:xfrm>
              <a:off x="762000" y="1066800"/>
              <a:ext cx="2667000" cy="1828800"/>
            </a:xfrm>
            <a:prstGeom prst="wedgeRectCallout">
              <a:avLst>
                <a:gd name="adj1" fmla="val -35833"/>
                <a:gd name="adj2" fmla="val 6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836083" y="1143000"/>
              <a:ext cx="2438400" cy="1754326"/>
            </a:xfrm>
            <a:prstGeom prst="rect">
              <a:avLst/>
            </a:prstGeom>
            <a:noFill/>
          </p:spPr>
          <p:txBody>
            <a:bodyPr wrap="square" rtlCol="0">
              <a:spAutoFit/>
            </a:bodyPr>
            <a:lstStyle/>
            <a:p>
              <a:r>
                <a:rPr lang="en-US" dirty="0"/>
                <a:t>I have seen and heard through the power of the Holy Ghost that through Atonement of Jesus Christ we will not be lost</a:t>
              </a:r>
            </a:p>
          </p:txBody>
        </p:sp>
      </p:grpSp>
      <p:grpSp>
        <p:nvGrpSpPr>
          <p:cNvPr id="3" name="Group 2">
            <a:extLst>
              <a:ext uri="{FF2B5EF4-FFF2-40B4-BE49-F238E27FC236}">
                <a16:creationId xmlns:a16="http://schemas.microsoft.com/office/drawing/2014/main" id="{9CFF84ED-2E37-9BE7-9909-935E9BE5462F}"/>
              </a:ext>
            </a:extLst>
          </p:cNvPr>
          <p:cNvGrpSpPr/>
          <p:nvPr/>
        </p:nvGrpSpPr>
        <p:grpSpPr>
          <a:xfrm>
            <a:off x="1337917" y="2913825"/>
            <a:ext cx="1586902" cy="3764477"/>
            <a:chOff x="859587" y="304800"/>
            <a:chExt cx="2161747" cy="5607212"/>
          </a:xfrm>
        </p:grpSpPr>
        <p:sp>
          <p:nvSpPr>
            <p:cNvPr id="5" name="Oval 112">
              <a:extLst>
                <a:ext uri="{FF2B5EF4-FFF2-40B4-BE49-F238E27FC236}">
                  <a16:creationId xmlns:a16="http://schemas.microsoft.com/office/drawing/2014/main" id="{BDAB1B3A-9BC8-88CE-DBAD-D6FBBCF43016}"/>
                </a:ext>
              </a:extLst>
            </p:cNvPr>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DC28233-3AF7-3C4C-849E-A09D158F6F1B}"/>
                </a:ext>
              </a:extLst>
            </p:cNvPr>
            <p:cNvSpPr/>
            <p:nvPr/>
          </p:nvSpPr>
          <p:spPr>
            <a:xfrm rot="1303158">
              <a:off x="859587" y="3226889"/>
              <a:ext cx="463095"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A4EA669C-5DB8-4EDA-9C77-2D577C6FC65E}"/>
                </a:ext>
              </a:extLst>
            </p:cNvPr>
            <p:cNvSpPr/>
            <p:nvPr/>
          </p:nvSpPr>
          <p:spPr>
            <a:xfrm rot="20739751">
              <a:off x="2586485" y="3107873"/>
              <a:ext cx="434849"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112">
              <a:extLst>
                <a:ext uri="{FF2B5EF4-FFF2-40B4-BE49-F238E27FC236}">
                  <a16:creationId xmlns:a16="http://schemas.microsoft.com/office/drawing/2014/main" id="{8B00742B-6B6D-233E-4140-C2E726E032AB}"/>
                </a:ext>
              </a:extLst>
            </p:cNvPr>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9FC497FF-B078-BFFE-3E3C-C1FD5C183E99}"/>
                </a:ext>
              </a:extLst>
            </p:cNvPr>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66F5A7D6-2C04-AE7A-6018-6E03921644F3}"/>
                </a:ext>
              </a:extLst>
            </p:cNvPr>
            <p:cNvSpPr/>
            <p:nvPr/>
          </p:nvSpPr>
          <p:spPr>
            <a:xfrm rot="19880348">
              <a:off x="2051263" y="2057929"/>
              <a:ext cx="769496" cy="1759729"/>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35682BB5-4341-D56A-172F-152839CFB11D}"/>
                </a:ext>
              </a:extLst>
            </p:cNvPr>
            <p:cNvSpPr/>
            <p:nvPr/>
          </p:nvSpPr>
          <p:spPr>
            <a:xfrm rot="1324899">
              <a:off x="961313" y="2355976"/>
              <a:ext cx="769496" cy="1537382"/>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55CEEC9B-6F93-CAEC-E242-6B969D1509BA}"/>
                </a:ext>
              </a:extLst>
            </p:cNvPr>
            <p:cNvSpPr/>
            <p:nvPr/>
          </p:nvSpPr>
          <p:spPr>
            <a:xfrm>
              <a:off x="1127155" y="2251481"/>
              <a:ext cx="1676400" cy="3124200"/>
            </a:xfrm>
            <a:prstGeom prst="trapezoid">
              <a:avLst>
                <a:gd name="adj" fmla="val 2349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0EF9F3EB-1C72-DC33-38D2-0B0814ACA70C}"/>
                </a:ext>
              </a:extLst>
            </p:cNvPr>
            <p:cNvSpPr/>
            <p:nvPr/>
          </p:nvSpPr>
          <p:spPr>
            <a:xfrm rot="10800000">
              <a:off x="1447800" y="2057400"/>
              <a:ext cx="990600" cy="1237478"/>
            </a:xfrm>
            <a:prstGeom prst="triangle">
              <a:avLst>
                <a:gd name="adj" fmla="val 5454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681A0FB9-7A0E-5EBA-95D0-D1EEAB666FAC}"/>
                </a:ext>
              </a:extLst>
            </p:cNvPr>
            <p:cNvSpPr/>
            <p:nvPr/>
          </p:nvSpPr>
          <p:spPr>
            <a:xfrm flipH="1">
              <a:off x="1159032" y="483618"/>
              <a:ext cx="1423429" cy="21458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8">
              <a:extLst>
                <a:ext uri="{FF2B5EF4-FFF2-40B4-BE49-F238E27FC236}">
                  <a16:creationId xmlns:a16="http://schemas.microsoft.com/office/drawing/2014/main" id="{6246238A-FA55-64D5-D25A-77BA9EC2F210}"/>
                </a:ext>
              </a:extLst>
            </p:cNvPr>
            <p:cNvGrpSpPr/>
            <p:nvPr/>
          </p:nvGrpSpPr>
          <p:grpSpPr>
            <a:xfrm flipH="1">
              <a:off x="1159032" y="304800"/>
              <a:ext cx="1518324" cy="1041881"/>
              <a:chOff x="4850118" y="788842"/>
              <a:chExt cx="2160282" cy="1573358"/>
            </a:xfrm>
          </p:grpSpPr>
          <p:grpSp>
            <p:nvGrpSpPr>
              <p:cNvPr id="191" name="Group 10">
                <a:extLst>
                  <a:ext uri="{FF2B5EF4-FFF2-40B4-BE49-F238E27FC236}">
                    <a16:creationId xmlns:a16="http://schemas.microsoft.com/office/drawing/2014/main" id="{7EE49A82-58CE-7BC1-FAA9-B5B7F178FA16}"/>
                  </a:ext>
                </a:extLst>
              </p:cNvPr>
              <p:cNvGrpSpPr/>
              <p:nvPr/>
            </p:nvGrpSpPr>
            <p:grpSpPr>
              <a:xfrm rot="10800000">
                <a:off x="5181600" y="1371600"/>
                <a:ext cx="1295400" cy="990600"/>
                <a:chOff x="4850118" y="788842"/>
                <a:chExt cx="2160282" cy="1497158"/>
              </a:xfrm>
            </p:grpSpPr>
            <p:sp>
              <p:nvSpPr>
                <p:cNvPr id="200" name="Moon 199">
                  <a:extLst>
                    <a:ext uri="{FF2B5EF4-FFF2-40B4-BE49-F238E27FC236}">
                      <a16:creationId xmlns:a16="http://schemas.microsoft.com/office/drawing/2014/main" id="{9A647666-ED70-16C2-C47C-0875BCDBE4F1}"/>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a:extLst>
                    <a:ext uri="{FF2B5EF4-FFF2-40B4-BE49-F238E27FC236}">
                      <a16:creationId xmlns:a16="http://schemas.microsoft.com/office/drawing/2014/main" id="{C506AB76-E65C-3635-3924-E4557FD3823B}"/>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13">
                  <a:extLst>
                    <a:ext uri="{FF2B5EF4-FFF2-40B4-BE49-F238E27FC236}">
                      <a16:creationId xmlns:a16="http://schemas.microsoft.com/office/drawing/2014/main" id="{0C8C403F-A07A-DEEA-745A-5E3C7C879953}"/>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14">
                  <a:extLst>
                    <a:ext uri="{FF2B5EF4-FFF2-40B4-BE49-F238E27FC236}">
                      <a16:creationId xmlns:a16="http://schemas.microsoft.com/office/drawing/2014/main" id="{E1AD25FD-5638-1F11-5317-EEDB42164D89}"/>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15">
                  <a:extLst>
                    <a:ext uri="{FF2B5EF4-FFF2-40B4-BE49-F238E27FC236}">
                      <a16:creationId xmlns:a16="http://schemas.microsoft.com/office/drawing/2014/main" id="{9597C780-3353-DF87-DBA1-3279127661C4}"/>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16">
                  <a:extLst>
                    <a:ext uri="{FF2B5EF4-FFF2-40B4-BE49-F238E27FC236}">
                      <a16:creationId xmlns:a16="http://schemas.microsoft.com/office/drawing/2014/main" id="{B0983C7D-41B1-D9D6-5BDA-0E5DF5034C53}"/>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7">
                  <a:extLst>
                    <a:ext uri="{FF2B5EF4-FFF2-40B4-BE49-F238E27FC236}">
                      <a16:creationId xmlns:a16="http://schemas.microsoft.com/office/drawing/2014/main" id="{D6559841-8A5A-2AE1-0834-E72A15D28062}"/>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9">
                <a:extLst>
                  <a:ext uri="{FF2B5EF4-FFF2-40B4-BE49-F238E27FC236}">
                    <a16:creationId xmlns:a16="http://schemas.microsoft.com/office/drawing/2014/main" id="{69A07413-33D4-F132-2F82-4CDC44C202A6}"/>
                  </a:ext>
                </a:extLst>
              </p:cNvPr>
              <p:cNvGrpSpPr/>
              <p:nvPr/>
            </p:nvGrpSpPr>
            <p:grpSpPr>
              <a:xfrm>
                <a:off x="4850118" y="788842"/>
                <a:ext cx="2160282" cy="1497158"/>
                <a:chOff x="4850118" y="788842"/>
                <a:chExt cx="2160282" cy="1497158"/>
              </a:xfrm>
            </p:grpSpPr>
            <p:sp>
              <p:nvSpPr>
                <p:cNvPr id="193" name="Moon 192">
                  <a:extLst>
                    <a:ext uri="{FF2B5EF4-FFF2-40B4-BE49-F238E27FC236}">
                      <a16:creationId xmlns:a16="http://schemas.microsoft.com/office/drawing/2014/main" id="{B0EF4C5D-2508-E4D3-AD43-8AF68D31561E}"/>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2">
                  <a:extLst>
                    <a:ext uri="{FF2B5EF4-FFF2-40B4-BE49-F238E27FC236}">
                      <a16:creationId xmlns:a16="http://schemas.microsoft.com/office/drawing/2014/main" id="{99084033-E730-39AD-D420-8720499552EF}"/>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3">
                  <a:extLst>
                    <a:ext uri="{FF2B5EF4-FFF2-40B4-BE49-F238E27FC236}">
                      <a16:creationId xmlns:a16="http://schemas.microsoft.com/office/drawing/2014/main" id="{BDBAB2B4-BEBA-2D1A-C9B6-8F0626CA4EEB}"/>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4">
                  <a:extLst>
                    <a:ext uri="{FF2B5EF4-FFF2-40B4-BE49-F238E27FC236}">
                      <a16:creationId xmlns:a16="http://schemas.microsoft.com/office/drawing/2014/main" id="{DE129236-6D49-8735-C3A1-66015DD1D034}"/>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5">
                  <a:extLst>
                    <a:ext uri="{FF2B5EF4-FFF2-40B4-BE49-F238E27FC236}">
                      <a16:creationId xmlns:a16="http://schemas.microsoft.com/office/drawing/2014/main" id="{E6F53EBD-4EE4-6F7B-5A1F-85E1F79E2C67}"/>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6">
                  <a:extLst>
                    <a:ext uri="{FF2B5EF4-FFF2-40B4-BE49-F238E27FC236}">
                      <a16:creationId xmlns:a16="http://schemas.microsoft.com/office/drawing/2014/main" id="{35A42220-DE98-F347-4623-EE886A6911E0}"/>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8">
                  <a:extLst>
                    <a:ext uri="{FF2B5EF4-FFF2-40B4-BE49-F238E27FC236}">
                      <a16:creationId xmlns:a16="http://schemas.microsoft.com/office/drawing/2014/main" id="{DF36600F-EEF5-2F1C-320C-D64AC813BBC7}"/>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Oval 86">
              <a:extLst>
                <a:ext uri="{FF2B5EF4-FFF2-40B4-BE49-F238E27FC236}">
                  <a16:creationId xmlns:a16="http://schemas.microsoft.com/office/drawing/2014/main" id="{2BFFB7C7-9371-191C-2203-9E4524BD0E5F}"/>
                </a:ext>
              </a:extLst>
            </p:cNvPr>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BDB8416-7ACA-EFD0-4CFB-2A9F540AD10E}"/>
                </a:ext>
              </a:extLst>
            </p:cNvPr>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30">
              <a:extLst>
                <a:ext uri="{FF2B5EF4-FFF2-40B4-BE49-F238E27FC236}">
                  <a16:creationId xmlns:a16="http://schemas.microsoft.com/office/drawing/2014/main" id="{A33B45AD-D329-BD80-26FA-EE3C516D536E}"/>
                </a:ext>
              </a:extLst>
            </p:cNvPr>
            <p:cNvGrpSpPr/>
            <p:nvPr/>
          </p:nvGrpSpPr>
          <p:grpSpPr>
            <a:xfrm>
              <a:off x="1143000" y="4800600"/>
              <a:ext cx="1600200" cy="533400"/>
              <a:chOff x="5029200" y="1371600"/>
              <a:chExt cx="6791793" cy="1933731"/>
            </a:xfrm>
          </p:grpSpPr>
          <p:grpSp>
            <p:nvGrpSpPr>
              <p:cNvPr id="179" name="Group 16">
                <a:extLst>
                  <a:ext uri="{FF2B5EF4-FFF2-40B4-BE49-F238E27FC236}">
                    <a16:creationId xmlns:a16="http://schemas.microsoft.com/office/drawing/2014/main" id="{15B76366-D07D-8B64-85E4-BECA47C09E87}"/>
                  </a:ext>
                </a:extLst>
              </p:cNvPr>
              <p:cNvGrpSpPr/>
              <p:nvPr/>
            </p:nvGrpSpPr>
            <p:grpSpPr>
              <a:xfrm>
                <a:off x="5029200" y="1371600"/>
                <a:ext cx="1752600" cy="1905000"/>
                <a:chOff x="5029200" y="1371600"/>
                <a:chExt cx="1752600" cy="1905000"/>
              </a:xfrm>
            </p:grpSpPr>
            <p:sp>
              <p:nvSpPr>
                <p:cNvPr id="189" name="4-Point Star 137">
                  <a:extLst>
                    <a:ext uri="{FF2B5EF4-FFF2-40B4-BE49-F238E27FC236}">
                      <a16:creationId xmlns:a16="http://schemas.microsoft.com/office/drawing/2014/main" id="{76C3EA00-16DF-53C3-39F0-A8A4EC13B03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4-Point Star 138">
                  <a:extLst>
                    <a:ext uri="{FF2B5EF4-FFF2-40B4-BE49-F238E27FC236}">
                      <a16:creationId xmlns:a16="http://schemas.microsoft.com/office/drawing/2014/main" id="{16C19657-1329-5F7D-4AC3-AB160C208BB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
                <a:extLst>
                  <a:ext uri="{FF2B5EF4-FFF2-40B4-BE49-F238E27FC236}">
                    <a16:creationId xmlns:a16="http://schemas.microsoft.com/office/drawing/2014/main" id="{38646ABC-53DB-49D9-1BE2-35AAE598D49F}"/>
                  </a:ext>
                </a:extLst>
              </p:cNvPr>
              <p:cNvGrpSpPr/>
              <p:nvPr/>
            </p:nvGrpSpPr>
            <p:grpSpPr>
              <a:xfrm>
                <a:off x="6713095" y="1400331"/>
                <a:ext cx="1752600" cy="1905000"/>
                <a:chOff x="5029200" y="1371600"/>
                <a:chExt cx="1752600" cy="1905000"/>
              </a:xfrm>
            </p:grpSpPr>
            <p:sp>
              <p:nvSpPr>
                <p:cNvPr id="187" name="4-Point Star 135">
                  <a:extLst>
                    <a:ext uri="{FF2B5EF4-FFF2-40B4-BE49-F238E27FC236}">
                      <a16:creationId xmlns:a16="http://schemas.microsoft.com/office/drawing/2014/main" id="{FB1A18FE-79D7-C2FC-9860-132C95721D5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4-Point Star 136">
                  <a:extLst>
                    <a:ext uri="{FF2B5EF4-FFF2-40B4-BE49-F238E27FC236}">
                      <a16:creationId xmlns:a16="http://schemas.microsoft.com/office/drawing/2014/main" id="{242ADC0E-4BA6-C78F-377F-42CB7003384A}"/>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20">
                <a:extLst>
                  <a:ext uri="{FF2B5EF4-FFF2-40B4-BE49-F238E27FC236}">
                    <a16:creationId xmlns:a16="http://schemas.microsoft.com/office/drawing/2014/main" id="{EA8D8AEF-F245-DF3A-B4D0-0A973FE022BF}"/>
                  </a:ext>
                </a:extLst>
              </p:cNvPr>
              <p:cNvGrpSpPr/>
              <p:nvPr/>
            </p:nvGrpSpPr>
            <p:grpSpPr>
              <a:xfrm>
                <a:off x="8404486" y="1389088"/>
                <a:ext cx="1752600" cy="1905000"/>
                <a:chOff x="5029200" y="1371600"/>
                <a:chExt cx="1752600" cy="1905000"/>
              </a:xfrm>
            </p:grpSpPr>
            <p:sp>
              <p:nvSpPr>
                <p:cNvPr id="185" name="4-Point Star 133">
                  <a:extLst>
                    <a:ext uri="{FF2B5EF4-FFF2-40B4-BE49-F238E27FC236}">
                      <a16:creationId xmlns:a16="http://schemas.microsoft.com/office/drawing/2014/main" id="{D49C4745-2D59-66A0-0ED1-032371F3AB0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4-Point Star 134">
                  <a:extLst>
                    <a:ext uri="{FF2B5EF4-FFF2-40B4-BE49-F238E27FC236}">
                      <a16:creationId xmlns:a16="http://schemas.microsoft.com/office/drawing/2014/main" id="{2DF85D27-870D-1BA5-7AE8-27F2505042D0}"/>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23">
                <a:extLst>
                  <a:ext uri="{FF2B5EF4-FFF2-40B4-BE49-F238E27FC236}">
                    <a16:creationId xmlns:a16="http://schemas.microsoft.com/office/drawing/2014/main" id="{14602DDA-D1C3-5A69-5AFA-E8AEA7250B21}"/>
                  </a:ext>
                </a:extLst>
              </p:cNvPr>
              <p:cNvGrpSpPr/>
              <p:nvPr/>
            </p:nvGrpSpPr>
            <p:grpSpPr>
              <a:xfrm>
                <a:off x="10068393" y="1389089"/>
                <a:ext cx="1752600" cy="1905000"/>
                <a:chOff x="5029200" y="1371600"/>
                <a:chExt cx="1752600" cy="1905000"/>
              </a:xfrm>
            </p:grpSpPr>
            <p:sp>
              <p:nvSpPr>
                <p:cNvPr id="183" name="4-Point Star 131">
                  <a:extLst>
                    <a:ext uri="{FF2B5EF4-FFF2-40B4-BE49-F238E27FC236}">
                      <a16:creationId xmlns:a16="http://schemas.microsoft.com/office/drawing/2014/main" id="{94193A65-6557-8327-39E5-30817D09E2B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4-Point Star 132">
                  <a:extLst>
                    <a:ext uri="{FF2B5EF4-FFF2-40B4-BE49-F238E27FC236}">
                      <a16:creationId xmlns:a16="http://schemas.microsoft.com/office/drawing/2014/main" id="{A3CD2C95-B24C-67FE-5F7B-B4442A0588C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143">
              <a:extLst>
                <a:ext uri="{FF2B5EF4-FFF2-40B4-BE49-F238E27FC236}">
                  <a16:creationId xmlns:a16="http://schemas.microsoft.com/office/drawing/2014/main" id="{1921531E-C43E-441E-4158-4D68414A9B97}"/>
                </a:ext>
              </a:extLst>
            </p:cNvPr>
            <p:cNvGrpSpPr/>
            <p:nvPr/>
          </p:nvGrpSpPr>
          <p:grpSpPr>
            <a:xfrm rot="4213636">
              <a:off x="1086426" y="3023269"/>
              <a:ext cx="1295400" cy="304800"/>
              <a:chOff x="5029200" y="1371600"/>
              <a:chExt cx="6791793" cy="1933731"/>
            </a:xfrm>
          </p:grpSpPr>
          <p:grpSp>
            <p:nvGrpSpPr>
              <p:cNvPr id="167" name="Group 16">
                <a:extLst>
                  <a:ext uri="{FF2B5EF4-FFF2-40B4-BE49-F238E27FC236}">
                    <a16:creationId xmlns:a16="http://schemas.microsoft.com/office/drawing/2014/main" id="{1C25B359-B0C7-DABD-3779-57AC11AB1988}"/>
                  </a:ext>
                </a:extLst>
              </p:cNvPr>
              <p:cNvGrpSpPr/>
              <p:nvPr/>
            </p:nvGrpSpPr>
            <p:grpSpPr>
              <a:xfrm>
                <a:off x="5029200" y="1371600"/>
                <a:ext cx="1752600" cy="1905000"/>
                <a:chOff x="5029200" y="1371600"/>
                <a:chExt cx="1752600" cy="1905000"/>
              </a:xfrm>
            </p:grpSpPr>
            <p:sp>
              <p:nvSpPr>
                <p:cNvPr id="177" name="4-Point Star 125">
                  <a:extLst>
                    <a:ext uri="{FF2B5EF4-FFF2-40B4-BE49-F238E27FC236}">
                      <a16:creationId xmlns:a16="http://schemas.microsoft.com/office/drawing/2014/main" id="{9B1E2629-69BE-7BAF-E7CC-95EFD655A98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4-Point Star 126">
                  <a:extLst>
                    <a:ext uri="{FF2B5EF4-FFF2-40B4-BE49-F238E27FC236}">
                      <a16:creationId xmlns:a16="http://schemas.microsoft.com/office/drawing/2014/main" id="{644AA502-F84F-6904-210B-F4105637512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7">
                <a:extLst>
                  <a:ext uri="{FF2B5EF4-FFF2-40B4-BE49-F238E27FC236}">
                    <a16:creationId xmlns:a16="http://schemas.microsoft.com/office/drawing/2014/main" id="{A8D8A2EB-1BFF-A601-3F87-ED62AB00CC0D}"/>
                  </a:ext>
                </a:extLst>
              </p:cNvPr>
              <p:cNvGrpSpPr/>
              <p:nvPr/>
            </p:nvGrpSpPr>
            <p:grpSpPr>
              <a:xfrm>
                <a:off x="6713095" y="1400331"/>
                <a:ext cx="1752600" cy="1905000"/>
                <a:chOff x="5029200" y="1371600"/>
                <a:chExt cx="1752600" cy="1905000"/>
              </a:xfrm>
            </p:grpSpPr>
            <p:sp>
              <p:nvSpPr>
                <p:cNvPr id="175" name="4-Point Star 123">
                  <a:extLst>
                    <a:ext uri="{FF2B5EF4-FFF2-40B4-BE49-F238E27FC236}">
                      <a16:creationId xmlns:a16="http://schemas.microsoft.com/office/drawing/2014/main" id="{1107287A-C8A4-EB58-7CEB-D2F0AECC4CB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4-Point Star 124">
                  <a:extLst>
                    <a:ext uri="{FF2B5EF4-FFF2-40B4-BE49-F238E27FC236}">
                      <a16:creationId xmlns:a16="http://schemas.microsoft.com/office/drawing/2014/main" id="{18119A7C-38EB-BCE9-A773-9A8825437AE2}"/>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0">
                <a:extLst>
                  <a:ext uri="{FF2B5EF4-FFF2-40B4-BE49-F238E27FC236}">
                    <a16:creationId xmlns:a16="http://schemas.microsoft.com/office/drawing/2014/main" id="{3093EB76-59C9-1C19-B49D-8D1223967049}"/>
                  </a:ext>
                </a:extLst>
              </p:cNvPr>
              <p:cNvGrpSpPr/>
              <p:nvPr/>
            </p:nvGrpSpPr>
            <p:grpSpPr>
              <a:xfrm>
                <a:off x="8404486" y="1389088"/>
                <a:ext cx="1752600" cy="1905000"/>
                <a:chOff x="5029200" y="1371600"/>
                <a:chExt cx="1752600" cy="1905000"/>
              </a:xfrm>
            </p:grpSpPr>
            <p:sp>
              <p:nvSpPr>
                <p:cNvPr id="173" name="4-Point Star 121">
                  <a:extLst>
                    <a:ext uri="{FF2B5EF4-FFF2-40B4-BE49-F238E27FC236}">
                      <a16:creationId xmlns:a16="http://schemas.microsoft.com/office/drawing/2014/main" id="{AB222EA8-D9E3-679B-C9CB-931D6F674F8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4-Point Star 122">
                  <a:extLst>
                    <a:ext uri="{FF2B5EF4-FFF2-40B4-BE49-F238E27FC236}">
                      <a16:creationId xmlns:a16="http://schemas.microsoft.com/office/drawing/2014/main" id="{BB9E9704-6E89-0234-6F30-DF8824987F1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23">
                <a:extLst>
                  <a:ext uri="{FF2B5EF4-FFF2-40B4-BE49-F238E27FC236}">
                    <a16:creationId xmlns:a16="http://schemas.microsoft.com/office/drawing/2014/main" id="{335E7BBB-3288-7103-6E30-055FF913BEDF}"/>
                  </a:ext>
                </a:extLst>
              </p:cNvPr>
              <p:cNvGrpSpPr/>
              <p:nvPr/>
            </p:nvGrpSpPr>
            <p:grpSpPr>
              <a:xfrm>
                <a:off x="10068393" y="1389089"/>
                <a:ext cx="1752600" cy="1905000"/>
                <a:chOff x="5029200" y="1371600"/>
                <a:chExt cx="1752600" cy="1905000"/>
              </a:xfrm>
            </p:grpSpPr>
            <p:sp>
              <p:nvSpPr>
                <p:cNvPr id="171" name="4-Point Star 119">
                  <a:extLst>
                    <a:ext uri="{FF2B5EF4-FFF2-40B4-BE49-F238E27FC236}">
                      <a16:creationId xmlns:a16="http://schemas.microsoft.com/office/drawing/2014/main" id="{6BC0FE3E-F52C-1CBD-9AC9-7366E814765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4-Point Star 120">
                  <a:extLst>
                    <a:ext uri="{FF2B5EF4-FFF2-40B4-BE49-F238E27FC236}">
                      <a16:creationId xmlns:a16="http://schemas.microsoft.com/office/drawing/2014/main" id="{8B69EF48-EA23-E47D-343C-1E2807FB750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156">
              <a:extLst>
                <a:ext uri="{FF2B5EF4-FFF2-40B4-BE49-F238E27FC236}">
                  <a16:creationId xmlns:a16="http://schemas.microsoft.com/office/drawing/2014/main" id="{958F0AC6-445F-FE65-8D5C-508BF3FB604F}"/>
                </a:ext>
              </a:extLst>
            </p:cNvPr>
            <p:cNvGrpSpPr/>
            <p:nvPr/>
          </p:nvGrpSpPr>
          <p:grpSpPr>
            <a:xfrm rot="17386364" flipH="1">
              <a:off x="1467425" y="3023268"/>
              <a:ext cx="1295400" cy="304800"/>
              <a:chOff x="5029200" y="1371600"/>
              <a:chExt cx="6791793" cy="1933731"/>
            </a:xfrm>
          </p:grpSpPr>
          <p:grpSp>
            <p:nvGrpSpPr>
              <p:cNvPr id="94" name="Group 16">
                <a:extLst>
                  <a:ext uri="{FF2B5EF4-FFF2-40B4-BE49-F238E27FC236}">
                    <a16:creationId xmlns:a16="http://schemas.microsoft.com/office/drawing/2014/main" id="{58635504-30DC-6615-8B0D-2F696EF13570}"/>
                  </a:ext>
                </a:extLst>
              </p:cNvPr>
              <p:cNvGrpSpPr/>
              <p:nvPr/>
            </p:nvGrpSpPr>
            <p:grpSpPr>
              <a:xfrm>
                <a:off x="5029200" y="1371600"/>
                <a:ext cx="1752600" cy="1905000"/>
                <a:chOff x="5029200" y="1371600"/>
                <a:chExt cx="1752600" cy="1905000"/>
              </a:xfrm>
            </p:grpSpPr>
            <p:sp>
              <p:nvSpPr>
                <p:cNvPr id="165" name="4-Point Star 113">
                  <a:extLst>
                    <a:ext uri="{FF2B5EF4-FFF2-40B4-BE49-F238E27FC236}">
                      <a16:creationId xmlns:a16="http://schemas.microsoft.com/office/drawing/2014/main" id="{D7056737-8AD0-C944-9DDF-99012092342F}"/>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4-Point Star 114">
                  <a:extLst>
                    <a:ext uri="{FF2B5EF4-FFF2-40B4-BE49-F238E27FC236}">
                      <a16:creationId xmlns:a16="http://schemas.microsoft.com/office/drawing/2014/main" id="{2E7D8637-0E90-B1BD-852F-1CCE18A2F99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7">
                <a:extLst>
                  <a:ext uri="{FF2B5EF4-FFF2-40B4-BE49-F238E27FC236}">
                    <a16:creationId xmlns:a16="http://schemas.microsoft.com/office/drawing/2014/main" id="{A7435435-E307-ECE4-FCA0-D886F34C8A13}"/>
                  </a:ext>
                </a:extLst>
              </p:cNvPr>
              <p:cNvGrpSpPr/>
              <p:nvPr/>
            </p:nvGrpSpPr>
            <p:grpSpPr>
              <a:xfrm>
                <a:off x="6713095" y="1400331"/>
                <a:ext cx="1752600" cy="1905000"/>
                <a:chOff x="5029200" y="1371600"/>
                <a:chExt cx="1752600" cy="1905000"/>
              </a:xfrm>
            </p:grpSpPr>
            <p:sp>
              <p:nvSpPr>
                <p:cNvPr id="163" name="4-Point Star 111">
                  <a:extLst>
                    <a:ext uri="{FF2B5EF4-FFF2-40B4-BE49-F238E27FC236}">
                      <a16:creationId xmlns:a16="http://schemas.microsoft.com/office/drawing/2014/main" id="{20103DF2-FF8C-0AAD-F9E8-6C0971E0A78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4-Point Star 112">
                  <a:extLst>
                    <a:ext uri="{FF2B5EF4-FFF2-40B4-BE49-F238E27FC236}">
                      <a16:creationId xmlns:a16="http://schemas.microsoft.com/office/drawing/2014/main" id="{D1645326-F6B2-1368-CA94-C867E73F425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0">
                <a:extLst>
                  <a:ext uri="{FF2B5EF4-FFF2-40B4-BE49-F238E27FC236}">
                    <a16:creationId xmlns:a16="http://schemas.microsoft.com/office/drawing/2014/main" id="{0A7BBB9A-2476-F73A-BA42-F405CCC3AFD5}"/>
                  </a:ext>
                </a:extLst>
              </p:cNvPr>
              <p:cNvGrpSpPr/>
              <p:nvPr/>
            </p:nvGrpSpPr>
            <p:grpSpPr>
              <a:xfrm>
                <a:off x="8404486" y="1389088"/>
                <a:ext cx="1752600" cy="1905000"/>
                <a:chOff x="5029200" y="1371600"/>
                <a:chExt cx="1752600" cy="1905000"/>
              </a:xfrm>
            </p:grpSpPr>
            <p:sp>
              <p:nvSpPr>
                <p:cNvPr id="161" name="4-Point Star 109">
                  <a:extLst>
                    <a:ext uri="{FF2B5EF4-FFF2-40B4-BE49-F238E27FC236}">
                      <a16:creationId xmlns:a16="http://schemas.microsoft.com/office/drawing/2014/main" id="{AE552574-3B0F-5A54-E178-51622A3B63F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4-Point Star 110">
                  <a:extLst>
                    <a:ext uri="{FF2B5EF4-FFF2-40B4-BE49-F238E27FC236}">
                      <a16:creationId xmlns:a16="http://schemas.microsoft.com/office/drawing/2014/main" id="{40976F4D-05A6-01DF-9D27-26C1CB9F880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23">
                <a:extLst>
                  <a:ext uri="{FF2B5EF4-FFF2-40B4-BE49-F238E27FC236}">
                    <a16:creationId xmlns:a16="http://schemas.microsoft.com/office/drawing/2014/main" id="{9ACB8C73-EBA4-9B4B-92A9-7C103B595963}"/>
                  </a:ext>
                </a:extLst>
              </p:cNvPr>
              <p:cNvGrpSpPr/>
              <p:nvPr/>
            </p:nvGrpSpPr>
            <p:grpSpPr>
              <a:xfrm>
                <a:off x="10068393" y="1389089"/>
                <a:ext cx="1752600" cy="1905000"/>
                <a:chOff x="5029200" y="1371600"/>
                <a:chExt cx="1752600" cy="1905000"/>
              </a:xfrm>
            </p:grpSpPr>
            <p:sp>
              <p:nvSpPr>
                <p:cNvPr id="159" name="4-Point Star 107">
                  <a:extLst>
                    <a:ext uri="{FF2B5EF4-FFF2-40B4-BE49-F238E27FC236}">
                      <a16:creationId xmlns:a16="http://schemas.microsoft.com/office/drawing/2014/main" id="{3458DDE0-394A-BBEC-5DB9-071C7FC0643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4-Point Star 108">
                  <a:extLst>
                    <a:ext uri="{FF2B5EF4-FFF2-40B4-BE49-F238E27FC236}">
                      <a16:creationId xmlns:a16="http://schemas.microsoft.com/office/drawing/2014/main" id="{050C04D7-7445-6BC9-91E7-8FEAC2B9ED3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2" name="Plaque 91">
              <a:extLst>
                <a:ext uri="{FF2B5EF4-FFF2-40B4-BE49-F238E27FC236}">
                  <a16:creationId xmlns:a16="http://schemas.microsoft.com/office/drawing/2014/main" id="{91E66BBE-2F72-B4D7-5EEC-A3F6C865EA76}"/>
                </a:ext>
              </a:extLst>
            </p:cNvPr>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DC06C541-442C-85D9-6F4E-CAA079B60186}"/>
                </a:ext>
              </a:extLst>
            </p:cNvPr>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a:extLst>
              <a:ext uri="{FF2B5EF4-FFF2-40B4-BE49-F238E27FC236}">
                <a16:creationId xmlns:a16="http://schemas.microsoft.com/office/drawing/2014/main" id="{82A787B5-796F-5CEE-5F70-7CA132F3413A}"/>
              </a:ext>
            </a:extLst>
          </p:cNvPr>
          <p:cNvGrpSpPr/>
          <p:nvPr/>
        </p:nvGrpSpPr>
        <p:grpSpPr>
          <a:xfrm>
            <a:off x="7840256" y="2604977"/>
            <a:ext cx="1822247" cy="3872023"/>
            <a:chOff x="1048251" y="1600200"/>
            <a:chExt cx="2120892" cy="4495800"/>
          </a:xfrm>
        </p:grpSpPr>
        <p:sp>
          <p:nvSpPr>
            <p:cNvPr id="208" name="Oval 62">
              <a:extLst>
                <a:ext uri="{FF2B5EF4-FFF2-40B4-BE49-F238E27FC236}">
                  <a16:creationId xmlns:a16="http://schemas.microsoft.com/office/drawing/2014/main" id="{08772A63-76E7-05AA-9208-8736B3B8D90B}"/>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3E66817D-7A90-2456-2637-6967571A4914}"/>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E2DF4530-8563-1D08-6AFB-B241CB728694}"/>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2588312B-12D6-B8DB-F344-1E111922922C}"/>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EEC6FD79-8CA3-0441-882E-A62528948FCD}"/>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a:extLst>
                <a:ext uri="{FF2B5EF4-FFF2-40B4-BE49-F238E27FC236}">
                  <a16:creationId xmlns:a16="http://schemas.microsoft.com/office/drawing/2014/main" id="{638CEC07-DCD1-424A-5FAB-34657011D894}"/>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EC897844-6BB2-2B1A-CD08-C5F030E89B66}"/>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a:extLst>
                <a:ext uri="{FF2B5EF4-FFF2-40B4-BE49-F238E27FC236}">
                  <a16:creationId xmlns:a16="http://schemas.microsoft.com/office/drawing/2014/main" id="{FB2510C4-A132-2240-5A87-43090568E444}"/>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a:extLst>
                <a:ext uri="{FF2B5EF4-FFF2-40B4-BE49-F238E27FC236}">
                  <a16:creationId xmlns:a16="http://schemas.microsoft.com/office/drawing/2014/main" id="{ADA59870-50A2-13ED-C596-41144A3D2609}"/>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AFDF803F-2BD1-F6BE-9E64-72AB68E048C4}"/>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a:extLst>
                <a:ext uri="{FF2B5EF4-FFF2-40B4-BE49-F238E27FC236}">
                  <a16:creationId xmlns:a16="http://schemas.microsoft.com/office/drawing/2014/main" id="{23ACBC5C-ACE4-FEB1-447A-31FAE8EA08BB}"/>
                </a:ext>
              </a:extLst>
            </p:cNvPr>
            <p:cNvSpPr/>
            <p:nvPr/>
          </p:nvSpPr>
          <p:spPr>
            <a:xfrm rot="671737">
              <a:off x="1277925" y="2193892"/>
              <a:ext cx="444070" cy="1098357"/>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a:extLst>
                <a:ext uri="{FF2B5EF4-FFF2-40B4-BE49-F238E27FC236}">
                  <a16:creationId xmlns:a16="http://schemas.microsoft.com/office/drawing/2014/main" id="{952BD5BF-C9E6-B709-BE0C-C5200158DB20}"/>
                </a:ext>
              </a:extLst>
            </p:cNvPr>
            <p:cNvSpPr/>
            <p:nvPr/>
          </p:nvSpPr>
          <p:spPr>
            <a:xfrm rot="20928263" flipH="1">
              <a:off x="2430420" y="2333258"/>
              <a:ext cx="506360" cy="965173"/>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hord 219">
              <a:extLst>
                <a:ext uri="{FF2B5EF4-FFF2-40B4-BE49-F238E27FC236}">
                  <a16:creationId xmlns:a16="http://schemas.microsoft.com/office/drawing/2014/main" id="{56075F34-49F5-7ACC-12FC-379CD6728243}"/>
                </a:ext>
              </a:extLst>
            </p:cNvPr>
            <p:cNvSpPr/>
            <p:nvPr/>
          </p:nvSpPr>
          <p:spPr>
            <a:xfrm rot="7621963">
              <a:off x="1473683" y="1625975"/>
              <a:ext cx="1196357" cy="1144807"/>
            </a:xfrm>
            <a:prstGeom prst="chord">
              <a:avLst>
                <a:gd name="adj1" fmla="val 2700000"/>
                <a:gd name="adj2" fmla="val 14305134"/>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175">
              <a:extLst>
                <a:ext uri="{FF2B5EF4-FFF2-40B4-BE49-F238E27FC236}">
                  <a16:creationId xmlns:a16="http://schemas.microsoft.com/office/drawing/2014/main" id="{96A452A9-E7A2-E6A3-4387-8A770E8070E3}"/>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46">
              <a:extLst>
                <a:ext uri="{FF2B5EF4-FFF2-40B4-BE49-F238E27FC236}">
                  <a16:creationId xmlns:a16="http://schemas.microsoft.com/office/drawing/2014/main" id="{837DC1A3-7DAB-F12C-355A-B4456EB6FCAD}"/>
                </a:ext>
              </a:extLst>
            </p:cNvPr>
            <p:cNvGrpSpPr/>
            <p:nvPr/>
          </p:nvGrpSpPr>
          <p:grpSpPr>
            <a:xfrm>
              <a:off x="1398319" y="5522026"/>
              <a:ext cx="1371600" cy="242455"/>
              <a:chOff x="1447800" y="7148945"/>
              <a:chExt cx="2885704" cy="938151"/>
            </a:xfrm>
          </p:grpSpPr>
          <p:grpSp>
            <p:nvGrpSpPr>
              <p:cNvPr id="243" name="Group 39">
                <a:extLst>
                  <a:ext uri="{FF2B5EF4-FFF2-40B4-BE49-F238E27FC236}">
                    <a16:creationId xmlns:a16="http://schemas.microsoft.com/office/drawing/2014/main" id="{6E2220B8-FBD1-3657-0DF7-70B265DBDB5A}"/>
                  </a:ext>
                </a:extLst>
              </p:cNvPr>
              <p:cNvGrpSpPr/>
              <p:nvPr/>
            </p:nvGrpSpPr>
            <p:grpSpPr>
              <a:xfrm>
                <a:off x="3571504" y="7148945"/>
                <a:ext cx="762000" cy="914400"/>
                <a:chOff x="1447800" y="7162800"/>
                <a:chExt cx="762000" cy="914400"/>
              </a:xfrm>
            </p:grpSpPr>
            <p:grpSp>
              <p:nvGrpSpPr>
                <p:cNvPr id="258" name="Group 25">
                  <a:extLst>
                    <a:ext uri="{FF2B5EF4-FFF2-40B4-BE49-F238E27FC236}">
                      <a16:creationId xmlns:a16="http://schemas.microsoft.com/office/drawing/2014/main" id="{374B1C25-FFB3-1470-A78D-11F9B2F2DA23}"/>
                    </a:ext>
                  </a:extLst>
                </p:cNvPr>
                <p:cNvGrpSpPr/>
                <p:nvPr/>
              </p:nvGrpSpPr>
              <p:grpSpPr>
                <a:xfrm>
                  <a:off x="1447800" y="7162800"/>
                  <a:ext cx="762000" cy="914400"/>
                  <a:chOff x="3276600" y="990600"/>
                  <a:chExt cx="762000" cy="914400"/>
                </a:xfrm>
              </p:grpSpPr>
              <p:sp>
                <p:nvSpPr>
                  <p:cNvPr id="260" name="Oval 259">
                    <a:extLst>
                      <a:ext uri="{FF2B5EF4-FFF2-40B4-BE49-F238E27FC236}">
                        <a16:creationId xmlns:a16="http://schemas.microsoft.com/office/drawing/2014/main" id="{DDFEB328-D579-DCA3-25A0-5E29AC9B4D23}"/>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Quad Arrow 215">
                    <a:extLst>
                      <a:ext uri="{FF2B5EF4-FFF2-40B4-BE49-F238E27FC236}">
                        <a16:creationId xmlns:a16="http://schemas.microsoft.com/office/drawing/2014/main" id="{B99E370A-2340-D56B-0CA8-550D8120EBFD}"/>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Diamond 258">
                  <a:extLst>
                    <a:ext uri="{FF2B5EF4-FFF2-40B4-BE49-F238E27FC236}">
                      <a16:creationId xmlns:a16="http://schemas.microsoft.com/office/drawing/2014/main" id="{9AE9C0B8-B788-5CCC-E79D-9F05A7DEBDB7}"/>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32">
                <a:extLst>
                  <a:ext uri="{FF2B5EF4-FFF2-40B4-BE49-F238E27FC236}">
                    <a16:creationId xmlns:a16="http://schemas.microsoft.com/office/drawing/2014/main" id="{42A0A090-9868-89B4-9961-CA28B6D95547}"/>
                  </a:ext>
                </a:extLst>
              </p:cNvPr>
              <p:cNvGrpSpPr/>
              <p:nvPr/>
            </p:nvGrpSpPr>
            <p:grpSpPr>
              <a:xfrm>
                <a:off x="2514599" y="7172696"/>
                <a:ext cx="1129975" cy="914400"/>
                <a:chOff x="1447800" y="7162800"/>
                <a:chExt cx="1129975" cy="914400"/>
              </a:xfrm>
            </p:grpSpPr>
            <p:grpSp>
              <p:nvGrpSpPr>
                <p:cNvPr id="252" name="Group 25">
                  <a:extLst>
                    <a:ext uri="{FF2B5EF4-FFF2-40B4-BE49-F238E27FC236}">
                      <a16:creationId xmlns:a16="http://schemas.microsoft.com/office/drawing/2014/main" id="{999F637B-6254-EB57-50EE-52C8CD15A29B}"/>
                    </a:ext>
                  </a:extLst>
                </p:cNvPr>
                <p:cNvGrpSpPr/>
                <p:nvPr/>
              </p:nvGrpSpPr>
              <p:grpSpPr>
                <a:xfrm>
                  <a:off x="1447800" y="7162800"/>
                  <a:ext cx="762000" cy="914400"/>
                  <a:chOff x="3276600" y="990600"/>
                  <a:chExt cx="762000" cy="914400"/>
                </a:xfrm>
              </p:grpSpPr>
              <p:sp>
                <p:nvSpPr>
                  <p:cNvPr id="256" name="Oval 37">
                    <a:extLst>
                      <a:ext uri="{FF2B5EF4-FFF2-40B4-BE49-F238E27FC236}">
                        <a16:creationId xmlns:a16="http://schemas.microsoft.com/office/drawing/2014/main" id="{B2D6B144-C56A-89AB-16EB-14E4078448A2}"/>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38">
                    <a:extLst>
                      <a:ext uri="{FF2B5EF4-FFF2-40B4-BE49-F238E27FC236}">
                        <a16:creationId xmlns:a16="http://schemas.microsoft.com/office/drawing/2014/main" id="{9274255C-A79A-AF94-54FD-5F89140D84BB}"/>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Quad Arrow 207">
                  <a:extLst>
                    <a:ext uri="{FF2B5EF4-FFF2-40B4-BE49-F238E27FC236}">
                      <a16:creationId xmlns:a16="http://schemas.microsoft.com/office/drawing/2014/main" id="{05CC05A2-FAEF-5F92-4B95-29F7C6DF9108}"/>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a:extLst>
                    <a:ext uri="{FF2B5EF4-FFF2-40B4-BE49-F238E27FC236}">
                      <a16:creationId xmlns:a16="http://schemas.microsoft.com/office/drawing/2014/main" id="{18491D77-D142-68B1-8D28-254B536DB3E4}"/>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a:extLst>
                    <a:ext uri="{FF2B5EF4-FFF2-40B4-BE49-F238E27FC236}">
                      <a16:creationId xmlns:a16="http://schemas.microsoft.com/office/drawing/2014/main" id="{C809D9E0-AD21-CDA7-4D58-D82D402C77E8}"/>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31">
                <a:extLst>
                  <a:ext uri="{FF2B5EF4-FFF2-40B4-BE49-F238E27FC236}">
                    <a16:creationId xmlns:a16="http://schemas.microsoft.com/office/drawing/2014/main" id="{6F7B2927-3972-CC8B-930E-863A45176073}"/>
                  </a:ext>
                </a:extLst>
              </p:cNvPr>
              <p:cNvGrpSpPr/>
              <p:nvPr/>
            </p:nvGrpSpPr>
            <p:grpSpPr>
              <a:xfrm>
                <a:off x="1447800" y="7162800"/>
                <a:ext cx="1129975" cy="914400"/>
                <a:chOff x="1447800" y="7162800"/>
                <a:chExt cx="1129975" cy="914400"/>
              </a:xfrm>
            </p:grpSpPr>
            <p:grpSp>
              <p:nvGrpSpPr>
                <p:cNvPr id="246" name="Group 25">
                  <a:extLst>
                    <a:ext uri="{FF2B5EF4-FFF2-40B4-BE49-F238E27FC236}">
                      <a16:creationId xmlns:a16="http://schemas.microsoft.com/office/drawing/2014/main" id="{F7CB7350-B3D3-5C39-2466-7AC8FEC9E782}"/>
                    </a:ext>
                  </a:extLst>
                </p:cNvPr>
                <p:cNvGrpSpPr/>
                <p:nvPr/>
              </p:nvGrpSpPr>
              <p:grpSpPr>
                <a:xfrm>
                  <a:off x="1447800" y="7162800"/>
                  <a:ext cx="762000" cy="914400"/>
                  <a:chOff x="3276600" y="990600"/>
                  <a:chExt cx="762000" cy="914400"/>
                </a:xfrm>
              </p:grpSpPr>
              <p:sp>
                <p:nvSpPr>
                  <p:cNvPr id="250" name="Oval 26">
                    <a:extLst>
                      <a:ext uri="{FF2B5EF4-FFF2-40B4-BE49-F238E27FC236}">
                        <a16:creationId xmlns:a16="http://schemas.microsoft.com/office/drawing/2014/main" id="{D5AC8E2F-8C15-9755-7DDD-24D9F283279F}"/>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Quad Arrow 27">
                    <a:extLst>
                      <a:ext uri="{FF2B5EF4-FFF2-40B4-BE49-F238E27FC236}">
                        <a16:creationId xmlns:a16="http://schemas.microsoft.com/office/drawing/2014/main" id="{AB813A87-BC6B-DEDD-AE5E-13292D22F517}"/>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Quad Arrow 28">
                  <a:extLst>
                    <a:ext uri="{FF2B5EF4-FFF2-40B4-BE49-F238E27FC236}">
                      <a16:creationId xmlns:a16="http://schemas.microsoft.com/office/drawing/2014/main" id="{68432CCD-56CD-31AB-8354-31F26BD396B2}"/>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9">
                  <a:extLst>
                    <a:ext uri="{FF2B5EF4-FFF2-40B4-BE49-F238E27FC236}">
                      <a16:creationId xmlns:a16="http://schemas.microsoft.com/office/drawing/2014/main" id="{E5BBBFA2-822C-EA2B-C9EA-5FA57C85B07B}"/>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30">
                  <a:extLst>
                    <a:ext uri="{FF2B5EF4-FFF2-40B4-BE49-F238E27FC236}">
                      <a16:creationId xmlns:a16="http://schemas.microsoft.com/office/drawing/2014/main" id="{72B0A5D7-AB4B-35AD-95BC-2971658E0DB8}"/>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3" name="Group 47">
              <a:extLst>
                <a:ext uri="{FF2B5EF4-FFF2-40B4-BE49-F238E27FC236}">
                  <a16:creationId xmlns:a16="http://schemas.microsoft.com/office/drawing/2014/main" id="{032486C6-32F4-A08F-4B84-8740A52D9875}"/>
                </a:ext>
              </a:extLst>
            </p:cNvPr>
            <p:cNvGrpSpPr/>
            <p:nvPr/>
          </p:nvGrpSpPr>
          <p:grpSpPr>
            <a:xfrm>
              <a:off x="1420090" y="2123704"/>
              <a:ext cx="1371600" cy="242455"/>
              <a:chOff x="1447800" y="7148945"/>
              <a:chExt cx="2885704" cy="938151"/>
            </a:xfrm>
          </p:grpSpPr>
          <p:grpSp>
            <p:nvGrpSpPr>
              <p:cNvPr id="224" name="Group 39">
                <a:extLst>
                  <a:ext uri="{FF2B5EF4-FFF2-40B4-BE49-F238E27FC236}">
                    <a16:creationId xmlns:a16="http://schemas.microsoft.com/office/drawing/2014/main" id="{2E85FB85-944A-D912-A991-5862AFFC5223}"/>
                  </a:ext>
                </a:extLst>
              </p:cNvPr>
              <p:cNvGrpSpPr/>
              <p:nvPr/>
            </p:nvGrpSpPr>
            <p:grpSpPr>
              <a:xfrm>
                <a:off x="3571504" y="7148945"/>
                <a:ext cx="762000" cy="914400"/>
                <a:chOff x="1447800" y="7162800"/>
                <a:chExt cx="762000" cy="914400"/>
              </a:xfrm>
            </p:grpSpPr>
            <p:grpSp>
              <p:nvGrpSpPr>
                <p:cNvPr id="239" name="Group 25">
                  <a:extLst>
                    <a:ext uri="{FF2B5EF4-FFF2-40B4-BE49-F238E27FC236}">
                      <a16:creationId xmlns:a16="http://schemas.microsoft.com/office/drawing/2014/main" id="{FF329C87-C1F9-FDC1-131B-783B76F930ED}"/>
                    </a:ext>
                  </a:extLst>
                </p:cNvPr>
                <p:cNvGrpSpPr/>
                <p:nvPr/>
              </p:nvGrpSpPr>
              <p:grpSpPr>
                <a:xfrm>
                  <a:off x="1447800" y="7162800"/>
                  <a:ext cx="762000" cy="914400"/>
                  <a:chOff x="3276600" y="990600"/>
                  <a:chExt cx="762000" cy="914400"/>
                </a:xfrm>
              </p:grpSpPr>
              <p:sp>
                <p:nvSpPr>
                  <p:cNvPr id="241" name="Oval 240">
                    <a:extLst>
                      <a:ext uri="{FF2B5EF4-FFF2-40B4-BE49-F238E27FC236}">
                        <a16:creationId xmlns:a16="http://schemas.microsoft.com/office/drawing/2014/main" id="{9CC5AF3F-9D01-E560-06E4-D948E545625B}"/>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196">
                    <a:extLst>
                      <a:ext uri="{FF2B5EF4-FFF2-40B4-BE49-F238E27FC236}">
                        <a16:creationId xmlns:a16="http://schemas.microsoft.com/office/drawing/2014/main" id="{A1E0097D-5E4B-E839-0136-350E389B5A90}"/>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Diamond 239">
                  <a:extLst>
                    <a:ext uri="{FF2B5EF4-FFF2-40B4-BE49-F238E27FC236}">
                      <a16:creationId xmlns:a16="http://schemas.microsoft.com/office/drawing/2014/main" id="{194EEA19-538C-2CD9-2065-4EDE749A0AEB}"/>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32">
                <a:extLst>
                  <a:ext uri="{FF2B5EF4-FFF2-40B4-BE49-F238E27FC236}">
                    <a16:creationId xmlns:a16="http://schemas.microsoft.com/office/drawing/2014/main" id="{B1ACCCBD-AA91-8CF4-4ED8-7ED311BBF5F8}"/>
                  </a:ext>
                </a:extLst>
              </p:cNvPr>
              <p:cNvGrpSpPr/>
              <p:nvPr/>
            </p:nvGrpSpPr>
            <p:grpSpPr>
              <a:xfrm>
                <a:off x="2514599" y="7172696"/>
                <a:ext cx="1129975" cy="914400"/>
                <a:chOff x="1447800" y="7162800"/>
                <a:chExt cx="1129975" cy="914400"/>
              </a:xfrm>
            </p:grpSpPr>
            <p:grpSp>
              <p:nvGrpSpPr>
                <p:cNvPr id="233" name="Group 25">
                  <a:extLst>
                    <a:ext uri="{FF2B5EF4-FFF2-40B4-BE49-F238E27FC236}">
                      <a16:creationId xmlns:a16="http://schemas.microsoft.com/office/drawing/2014/main" id="{FA0FDC07-20A5-180D-2508-4D28C9C112F7}"/>
                    </a:ext>
                  </a:extLst>
                </p:cNvPr>
                <p:cNvGrpSpPr/>
                <p:nvPr/>
              </p:nvGrpSpPr>
              <p:grpSpPr>
                <a:xfrm>
                  <a:off x="1447800" y="7162800"/>
                  <a:ext cx="762000" cy="914400"/>
                  <a:chOff x="3276600" y="990600"/>
                  <a:chExt cx="762000" cy="914400"/>
                </a:xfrm>
              </p:grpSpPr>
              <p:sp>
                <p:nvSpPr>
                  <p:cNvPr id="237" name="Oval 236">
                    <a:extLst>
                      <a:ext uri="{FF2B5EF4-FFF2-40B4-BE49-F238E27FC236}">
                        <a16:creationId xmlns:a16="http://schemas.microsoft.com/office/drawing/2014/main" id="{8E4A9EBC-7649-9157-939A-2C4473D0F879}"/>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192">
                    <a:extLst>
                      <a:ext uri="{FF2B5EF4-FFF2-40B4-BE49-F238E27FC236}">
                        <a16:creationId xmlns:a16="http://schemas.microsoft.com/office/drawing/2014/main" id="{C0C005BA-9A54-1F5F-FFAA-307E77F9B83E}"/>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Quad Arrow 188">
                  <a:extLst>
                    <a:ext uri="{FF2B5EF4-FFF2-40B4-BE49-F238E27FC236}">
                      <a16:creationId xmlns:a16="http://schemas.microsoft.com/office/drawing/2014/main" id="{879859DC-FB80-E5CA-31AF-81D7B711E92A}"/>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a:extLst>
                    <a:ext uri="{FF2B5EF4-FFF2-40B4-BE49-F238E27FC236}">
                      <a16:creationId xmlns:a16="http://schemas.microsoft.com/office/drawing/2014/main" id="{28D65F23-C6CD-4D8C-CDE1-E569DC24A7CD}"/>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A673FAF7-4B5E-7FC2-A228-244AF7D0B41D}"/>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31">
                <a:extLst>
                  <a:ext uri="{FF2B5EF4-FFF2-40B4-BE49-F238E27FC236}">
                    <a16:creationId xmlns:a16="http://schemas.microsoft.com/office/drawing/2014/main" id="{A42A4FDA-948C-0846-0EE6-F0206F3D9577}"/>
                  </a:ext>
                </a:extLst>
              </p:cNvPr>
              <p:cNvGrpSpPr/>
              <p:nvPr/>
            </p:nvGrpSpPr>
            <p:grpSpPr>
              <a:xfrm>
                <a:off x="1447800" y="7162800"/>
                <a:ext cx="1129975" cy="914400"/>
                <a:chOff x="1447800" y="7162800"/>
                <a:chExt cx="1129975" cy="914400"/>
              </a:xfrm>
            </p:grpSpPr>
            <p:grpSp>
              <p:nvGrpSpPr>
                <p:cNvPr id="227" name="Group 25">
                  <a:extLst>
                    <a:ext uri="{FF2B5EF4-FFF2-40B4-BE49-F238E27FC236}">
                      <a16:creationId xmlns:a16="http://schemas.microsoft.com/office/drawing/2014/main" id="{1BB4CF59-B6F1-72B6-98BC-2EA7B01B0EE2}"/>
                    </a:ext>
                  </a:extLst>
                </p:cNvPr>
                <p:cNvGrpSpPr/>
                <p:nvPr/>
              </p:nvGrpSpPr>
              <p:grpSpPr>
                <a:xfrm>
                  <a:off x="1447800" y="7162800"/>
                  <a:ext cx="762000" cy="914400"/>
                  <a:chOff x="3276600" y="990600"/>
                  <a:chExt cx="762000" cy="914400"/>
                </a:xfrm>
              </p:grpSpPr>
              <p:sp>
                <p:nvSpPr>
                  <p:cNvPr id="231" name="Oval 230">
                    <a:extLst>
                      <a:ext uri="{FF2B5EF4-FFF2-40B4-BE49-F238E27FC236}">
                        <a16:creationId xmlns:a16="http://schemas.microsoft.com/office/drawing/2014/main" id="{E7CCE20D-7022-D3BF-C707-5C5A8DA79412}"/>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186">
                    <a:extLst>
                      <a:ext uri="{FF2B5EF4-FFF2-40B4-BE49-F238E27FC236}">
                        <a16:creationId xmlns:a16="http://schemas.microsoft.com/office/drawing/2014/main" id="{9F4C4F64-D4E2-2C4A-17DA-8D94DF6F2399}"/>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Quad Arrow 182">
                  <a:extLst>
                    <a:ext uri="{FF2B5EF4-FFF2-40B4-BE49-F238E27FC236}">
                      <a16:creationId xmlns:a16="http://schemas.microsoft.com/office/drawing/2014/main" id="{61A9503B-D1B5-BFA3-9B04-0ACAE07E0262}"/>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228">
                  <a:extLst>
                    <a:ext uri="{FF2B5EF4-FFF2-40B4-BE49-F238E27FC236}">
                      <a16:creationId xmlns:a16="http://schemas.microsoft.com/office/drawing/2014/main" id="{13C6FBB9-2D80-69D0-05D1-3C60BB0C3C95}"/>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a:extLst>
                    <a:ext uri="{FF2B5EF4-FFF2-40B4-BE49-F238E27FC236}">
                      <a16:creationId xmlns:a16="http://schemas.microsoft.com/office/drawing/2014/main" id="{A8C8FFC2-11E7-7D3C-9945-D5E161F764CF}"/>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901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4E34C72F-7186-4F53-90BE-F20A3BFE0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550223"/>
            <a:ext cx="9144000" cy="307777"/>
          </a:xfrm>
          <a:prstGeom prst="rect">
            <a:avLst/>
          </a:prstGeom>
          <a:noFill/>
        </p:spPr>
        <p:txBody>
          <a:bodyPr wrap="square" rtlCol="0">
            <a:spAutoFit/>
          </a:bodyPr>
          <a:lstStyle/>
          <a:p>
            <a:r>
              <a:rPr lang="en-US" sz="1400" dirty="0"/>
              <a:t>Jacob 7:13-14</a:t>
            </a:r>
          </a:p>
        </p:txBody>
      </p:sp>
      <p:grpSp>
        <p:nvGrpSpPr>
          <p:cNvPr id="55" name="Group 98"/>
          <p:cNvGrpSpPr/>
          <p:nvPr/>
        </p:nvGrpSpPr>
        <p:grpSpPr>
          <a:xfrm flipH="1">
            <a:off x="6477000" y="533400"/>
            <a:ext cx="2667000" cy="1447800"/>
            <a:chOff x="762000" y="838200"/>
            <a:chExt cx="2667000" cy="1828800"/>
          </a:xfrm>
        </p:grpSpPr>
        <p:sp>
          <p:nvSpPr>
            <p:cNvPr id="100" name="Rectangular Callout 99"/>
            <p:cNvSpPr/>
            <p:nvPr/>
          </p:nvSpPr>
          <p:spPr>
            <a:xfrm>
              <a:off x="762000" y="838200"/>
              <a:ext cx="2667000" cy="1828800"/>
            </a:xfrm>
            <a:prstGeom prst="wedgeRectCallout">
              <a:avLst>
                <a:gd name="adj1" fmla="val -2662"/>
                <a:gd name="adj2" fmla="val 833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838200" y="990600"/>
              <a:ext cx="2590800" cy="1516205"/>
            </a:xfrm>
            <a:prstGeom prst="rect">
              <a:avLst/>
            </a:prstGeom>
            <a:noFill/>
          </p:spPr>
          <p:txBody>
            <a:bodyPr wrap="square" rtlCol="0">
              <a:spAutoFit/>
            </a:bodyPr>
            <a:lstStyle/>
            <a:p>
              <a:r>
                <a:rPr lang="en-US" dirty="0"/>
                <a:t>I should not tempt God in this way… I know you know the doctrine to be true…but you deny it</a:t>
              </a:r>
            </a:p>
          </p:txBody>
        </p:sp>
      </p:grpSp>
      <p:grpSp>
        <p:nvGrpSpPr>
          <p:cNvPr id="64" name="Group 97"/>
          <p:cNvGrpSpPr/>
          <p:nvPr/>
        </p:nvGrpSpPr>
        <p:grpSpPr>
          <a:xfrm>
            <a:off x="4953000" y="2133601"/>
            <a:ext cx="1905000" cy="2031325"/>
            <a:chOff x="1576917" y="1066800"/>
            <a:chExt cx="1852084" cy="2031325"/>
          </a:xfrm>
        </p:grpSpPr>
        <p:sp>
          <p:nvSpPr>
            <p:cNvPr id="104" name="Rectangular Callout 103"/>
            <p:cNvSpPr/>
            <p:nvPr/>
          </p:nvSpPr>
          <p:spPr>
            <a:xfrm>
              <a:off x="1576917" y="1066800"/>
              <a:ext cx="1852084" cy="1981200"/>
            </a:xfrm>
            <a:prstGeom prst="wedgeRectCallout">
              <a:avLst>
                <a:gd name="adj1" fmla="val 44447"/>
                <a:gd name="adj2" fmla="val 634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651000" y="1066800"/>
              <a:ext cx="1623484" cy="2031325"/>
            </a:xfrm>
            <a:prstGeom prst="rect">
              <a:avLst/>
            </a:prstGeom>
            <a:noFill/>
          </p:spPr>
          <p:txBody>
            <a:bodyPr wrap="square" rtlCol="0">
              <a:spAutoFit/>
            </a:bodyPr>
            <a:lstStyle/>
            <a:p>
              <a:r>
                <a:rPr lang="en-US" dirty="0"/>
                <a:t>But if God will let this be so, then He will show you of His powers both in heaven and on earth</a:t>
              </a:r>
            </a:p>
          </p:txBody>
        </p:sp>
      </p:grpSp>
      <p:grpSp>
        <p:nvGrpSpPr>
          <p:cNvPr id="65" name="Group 106"/>
          <p:cNvGrpSpPr/>
          <p:nvPr/>
        </p:nvGrpSpPr>
        <p:grpSpPr>
          <a:xfrm>
            <a:off x="804672" y="487680"/>
            <a:ext cx="2743200" cy="1600200"/>
            <a:chOff x="304800" y="304800"/>
            <a:chExt cx="2743200" cy="1600200"/>
          </a:xfrm>
        </p:grpSpPr>
        <p:grpSp>
          <p:nvGrpSpPr>
            <p:cNvPr id="80" name="Group 97"/>
            <p:cNvGrpSpPr/>
            <p:nvPr/>
          </p:nvGrpSpPr>
          <p:grpSpPr>
            <a:xfrm>
              <a:off x="304800" y="304800"/>
              <a:ext cx="2743200" cy="1600200"/>
              <a:chOff x="762000" y="304800"/>
              <a:chExt cx="2667000" cy="1600200"/>
            </a:xfrm>
          </p:grpSpPr>
          <p:sp>
            <p:nvSpPr>
              <p:cNvPr id="96" name="Rectangular Callout 95"/>
              <p:cNvSpPr/>
              <p:nvPr/>
            </p:nvSpPr>
            <p:spPr>
              <a:xfrm>
                <a:off x="762000" y="304800"/>
                <a:ext cx="2667000" cy="1600200"/>
              </a:xfrm>
              <a:prstGeom prst="wedgeRectCallout">
                <a:avLst>
                  <a:gd name="adj1" fmla="val -7500"/>
                  <a:gd name="adj2" fmla="val 727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910167" y="1219200"/>
                <a:ext cx="2438400" cy="369332"/>
              </a:xfrm>
              <a:prstGeom prst="rect">
                <a:avLst/>
              </a:prstGeom>
              <a:noFill/>
            </p:spPr>
            <p:txBody>
              <a:bodyPr wrap="square" rtlCol="0">
                <a:spAutoFit/>
              </a:bodyPr>
              <a:lstStyle/>
              <a:p>
                <a:endParaRPr lang="en-US" dirty="0"/>
              </a:p>
            </p:txBody>
          </p:sp>
        </p:grpSp>
        <p:sp>
          <p:nvSpPr>
            <p:cNvPr id="106" name="TextBox 105"/>
            <p:cNvSpPr txBox="1"/>
            <p:nvPr/>
          </p:nvSpPr>
          <p:spPr>
            <a:xfrm>
              <a:off x="381000" y="685800"/>
              <a:ext cx="2508069" cy="923330"/>
            </a:xfrm>
            <a:prstGeom prst="rect">
              <a:avLst/>
            </a:prstGeom>
            <a:noFill/>
          </p:spPr>
          <p:txBody>
            <a:bodyPr wrap="square" rtlCol="0">
              <a:spAutoFit/>
            </a:bodyPr>
            <a:lstStyle/>
            <a:p>
              <a:r>
                <a:rPr lang="en-US" dirty="0"/>
                <a:t>Prove to me of this power of the Holy Ghost…Show me a sign</a:t>
              </a:r>
            </a:p>
          </p:txBody>
        </p:sp>
      </p:grpSp>
      <p:grpSp>
        <p:nvGrpSpPr>
          <p:cNvPr id="102" name="Group 97"/>
          <p:cNvGrpSpPr/>
          <p:nvPr/>
        </p:nvGrpSpPr>
        <p:grpSpPr>
          <a:xfrm flipH="1">
            <a:off x="8305800" y="2362200"/>
            <a:ext cx="1905000" cy="1066800"/>
            <a:chOff x="4540252" y="1371600"/>
            <a:chExt cx="1852084" cy="1981200"/>
          </a:xfrm>
        </p:grpSpPr>
        <p:sp>
          <p:nvSpPr>
            <p:cNvPr id="103" name="Rectangular Callout 102"/>
            <p:cNvSpPr/>
            <p:nvPr/>
          </p:nvSpPr>
          <p:spPr>
            <a:xfrm>
              <a:off x="4540252" y="1371600"/>
              <a:ext cx="1852084" cy="1981200"/>
            </a:xfrm>
            <a:prstGeom prst="wedgeRectCallout">
              <a:avLst>
                <a:gd name="adj1" fmla="val 37247"/>
                <a:gd name="adj2" fmla="val 787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4620684" y="1371600"/>
              <a:ext cx="1623484" cy="1714756"/>
            </a:xfrm>
            <a:prstGeom prst="rect">
              <a:avLst/>
            </a:prstGeom>
            <a:noFill/>
          </p:spPr>
          <p:txBody>
            <a:bodyPr wrap="square" rtlCol="0">
              <a:spAutoFit/>
            </a:bodyPr>
            <a:lstStyle/>
            <a:p>
              <a:r>
                <a:rPr lang="en-US" dirty="0"/>
                <a:t>This will be God’s will, not mine</a:t>
              </a:r>
            </a:p>
          </p:txBody>
        </p:sp>
      </p:grpSp>
      <p:grpSp>
        <p:nvGrpSpPr>
          <p:cNvPr id="3" name="Group 2">
            <a:extLst>
              <a:ext uri="{FF2B5EF4-FFF2-40B4-BE49-F238E27FC236}">
                <a16:creationId xmlns:a16="http://schemas.microsoft.com/office/drawing/2014/main" id="{4A5069C6-1B8C-A4FE-FF87-E09177DA9BBE}"/>
              </a:ext>
            </a:extLst>
          </p:cNvPr>
          <p:cNvGrpSpPr/>
          <p:nvPr/>
        </p:nvGrpSpPr>
        <p:grpSpPr>
          <a:xfrm>
            <a:off x="1683049" y="2685812"/>
            <a:ext cx="1586902" cy="3764477"/>
            <a:chOff x="859587" y="304800"/>
            <a:chExt cx="2161747" cy="5607212"/>
          </a:xfrm>
        </p:grpSpPr>
        <p:sp>
          <p:nvSpPr>
            <p:cNvPr id="53" name="Oval 112">
              <a:extLst>
                <a:ext uri="{FF2B5EF4-FFF2-40B4-BE49-F238E27FC236}">
                  <a16:creationId xmlns:a16="http://schemas.microsoft.com/office/drawing/2014/main" id="{4332F87C-E9EC-6FE6-208A-232BF25FC1FF}"/>
                </a:ext>
              </a:extLst>
            </p:cNvPr>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BBC3BFB-FE67-40DD-2DED-7679F326D85C}"/>
                </a:ext>
              </a:extLst>
            </p:cNvPr>
            <p:cNvSpPr/>
            <p:nvPr/>
          </p:nvSpPr>
          <p:spPr>
            <a:xfrm rot="1303158">
              <a:off x="859587" y="3226889"/>
              <a:ext cx="463095"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3865A76-B0AC-861B-BFF2-5F87C907D75F}"/>
                </a:ext>
              </a:extLst>
            </p:cNvPr>
            <p:cNvSpPr/>
            <p:nvPr/>
          </p:nvSpPr>
          <p:spPr>
            <a:xfrm rot="20739751">
              <a:off x="2586485" y="3107873"/>
              <a:ext cx="434849"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112">
              <a:extLst>
                <a:ext uri="{FF2B5EF4-FFF2-40B4-BE49-F238E27FC236}">
                  <a16:creationId xmlns:a16="http://schemas.microsoft.com/office/drawing/2014/main" id="{7A3F1864-A069-C791-3122-21733E7F9D9E}"/>
                </a:ext>
              </a:extLst>
            </p:cNvPr>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36A1F7C8-7702-AECB-7A1D-B9B8222A4F78}"/>
                </a:ext>
              </a:extLst>
            </p:cNvPr>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2C9C8F6D-3820-62BD-1CB8-83D93A6063A6}"/>
                </a:ext>
              </a:extLst>
            </p:cNvPr>
            <p:cNvSpPr/>
            <p:nvPr/>
          </p:nvSpPr>
          <p:spPr>
            <a:xfrm rot="19880348">
              <a:off x="2051263" y="2057929"/>
              <a:ext cx="769496" cy="1759729"/>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B7090E1D-129F-D5B0-0506-A617BCCC3416}"/>
                </a:ext>
              </a:extLst>
            </p:cNvPr>
            <p:cNvSpPr/>
            <p:nvPr/>
          </p:nvSpPr>
          <p:spPr>
            <a:xfrm rot="1324899">
              <a:off x="961313" y="2355976"/>
              <a:ext cx="769496" cy="1537382"/>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826BDBDF-DF99-220E-7A58-8A2673BDA07E}"/>
                </a:ext>
              </a:extLst>
            </p:cNvPr>
            <p:cNvSpPr/>
            <p:nvPr/>
          </p:nvSpPr>
          <p:spPr>
            <a:xfrm>
              <a:off x="1127155" y="2251481"/>
              <a:ext cx="1676400" cy="3124200"/>
            </a:xfrm>
            <a:prstGeom prst="trapezoid">
              <a:avLst>
                <a:gd name="adj" fmla="val 2349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D7D38693-16DA-ABE8-FC1D-7E22D283F9EA}"/>
                </a:ext>
              </a:extLst>
            </p:cNvPr>
            <p:cNvSpPr/>
            <p:nvPr/>
          </p:nvSpPr>
          <p:spPr>
            <a:xfrm rot="10800000">
              <a:off x="1447800" y="2057400"/>
              <a:ext cx="990600" cy="1237478"/>
            </a:xfrm>
            <a:prstGeom prst="triangle">
              <a:avLst>
                <a:gd name="adj" fmla="val 5454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77A9885-072D-F3D6-14E5-E547D284FA46}"/>
                </a:ext>
              </a:extLst>
            </p:cNvPr>
            <p:cNvSpPr/>
            <p:nvPr/>
          </p:nvSpPr>
          <p:spPr>
            <a:xfrm flipH="1">
              <a:off x="1159032" y="483618"/>
              <a:ext cx="1423429" cy="21458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8">
              <a:extLst>
                <a:ext uri="{FF2B5EF4-FFF2-40B4-BE49-F238E27FC236}">
                  <a16:creationId xmlns:a16="http://schemas.microsoft.com/office/drawing/2014/main" id="{721DD915-3F8E-EEED-49B8-287F63E15FCB}"/>
                </a:ext>
              </a:extLst>
            </p:cNvPr>
            <p:cNvGrpSpPr/>
            <p:nvPr/>
          </p:nvGrpSpPr>
          <p:grpSpPr>
            <a:xfrm flipH="1">
              <a:off x="1159032" y="304800"/>
              <a:ext cx="1518324" cy="1041881"/>
              <a:chOff x="4850118" y="788842"/>
              <a:chExt cx="2160282" cy="1573358"/>
            </a:xfrm>
          </p:grpSpPr>
          <p:grpSp>
            <p:nvGrpSpPr>
              <p:cNvPr id="199" name="Group 10">
                <a:extLst>
                  <a:ext uri="{FF2B5EF4-FFF2-40B4-BE49-F238E27FC236}">
                    <a16:creationId xmlns:a16="http://schemas.microsoft.com/office/drawing/2014/main" id="{954C0F63-45B8-2370-3EBC-22D3FB05EED9}"/>
                  </a:ext>
                </a:extLst>
              </p:cNvPr>
              <p:cNvGrpSpPr/>
              <p:nvPr/>
            </p:nvGrpSpPr>
            <p:grpSpPr>
              <a:xfrm rot="10800000">
                <a:off x="5181600" y="1371600"/>
                <a:ext cx="1295400" cy="990600"/>
                <a:chOff x="4850118" y="788842"/>
                <a:chExt cx="2160282" cy="1497158"/>
              </a:xfrm>
            </p:grpSpPr>
            <p:sp>
              <p:nvSpPr>
                <p:cNvPr id="208" name="Moon 207">
                  <a:extLst>
                    <a:ext uri="{FF2B5EF4-FFF2-40B4-BE49-F238E27FC236}">
                      <a16:creationId xmlns:a16="http://schemas.microsoft.com/office/drawing/2014/main" id="{504B2CAF-7651-AC51-2ADF-71837D092EBF}"/>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a:extLst>
                    <a:ext uri="{FF2B5EF4-FFF2-40B4-BE49-F238E27FC236}">
                      <a16:creationId xmlns:a16="http://schemas.microsoft.com/office/drawing/2014/main" id="{711D4473-9DB8-8D76-A200-6CE3B225AAEC}"/>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13">
                  <a:extLst>
                    <a:ext uri="{FF2B5EF4-FFF2-40B4-BE49-F238E27FC236}">
                      <a16:creationId xmlns:a16="http://schemas.microsoft.com/office/drawing/2014/main" id="{B9B392B6-07FA-F7CA-731D-A3ECB6C515BE}"/>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14">
                  <a:extLst>
                    <a:ext uri="{FF2B5EF4-FFF2-40B4-BE49-F238E27FC236}">
                      <a16:creationId xmlns:a16="http://schemas.microsoft.com/office/drawing/2014/main" id="{95160D11-505F-364D-8D9D-83362621FE70}"/>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15">
                  <a:extLst>
                    <a:ext uri="{FF2B5EF4-FFF2-40B4-BE49-F238E27FC236}">
                      <a16:creationId xmlns:a16="http://schemas.microsoft.com/office/drawing/2014/main" id="{A86CD1C9-0E73-9DE8-3D3F-7A5C2DD0A1F1}"/>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16">
                  <a:extLst>
                    <a:ext uri="{FF2B5EF4-FFF2-40B4-BE49-F238E27FC236}">
                      <a16:creationId xmlns:a16="http://schemas.microsoft.com/office/drawing/2014/main" id="{52DB0932-F059-D63B-CEB6-BAA32DB79008}"/>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17">
                  <a:extLst>
                    <a:ext uri="{FF2B5EF4-FFF2-40B4-BE49-F238E27FC236}">
                      <a16:creationId xmlns:a16="http://schemas.microsoft.com/office/drawing/2014/main" id="{56F6724C-C73A-4352-28BC-973949788664}"/>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9">
                <a:extLst>
                  <a:ext uri="{FF2B5EF4-FFF2-40B4-BE49-F238E27FC236}">
                    <a16:creationId xmlns:a16="http://schemas.microsoft.com/office/drawing/2014/main" id="{9E7F8BF9-5696-FB77-58FC-6E89E328CDC3}"/>
                  </a:ext>
                </a:extLst>
              </p:cNvPr>
              <p:cNvGrpSpPr/>
              <p:nvPr/>
            </p:nvGrpSpPr>
            <p:grpSpPr>
              <a:xfrm>
                <a:off x="4850118" y="788842"/>
                <a:ext cx="2160282" cy="1497158"/>
                <a:chOff x="4850118" y="788842"/>
                <a:chExt cx="2160282" cy="1497158"/>
              </a:xfrm>
            </p:grpSpPr>
            <p:sp>
              <p:nvSpPr>
                <p:cNvPr id="201" name="Moon 200">
                  <a:extLst>
                    <a:ext uri="{FF2B5EF4-FFF2-40B4-BE49-F238E27FC236}">
                      <a16:creationId xmlns:a16="http://schemas.microsoft.com/office/drawing/2014/main" id="{C5F030A5-49AF-9A94-1EE8-5DFFDDD99EE0}"/>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
                  <a:extLst>
                    <a:ext uri="{FF2B5EF4-FFF2-40B4-BE49-F238E27FC236}">
                      <a16:creationId xmlns:a16="http://schemas.microsoft.com/office/drawing/2014/main" id="{FA1CE6AC-48AE-3116-EC55-6B5D023F9467}"/>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3">
                  <a:extLst>
                    <a:ext uri="{FF2B5EF4-FFF2-40B4-BE49-F238E27FC236}">
                      <a16:creationId xmlns:a16="http://schemas.microsoft.com/office/drawing/2014/main" id="{967FD270-3D88-BAF0-C90E-C72138C151C0}"/>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4">
                  <a:extLst>
                    <a:ext uri="{FF2B5EF4-FFF2-40B4-BE49-F238E27FC236}">
                      <a16:creationId xmlns:a16="http://schemas.microsoft.com/office/drawing/2014/main" id="{6F25EBD7-61C1-2A3E-3167-7B81153AE6A2}"/>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5">
                  <a:extLst>
                    <a:ext uri="{FF2B5EF4-FFF2-40B4-BE49-F238E27FC236}">
                      <a16:creationId xmlns:a16="http://schemas.microsoft.com/office/drawing/2014/main" id="{0DE5FDD2-A6B2-4FEF-6B1C-B9365124EC4B}"/>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6">
                  <a:extLst>
                    <a:ext uri="{FF2B5EF4-FFF2-40B4-BE49-F238E27FC236}">
                      <a16:creationId xmlns:a16="http://schemas.microsoft.com/office/drawing/2014/main" id="{BD30F133-1624-11CB-E360-01D96DE63EB6}"/>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8">
                  <a:extLst>
                    <a:ext uri="{FF2B5EF4-FFF2-40B4-BE49-F238E27FC236}">
                      <a16:creationId xmlns:a16="http://schemas.microsoft.com/office/drawing/2014/main" id="{7637D07C-CB46-6A66-08CB-EB47E852BF9D}"/>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Oval 89">
              <a:extLst>
                <a:ext uri="{FF2B5EF4-FFF2-40B4-BE49-F238E27FC236}">
                  <a16:creationId xmlns:a16="http://schemas.microsoft.com/office/drawing/2014/main" id="{92E077E6-60D4-A206-AAC4-C74C65D442FE}"/>
                </a:ext>
              </a:extLst>
            </p:cNvPr>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D1743E58-5FEC-5603-518D-5F9CCAF3EEE0}"/>
                </a:ext>
              </a:extLst>
            </p:cNvPr>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130">
              <a:extLst>
                <a:ext uri="{FF2B5EF4-FFF2-40B4-BE49-F238E27FC236}">
                  <a16:creationId xmlns:a16="http://schemas.microsoft.com/office/drawing/2014/main" id="{E90DE480-E70E-3216-991E-DFB715A82A45}"/>
                </a:ext>
              </a:extLst>
            </p:cNvPr>
            <p:cNvGrpSpPr/>
            <p:nvPr/>
          </p:nvGrpSpPr>
          <p:grpSpPr>
            <a:xfrm>
              <a:off x="1143000" y="4800600"/>
              <a:ext cx="1600200" cy="533400"/>
              <a:chOff x="5029200" y="1371600"/>
              <a:chExt cx="6791793" cy="1933731"/>
            </a:xfrm>
          </p:grpSpPr>
          <p:grpSp>
            <p:nvGrpSpPr>
              <p:cNvPr id="187" name="Group 16">
                <a:extLst>
                  <a:ext uri="{FF2B5EF4-FFF2-40B4-BE49-F238E27FC236}">
                    <a16:creationId xmlns:a16="http://schemas.microsoft.com/office/drawing/2014/main" id="{346C7F7F-4417-77BA-2232-040B80085ECF}"/>
                  </a:ext>
                </a:extLst>
              </p:cNvPr>
              <p:cNvGrpSpPr/>
              <p:nvPr/>
            </p:nvGrpSpPr>
            <p:grpSpPr>
              <a:xfrm>
                <a:off x="5029200" y="1371600"/>
                <a:ext cx="1752600" cy="1905000"/>
                <a:chOff x="5029200" y="1371600"/>
                <a:chExt cx="1752600" cy="1905000"/>
              </a:xfrm>
            </p:grpSpPr>
            <p:sp>
              <p:nvSpPr>
                <p:cNvPr id="197" name="4-Point Star 137">
                  <a:extLst>
                    <a:ext uri="{FF2B5EF4-FFF2-40B4-BE49-F238E27FC236}">
                      <a16:creationId xmlns:a16="http://schemas.microsoft.com/office/drawing/2014/main" id="{9F76A96A-5C43-51D9-2079-75C0CBE11E2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4-Point Star 138">
                  <a:extLst>
                    <a:ext uri="{FF2B5EF4-FFF2-40B4-BE49-F238E27FC236}">
                      <a16:creationId xmlns:a16="http://schemas.microsoft.com/office/drawing/2014/main" id="{17A807BC-580C-2AA9-6AAD-F8AD2512E250}"/>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7">
                <a:extLst>
                  <a:ext uri="{FF2B5EF4-FFF2-40B4-BE49-F238E27FC236}">
                    <a16:creationId xmlns:a16="http://schemas.microsoft.com/office/drawing/2014/main" id="{5D16DD3A-8838-6BE4-6BB3-FE0E6A0BA89D}"/>
                  </a:ext>
                </a:extLst>
              </p:cNvPr>
              <p:cNvGrpSpPr/>
              <p:nvPr/>
            </p:nvGrpSpPr>
            <p:grpSpPr>
              <a:xfrm>
                <a:off x="6713095" y="1400331"/>
                <a:ext cx="1752600" cy="1905000"/>
                <a:chOff x="5029200" y="1371600"/>
                <a:chExt cx="1752600" cy="1905000"/>
              </a:xfrm>
            </p:grpSpPr>
            <p:sp>
              <p:nvSpPr>
                <p:cNvPr id="195" name="4-Point Star 135">
                  <a:extLst>
                    <a:ext uri="{FF2B5EF4-FFF2-40B4-BE49-F238E27FC236}">
                      <a16:creationId xmlns:a16="http://schemas.microsoft.com/office/drawing/2014/main" id="{FCCF2B2B-E38A-E393-71BD-73C142BCCC34}"/>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4-Point Star 136">
                  <a:extLst>
                    <a:ext uri="{FF2B5EF4-FFF2-40B4-BE49-F238E27FC236}">
                      <a16:creationId xmlns:a16="http://schemas.microsoft.com/office/drawing/2014/main" id="{03A234B8-2F45-89FB-6AB4-560235D3543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0">
                <a:extLst>
                  <a:ext uri="{FF2B5EF4-FFF2-40B4-BE49-F238E27FC236}">
                    <a16:creationId xmlns:a16="http://schemas.microsoft.com/office/drawing/2014/main" id="{82FD0EB5-4C75-05A4-4315-DBFC9692ADB7}"/>
                  </a:ext>
                </a:extLst>
              </p:cNvPr>
              <p:cNvGrpSpPr/>
              <p:nvPr/>
            </p:nvGrpSpPr>
            <p:grpSpPr>
              <a:xfrm>
                <a:off x="8404486" y="1389088"/>
                <a:ext cx="1752600" cy="1905000"/>
                <a:chOff x="5029200" y="1371600"/>
                <a:chExt cx="1752600" cy="1905000"/>
              </a:xfrm>
            </p:grpSpPr>
            <p:sp>
              <p:nvSpPr>
                <p:cNvPr id="193" name="4-Point Star 133">
                  <a:extLst>
                    <a:ext uri="{FF2B5EF4-FFF2-40B4-BE49-F238E27FC236}">
                      <a16:creationId xmlns:a16="http://schemas.microsoft.com/office/drawing/2014/main" id="{6D8447B5-FF8C-54AC-53B6-DD4D0D84218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4-Point Star 134">
                  <a:extLst>
                    <a:ext uri="{FF2B5EF4-FFF2-40B4-BE49-F238E27FC236}">
                      <a16:creationId xmlns:a16="http://schemas.microsoft.com/office/drawing/2014/main" id="{E690A64E-879A-2C30-5976-406A6A34219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3">
                <a:extLst>
                  <a:ext uri="{FF2B5EF4-FFF2-40B4-BE49-F238E27FC236}">
                    <a16:creationId xmlns:a16="http://schemas.microsoft.com/office/drawing/2014/main" id="{266C6FBF-594D-0E4C-C314-8D6E8FE5D065}"/>
                  </a:ext>
                </a:extLst>
              </p:cNvPr>
              <p:cNvGrpSpPr/>
              <p:nvPr/>
            </p:nvGrpSpPr>
            <p:grpSpPr>
              <a:xfrm>
                <a:off x="10068393" y="1389089"/>
                <a:ext cx="1752600" cy="1905000"/>
                <a:chOff x="5029200" y="1371600"/>
                <a:chExt cx="1752600" cy="1905000"/>
              </a:xfrm>
            </p:grpSpPr>
            <p:sp>
              <p:nvSpPr>
                <p:cNvPr id="191" name="4-Point Star 131">
                  <a:extLst>
                    <a:ext uri="{FF2B5EF4-FFF2-40B4-BE49-F238E27FC236}">
                      <a16:creationId xmlns:a16="http://schemas.microsoft.com/office/drawing/2014/main" id="{3E06F7C1-DBB9-395A-9A38-90CF979F3A8F}"/>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4-Point Star 132">
                  <a:extLst>
                    <a:ext uri="{FF2B5EF4-FFF2-40B4-BE49-F238E27FC236}">
                      <a16:creationId xmlns:a16="http://schemas.microsoft.com/office/drawing/2014/main" id="{12DE46EB-486B-866B-E537-5C15EADFA510}"/>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143">
              <a:extLst>
                <a:ext uri="{FF2B5EF4-FFF2-40B4-BE49-F238E27FC236}">
                  <a16:creationId xmlns:a16="http://schemas.microsoft.com/office/drawing/2014/main" id="{773EAC01-A7A5-A4EB-B924-57C016D62159}"/>
                </a:ext>
              </a:extLst>
            </p:cNvPr>
            <p:cNvGrpSpPr/>
            <p:nvPr/>
          </p:nvGrpSpPr>
          <p:grpSpPr>
            <a:xfrm rot="4213636">
              <a:off x="1086426" y="3023269"/>
              <a:ext cx="1295400" cy="304800"/>
              <a:chOff x="5029200" y="1371600"/>
              <a:chExt cx="6791793" cy="1933731"/>
            </a:xfrm>
          </p:grpSpPr>
          <p:grpSp>
            <p:nvGrpSpPr>
              <p:cNvPr id="175" name="Group 16">
                <a:extLst>
                  <a:ext uri="{FF2B5EF4-FFF2-40B4-BE49-F238E27FC236}">
                    <a16:creationId xmlns:a16="http://schemas.microsoft.com/office/drawing/2014/main" id="{B3E8E829-387E-E28D-5525-B4935A021926}"/>
                  </a:ext>
                </a:extLst>
              </p:cNvPr>
              <p:cNvGrpSpPr/>
              <p:nvPr/>
            </p:nvGrpSpPr>
            <p:grpSpPr>
              <a:xfrm>
                <a:off x="5029200" y="1371600"/>
                <a:ext cx="1752600" cy="1905000"/>
                <a:chOff x="5029200" y="1371600"/>
                <a:chExt cx="1752600" cy="1905000"/>
              </a:xfrm>
            </p:grpSpPr>
            <p:sp>
              <p:nvSpPr>
                <p:cNvPr id="185" name="4-Point Star 125">
                  <a:extLst>
                    <a:ext uri="{FF2B5EF4-FFF2-40B4-BE49-F238E27FC236}">
                      <a16:creationId xmlns:a16="http://schemas.microsoft.com/office/drawing/2014/main" id="{05B8E996-B97E-8FC3-52D3-800A6611D3C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4-Point Star 126">
                  <a:extLst>
                    <a:ext uri="{FF2B5EF4-FFF2-40B4-BE49-F238E27FC236}">
                      <a16:creationId xmlns:a16="http://schemas.microsoft.com/office/drawing/2014/main" id="{E126121C-10C2-73D8-E0BC-B177D0F5EBD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
                <a:extLst>
                  <a:ext uri="{FF2B5EF4-FFF2-40B4-BE49-F238E27FC236}">
                    <a16:creationId xmlns:a16="http://schemas.microsoft.com/office/drawing/2014/main" id="{7C698BA1-ED49-F225-EE54-F46B4912F5DA}"/>
                  </a:ext>
                </a:extLst>
              </p:cNvPr>
              <p:cNvGrpSpPr/>
              <p:nvPr/>
            </p:nvGrpSpPr>
            <p:grpSpPr>
              <a:xfrm>
                <a:off x="6713095" y="1400331"/>
                <a:ext cx="1752600" cy="1905000"/>
                <a:chOff x="5029200" y="1371600"/>
                <a:chExt cx="1752600" cy="1905000"/>
              </a:xfrm>
            </p:grpSpPr>
            <p:sp>
              <p:nvSpPr>
                <p:cNvPr id="183" name="4-Point Star 123">
                  <a:extLst>
                    <a:ext uri="{FF2B5EF4-FFF2-40B4-BE49-F238E27FC236}">
                      <a16:creationId xmlns:a16="http://schemas.microsoft.com/office/drawing/2014/main" id="{B7384756-6A26-9B29-60A9-7B1A335394C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4-Point Star 124">
                  <a:extLst>
                    <a:ext uri="{FF2B5EF4-FFF2-40B4-BE49-F238E27FC236}">
                      <a16:creationId xmlns:a16="http://schemas.microsoft.com/office/drawing/2014/main" id="{24979CCC-8D9D-C186-E561-F8EC362459B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20">
                <a:extLst>
                  <a:ext uri="{FF2B5EF4-FFF2-40B4-BE49-F238E27FC236}">
                    <a16:creationId xmlns:a16="http://schemas.microsoft.com/office/drawing/2014/main" id="{8B2C659D-B93A-FCC4-EF53-D031D37B9074}"/>
                  </a:ext>
                </a:extLst>
              </p:cNvPr>
              <p:cNvGrpSpPr/>
              <p:nvPr/>
            </p:nvGrpSpPr>
            <p:grpSpPr>
              <a:xfrm>
                <a:off x="8404486" y="1389088"/>
                <a:ext cx="1752600" cy="1905000"/>
                <a:chOff x="5029200" y="1371600"/>
                <a:chExt cx="1752600" cy="1905000"/>
              </a:xfrm>
            </p:grpSpPr>
            <p:sp>
              <p:nvSpPr>
                <p:cNvPr id="181" name="4-Point Star 121">
                  <a:extLst>
                    <a:ext uri="{FF2B5EF4-FFF2-40B4-BE49-F238E27FC236}">
                      <a16:creationId xmlns:a16="http://schemas.microsoft.com/office/drawing/2014/main" id="{FA2A6057-55B1-A984-9D71-EB35B6F1E79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4-Point Star 122">
                  <a:extLst>
                    <a:ext uri="{FF2B5EF4-FFF2-40B4-BE49-F238E27FC236}">
                      <a16:creationId xmlns:a16="http://schemas.microsoft.com/office/drawing/2014/main" id="{842C73E7-8C6A-7E24-0029-3A4B4684267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23">
                <a:extLst>
                  <a:ext uri="{FF2B5EF4-FFF2-40B4-BE49-F238E27FC236}">
                    <a16:creationId xmlns:a16="http://schemas.microsoft.com/office/drawing/2014/main" id="{675084D3-F55F-15AB-BAED-A8238B0B6145}"/>
                  </a:ext>
                </a:extLst>
              </p:cNvPr>
              <p:cNvGrpSpPr/>
              <p:nvPr/>
            </p:nvGrpSpPr>
            <p:grpSpPr>
              <a:xfrm>
                <a:off x="10068393" y="1389089"/>
                <a:ext cx="1752600" cy="1905000"/>
                <a:chOff x="5029200" y="1371600"/>
                <a:chExt cx="1752600" cy="1905000"/>
              </a:xfrm>
            </p:grpSpPr>
            <p:sp>
              <p:nvSpPr>
                <p:cNvPr id="179" name="4-Point Star 119">
                  <a:extLst>
                    <a:ext uri="{FF2B5EF4-FFF2-40B4-BE49-F238E27FC236}">
                      <a16:creationId xmlns:a16="http://schemas.microsoft.com/office/drawing/2014/main" id="{F4CE8757-FF48-C816-B27C-34899819117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4-Point Star 120">
                  <a:extLst>
                    <a:ext uri="{FF2B5EF4-FFF2-40B4-BE49-F238E27FC236}">
                      <a16:creationId xmlns:a16="http://schemas.microsoft.com/office/drawing/2014/main" id="{7907048F-DA81-B604-8C19-20030B4B562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156">
              <a:extLst>
                <a:ext uri="{FF2B5EF4-FFF2-40B4-BE49-F238E27FC236}">
                  <a16:creationId xmlns:a16="http://schemas.microsoft.com/office/drawing/2014/main" id="{0F655E84-35D9-6661-E2D2-31F8ACC54559}"/>
                </a:ext>
              </a:extLst>
            </p:cNvPr>
            <p:cNvGrpSpPr/>
            <p:nvPr/>
          </p:nvGrpSpPr>
          <p:grpSpPr>
            <a:xfrm rot="17386364" flipH="1">
              <a:off x="1467425" y="3023268"/>
              <a:ext cx="1295400" cy="304800"/>
              <a:chOff x="5029200" y="1371600"/>
              <a:chExt cx="6791793" cy="1933731"/>
            </a:xfrm>
          </p:grpSpPr>
          <p:grpSp>
            <p:nvGrpSpPr>
              <p:cNvPr id="99" name="Group 16">
                <a:extLst>
                  <a:ext uri="{FF2B5EF4-FFF2-40B4-BE49-F238E27FC236}">
                    <a16:creationId xmlns:a16="http://schemas.microsoft.com/office/drawing/2014/main" id="{B7C6C2FF-9F88-E4BE-2D34-4CA80F39F77E}"/>
                  </a:ext>
                </a:extLst>
              </p:cNvPr>
              <p:cNvGrpSpPr/>
              <p:nvPr/>
            </p:nvGrpSpPr>
            <p:grpSpPr>
              <a:xfrm>
                <a:off x="5029200" y="1371600"/>
                <a:ext cx="1752600" cy="1905000"/>
                <a:chOff x="5029200" y="1371600"/>
                <a:chExt cx="1752600" cy="1905000"/>
              </a:xfrm>
            </p:grpSpPr>
            <p:sp>
              <p:nvSpPr>
                <p:cNvPr id="173" name="4-Point Star 113">
                  <a:extLst>
                    <a:ext uri="{FF2B5EF4-FFF2-40B4-BE49-F238E27FC236}">
                      <a16:creationId xmlns:a16="http://schemas.microsoft.com/office/drawing/2014/main" id="{3071202D-02BF-772D-1A28-D77F46CE63CF}"/>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4-Point Star 114">
                  <a:extLst>
                    <a:ext uri="{FF2B5EF4-FFF2-40B4-BE49-F238E27FC236}">
                      <a16:creationId xmlns:a16="http://schemas.microsoft.com/office/drawing/2014/main" id="{A6AE1F6A-FAF3-9939-961A-ACE16E373BA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7">
                <a:extLst>
                  <a:ext uri="{FF2B5EF4-FFF2-40B4-BE49-F238E27FC236}">
                    <a16:creationId xmlns:a16="http://schemas.microsoft.com/office/drawing/2014/main" id="{974F3F6E-060C-BE4C-EA0E-88AB3C5AE3C9}"/>
                  </a:ext>
                </a:extLst>
              </p:cNvPr>
              <p:cNvGrpSpPr/>
              <p:nvPr/>
            </p:nvGrpSpPr>
            <p:grpSpPr>
              <a:xfrm>
                <a:off x="6713095" y="1400331"/>
                <a:ext cx="1752600" cy="1905000"/>
                <a:chOff x="5029200" y="1371600"/>
                <a:chExt cx="1752600" cy="1905000"/>
              </a:xfrm>
            </p:grpSpPr>
            <p:sp>
              <p:nvSpPr>
                <p:cNvPr id="171" name="4-Point Star 111">
                  <a:extLst>
                    <a:ext uri="{FF2B5EF4-FFF2-40B4-BE49-F238E27FC236}">
                      <a16:creationId xmlns:a16="http://schemas.microsoft.com/office/drawing/2014/main" id="{A10F6C17-7EF3-AF93-B21D-CFE9703B53B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4-Point Star 112">
                  <a:extLst>
                    <a:ext uri="{FF2B5EF4-FFF2-40B4-BE49-F238E27FC236}">
                      <a16:creationId xmlns:a16="http://schemas.microsoft.com/office/drawing/2014/main" id="{A0943EFA-EC03-0518-D62C-D32F6800543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0">
                <a:extLst>
                  <a:ext uri="{FF2B5EF4-FFF2-40B4-BE49-F238E27FC236}">
                    <a16:creationId xmlns:a16="http://schemas.microsoft.com/office/drawing/2014/main" id="{AF4AE6C3-56D6-F229-361F-2FE4F8EFBADA}"/>
                  </a:ext>
                </a:extLst>
              </p:cNvPr>
              <p:cNvGrpSpPr/>
              <p:nvPr/>
            </p:nvGrpSpPr>
            <p:grpSpPr>
              <a:xfrm>
                <a:off x="8404486" y="1389088"/>
                <a:ext cx="1752600" cy="1905000"/>
                <a:chOff x="5029200" y="1371600"/>
                <a:chExt cx="1752600" cy="1905000"/>
              </a:xfrm>
            </p:grpSpPr>
            <p:sp>
              <p:nvSpPr>
                <p:cNvPr id="169" name="4-Point Star 109">
                  <a:extLst>
                    <a:ext uri="{FF2B5EF4-FFF2-40B4-BE49-F238E27FC236}">
                      <a16:creationId xmlns:a16="http://schemas.microsoft.com/office/drawing/2014/main" id="{F2B28EF2-9F58-8211-AE27-5AF97197E3C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4-Point Star 110">
                  <a:extLst>
                    <a:ext uri="{FF2B5EF4-FFF2-40B4-BE49-F238E27FC236}">
                      <a16:creationId xmlns:a16="http://schemas.microsoft.com/office/drawing/2014/main" id="{030C8C21-8AAD-76CD-7AF6-1EFB958318A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3">
                <a:extLst>
                  <a:ext uri="{FF2B5EF4-FFF2-40B4-BE49-F238E27FC236}">
                    <a16:creationId xmlns:a16="http://schemas.microsoft.com/office/drawing/2014/main" id="{F34CD6D8-6531-9CE3-6886-C6274B04B4A2}"/>
                  </a:ext>
                </a:extLst>
              </p:cNvPr>
              <p:cNvGrpSpPr/>
              <p:nvPr/>
            </p:nvGrpSpPr>
            <p:grpSpPr>
              <a:xfrm>
                <a:off x="10068393" y="1389089"/>
                <a:ext cx="1752600" cy="1905000"/>
                <a:chOff x="5029200" y="1371600"/>
                <a:chExt cx="1752600" cy="1905000"/>
              </a:xfrm>
            </p:grpSpPr>
            <p:sp>
              <p:nvSpPr>
                <p:cNvPr id="167" name="4-Point Star 107">
                  <a:extLst>
                    <a:ext uri="{FF2B5EF4-FFF2-40B4-BE49-F238E27FC236}">
                      <a16:creationId xmlns:a16="http://schemas.microsoft.com/office/drawing/2014/main" id="{021D9030-B169-0FD5-306F-63812AE0D81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4-Point Star 108">
                  <a:extLst>
                    <a:ext uri="{FF2B5EF4-FFF2-40B4-BE49-F238E27FC236}">
                      <a16:creationId xmlns:a16="http://schemas.microsoft.com/office/drawing/2014/main" id="{2EBBC722-22F7-290E-1BD2-AA94D9A5ED1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Plaque 94">
              <a:extLst>
                <a:ext uri="{FF2B5EF4-FFF2-40B4-BE49-F238E27FC236}">
                  <a16:creationId xmlns:a16="http://schemas.microsoft.com/office/drawing/2014/main" id="{1F393C87-6CE9-43DE-EDA4-F76792443A33}"/>
                </a:ext>
              </a:extLst>
            </p:cNvPr>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0905F0A6-1F54-0B50-867C-C0655F3D58DD}"/>
                </a:ext>
              </a:extLst>
            </p:cNvPr>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0DFF014D-AA28-83DC-7987-A8A4AD5EF941}"/>
              </a:ext>
            </a:extLst>
          </p:cNvPr>
          <p:cNvGrpSpPr/>
          <p:nvPr/>
        </p:nvGrpSpPr>
        <p:grpSpPr>
          <a:xfrm>
            <a:off x="6806211" y="2890444"/>
            <a:ext cx="1726849" cy="3660521"/>
            <a:chOff x="1048251" y="1600200"/>
            <a:chExt cx="2120892" cy="4495800"/>
          </a:xfrm>
        </p:grpSpPr>
        <p:sp>
          <p:nvSpPr>
            <p:cNvPr id="216" name="Oval 62">
              <a:extLst>
                <a:ext uri="{FF2B5EF4-FFF2-40B4-BE49-F238E27FC236}">
                  <a16:creationId xmlns:a16="http://schemas.microsoft.com/office/drawing/2014/main" id="{4531E33F-7B03-CCA6-0918-588F3CC07408}"/>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261EB4EE-1E55-BEEF-4AF4-C26CA09909B0}"/>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C4EAB888-5E94-FF8E-2DC4-659FE96A028D}"/>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F46D06F2-14A9-805B-74A3-2A075CF78D27}"/>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a:extLst>
                <a:ext uri="{FF2B5EF4-FFF2-40B4-BE49-F238E27FC236}">
                  <a16:creationId xmlns:a16="http://schemas.microsoft.com/office/drawing/2014/main" id="{F17BA92D-C4D5-1742-AD23-5D39D32A8769}"/>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a:extLst>
                <a:ext uri="{FF2B5EF4-FFF2-40B4-BE49-F238E27FC236}">
                  <a16:creationId xmlns:a16="http://schemas.microsoft.com/office/drawing/2014/main" id="{743EC84E-071E-626B-3990-4ABD254E0709}"/>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a:extLst>
                <a:ext uri="{FF2B5EF4-FFF2-40B4-BE49-F238E27FC236}">
                  <a16:creationId xmlns:a16="http://schemas.microsoft.com/office/drawing/2014/main" id="{D04E081C-8ECE-7545-5BAF-57C563D68684}"/>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a:extLst>
                <a:ext uri="{FF2B5EF4-FFF2-40B4-BE49-F238E27FC236}">
                  <a16:creationId xmlns:a16="http://schemas.microsoft.com/office/drawing/2014/main" id="{979D50B7-9E3A-4E62-FCDD-CCE848C25C1A}"/>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a:extLst>
                <a:ext uri="{FF2B5EF4-FFF2-40B4-BE49-F238E27FC236}">
                  <a16:creationId xmlns:a16="http://schemas.microsoft.com/office/drawing/2014/main" id="{47B432CA-6360-C296-8836-A9899D8CE384}"/>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Oval 224">
              <a:extLst>
                <a:ext uri="{FF2B5EF4-FFF2-40B4-BE49-F238E27FC236}">
                  <a16:creationId xmlns:a16="http://schemas.microsoft.com/office/drawing/2014/main" id="{509712AA-43EB-493B-686E-F8FFF8F5F1DB}"/>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225">
              <a:extLst>
                <a:ext uri="{FF2B5EF4-FFF2-40B4-BE49-F238E27FC236}">
                  <a16:creationId xmlns:a16="http://schemas.microsoft.com/office/drawing/2014/main" id="{15734387-849B-DF09-646E-4CB9E51D4429}"/>
                </a:ext>
              </a:extLst>
            </p:cNvPr>
            <p:cNvSpPr/>
            <p:nvPr/>
          </p:nvSpPr>
          <p:spPr>
            <a:xfrm rot="671737">
              <a:off x="1277925" y="2193892"/>
              <a:ext cx="444070" cy="1098357"/>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a:extLst>
                <a:ext uri="{FF2B5EF4-FFF2-40B4-BE49-F238E27FC236}">
                  <a16:creationId xmlns:a16="http://schemas.microsoft.com/office/drawing/2014/main" id="{DB50C49A-EE35-32DD-1D87-1C58ECCB9401}"/>
                </a:ext>
              </a:extLst>
            </p:cNvPr>
            <p:cNvSpPr/>
            <p:nvPr/>
          </p:nvSpPr>
          <p:spPr>
            <a:xfrm rot="20928263" flipH="1">
              <a:off x="2430420" y="2333258"/>
              <a:ext cx="506360" cy="965173"/>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Chord 227">
              <a:extLst>
                <a:ext uri="{FF2B5EF4-FFF2-40B4-BE49-F238E27FC236}">
                  <a16:creationId xmlns:a16="http://schemas.microsoft.com/office/drawing/2014/main" id="{63C411E1-94BF-8DD9-1165-08D8D0D5B491}"/>
                </a:ext>
              </a:extLst>
            </p:cNvPr>
            <p:cNvSpPr/>
            <p:nvPr/>
          </p:nvSpPr>
          <p:spPr>
            <a:xfrm rot="7621963">
              <a:off x="1473683" y="1625975"/>
              <a:ext cx="1196357" cy="1144807"/>
            </a:xfrm>
            <a:prstGeom prst="chord">
              <a:avLst>
                <a:gd name="adj1" fmla="val 2700000"/>
                <a:gd name="adj2" fmla="val 14305134"/>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175">
              <a:extLst>
                <a:ext uri="{FF2B5EF4-FFF2-40B4-BE49-F238E27FC236}">
                  <a16:creationId xmlns:a16="http://schemas.microsoft.com/office/drawing/2014/main" id="{B6FB970B-CAFA-F2CE-9976-C15DA8BDA7A4}"/>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46">
              <a:extLst>
                <a:ext uri="{FF2B5EF4-FFF2-40B4-BE49-F238E27FC236}">
                  <a16:creationId xmlns:a16="http://schemas.microsoft.com/office/drawing/2014/main" id="{979286A0-B03D-1A4F-243F-C8C6F898590C}"/>
                </a:ext>
              </a:extLst>
            </p:cNvPr>
            <p:cNvGrpSpPr/>
            <p:nvPr/>
          </p:nvGrpSpPr>
          <p:grpSpPr>
            <a:xfrm>
              <a:off x="1398319" y="5522026"/>
              <a:ext cx="1371600" cy="242455"/>
              <a:chOff x="1447800" y="7148945"/>
              <a:chExt cx="2885704" cy="938151"/>
            </a:xfrm>
          </p:grpSpPr>
          <p:grpSp>
            <p:nvGrpSpPr>
              <p:cNvPr id="251" name="Group 39">
                <a:extLst>
                  <a:ext uri="{FF2B5EF4-FFF2-40B4-BE49-F238E27FC236}">
                    <a16:creationId xmlns:a16="http://schemas.microsoft.com/office/drawing/2014/main" id="{91A5999A-BDFB-F300-A2A9-CD815068D73A}"/>
                  </a:ext>
                </a:extLst>
              </p:cNvPr>
              <p:cNvGrpSpPr/>
              <p:nvPr/>
            </p:nvGrpSpPr>
            <p:grpSpPr>
              <a:xfrm>
                <a:off x="3571504" y="7148945"/>
                <a:ext cx="762000" cy="914400"/>
                <a:chOff x="1447800" y="7162800"/>
                <a:chExt cx="762000" cy="914400"/>
              </a:xfrm>
            </p:grpSpPr>
            <p:grpSp>
              <p:nvGrpSpPr>
                <p:cNvPr id="266" name="Group 25">
                  <a:extLst>
                    <a:ext uri="{FF2B5EF4-FFF2-40B4-BE49-F238E27FC236}">
                      <a16:creationId xmlns:a16="http://schemas.microsoft.com/office/drawing/2014/main" id="{F1849401-CE38-6ACF-C91C-D8F5DC191635}"/>
                    </a:ext>
                  </a:extLst>
                </p:cNvPr>
                <p:cNvGrpSpPr/>
                <p:nvPr/>
              </p:nvGrpSpPr>
              <p:grpSpPr>
                <a:xfrm>
                  <a:off x="1447800" y="7162800"/>
                  <a:ext cx="762000" cy="914400"/>
                  <a:chOff x="3276600" y="990600"/>
                  <a:chExt cx="762000" cy="914400"/>
                </a:xfrm>
              </p:grpSpPr>
              <p:sp>
                <p:nvSpPr>
                  <p:cNvPr id="268" name="Oval 267">
                    <a:extLst>
                      <a:ext uri="{FF2B5EF4-FFF2-40B4-BE49-F238E27FC236}">
                        <a16:creationId xmlns:a16="http://schemas.microsoft.com/office/drawing/2014/main" id="{364A18C6-FE11-EF3C-553F-35FD55278780}"/>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Quad Arrow 215">
                    <a:extLst>
                      <a:ext uri="{FF2B5EF4-FFF2-40B4-BE49-F238E27FC236}">
                        <a16:creationId xmlns:a16="http://schemas.microsoft.com/office/drawing/2014/main" id="{56EA51F6-AEC7-7274-BEB4-7DEF8F89B20B}"/>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7" name="Diamond 266">
                  <a:extLst>
                    <a:ext uri="{FF2B5EF4-FFF2-40B4-BE49-F238E27FC236}">
                      <a16:creationId xmlns:a16="http://schemas.microsoft.com/office/drawing/2014/main" id="{00404E23-9A10-B373-6D58-EC05D05A6832}"/>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32">
                <a:extLst>
                  <a:ext uri="{FF2B5EF4-FFF2-40B4-BE49-F238E27FC236}">
                    <a16:creationId xmlns:a16="http://schemas.microsoft.com/office/drawing/2014/main" id="{64846B8B-6E3E-5120-6034-6D7C9BEF8C93}"/>
                  </a:ext>
                </a:extLst>
              </p:cNvPr>
              <p:cNvGrpSpPr/>
              <p:nvPr/>
            </p:nvGrpSpPr>
            <p:grpSpPr>
              <a:xfrm>
                <a:off x="2514599" y="7172696"/>
                <a:ext cx="1129975" cy="914400"/>
                <a:chOff x="1447800" y="7162800"/>
                <a:chExt cx="1129975" cy="914400"/>
              </a:xfrm>
            </p:grpSpPr>
            <p:grpSp>
              <p:nvGrpSpPr>
                <p:cNvPr id="260" name="Group 25">
                  <a:extLst>
                    <a:ext uri="{FF2B5EF4-FFF2-40B4-BE49-F238E27FC236}">
                      <a16:creationId xmlns:a16="http://schemas.microsoft.com/office/drawing/2014/main" id="{1D2470ED-DDB0-6D56-C095-92456BBD4F8B}"/>
                    </a:ext>
                  </a:extLst>
                </p:cNvPr>
                <p:cNvGrpSpPr/>
                <p:nvPr/>
              </p:nvGrpSpPr>
              <p:grpSpPr>
                <a:xfrm>
                  <a:off x="1447800" y="7162800"/>
                  <a:ext cx="762000" cy="914400"/>
                  <a:chOff x="3276600" y="990600"/>
                  <a:chExt cx="762000" cy="914400"/>
                </a:xfrm>
              </p:grpSpPr>
              <p:sp>
                <p:nvSpPr>
                  <p:cNvPr id="264" name="Oval 37">
                    <a:extLst>
                      <a:ext uri="{FF2B5EF4-FFF2-40B4-BE49-F238E27FC236}">
                        <a16:creationId xmlns:a16="http://schemas.microsoft.com/office/drawing/2014/main" id="{8C3ED013-9343-BCB6-AD24-062E6F560290}"/>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Quad Arrow 38">
                    <a:extLst>
                      <a:ext uri="{FF2B5EF4-FFF2-40B4-BE49-F238E27FC236}">
                        <a16:creationId xmlns:a16="http://schemas.microsoft.com/office/drawing/2014/main" id="{2A65B776-C355-733C-B989-B8A3FE17287F}"/>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Quad Arrow 207">
                  <a:extLst>
                    <a:ext uri="{FF2B5EF4-FFF2-40B4-BE49-F238E27FC236}">
                      <a16:creationId xmlns:a16="http://schemas.microsoft.com/office/drawing/2014/main" id="{D610DD65-1F10-84BD-B5A4-5B1B110683E0}"/>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a:extLst>
                    <a:ext uri="{FF2B5EF4-FFF2-40B4-BE49-F238E27FC236}">
                      <a16:creationId xmlns:a16="http://schemas.microsoft.com/office/drawing/2014/main" id="{740865AC-817D-46C0-B53D-286BDEF14403}"/>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a:extLst>
                    <a:ext uri="{FF2B5EF4-FFF2-40B4-BE49-F238E27FC236}">
                      <a16:creationId xmlns:a16="http://schemas.microsoft.com/office/drawing/2014/main" id="{A6EA89E6-0C5C-9457-95E1-4AFBAC6FC752}"/>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31">
                <a:extLst>
                  <a:ext uri="{FF2B5EF4-FFF2-40B4-BE49-F238E27FC236}">
                    <a16:creationId xmlns:a16="http://schemas.microsoft.com/office/drawing/2014/main" id="{619F3583-ADCD-BCDC-3216-9EA8652B9B14}"/>
                  </a:ext>
                </a:extLst>
              </p:cNvPr>
              <p:cNvGrpSpPr/>
              <p:nvPr/>
            </p:nvGrpSpPr>
            <p:grpSpPr>
              <a:xfrm>
                <a:off x="1447800" y="7162800"/>
                <a:ext cx="1129975" cy="914400"/>
                <a:chOff x="1447800" y="7162800"/>
                <a:chExt cx="1129975" cy="914400"/>
              </a:xfrm>
            </p:grpSpPr>
            <p:grpSp>
              <p:nvGrpSpPr>
                <p:cNvPr id="254" name="Group 25">
                  <a:extLst>
                    <a:ext uri="{FF2B5EF4-FFF2-40B4-BE49-F238E27FC236}">
                      <a16:creationId xmlns:a16="http://schemas.microsoft.com/office/drawing/2014/main" id="{1572DACF-8804-4698-2784-4B3BBF9EF695}"/>
                    </a:ext>
                  </a:extLst>
                </p:cNvPr>
                <p:cNvGrpSpPr/>
                <p:nvPr/>
              </p:nvGrpSpPr>
              <p:grpSpPr>
                <a:xfrm>
                  <a:off x="1447800" y="7162800"/>
                  <a:ext cx="762000" cy="914400"/>
                  <a:chOff x="3276600" y="990600"/>
                  <a:chExt cx="762000" cy="914400"/>
                </a:xfrm>
              </p:grpSpPr>
              <p:sp>
                <p:nvSpPr>
                  <p:cNvPr id="258" name="Oval 26">
                    <a:extLst>
                      <a:ext uri="{FF2B5EF4-FFF2-40B4-BE49-F238E27FC236}">
                        <a16:creationId xmlns:a16="http://schemas.microsoft.com/office/drawing/2014/main" id="{7F22FF89-7AA1-A36F-8EFA-5B9514F4CFA9}"/>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Quad Arrow 27">
                    <a:extLst>
                      <a:ext uri="{FF2B5EF4-FFF2-40B4-BE49-F238E27FC236}">
                        <a16:creationId xmlns:a16="http://schemas.microsoft.com/office/drawing/2014/main" id="{4BB4DC24-283E-44A4-8F97-3BA27E5005BE}"/>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Quad Arrow 28">
                  <a:extLst>
                    <a:ext uri="{FF2B5EF4-FFF2-40B4-BE49-F238E27FC236}">
                      <a16:creationId xmlns:a16="http://schemas.microsoft.com/office/drawing/2014/main" id="{B286D00D-A397-3E99-04C3-0EEF6FAAABC5}"/>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9">
                  <a:extLst>
                    <a:ext uri="{FF2B5EF4-FFF2-40B4-BE49-F238E27FC236}">
                      <a16:creationId xmlns:a16="http://schemas.microsoft.com/office/drawing/2014/main" id="{230E2AC7-A06D-0CDD-3B0D-27624775A275}"/>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30">
                  <a:extLst>
                    <a:ext uri="{FF2B5EF4-FFF2-40B4-BE49-F238E27FC236}">
                      <a16:creationId xmlns:a16="http://schemas.microsoft.com/office/drawing/2014/main" id="{C6976894-23CD-151B-28B3-0B5DBD90EA81}"/>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47">
              <a:extLst>
                <a:ext uri="{FF2B5EF4-FFF2-40B4-BE49-F238E27FC236}">
                  <a16:creationId xmlns:a16="http://schemas.microsoft.com/office/drawing/2014/main" id="{0013859A-0B9E-3503-AD9E-BAF2826FDBF6}"/>
                </a:ext>
              </a:extLst>
            </p:cNvPr>
            <p:cNvGrpSpPr/>
            <p:nvPr/>
          </p:nvGrpSpPr>
          <p:grpSpPr>
            <a:xfrm>
              <a:off x="1420090" y="2123704"/>
              <a:ext cx="1371600" cy="242455"/>
              <a:chOff x="1447800" y="7148945"/>
              <a:chExt cx="2885704" cy="938151"/>
            </a:xfrm>
          </p:grpSpPr>
          <p:grpSp>
            <p:nvGrpSpPr>
              <p:cNvPr id="232" name="Group 39">
                <a:extLst>
                  <a:ext uri="{FF2B5EF4-FFF2-40B4-BE49-F238E27FC236}">
                    <a16:creationId xmlns:a16="http://schemas.microsoft.com/office/drawing/2014/main" id="{2D6D6CAE-D3E9-52ED-DAF6-F304741930BA}"/>
                  </a:ext>
                </a:extLst>
              </p:cNvPr>
              <p:cNvGrpSpPr/>
              <p:nvPr/>
            </p:nvGrpSpPr>
            <p:grpSpPr>
              <a:xfrm>
                <a:off x="3571504" y="7148945"/>
                <a:ext cx="762000" cy="914400"/>
                <a:chOff x="1447800" y="7162800"/>
                <a:chExt cx="762000" cy="914400"/>
              </a:xfrm>
            </p:grpSpPr>
            <p:grpSp>
              <p:nvGrpSpPr>
                <p:cNvPr id="247" name="Group 25">
                  <a:extLst>
                    <a:ext uri="{FF2B5EF4-FFF2-40B4-BE49-F238E27FC236}">
                      <a16:creationId xmlns:a16="http://schemas.microsoft.com/office/drawing/2014/main" id="{DFDB3E37-B812-F501-4615-A766B204F51E}"/>
                    </a:ext>
                  </a:extLst>
                </p:cNvPr>
                <p:cNvGrpSpPr/>
                <p:nvPr/>
              </p:nvGrpSpPr>
              <p:grpSpPr>
                <a:xfrm>
                  <a:off x="1447800" y="7162800"/>
                  <a:ext cx="762000" cy="914400"/>
                  <a:chOff x="3276600" y="990600"/>
                  <a:chExt cx="762000" cy="914400"/>
                </a:xfrm>
              </p:grpSpPr>
              <p:sp>
                <p:nvSpPr>
                  <p:cNvPr id="249" name="Oval 248">
                    <a:extLst>
                      <a:ext uri="{FF2B5EF4-FFF2-40B4-BE49-F238E27FC236}">
                        <a16:creationId xmlns:a16="http://schemas.microsoft.com/office/drawing/2014/main" id="{29AD25D3-4793-4CCF-305B-E8C5B5D17710}"/>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Quad Arrow 196">
                    <a:extLst>
                      <a:ext uri="{FF2B5EF4-FFF2-40B4-BE49-F238E27FC236}">
                        <a16:creationId xmlns:a16="http://schemas.microsoft.com/office/drawing/2014/main" id="{08EA9C9C-CFEA-9967-56F8-594E8406CAB3}"/>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Diamond 247">
                  <a:extLst>
                    <a:ext uri="{FF2B5EF4-FFF2-40B4-BE49-F238E27FC236}">
                      <a16:creationId xmlns:a16="http://schemas.microsoft.com/office/drawing/2014/main" id="{52C348EA-DADA-127D-7DF8-013D9F7797A1}"/>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32">
                <a:extLst>
                  <a:ext uri="{FF2B5EF4-FFF2-40B4-BE49-F238E27FC236}">
                    <a16:creationId xmlns:a16="http://schemas.microsoft.com/office/drawing/2014/main" id="{E1D2B985-B3C2-8724-CA44-EB644FBFD654}"/>
                  </a:ext>
                </a:extLst>
              </p:cNvPr>
              <p:cNvGrpSpPr/>
              <p:nvPr/>
            </p:nvGrpSpPr>
            <p:grpSpPr>
              <a:xfrm>
                <a:off x="2514599" y="7172696"/>
                <a:ext cx="1129975" cy="914400"/>
                <a:chOff x="1447800" y="7162800"/>
                <a:chExt cx="1129975" cy="914400"/>
              </a:xfrm>
            </p:grpSpPr>
            <p:grpSp>
              <p:nvGrpSpPr>
                <p:cNvPr id="241" name="Group 25">
                  <a:extLst>
                    <a:ext uri="{FF2B5EF4-FFF2-40B4-BE49-F238E27FC236}">
                      <a16:creationId xmlns:a16="http://schemas.microsoft.com/office/drawing/2014/main" id="{8D18B61B-F4F2-60C0-9234-DFBC9CBB61F0}"/>
                    </a:ext>
                  </a:extLst>
                </p:cNvPr>
                <p:cNvGrpSpPr/>
                <p:nvPr/>
              </p:nvGrpSpPr>
              <p:grpSpPr>
                <a:xfrm>
                  <a:off x="1447800" y="7162800"/>
                  <a:ext cx="762000" cy="914400"/>
                  <a:chOff x="3276600" y="990600"/>
                  <a:chExt cx="762000" cy="914400"/>
                </a:xfrm>
              </p:grpSpPr>
              <p:sp>
                <p:nvSpPr>
                  <p:cNvPr id="245" name="Oval 244">
                    <a:extLst>
                      <a:ext uri="{FF2B5EF4-FFF2-40B4-BE49-F238E27FC236}">
                        <a16:creationId xmlns:a16="http://schemas.microsoft.com/office/drawing/2014/main" id="{38C3B166-E7C1-DB3D-D9E4-1C4A5756F06D}"/>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Quad Arrow 192">
                    <a:extLst>
                      <a:ext uri="{FF2B5EF4-FFF2-40B4-BE49-F238E27FC236}">
                        <a16:creationId xmlns:a16="http://schemas.microsoft.com/office/drawing/2014/main" id="{C367B5A6-B1EE-FDFE-2D38-7DBD98C25B13}"/>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Quad Arrow 188">
                  <a:extLst>
                    <a:ext uri="{FF2B5EF4-FFF2-40B4-BE49-F238E27FC236}">
                      <a16:creationId xmlns:a16="http://schemas.microsoft.com/office/drawing/2014/main" id="{DBD8971B-4737-6234-0183-EBBC84B88FBF}"/>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a:extLst>
                    <a:ext uri="{FF2B5EF4-FFF2-40B4-BE49-F238E27FC236}">
                      <a16:creationId xmlns:a16="http://schemas.microsoft.com/office/drawing/2014/main" id="{3A18F247-AB72-B6B1-46BB-F191F108DC34}"/>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Diamond 243">
                  <a:extLst>
                    <a:ext uri="{FF2B5EF4-FFF2-40B4-BE49-F238E27FC236}">
                      <a16:creationId xmlns:a16="http://schemas.microsoft.com/office/drawing/2014/main" id="{F22B217F-7A05-FBF7-BA47-8DD2FE7F5682}"/>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31">
                <a:extLst>
                  <a:ext uri="{FF2B5EF4-FFF2-40B4-BE49-F238E27FC236}">
                    <a16:creationId xmlns:a16="http://schemas.microsoft.com/office/drawing/2014/main" id="{810B8B4E-18CE-E5E6-9650-2E0EF43C5C2F}"/>
                  </a:ext>
                </a:extLst>
              </p:cNvPr>
              <p:cNvGrpSpPr/>
              <p:nvPr/>
            </p:nvGrpSpPr>
            <p:grpSpPr>
              <a:xfrm>
                <a:off x="1447800" y="7162800"/>
                <a:ext cx="1129975" cy="914400"/>
                <a:chOff x="1447800" y="7162800"/>
                <a:chExt cx="1129975" cy="914400"/>
              </a:xfrm>
            </p:grpSpPr>
            <p:grpSp>
              <p:nvGrpSpPr>
                <p:cNvPr id="235" name="Group 25">
                  <a:extLst>
                    <a:ext uri="{FF2B5EF4-FFF2-40B4-BE49-F238E27FC236}">
                      <a16:creationId xmlns:a16="http://schemas.microsoft.com/office/drawing/2014/main" id="{60E43B48-443F-C322-3BB6-C1217C4442A4}"/>
                    </a:ext>
                  </a:extLst>
                </p:cNvPr>
                <p:cNvGrpSpPr/>
                <p:nvPr/>
              </p:nvGrpSpPr>
              <p:grpSpPr>
                <a:xfrm>
                  <a:off x="1447800" y="7162800"/>
                  <a:ext cx="762000" cy="914400"/>
                  <a:chOff x="3276600" y="990600"/>
                  <a:chExt cx="762000" cy="914400"/>
                </a:xfrm>
              </p:grpSpPr>
              <p:sp>
                <p:nvSpPr>
                  <p:cNvPr id="239" name="Oval 238">
                    <a:extLst>
                      <a:ext uri="{FF2B5EF4-FFF2-40B4-BE49-F238E27FC236}">
                        <a16:creationId xmlns:a16="http://schemas.microsoft.com/office/drawing/2014/main" id="{1BE32995-471D-439E-2BC4-93651B022434}"/>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186">
                    <a:extLst>
                      <a:ext uri="{FF2B5EF4-FFF2-40B4-BE49-F238E27FC236}">
                        <a16:creationId xmlns:a16="http://schemas.microsoft.com/office/drawing/2014/main" id="{A7F3AABD-6F4A-C169-E37B-EB7D6B6EFB21}"/>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Quad Arrow 182">
                  <a:extLst>
                    <a:ext uri="{FF2B5EF4-FFF2-40B4-BE49-F238E27FC236}">
                      <a16:creationId xmlns:a16="http://schemas.microsoft.com/office/drawing/2014/main" id="{0C075AE8-6BC2-12EF-1DF4-D8EA7B0F4133}"/>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a:extLst>
                    <a:ext uri="{FF2B5EF4-FFF2-40B4-BE49-F238E27FC236}">
                      <a16:creationId xmlns:a16="http://schemas.microsoft.com/office/drawing/2014/main" id="{EC61DFBD-B1C5-175F-BF22-F073E59A9B70}"/>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a:extLst>
                    <a:ext uri="{FF2B5EF4-FFF2-40B4-BE49-F238E27FC236}">
                      <a16:creationId xmlns:a16="http://schemas.microsoft.com/office/drawing/2014/main" id="{03CB87D2-E467-0F42-D9F4-F135322F2AA0}"/>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8954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B3ED9B8A-33AD-46FD-BA60-C4F90CF1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7" name="Group 26"/>
          <p:cNvGrpSpPr/>
          <p:nvPr/>
        </p:nvGrpSpPr>
        <p:grpSpPr>
          <a:xfrm>
            <a:off x="1676401" y="152400"/>
            <a:ext cx="3612651" cy="609600"/>
            <a:chOff x="228600" y="533400"/>
            <a:chExt cx="3255455" cy="609600"/>
          </a:xfrm>
        </p:grpSpPr>
        <p:sp>
          <p:nvSpPr>
            <p:cNvPr id="25" name="Rectangular Callout 24"/>
            <p:cNvSpPr/>
            <p:nvPr/>
          </p:nvSpPr>
          <p:spPr>
            <a:xfrm>
              <a:off x="228600" y="533400"/>
              <a:ext cx="3012141"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56761" y="600364"/>
              <a:ext cx="3227294" cy="369332"/>
            </a:xfrm>
            <a:prstGeom prst="rect">
              <a:avLst/>
            </a:prstGeom>
            <a:noFill/>
          </p:spPr>
          <p:txBody>
            <a:bodyPr wrap="square" rtlCol="0">
              <a:spAutoFit/>
            </a:bodyPr>
            <a:lstStyle/>
            <a:p>
              <a:r>
                <a:rPr lang="en-US" dirty="0"/>
                <a:t>is it ok if go to </a:t>
              </a:r>
              <a:r>
                <a:rPr lang="en-US" dirty="0" err="1"/>
                <a:t>pauls</a:t>
              </a:r>
              <a:r>
                <a:rPr lang="en-US" dirty="0"/>
                <a:t> after </a:t>
              </a:r>
              <a:r>
                <a:rPr lang="en-US" dirty="0" err="1"/>
                <a:t>schol</a:t>
              </a:r>
              <a:endParaRPr lang="en-US" dirty="0"/>
            </a:p>
          </p:txBody>
        </p:sp>
      </p:grpSp>
      <p:grpSp>
        <p:nvGrpSpPr>
          <p:cNvPr id="28" name="Group 27"/>
          <p:cNvGrpSpPr/>
          <p:nvPr/>
        </p:nvGrpSpPr>
        <p:grpSpPr>
          <a:xfrm>
            <a:off x="2971800" y="838200"/>
            <a:ext cx="2438400" cy="457200"/>
            <a:chOff x="228600" y="533400"/>
            <a:chExt cx="2438400" cy="990600"/>
          </a:xfrm>
          <a:solidFill>
            <a:schemeClr val="accent3">
              <a:lumMod val="60000"/>
              <a:lumOff val="40000"/>
            </a:schemeClr>
          </a:solidFill>
        </p:grpSpPr>
        <p:sp>
          <p:nvSpPr>
            <p:cNvPr id="29" name="Rectangular Callout 28"/>
            <p:cNvSpPr/>
            <p:nvPr/>
          </p:nvSpPr>
          <p:spPr>
            <a:xfrm flipH="1">
              <a:off x="228600" y="533400"/>
              <a:ext cx="2438400" cy="990600"/>
            </a:xfrm>
            <a:prstGeom prst="wedgeRect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04800" y="685799"/>
              <a:ext cx="2286000" cy="800219"/>
            </a:xfrm>
            <a:prstGeom prst="rect">
              <a:avLst/>
            </a:prstGeom>
            <a:grpFill/>
          </p:spPr>
          <p:txBody>
            <a:bodyPr wrap="square" rtlCol="0">
              <a:spAutoFit/>
            </a:bodyPr>
            <a:lstStyle/>
            <a:p>
              <a:r>
                <a:rPr lang="en-US" dirty="0"/>
                <a:t>Yes</a:t>
              </a:r>
            </a:p>
          </p:txBody>
        </p:sp>
      </p:grpSp>
      <p:grpSp>
        <p:nvGrpSpPr>
          <p:cNvPr id="31" name="Group 30"/>
          <p:cNvGrpSpPr/>
          <p:nvPr/>
        </p:nvGrpSpPr>
        <p:grpSpPr>
          <a:xfrm>
            <a:off x="1676401" y="1447800"/>
            <a:ext cx="3612651" cy="609600"/>
            <a:chOff x="228600" y="533400"/>
            <a:chExt cx="3255455" cy="609600"/>
          </a:xfrm>
        </p:grpSpPr>
        <p:sp>
          <p:nvSpPr>
            <p:cNvPr id="32" name="Rectangular Callout 31"/>
            <p:cNvSpPr/>
            <p:nvPr/>
          </p:nvSpPr>
          <p:spPr>
            <a:xfrm>
              <a:off x="228600" y="533400"/>
              <a:ext cx="3012141"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56761" y="600364"/>
              <a:ext cx="3227294" cy="369332"/>
            </a:xfrm>
            <a:prstGeom prst="rect">
              <a:avLst/>
            </a:prstGeom>
            <a:noFill/>
          </p:spPr>
          <p:txBody>
            <a:bodyPr wrap="square" rtlCol="0">
              <a:spAutoFit/>
            </a:bodyPr>
            <a:lstStyle/>
            <a:p>
              <a:r>
                <a:rPr lang="en-US" dirty="0"/>
                <a:t>can </a:t>
              </a:r>
              <a:r>
                <a:rPr lang="en-US" dirty="0" err="1"/>
                <a:t>i</a:t>
              </a:r>
              <a:r>
                <a:rPr lang="en-US" dirty="0"/>
                <a:t> spend the night at </a:t>
              </a:r>
              <a:r>
                <a:rPr lang="en-US" dirty="0" err="1"/>
                <a:t>pauls</a:t>
              </a:r>
              <a:endParaRPr lang="en-US" dirty="0"/>
            </a:p>
          </p:txBody>
        </p:sp>
      </p:grpSp>
      <p:grpSp>
        <p:nvGrpSpPr>
          <p:cNvPr id="34" name="Group 33"/>
          <p:cNvGrpSpPr/>
          <p:nvPr/>
        </p:nvGrpSpPr>
        <p:grpSpPr>
          <a:xfrm>
            <a:off x="3048000" y="2133600"/>
            <a:ext cx="2438400" cy="457200"/>
            <a:chOff x="228600" y="533400"/>
            <a:chExt cx="2438400" cy="990600"/>
          </a:xfrm>
          <a:solidFill>
            <a:schemeClr val="accent3">
              <a:lumMod val="60000"/>
              <a:lumOff val="40000"/>
            </a:schemeClr>
          </a:solidFill>
        </p:grpSpPr>
        <p:sp>
          <p:nvSpPr>
            <p:cNvPr id="35" name="Rectangular Callout 34"/>
            <p:cNvSpPr/>
            <p:nvPr/>
          </p:nvSpPr>
          <p:spPr>
            <a:xfrm flipH="1">
              <a:off x="228600" y="533400"/>
              <a:ext cx="2438400" cy="990600"/>
            </a:xfrm>
            <a:prstGeom prst="wedgeRect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04800" y="685799"/>
              <a:ext cx="2286000" cy="800219"/>
            </a:xfrm>
            <a:prstGeom prst="rect">
              <a:avLst/>
            </a:prstGeom>
            <a:grpFill/>
          </p:spPr>
          <p:txBody>
            <a:bodyPr wrap="square" rtlCol="0">
              <a:spAutoFit/>
            </a:bodyPr>
            <a:lstStyle/>
            <a:p>
              <a:r>
                <a:rPr lang="en-US" dirty="0"/>
                <a:t>No dad will pick u up</a:t>
              </a:r>
            </a:p>
          </p:txBody>
        </p:sp>
      </p:grpSp>
      <p:grpSp>
        <p:nvGrpSpPr>
          <p:cNvPr id="37" name="Group 36"/>
          <p:cNvGrpSpPr/>
          <p:nvPr/>
        </p:nvGrpSpPr>
        <p:grpSpPr>
          <a:xfrm>
            <a:off x="1676401" y="2743200"/>
            <a:ext cx="3612651" cy="609600"/>
            <a:chOff x="228600" y="533400"/>
            <a:chExt cx="3255455" cy="609600"/>
          </a:xfrm>
        </p:grpSpPr>
        <p:sp>
          <p:nvSpPr>
            <p:cNvPr id="38" name="Rectangular Callout 37"/>
            <p:cNvSpPr/>
            <p:nvPr/>
          </p:nvSpPr>
          <p:spPr>
            <a:xfrm>
              <a:off x="228600" y="533400"/>
              <a:ext cx="3012141"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56761" y="600364"/>
              <a:ext cx="3227294" cy="369332"/>
            </a:xfrm>
            <a:prstGeom prst="rect">
              <a:avLst/>
            </a:prstGeom>
            <a:noFill/>
          </p:spPr>
          <p:txBody>
            <a:bodyPr wrap="square" rtlCol="0">
              <a:spAutoFit/>
            </a:bodyPr>
            <a:lstStyle/>
            <a:p>
              <a:r>
                <a:rPr lang="en-US" dirty="0"/>
                <a:t>But y?</a:t>
              </a:r>
            </a:p>
          </p:txBody>
        </p:sp>
      </p:grpSp>
      <p:grpSp>
        <p:nvGrpSpPr>
          <p:cNvPr id="40" name="Group 39"/>
          <p:cNvGrpSpPr/>
          <p:nvPr/>
        </p:nvGrpSpPr>
        <p:grpSpPr>
          <a:xfrm>
            <a:off x="3124200" y="3429000"/>
            <a:ext cx="2438400" cy="457200"/>
            <a:chOff x="228600" y="533400"/>
            <a:chExt cx="2438400" cy="990600"/>
          </a:xfrm>
          <a:solidFill>
            <a:schemeClr val="accent3">
              <a:lumMod val="60000"/>
              <a:lumOff val="40000"/>
            </a:schemeClr>
          </a:solidFill>
        </p:grpSpPr>
        <p:sp>
          <p:nvSpPr>
            <p:cNvPr id="41" name="Rectangular Callout 40"/>
            <p:cNvSpPr/>
            <p:nvPr/>
          </p:nvSpPr>
          <p:spPr>
            <a:xfrm flipH="1">
              <a:off x="228600" y="533400"/>
              <a:ext cx="2438400" cy="990600"/>
            </a:xfrm>
            <a:prstGeom prst="wedgeRect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04800" y="685799"/>
              <a:ext cx="2286000" cy="800219"/>
            </a:xfrm>
            <a:prstGeom prst="rect">
              <a:avLst/>
            </a:prstGeom>
            <a:grpFill/>
          </p:spPr>
          <p:txBody>
            <a:bodyPr wrap="square" rtlCol="0">
              <a:spAutoFit/>
            </a:bodyPr>
            <a:lstStyle/>
            <a:p>
              <a:r>
                <a:rPr lang="en-US" dirty="0"/>
                <a:t>School night</a:t>
              </a:r>
            </a:p>
          </p:txBody>
        </p:sp>
      </p:grpSp>
      <p:grpSp>
        <p:nvGrpSpPr>
          <p:cNvPr id="43" name="Group 42"/>
          <p:cNvGrpSpPr/>
          <p:nvPr/>
        </p:nvGrpSpPr>
        <p:grpSpPr>
          <a:xfrm>
            <a:off x="1676401" y="4114800"/>
            <a:ext cx="3612651" cy="609600"/>
            <a:chOff x="228600" y="533400"/>
            <a:chExt cx="3255455" cy="609600"/>
          </a:xfrm>
        </p:grpSpPr>
        <p:sp>
          <p:nvSpPr>
            <p:cNvPr id="44" name="Rectangular Callout 43"/>
            <p:cNvSpPr/>
            <p:nvPr/>
          </p:nvSpPr>
          <p:spPr>
            <a:xfrm>
              <a:off x="228600" y="533400"/>
              <a:ext cx="3227294"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56761" y="600364"/>
              <a:ext cx="3227294" cy="369332"/>
            </a:xfrm>
            <a:prstGeom prst="rect">
              <a:avLst/>
            </a:prstGeom>
            <a:noFill/>
          </p:spPr>
          <p:txBody>
            <a:bodyPr wrap="square" rtlCol="0">
              <a:spAutoFit/>
            </a:bodyPr>
            <a:lstStyle/>
            <a:p>
              <a:r>
                <a:rPr lang="en-US" dirty="0"/>
                <a:t> </a:t>
              </a:r>
              <a:r>
                <a:rPr lang="en-US" dirty="0" err="1"/>
                <a:t>i</a:t>
              </a:r>
              <a:r>
                <a:rPr lang="en-US" dirty="0"/>
                <a:t> could get to </a:t>
              </a:r>
              <a:r>
                <a:rPr lang="en-US" dirty="0" err="1"/>
                <a:t>schol</a:t>
              </a:r>
              <a:r>
                <a:rPr lang="en-US" dirty="0"/>
                <a:t> with </a:t>
              </a:r>
              <a:r>
                <a:rPr lang="en-US" dirty="0" err="1"/>
                <a:t>paul</a:t>
              </a:r>
              <a:endParaRPr lang="en-US" dirty="0"/>
            </a:p>
          </p:txBody>
        </p:sp>
      </p:grpSp>
      <p:grpSp>
        <p:nvGrpSpPr>
          <p:cNvPr id="49" name="Group 48"/>
          <p:cNvGrpSpPr/>
          <p:nvPr/>
        </p:nvGrpSpPr>
        <p:grpSpPr>
          <a:xfrm>
            <a:off x="3200400" y="4876800"/>
            <a:ext cx="2438400" cy="457200"/>
            <a:chOff x="228600" y="533400"/>
            <a:chExt cx="2438400" cy="990600"/>
          </a:xfrm>
          <a:solidFill>
            <a:schemeClr val="accent3">
              <a:lumMod val="60000"/>
              <a:lumOff val="40000"/>
            </a:schemeClr>
          </a:solidFill>
        </p:grpSpPr>
        <p:sp>
          <p:nvSpPr>
            <p:cNvPr id="50" name="Rectangular Callout 49"/>
            <p:cNvSpPr/>
            <p:nvPr/>
          </p:nvSpPr>
          <p:spPr>
            <a:xfrm flipH="1">
              <a:off x="228600" y="533400"/>
              <a:ext cx="2438400" cy="990600"/>
            </a:xfrm>
            <a:prstGeom prst="wedgeRect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04800" y="685799"/>
              <a:ext cx="2286000" cy="800219"/>
            </a:xfrm>
            <a:prstGeom prst="rect">
              <a:avLst/>
            </a:prstGeom>
            <a:grpFill/>
          </p:spPr>
          <p:txBody>
            <a:bodyPr wrap="square" rtlCol="0">
              <a:spAutoFit/>
            </a:bodyPr>
            <a:lstStyle/>
            <a:p>
              <a:r>
                <a:rPr lang="en-US" dirty="0"/>
                <a:t>No…dad is on his way</a:t>
              </a:r>
            </a:p>
          </p:txBody>
        </p:sp>
      </p:grpSp>
      <p:grpSp>
        <p:nvGrpSpPr>
          <p:cNvPr id="52" name="Group 51"/>
          <p:cNvGrpSpPr/>
          <p:nvPr/>
        </p:nvGrpSpPr>
        <p:grpSpPr>
          <a:xfrm>
            <a:off x="1667257" y="5413248"/>
            <a:ext cx="1676400" cy="609600"/>
            <a:chOff x="228600" y="533400"/>
            <a:chExt cx="3255455" cy="609600"/>
          </a:xfrm>
        </p:grpSpPr>
        <p:sp>
          <p:nvSpPr>
            <p:cNvPr id="53" name="Rectangular Callout 52"/>
            <p:cNvSpPr/>
            <p:nvPr/>
          </p:nvSpPr>
          <p:spPr>
            <a:xfrm>
              <a:off x="228600" y="533400"/>
              <a:ext cx="3012141"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56761" y="600364"/>
              <a:ext cx="3227294" cy="369332"/>
            </a:xfrm>
            <a:prstGeom prst="rect">
              <a:avLst/>
            </a:prstGeom>
            <a:noFill/>
          </p:spPr>
          <p:txBody>
            <a:bodyPr wrap="square" rtlCol="0">
              <a:spAutoFit/>
            </a:bodyPr>
            <a:lstStyle/>
            <a:p>
              <a:r>
                <a:rPr lang="en-US" dirty="0"/>
                <a:t>Ugh…..</a:t>
              </a:r>
            </a:p>
          </p:txBody>
        </p:sp>
      </p:grpSp>
      <p:grpSp>
        <p:nvGrpSpPr>
          <p:cNvPr id="55" name="Group 54"/>
          <p:cNvGrpSpPr/>
          <p:nvPr/>
        </p:nvGrpSpPr>
        <p:grpSpPr>
          <a:xfrm>
            <a:off x="2743201" y="6096000"/>
            <a:ext cx="2438400" cy="609600"/>
            <a:chOff x="228600" y="533400"/>
            <a:chExt cx="3255455" cy="609600"/>
          </a:xfrm>
        </p:grpSpPr>
        <p:sp>
          <p:nvSpPr>
            <p:cNvPr id="56" name="Rectangular Callout 55"/>
            <p:cNvSpPr/>
            <p:nvPr/>
          </p:nvSpPr>
          <p:spPr>
            <a:xfrm>
              <a:off x="228600" y="533400"/>
              <a:ext cx="3012141"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56761" y="600364"/>
              <a:ext cx="3227294" cy="369332"/>
            </a:xfrm>
            <a:prstGeom prst="rect">
              <a:avLst/>
            </a:prstGeom>
            <a:noFill/>
          </p:spPr>
          <p:txBody>
            <a:bodyPr wrap="square" rtlCol="0">
              <a:spAutoFit/>
            </a:bodyPr>
            <a:lstStyle/>
            <a:p>
              <a:r>
                <a:rPr lang="en-US" dirty="0"/>
                <a:t>Please</a:t>
              </a:r>
            </a:p>
          </p:txBody>
        </p:sp>
      </p:grpSp>
      <p:sp>
        <p:nvSpPr>
          <p:cNvPr id="58" name="Rectangle 57"/>
          <p:cNvSpPr/>
          <p:nvPr/>
        </p:nvSpPr>
        <p:spPr>
          <a:xfrm>
            <a:off x="5867400" y="1524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Day</a:t>
            </a:r>
          </a:p>
        </p:txBody>
      </p:sp>
      <p:grpSp>
        <p:nvGrpSpPr>
          <p:cNvPr id="59" name="Group 58"/>
          <p:cNvGrpSpPr/>
          <p:nvPr/>
        </p:nvGrpSpPr>
        <p:grpSpPr>
          <a:xfrm>
            <a:off x="6629400" y="838200"/>
            <a:ext cx="3810000" cy="609600"/>
            <a:chOff x="228600" y="533400"/>
            <a:chExt cx="3255455" cy="609600"/>
          </a:xfrm>
        </p:grpSpPr>
        <p:sp>
          <p:nvSpPr>
            <p:cNvPr id="60" name="Rectangular Callout 59"/>
            <p:cNvSpPr/>
            <p:nvPr/>
          </p:nvSpPr>
          <p:spPr>
            <a:xfrm>
              <a:off x="228600" y="533400"/>
              <a:ext cx="3012141"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56761" y="600364"/>
              <a:ext cx="3227294" cy="369332"/>
            </a:xfrm>
            <a:prstGeom prst="rect">
              <a:avLst/>
            </a:prstGeom>
            <a:noFill/>
          </p:spPr>
          <p:txBody>
            <a:bodyPr wrap="square" rtlCol="0">
              <a:spAutoFit/>
            </a:bodyPr>
            <a:lstStyle/>
            <a:p>
              <a:r>
                <a:rPr lang="en-US" dirty="0"/>
                <a:t>Can </a:t>
              </a:r>
              <a:r>
                <a:rPr lang="en-US" dirty="0" err="1"/>
                <a:t>i</a:t>
              </a:r>
              <a:r>
                <a:rPr lang="en-US" dirty="0"/>
                <a:t> stay the night at </a:t>
              </a:r>
              <a:r>
                <a:rPr lang="en-US" dirty="0" err="1"/>
                <a:t>pauls</a:t>
              </a:r>
              <a:r>
                <a:rPr lang="en-US" dirty="0"/>
                <a:t> tonight</a:t>
              </a:r>
            </a:p>
          </p:txBody>
        </p:sp>
      </p:grpSp>
      <p:grpSp>
        <p:nvGrpSpPr>
          <p:cNvPr id="62" name="Group 61"/>
          <p:cNvGrpSpPr/>
          <p:nvPr/>
        </p:nvGrpSpPr>
        <p:grpSpPr>
          <a:xfrm>
            <a:off x="7924800" y="1524000"/>
            <a:ext cx="2438400" cy="457200"/>
            <a:chOff x="228600" y="533400"/>
            <a:chExt cx="2438400" cy="990600"/>
          </a:xfrm>
          <a:solidFill>
            <a:schemeClr val="accent3">
              <a:lumMod val="60000"/>
              <a:lumOff val="40000"/>
            </a:schemeClr>
          </a:solidFill>
        </p:grpSpPr>
        <p:sp>
          <p:nvSpPr>
            <p:cNvPr id="63" name="Rectangular Callout 62"/>
            <p:cNvSpPr/>
            <p:nvPr/>
          </p:nvSpPr>
          <p:spPr>
            <a:xfrm flipH="1">
              <a:off x="228600" y="533400"/>
              <a:ext cx="2438400" cy="990600"/>
            </a:xfrm>
            <a:prstGeom prst="wedgeRect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04800" y="685799"/>
              <a:ext cx="2286000" cy="800219"/>
            </a:xfrm>
            <a:prstGeom prst="rect">
              <a:avLst/>
            </a:prstGeom>
            <a:grpFill/>
          </p:spPr>
          <p:txBody>
            <a:bodyPr wrap="square" rtlCol="0">
              <a:spAutoFit/>
            </a:bodyPr>
            <a:lstStyle/>
            <a:p>
              <a:r>
                <a:rPr lang="en-US" dirty="0"/>
                <a:t>no</a:t>
              </a:r>
            </a:p>
          </p:txBody>
        </p:sp>
      </p:grpSp>
      <p:grpSp>
        <p:nvGrpSpPr>
          <p:cNvPr id="65" name="Group 64"/>
          <p:cNvGrpSpPr/>
          <p:nvPr/>
        </p:nvGrpSpPr>
        <p:grpSpPr>
          <a:xfrm>
            <a:off x="6629400" y="2057400"/>
            <a:ext cx="1889838" cy="609600"/>
            <a:chOff x="936306" y="533400"/>
            <a:chExt cx="3510376" cy="609600"/>
          </a:xfrm>
        </p:grpSpPr>
        <p:sp>
          <p:nvSpPr>
            <p:cNvPr id="66" name="Rectangular Callout 65"/>
            <p:cNvSpPr/>
            <p:nvPr/>
          </p:nvSpPr>
          <p:spPr>
            <a:xfrm>
              <a:off x="936306" y="533400"/>
              <a:ext cx="3012141"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219388" y="609600"/>
              <a:ext cx="3227294" cy="369332"/>
            </a:xfrm>
            <a:prstGeom prst="rect">
              <a:avLst/>
            </a:prstGeom>
            <a:noFill/>
          </p:spPr>
          <p:txBody>
            <a:bodyPr wrap="square" rtlCol="0">
              <a:spAutoFit/>
            </a:bodyPr>
            <a:lstStyle/>
            <a:p>
              <a:r>
                <a:rPr lang="en-US" dirty="0"/>
                <a:t>Why?</a:t>
              </a:r>
            </a:p>
          </p:txBody>
        </p:sp>
      </p:grpSp>
      <p:grpSp>
        <p:nvGrpSpPr>
          <p:cNvPr id="68" name="Group 67"/>
          <p:cNvGrpSpPr/>
          <p:nvPr/>
        </p:nvGrpSpPr>
        <p:grpSpPr>
          <a:xfrm>
            <a:off x="7924801" y="2743200"/>
            <a:ext cx="2514600" cy="838200"/>
            <a:chOff x="228600" y="533400"/>
            <a:chExt cx="2438401" cy="1816100"/>
          </a:xfrm>
          <a:solidFill>
            <a:schemeClr val="accent3">
              <a:lumMod val="60000"/>
              <a:lumOff val="40000"/>
            </a:schemeClr>
          </a:solidFill>
        </p:grpSpPr>
        <p:sp>
          <p:nvSpPr>
            <p:cNvPr id="69" name="Rectangular Callout 68"/>
            <p:cNvSpPr/>
            <p:nvPr/>
          </p:nvSpPr>
          <p:spPr>
            <a:xfrm flipH="1">
              <a:off x="228600" y="533400"/>
              <a:ext cx="2438400" cy="1816100"/>
            </a:xfrm>
            <a:prstGeom prst="wedgeRectCallou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304800" y="685799"/>
              <a:ext cx="2362201" cy="1400384"/>
            </a:xfrm>
            <a:prstGeom prst="rect">
              <a:avLst/>
            </a:prstGeom>
            <a:grpFill/>
          </p:spPr>
          <p:txBody>
            <a:bodyPr wrap="square" rtlCol="0">
              <a:spAutoFit/>
            </a:bodyPr>
            <a:lstStyle/>
            <a:p>
              <a:r>
                <a:rPr lang="en-US" dirty="0"/>
                <a:t>Because it is a school night</a:t>
              </a:r>
            </a:p>
          </p:txBody>
        </p:sp>
      </p:grpSp>
      <p:grpSp>
        <p:nvGrpSpPr>
          <p:cNvPr id="71" name="Group 70"/>
          <p:cNvGrpSpPr/>
          <p:nvPr/>
        </p:nvGrpSpPr>
        <p:grpSpPr>
          <a:xfrm>
            <a:off x="6553200" y="3657600"/>
            <a:ext cx="3100388" cy="609600"/>
            <a:chOff x="228600" y="533400"/>
            <a:chExt cx="2362200" cy="609600"/>
          </a:xfrm>
        </p:grpSpPr>
        <p:sp>
          <p:nvSpPr>
            <p:cNvPr id="72" name="Rectangular Callout 71"/>
            <p:cNvSpPr/>
            <p:nvPr/>
          </p:nvSpPr>
          <p:spPr>
            <a:xfrm>
              <a:off x="228600" y="533400"/>
              <a:ext cx="1973943" cy="609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304800" y="685800"/>
              <a:ext cx="2286000" cy="369332"/>
            </a:xfrm>
            <a:prstGeom prst="rect">
              <a:avLst/>
            </a:prstGeom>
            <a:noFill/>
          </p:spPr>
          <p:txBody>
            <a:bodyPr wrap="square" rtlCol="0">
              <a:spAutoFit/>
            </a:bodyPr>
            <a:lstStyle/>
            <a:p>
              <a:r>
                <a:rPr lang="en-US" dirty="0"/>
                <a:t>Whatever</a:t>
              </a:r>
            </a:p>
          </p:txBody>
        </p:sp>
      </p:grpSp>
      <p:grpSp>
        <p:nvGrpSpPr>
          <p:cNvPr id="74" name="Group 73"/>
          <p:cNvGrpSpPr/>
          <p:nvPr/>
        </p:nvGrpSpPr>
        <p:grpSpPr>
          <a:xfrm>
            <a:off x="7772400" y="4343400"/>
            <a:ext cx="2514600" cy="999530"/>
            <a:chOff x="228600" y="533400"/>
            <a:chExt cx="2514600" cy="999530"/>
          </a:xfrm>
        </p:grpSpPr>
        <p:sp>
          <p:nvSpPr>
            <p:cNvPr id="75" name="Rectangular Callout 74"/>
            <p:cNvSpPr/>
            <p:nvPr/>
          </p:nvSpPr>
          <p:spPr>
            <a:xfrm>
              <a:off x="228600" y="533400"/>
              <a:ext cx="2438400" cy="990600"/>
            </a:xfrm>
            <a:prstGeom prst="wedgeRectCallou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04800" y="609600"/>
              <a:ext cx="2438400" cy="923330"/>
            </a:xfrm>
            <a:prstGeom prst="rect">
              <a:avLst/>
            </a:prstGeom>
            <a:noFill/>
          </p:spPr>
          <p:txBody>
            <a:bodyPr wrap="square" rtlCol="0">
              <a:spAutoFit/>
            </a:bodyPr>
            <a:lstStyle/>
            <a:p>
              <a:r>
                <a:rPr lang="en-US" dirty="0"/>
                <a:t>u guys let </a:t>
              </a:r>
              <a:r>
                <a:rPr lang="en-US" dirty="0" err="1"/>
                <a:t>travis</a:t>
              </a:r>
              <a:r>
                <a:rPr lang="en-US" dirty="0"/>
                <a:t> spend the night </a:t>
              </a:r>
              <a:r>
                <a:rPr lang="en-US" dirty="0" err="1"/>
                <a:t>i</a:t>
              </a:r>
              <a:r>
                <a:rPr lang="en-US" dirty="0"/>
                <a:t> </a:t>
              </a:r>
              <a:r>
                <a:rPr lang="en-US" dirty="0" err="1"/>
                <a:t>dont</a:t>
              </a:r>
              <a:r>
                <a:rPr lang="en-US" dirty="0"/>
                <a:t> understand y!</a:t>
              </a:r>
            </a:p>
          </p:txBody>
        </p:sp>
      </p:grpSp>
      <p:sp>
        <p:nvSpPr>
          <p:cNvPr id="77" name="Rectangle 76"/>
          <p:cNvSpPr/>
          <p:nvPr/>
        </p:nvSpPr>
        <p:spPr>
          <a:xfrm>
            <a:off x="6019800" y="5562600"/>
            <a:ext cx="4495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6096000" y="5638800"/>
            <a:ext cx="4343400" cy="923330"/>
          </a:xfrm>
          <a:prstGeom prst="rect">
            <a:avLst/>
          </a:prstGeom>
          <a:noFill/>
        </p:spPr>
        <p:txBody>
          <a:bodyPr wrap="square" rtlCol="0">
            <a:spAutoFit/>
          </a:bodyPr>
          <a:lstStyle/>
          <a:p>
            <a:r>
              <a:rPr lang="en-US" dirty="0">
                <a:solidFill>
                  <a:schemeClr val="bg1"/>
                </a:solidFill>
              </a:rPr>
              <a:t>Just like Sherem…Even though the texter knew it was a school night he still persisted to ask what he knew he couldn’t do.</a:t>
            </a:r>
          </a:p>
        </p:txBody>
      </p:sp>
      <p:sp>
        <p:nvSpPr>
          <p:cNvPr id="2" name="Rectangle 1">
            <a:extLst>
              <a:ext uri="{FF2B5EF4-FFF2-40B4-BE49-F238E27FC236}">
                <a16:creationId xmlns:a16="http://schemas.microsoft.com/office/drawing/2014/main" id="{D8676AAF-0441-47DE-99C2-8FFB837EF60D}"/>
              </a:ext>
            </a:extLst>
          </p:cNvPr>
          <p:cNvSpPr/>
          <p:nvPr/>
        </p:nvSpPr>
        <p:spPr>
          <a:xfrm>
            <a:off x="8496560" y="71366"/>
            <a:ext cx="2677408" cy="584775"/>
          </a:xfrm>
          <a:prstGeom prst="rect">
            <a:avLst/>
          </a:prstGeom>
        </p:spPr>
        <p:txBody>
          <a:bodyPr wrap="square">
            <a:spAutoFit/>
          </a:bodyPr>
          <a:lstStyle/>
          <a:p>
            <a:pPr algn="ctr"/>
            <a:r>
              <a:rPr lang="en-US" sz="3200" dirty="0"/>
              <a:t>The Texter</a:t>
            </a:r>
          </a:p>
        </p:txBody>
      </p:sp>
      <p:grpSp>
        <p:nvGrpSpPr>
          <p:cNvPr id="81" name="Group 80">
            <a:extLst>
              <a:ext uri="{FF2B5EF4-FFF2-40B4-BE49-F238E27FC236}">
                <a16:creationId xmlns:a16="http://schemas.microsoft.com/office/drawing/2014/main" id="{13B6E43D-47DD-4419-9888-478BEF54C6BB}"/>
              </a:ext>
            </a:extLst>
          </p:cNvPr>
          <p:cNvGrpSpPr/>
          <p:nvPr/>
        </p:nvGrpSpPr>
        <p:grpSpPr>
          <a:xfrm>
            <a:off x="10890503" y="172354"/>
            <a:ext cx="778777" cy="1391270"/>
            <a:chOff x="609600" y="914400"/>
            <a:chExt cx="4114800" cy="3505200"/>
          </a:xfrm>
        </p:grpSpPr>
        <p:sp>
          <p:nvSpPr>
            <p:cNvPr id="82" name="Rounded Rectangle 172">
              <a:extLst>
                <a:ext uri="{FF2B5EF4-FFF2-40B4-BE49-F238E27FC236}">
                  <a16:creationId xmlns:a16="http://schemas.microsoft.com/office/drawing/2014/main" id="{9DD9654B-0AD5-4AE5-8D67-234E9F2BBBBC}"/>
                </a:ext>
              </a:extLst>
            </p:cNvPr>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173">
              <a:extLst>
                <a:ext uri="{FF2B5EF4-FFF2-40B4-BE49-F238E27FC236}">
                  <a16:creationId xmlns:a16="http://schemas.microsoft.com/office/drawing/2014/main" id="{934179D9-47A3-4AF2-8B50-329A5F6676F7}"/>
                </a:ext>
              </a:extLst>
            </p:cNvPr>
            <p:cNvSpPr/>
            <p:nvPr/>
          </p:nvSpPr>
          <p:spPr>
            <a:xfrm>
              <a:off x="833562" y="1061183"/>
              <a:ext cx="3693337" cy="2362200"/>
            </a:xfrm>
            <a:prstGeom prst="roundRect">
              <a:avLst>
                <a:gd name="adj" fmla="val 950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73">
              <a:extLst>
                <a:ext uri="{FF2B5EF4-FFF2-40B4-BE49-F238E27FC236}">
                  <a16:creationId xmlns:a16="http://schemas.microsoft.com/office/drawing/2014/main" id="{2F0B8343-08E6-461E-9C00-828A21ECD421}"/>
                </a:ext>
              </a:extLst>
            </p:cNvPr>
            <p:cNvGrpSpPr/>
            <p:nvPr/>
          </p:nvGrpSpPr>
          <p:grpSpPr>
            <a:xfrm>
              <a:off x="1447800" y="3200400"/>
              <a:ext cx="2590800" cy="1143000"/>
              <a:chOff x="1447800" y="4724400"/>
              <a:chExt cx="2590800" cy="1143000"/>
            </a:xfrm>
          </p:grpSpPr>
          <p:sp>
            <p:nvSpPr>
              <p:cNvPr id="85" name="Rounded Rectangle 175">
                <a:extLst>
                  <a:ext uri="{FF2B5EF4-FFF2-40B4-BE49-F238E27FC236}">
                    <a16:creationId xmlns:a16="http://schemas.microsoft.com/office/drawing/2014/main" id="{327DCC21-3959-4FB9-8701-2F5EB20F0BD6}"/>
                  </a:ext>
                </a:extLst>
              </p:cNvPr>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Keyboard.png">
                <a:extLst>
                  <a:ext uri="{FF2B5EF4-FFF2-40B4-BE49-F238E27FC236}">
                    <a16:creationId xmlns:a16="http://schemas.microsoft.com/office/drawing/2014/main" id="{5C3E4E43-BA6E-4A61-84FC-FB2106D4F227}"/>
                  </a:ext>
                </a:extLst>
              </p:cNvPr>
              <p:cNvPicPr>
                <a:picLocks noChangeAspect="1"/>
              </p:cNvPicPr>
              <p:nvPr/>
            </p:nvPicPr>
            <p:blipFill>
              <a:blip r:embed="rId3" cstate="print"/>
              <a:stretch>
                <a:fillRect/>
              </a:stretch>
            </p:blipFill>
            <p:spPr>
              <a:xfrm>
                <a:off x="1524000" y="4800600"/>
                <a:ext cx="2438400" cy="946150"/>
              </a:xfrm>
              <a:prstGeom prst="rect">
                <a:avLst/>
              </a:prstGeom>
            </p:spPr>
          </p:pic>
        </p:grpSp>
      </p:grpSp>
    </p:spTree>
    <p:extLst>
      <p:ext uri="{BB962C8B-B14F-4D97-AF65-F5344CB8AC3E}">
        <p14:creationId xmlns:p14="http://schemas.microsoft.com/office/powerpoint/2010/main" val="387732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8ED0439-77C4-4202-8DAF-0AC59F7B5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676400" y="990601"/>
            <a:ext cx="4572000" cy="4893647"/>
          </a:xfrm>
          <a:prstGeom prst="rect">
            <a:avLst/>
          </a:prstGeom>
          <a:noFill/>
        </p:spPr>
        <p:txBody>
          <a:bodyPr wrap="square" rtlCol="0">
            <a:spAutoFit/>
          </a:bodyPr>
          <a:lstStyle/>
          <a:p>
            <a:pPr fontAlgn="base"/>
            <a:r>
              <a:rPr lang="en-US" sz="2400" dirty="0"/>
              <a:t>1. Jacob 7:5</a:t>
            </a:r>
          </a:p>
          <a:p>
            <a:pPr fontAlgn="base"/>
            <a:endParaRPr lang="en-US" sz="2400" dirty="0"/>
          </a:p>
          <a:p>
            <a:pPr fontAlgn="base"/>
            <a:endParaRPr lang="en-US" sz="2400" dirty="0"/>
          </a:p>
          <a:p>
            <a:pPr fontAlgn="base"/>
            <a:r>
              <a:rPr lang="en-US" sz="2400" dirty="0"/>
              <a:t>2. Jacob 7:8</a:t>
            </a:r>
          </a:p>
          <a:p>
            <a:pPr fontAlgn="base"/>
            <a:endParaRPr lang="en-US" sz="2400" dirty="0"/>
          </a:p>
          <a:p>
            <a:pPr fontAlgn="base"/>
            <a:endParaRPr lang="en-US" sz="2400" dirty="0"/>
          </a:p>
          <a:p>
            <a:pPr fontAlgn="base"/>
            <a:r>
              <a:rPr lang="en-US" sz="2400" dirty="0"/>
              <a:t>3. Jacob 7:10–11</a:t>
            </a:r>
          </a:p>
          <a:p>
            <a:pPr fontAlgn="base"/>
            <a:endParaRPr lang="en-US" sz="2400" dirty="0"/>
          </a:p>
          <a:p>
            <a:pPr fontAlgn="base"/>
            <a:endParaRPr lang="en-US" sz="2400" dirty="0"/>
          </a:p>
          <a:p>
            <a:pPr fontAlgn="base"/>
            <a:r>
              <a:rPr lang="en-US" sz="2400" dirty="0"/>
              <a:t>4. Jacob 7:12</a:t>
            </a:r>
          </a:p>
          <a:p>
            <a:pPr fontAlgn="base"/>
            <a:endParaRPr lang="en-US" sz="2400" dirty="0"/>
          </a:p>
          <a:p>
            <a:pPr fontAlgn="base"/>
            <a:endParaRPr lang="en-US" sz="2400" dirty="0"/>
          </a:p>
          <a:p>
            <a:pPr fontAlgn="base"/>
            <a:r>
              <a:rPr lang="en-US" sz="2400" dirty="0"/>
              <a:t>5. Jacob 7:13–14</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latin typeface="Arial Black" pitchFamily="34" charset="0"/>
              </a:rPr>
              <a:t>Jacob’s Response</a:t>
            </a:r>
            <a:endParaRPr lang="en-US" sz="4800" dirty="0"/>
          </a:p>
        </p:txBody>
      </p:sp>
      <p:sp>
        <p:nvSpPr>
          <p:cNvPr id="8" name="TextBox 7"/>
          <p:cNvSpPr txBox="1"/>
          <p:nvPr/>
        </p:nvSpPr>
        <p:spPr>
          <a:xfrm>
            <a:off x="70104" y="6550223"/>
            <a:ext cx="9144000" cy="307777"/>
          </a:xfrm>
          <a:prstGeom prst="rect">
            <a:avLst/>
          </a:prstGeom>
          <a:noFill/>
        </p:spPr>
        <p:txBody>
          <a:bodyPr wrap="square" rtlCol="0">
            <a:spAutoFit/>
          </a:bodyPr>
          <a:lstStyle/>
          <a:p>
            <a:r>
              <a:rPr lang="en-US" sz="1400" dirty="0"/>
              <a:t>Jacob 7:3-5</a:t>
            </a:r>
          </a:p>
        </p:txBody>
      </p:sp>
      <p:sp>
        <p:nvSpPr>
          <p:cNvPr id="7" name="TextBox 6"/>
          <p:cNvSpPr txBox="1"/>
          <p:nvPr/>
        </p:nvSpPr>
        <p:spPr>
          <a:xfrm>
            <a:off x="5257800" y="990601"/>
            <a:ext cx="4572000" cy="5262979"/>
          </a:xfrm>
          <a:prstGeom prst="rect">
            <a:avLst/>
          </a:prstGeom>
          <a:noFill/>
        </p:spPr>
        <p:txBody>
          <a:bodyPr wrap="square" rtlCol="0">
            <a:spAutoFit/>
          </a:bodyPr>
          <a:lstStyle/>
          <a:p>
            <a:pPr marL="457200" indent="-457200" fontAlgn="base"/>
            <a:r>
              <a:rPr lang="en-US" sz="2400" dirty="0"/>
              <a:t>a. Testified of the scriptures and the words of prophets.</a:t>
            </a:r>
          </a:p>
          <a:p>
            <a:pPr marL="457200" indent="-457200" fontAlgn="base">
              <a:buAutoNum type="alphaLcPeriod"/>
            </a:pPr>
            <a:endParaRPr lang="en-US" sz="2400" dirty="0"/>
          </a:p>
          <a:p>
            <a:pPr marL="457200" indent="-457200" fontAlgn="base">
              <a:buAutoNum type="alphaLcPeriod"/>
            </a:pPr>
            <a:endParaRPr lang="en-US" sz="2400" dirty="0"/>
          </a:p>
          <a:p>
            <a:pPr fontAlgn="base"/>
            <a:r>
              <a:rPr lang="en-US" sz="2400" dirty="0"/>
              <a:t>b. Left the outcome in God’s hands.</a:t>
            </a:r>
          </a:p>
          <a:p>
            <a:pPr fontAlgn="base"/>
            <a:endParaRPr lang="en-US" sz="2400" dirty="0"/>
          </a:p>
          <a:p>
            <a:pPr fontAlgn="base"/>
            <a:r>
              <a:rPr lang="en-US" sz="2400" dirty="0"/>
              <a:t>c. Relied on guidance and strength from the Holy Ghost.</a:t>
            </a:r>
          </a:p>
          <a:p>
            <a:pPr fontAlgn="base"/>
            <a:endParaRPr lang="en-US" sz="2400" dirty="0"/>
          </a:p>
          <a:p>
            <a:pPr fontAlgn="base"/>
            <a:r>
              <a:rPr lang="en-US" sz="2400" dirty="0"/>
              <a:t>d. Remembered past experiences that had strengthened his faith.</a:t>
            </a:r>
          </a:p>
          <a:p>
            <a:pPr fontAlgn="base"/>
            <a:endParaRPr lang="en-US" sz="2400" dirty="0"/>
          </a:p>
          <a:p>
            <a:pPr fontAlgn="base"/>
            <a:r>
              <a:rPr lang="en-US" sz="2400" dirty="0"/>
              <a:t>e. Shared the testimony he had received through the Holy Ghost.</a:t>
            </a:r>
          </a:p>
        </p:txBody>
      </p:sp>
      <p:sp>
        <p:nvSpPr>
          <p:cNvPr id="15" name="Donut 14"/>
          <p:cNvSpPr/>
          <p:nvPr/>
        </p:nvSpPr>
        <p:spPr>
          <a:xfrm>
            <a:off x="1648691" y="990600"/>
            <a:ext cx="381000" cy="457200"/>
          </a:xfrm>
          <a:prstGeom prst="donut">
            <a:avLst>
              <a:gd name="adj" fmla="val 1772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5239327" y="4262582"/>
            <a:ext cx="381000" cy="457200"/>
          </a:xfrm>
          <a:prstGeom prst="donut">
            <a:avLst>
              <a:gd name="adj" fmla="val 1772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p:cNvSpPr/>
          <p:nvPr/>
        </p:nvSpPr>
        <p:spPr>
          <a:xfrm>
            <a:off x="1646382" y="2085109"/>
            <a:ext cx="381000" cy="457200"/>
          </a:xfrm>
          <a:prstGeom prst="donut">
            <a:avLst>
              <a:gd name="adj" fmla="val 1772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p:cNvSpPr/>
          <p:nvPr/>
        </p:nvSpPr>
        <p:spPr>
          <a:xfrm>
            <a:off x="5230091" y="3184236"/>
            <a:ext cx="381000" cy="457200"/>
          </a:xfrm>
          <a:prstGeom prst="donut">
            <a:avLst>
              <a:gd name="adj" fmla="val 1772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1646382" y="3165764"/>
            <a:ext cx="381000" cy="457200"/>
          </a:xfrm>
          <a:prstGeom prst="donut">
            <a:avLst>
              <a:gd name="adj" fmla="val 1772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a:off x="5227782" y="995218"/>
            <a:ext cx="381000" cy="457200"/>
          </a:xfrm>
          <a:prstGeom prst="donut">
            <a:avLst>
              <a:gd name="adj" fmla="val 1772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a:off x="1662546" y="4274127"/>
            <a:ext cx="381000" cy="457200"/>
          </a:xfrm>
          <a:prstGeom prst="donut">
            <a:avLst>
              <a:gd name="adj" fmla="val 1772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5237018" y="5382491"/>
            <a:ext cx="381000" cy="457200"/>
          </a:xfrm>
          <a:prstGeom prst="donut">
            <a:avLst>
              <a:gd name="adj" fmla="val 1772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p:cNvSpPr/>
          <p:nvPr/>
        </p:nvSpPr>
        <p:spPr>
          <a:xfrm>
            <a:off x="1634836" y="5373255"/>
            <a:ext cx="381000" cy="457200"/>
          </a:xfrm>
          <a:prstGeom prst="donut">
            <a:avLst>
              <a:gd name="adj" fmla="val 177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5230091" y="2463800"/>
            <a:ext cx="381000" cy="457200"/>
          </a:xfrm>
          <a:prstGeom prst="donut">
            <a:avLst>
              <a:gd name="adj" fmla="val 177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469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80">
                                          <p:stCondLst>
                                            <p:cond delay="0"/>
                                          </p:stCondLst>
                                        </p:cTn>
                                        <p:tgtEl>
                                          <p:spTgt spid="18"/>
                                        </p:tgtEl>
                                      </p:cBhvr>
                                    </p:animEffect>
                                    <p:anim calcmode="lin" valueType="num">
                                      <p:cBhvr>
                                        <p:cTn id="2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1" dur="26">
                                          <p:stCondLst>
                                            <p:cond delay="650"/>
                                          </p:stCondLst>
                                        </p:cTn>
                                        <p:tgtEl>
                                          <p:spTgt spid="18"/>
                                        </p:tgtEl>
                                      </p:cBhvr>
                                      <p:to x="100000" y="60000"/>
                                    </p:animScale>
                                    <p:animScale>
                                      <p:cBhvr>
                                        <p:cTn id="32" dur="166" decel="50000">
                                          <p:stCondLst>
                                            <p:cond delay="676"/>
                                          </p:stCondLst>
                                        </p:cTn>
                                        <p:tgtEl>
                                          <p:spTgt spid="18"/>
                                        </p:tgtEl>
                                      </p:cBhvr>
                                      <p:to x="100000" y="100000"/>
                                    </p:animScale>
                                    <p:animScale>
                                      <p:cBhvr>
                                        <p:cTn id="33" dur="26">
                                          <p:stCondLst>
                                            <p:cond delay="1312"/>
                                          </p:stCondLst>
                                        </p:cTn>
                                        <p:tgtEl>
                                          <p:spTgt spid="18"/>
                                        </p:tgtEl>
                                      </p:cBhvr>
                                      <p:to x="100000" y="80000"/>
                                    </p:animScale>
                                    <p:animScale>
                                      <p:cBhvr>
                                        <p:cTn id="34" dur="166" decel="50000">
                                          <p:stCondLst>
                                            <p:cond delay="1338"/>
                                          </p:stCondLst>
                                        </p:cTn>
                                        <p:tgtEl>
                                          <p:spTgt spid="18"/>
                                        </p:tgtEl>
                                      </p:cBhvr>
                                      <p:to x="100000" y="100000"/>
                                    </p:animScale>
                                    <p:animScale>
                                      <p:cBhvr>
                                        <p:cTn id="35" dur="26">
                                          <p:stCondLst>
                                            <p:cond delay="1642"/>
                                          </p:stCondLst>
                                        </p:cTn>
                                        <p:tgtEl>
                                          <p:spTgt spid="18"/>
                                        </p:tgtEl>
                                      </p:cBhvr>
                                      <p:to x="100000" y="90000"/>
                                    </p:animScale>
                                    <p:animScale>
                                      <p:cBhvr>
                                        <p:cTn id="36" dur="166" decel="50000">
                                          <p:stCondLst>
                                            <p:cond delay="1668"/>
                                          </p:stCondLst>
                                        </p:cTn>
                                        <p:tgtEl>
                                          <p:spTgt spid="18"/>
                                        </p:tgtEl>
                                      </p:cBhvr>
                                      <p:to x="100000" y="100000"/>
                                    </p:animScale>
                                    <p:animScale>
                                      <p:cBhvr>
                                        <p:cTn id="37" dur="26">
                                          <p:stCondLst>
                                            <p:cond delay="1808"/>
                                          </p:stCondLst>
                                        </p:cTn>
                                        <p:tgtEl>
                                          <p:spTgt spid="18"/>
                                        </p:tgtEl>
                                      </p:cBhvr>
                                      <p:to x="100000" y="95000"/>
                                    </p:animScale>
                                    <p:animScale>
                                      <p:cBhvr>
                                        <p:cTn id="38" dur="166" decel="50000">
                                          <p:stCondLst>
                                            <p:cond delay="1834"/>
                                          </p:stCondLst>
                                        </p:cTn>
                                        <p:tgtEl>
                                          <p:spTgt spid="1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80">
                                          <p:stCondLst>
                                            <p:cond delay="0"/>
                                          </p:stCondLst>
                                        </p:cTn>
                                        <p:tgtEl>
                                          <p:spTgt spid="22"/>
                                        </p:tgtEl>
                                      </p:cBhvr>
                                    </p:animEffect>
                                    <p:anim calcmode="lin" valueType="num">
                                      <p:cBhvr>
                                        <p:cTn id="6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7" dur="26">
                                          <p:stCondLst>
                                            <p:cond delay="650"/>
                                          </p:stCondLst>
                                        </p:cTn>
                                        <p:tgtEl>
                                          <p:spTgt spid="22"/>
                                        </p:tgtEl>
                                      </p:cBhvr>
                                      <p:to x="100000" y="60000"/>
                                    </p:animScale>
                                    <p:animScale>
                                      <p:cBhvr>
                                        <p:cTn id="68" dur="166" decel="50000">
                                          <p:stCondLst>
                                            <p:cond delay="676"/>
                                          </p:stCondLst>
                                        </p:cTn>
                                        <p:tgtEl>
                                          <p:spTgt spid="22"/>
                                        </p:tgtEl>
                                      </p:cBhvr>
                                      <p:to x="100000" y="100000"/>
                                    </p:animScale>
                                    <p:animScale>
                                      <p:cBhvr>
                                        <p:cTn id="69" dur="26">
                                          <p:stCondLst>
                                            <p:cond delay="1312"/>
                                          </p:stCondLst>
                                        </p:cTn>
                                        <p:tgtEl>
                                          <p:spTgt spid="22"/>
                                        </p:tgtEl>
                                      </p:cBhvr>
                                      <p:to x="100000" y="80000"/>
                                    </p:animScale>
                                    <p:animScale>
                                      <p:cBhvr>
                                        <p:cTn id="70" dur="166" decel="50000">
                                          <p:stCondLst>
                                            <p:cond delay="1338"/>
                                          </p:stCondLst>
                                        </p:cTn>
                                        <p:tgtEl>
                                          <p:spTgt spid="22"/>
                                        </p:tgtEl>
                                      </p:cBhvr>
                                      <p:to x="100000" y="100000"/>
                                    </p:animScale>
                                    <p:animScale>
                                      <p:cBhvr>
                                        <p:cTn id="71" dur="26">
                                          <p:stCondLst>
                                            <p:cond delay="1642"/>
                                          </p:stCondLst>
                                        </p:cTn>
                                        <p:tgtEl>
                                          <p:spTgt spid="22"/>
                                        </p:tgtEl>
                                      </p:cBhvr>
                                      <p:to x="100000" y="90000"/>
                                    </p:animScale>
                                    <p:animScale>
                                      <p:cBhvr>
                                        <p:cTn id="72" dur="166" decel="50000">
                                          <p:stCondLst>
                                            <p:cond delay="1668"/>
                                          </p:stCondLst>
                                        </p:cTn>
                                        <p:tgtEl>
                                          <p:spTgt spid="22"/>
                                        </p:tgtEl>
                                      </p:cBhvr>
                                      <p:to x="100000" y="100000"/>
                                    </p:animScale>
                                    <p:animScale>
                                      <p:cBhvr>
                                        <p:cTn id="73" dur="26">
                                          <p:stCondLst>
                                            <p:cond delay="1808"/>
                                          </p:stCondLst>
                                        </p:cTn>
                                        <p:tgtEl>
                                          <p:spTgt spid="22"/>
                                        </p:tgtEl>
                                      </p:cBhvr>
                                      <p:to x="100000" y="95000"/>
                                    </p:animScale>
                                    <p:animScale>
                                      <p:cBhvr>
                                        <p:cTn id="74" dur="166" decel="50000">
                                          <p:stCondLst>
                                            <p:cond delay="1834"/>
                                          </p:stCondLst>
                                        </p:cTn>
                                        <p:tgtEl>
                                          <p:spTgt spid="2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80">
                                          <p:stCondLst>
                                            <p:cond delay="0"/>
                                          </p:stCondLst>
                                        </p:cTn>
                                        <p:tgtEl>
                                          <p:spTgt spid="24"/>
                                        </p:tgtEl>
                                      </p:cBhvr>
                                    </p:animEffect>
                                    <p:anim calcmode="lin" valueType="num">
                                      <p:cBhvr>
                                        <p:cTn id="8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85" dur="26">
                                          <p:stCondLst>
                                            <p:cond delay="650"/>
                                          </p:stCondLst>
                                        </p:cTn>
                                        <p:tgtEl>
                                          <p:spTgt spid="24"/>
                                        </p:tgtEl>
                                      </p:cBhvr>
                                      <p:to x="100000" y="60000"/>
                                    </p:animScale>
                                    <p:animScale>
                                      <p:cBhvr>
                                        <p:cTn id="86" dur="166" decel="50000">
                                          <p:stCondLst>
                                            <p:cond delay="676"/>
                                          </p:stCondLst>
                                        </p:cTn>
                                        <p:tgtEl>
                                          <p:spTgt spid="24"/>
                                        </p:tgtEl>
                                      </p:cBhvr>
                                      <p:to x="100000" y="100000"/>
                                    </p:animScale>
                                    <p:animScale>
                                      <p:cBhvr>
                                        <p:cTn id="87" dur="26">
                                          <p:stCondLst>
                                            <p:cond delay="1312"/>
                                          </p:stCondLst>
                                        </p:cTn>
                                        <p:tgtEl>
                                          <p:spTgt spid="24"/>
                                        </p:tgtEl>
                                      </p:cBhvr>
                                      <p:to x="100000" y="80000"/>
                                    </p:animScale>
                                    <p:animScale>
                                      <p:cBhvr>
                                        <p:cTn id="88" dur="166" decel="50000">
                                          <p:stCondLst>
                                            <p:cond delay="1338"/>
                                          </p:stCondLst>
                                        </p:cTn>
                                        <p:tgtEl>
                                          <p:spTgt spid="24"/>
                                        </p:tgtEl>
                                      </p:cBhvr>
                                      <p:to x="100000" y="100000"/>
                                    </p:animScale>
                                    <p:animScale>
                                      <p:cBhvr>
                                        <p:cTn id="89" dur="26">
                                          <p:stCondLst>
                                            <p:cond delay="1642"/>
                                          </p:stCondLst>
                                        </p:cTn>
                                        <p:tgtEl>
                                          <p:spTgt spid="24"/>
                                        </p:tgtEl>
                                      </p:cBhvr>
                                      <p:to x="100000" y="90000"/>
                                    </p:animScale>
                                    <p:animScale>
                                      <p:cBhvr>
                                        <p:cTn id="90" dur="166" decel="50000">
                                          <p:stCondLst>
                                            <p:cond delay="1668"/>
                                          </p:stCondLst>
                                        </p:cTn>
                                        <p:tgtEl>
                                          <p:spTgt spid="24"/>
                                        </p:tgtEl>
                                      </p:cBhvr>
                                      <p:to x="100000" y="100000"/>
                                    </p:animScale>
                                    <p:animScale>
                                      <p:cBhvr>
                                        <p:cTn id="91" dur="26">
                                          <p:stCondLst>
                                            <p:cond delay="1808"/>
                                          </p:stCondLst>
                                        </p:cTn>
                                        <p:tgtEl>
                                          <p:spTgt spid="24"/>
                                        </p:tgtEl>
                                      </p:cBhvr>
                                      <p:to x="100000" y="95000"/>
                                    </p:animScale>
                                    <p:animScale>
                                      <p:cBhvr>
                                        <p:cTn id="92"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E42CF3-7D10-4CF3-BC14-6E54A8D90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788276" y="533400"/>
            <a:ext cx="9144000" cy="5509200"/>
          </a:xfrm>
          <a:prstGeom prst="rect">
            <a:avLst/>
          </a:prstGeom>
          <a:noFill/>
        </p:spPr>
        <p:txBody>
          <a:bodyPr wrap="square" rtlCol="0">
            <a:spAutoFit/>
          </a:bodyPr>
          <a:lstStyle/>
          <a:p>
            <a:pPr fontAlgn="base"/>
            <a:r>
              <a:rPr lang="en-US" sz="1600" b="1" dirty="0"/>
              <a:t>What happened to Jacob in the past that made his faith unshakable? </a:t>
            </a:r>
          </a:p>
          <a:p>
            <a:pPr fontAlgn="base"/>
            <a:endParaRPr lang="en-US" sz="1600" b="1" dirty="0"/>
          </a:p>
          <a:p>
            <a:pPr fontAlgn="base"/>
            <a:r>
              <a:rPr lang="en-US" sz="1600" b="1" dirty="0"/>
              <a:t>What are some experiences that have strengthened your faith? </a:t>
            </a:r>
          </a:p>
          <a:p>
            <a:pPr fontAlgn="base"/>
            <a:endParaRPr lang="en-US" sz="1600" b="1" dirty="0"/>
          </a:p>
          <a:p>
            <a:pPr fontAlgn="base"/>
            <a:r>
              <a:rPr lang="en-US" sz="1600" b="1" dirty="0"/>
              <a:t>How can remembering these experiences help you when someone questions or criticizes your faith?</a:t>
            </a:r>
          </a:p>
          <a:p>
            <a:pPr fontAlgn="base"/>
            <a:endParaRPr lang="en-US" sz="1600" b="1" dirty="0"/>
          </a:p>
          <a:p>
            <a:pPr fontAlgn="base"/>
            <a:r>
              <a:rPr lang="en-US" sz="1600" b="1" dirty="0"/>
              <a:t>When has the Holy Ghost helped you respond to questions or criticisms about your faith?</a:t>
            </a:r>
          </a:p>
          <a:p>
            <a:pPr fontAlgn="base"/>
            <a:endParaRPr lang="en-US" sz="1600" b="1" dirty="0"/>
          </a:p>
          <a:p>
            <a:pPr fontAlgn="base"/>
            <a:r>
              <a:rPr lang="en-US" sz="1600" b="1" dirty="0"/>
              <a:t>How can a daily habit of studying the scriptures and the words of latter-day prophets help you when others question or criticize your faith? </a:t>
            </a:r>
          </a:p>
          <a:p>
            <a:pPr fontAlgn="base"/>
            <a:endParaRPr lang="en-US" sz="1600" b="1" dirty="0"/>
          </a:p>
          <a:p>
            <a:pPr fontAlgn="base"/>
            <a:r>
              <a:rPr lang="en-US" sz="1600" b="1" dirty="0"/>
              <a:t>When have you shared your testimony with someone who has questioned or criticized your faith? What was the result?</a:t>
            </a:r>
          </a:p>
          <a:p>
            <a:pPr fontAlgn="base"/>
            <a:endParaRPr lang="en-US" sz="1600" b="1" dirty="0"/>
          </a:p>
          <a:p>
            <a:pPr fontAlgn="base"/>
            <a:r>
              <a:rPr lang="en-US" sz="1600" b="1" dirty="0"/>
              <a:t>When Sherem demanded a sign, why was it wise for Jacob to leave the outcome in the Lord’s hands rather than seek to prove the truthfulness of his testimony himself?</a:t>
            </a:r>
          </a:p>
          <a:p>
            <a:pPr fontAlgn="base"/>
            <a:endParaRPr lang="en-US" sz="1600" b="1" dirty="0"/>
          </a:p>
          <a:p>
            <a:pPr fontAlgn="base"/>
            <a:r>
              <a:rPr lang="en-US" sz="1600" b="1" dirty="0"/>
              <a:t>How does it help you to know that it is </a:t>
            </a:r>
          </a:p>
          <a:p>
            <a:pPr fontAlgn="base"/>
            <a:r>
              <a:rPr lang="en-US" sz="1600" b="1" dirty="0"/>
              <a:t>not necessary for you to prove the</a:t>
            </a:r>
          </a:p>
          <a:p>
            <a:pPr fontAlgn="base"/>
            <a:r>
              <a:rPr lang="en-US" sz="1600" b="1" dirty="0"/>
              <a:t> truthfulness of your testimony to those </a:t>
            </a:r>
          </a:p>
          <a:p>
            <a:pPr fontAlgn="base"/>
            <a:r>
              <a:rPr lang="en-US" sz="1600" b="1" dirty="0"/>
              <a:t>who challenge your faith?</a:t>
            </a:r>
          </a:p>
          <a:p>
            <a:pPr fontAlgn="base"/>
            <a:endParaRPr lang="en-US" sz="1600" b="1" dirty="0"/>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Arial Black" pitchFamily="34" charset="0"/>
              </a:rPr>
              <a:t>Faith</a:t>
            </a:r>
            <a:endParaRPr lang="en-US" sz="3600" dirty="0"/>
          </a:p>
        </p:txBody>
      </p:sp>
      <p:sp>
        <p:nvSpPr>
          <p:cNvPr id="8" name="TextBox 7"/>
          <p:cNvSpPr txBox="1"/>
          <p:nvPr/>
        </p:nvSpPr>
        <p:spPr>
          <a:xfrm>
            <a:off x="124968" y="6550223"/>
            <a:ext cx="9144000" cy="307777"/>
          </a:xfrm>
          <a:prstGeom prst="rect">
            <a:avLst/>
          </a:prstGeom>
          <a:noFill/>
        </p:spPr>
        <p:txBody>
          <a:bodyPr wrap="square" rtlCol="0">
            <a:spAutoFit/>
          </a:bodyPr>
          <a:lstStyle/>
          <a:p>
            <a:r>
              <a:rPr lang="en-US" sz="1400" dirty="0"/>
              <a:t>Jacob 7:5-14</a:t>
            </a:r>
          </a:p>
        </p:txBody>
      </p:sp>
      <p:grpSp>
        <p:nvGrpSpPr>
          <p:cNvPr id="7" name="Group 6"/>
          <p:cNvGrpSpPr/>
          <p:nvPr/>
        </p:nvGrpSpPr>
        <p:grpSpPr>
          <a:xfrm>
            <a:off x="5105400" y="4648200"/>
            <a:ext cx="5207000" cy="1966280"/>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71508" y="2604925"/>
              <a:ext cx="7010400" cy="1674605"/>
            </a:xfrm>
            <a:prstGeom prst="rect">
              <a:avLst/>
            </a:prstGeom>
            <a:noFill/>
          </p:spPr>
          <p:txBody>
            <a:bodyPr wrap="square" rtlCol="0">
              <a:spAutoFit/>
            </a:bodyPr>
            <a:lstStyle/>
            <a:p>
              <a:pPr algn="ctr"/>
              <a:r>
                <a:rPr lang="en-US" sz="2400" b="1" dirty="0">
                  <a:solidFill>
                    <a:schemeClr val="bg1"/>
                  </a:solidFill>
                  <a:latin typeface="Comic Sans MS" panose="030F0702030302020204" pitchFamily="66" charset="0"/>
                </a:rPr>
                <a:t>We can overcome challenges to our faith by relying on guidance from the Holy Ghost</a:t>
              </a:r>
              <a:endParaRPr lang="en-US" sz="2400" dirty="0">
                <a:solidFill>
                  <a:schemeClr val="bg1"/>
                </a:solidFill>
                <a:latin typeface="Comic Sans MS" panose="030F0702030302020204" pitchFamily="66" charset="0"/>
              </a:endParaRPr>
            </a:p>
          </p:txBody>
        </p:sp>
      </p:grpSp>
      <p:pic>
        <p:nvPicPr>
          <p:cNvPr id="18" name="Picture 2" descr="http://www.uni.edu/becker/anImated%20question%20mark%20.gif">
            <a:extLst>
              <a:ext uri="{FF2B5EF4-FFF2-40B4-BE49-F238E27FC236}">
                <a16:creationId xmlns:a16="http://schemas.microsoft.com/office/drawing/2014/main" id="{27F8EC6D-62DD-491A-9522-EAEE5A12FFA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1761" y="356194"/>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17" end="1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10" presetClass="exit" presetSubtype="0" fill="hold" grpId="0" nodeType="withEffect">
                                  <p:stCondLst>
                                    <p:cond delay="0"/>
                                  </p:stCondLst>
                                  <p:childTnLst>
                                    <p:animEffect transition="out" filter="fade">
                                      <p:cBhvr>
                                        <p:cTn id="45" dur="500"/>
                                        <p:tgtEl>
                                          <p:spTgt spid="14">
                                            <p:txEl>
                                              <p:pRg st="0" end="0"/>
                                            </p:txEl>
                                          </p:spTgt>
                                        </p:tgtEl>
                                      </p:cBhvr>
                                    </p:animEffect>
                                    <p:set>
                                      <p:cBhvr>
                                        <p:cTn id="46" dur="1" fill="hold">
                                          <p:stCondLst>
                                            <p:cond delay="499"/>
                                          </p:stCondLst>
                                        </p:cTn>
                                        <p:tgtEl>
                                          <p:spTgt spid="14">
                                            <p:txEl>
                                              <p:pRg st="0" end="0"/>
                                            </p:txEl>
                                          </p:spTgt>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14">
                                            <p:txEl>
                                              <p:pRg st="2" end="2"/>
                                            </p:txEl>
                                          </p:spTgt>
                                        </p:tgtEl>
                                      </p:cBhvr>
                                    </p:animEffect>
                                    <p:set>
                                      <p:cBhvr>
                                        <p:cTn id="49" dur="1" fill="hold">
                                          <p:stCondLst>
                                            <p:cond delay="499"/>
                                          </p:stCondLst>
                                        </p:cTn>
                                        <p:tgtEl>
                                          <p:spTgt spid="14">
                                            <p:txEl>
                                              <p:pRg st="2" end="2"/>
                                            </p:txEl>
                                          </p:spTgt>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14">
                                            <p:txEl>
                                              <p:pRg st="4" end="4"/>
                                            </p:txEl>
                                          </p:spTgt>
                                        </p:tgtEl>
                                      </p:cBhvr>
                                    </p:animEffect>
                                    <p:set>
                                      <p:cBhvr>
                                        <p:cTn id="52" dur="1" fill="hold">
                                          <p:stCondLst>
                                            <p:cond delay="499"/>
                                          </p:stCondLst>
                                        </p:cTn>
                                        <p:tgtEl>
                                          <p:spTgt spid="14">
                                            <p:txEl>
                                              <p:pRg st="4" end="4"/>
                                            </p:txEl>
                                          </p:spTgt>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14">
                                            <p:txEl>
                                              <p:pRg st="6" end="6"/>
                                            </p:txEl>
                                          </p:spTgt>
                                        </p:tgtEl>
                                      </p:cBhvr>
                                    </p:animEffect>
                                    <p:set>
                                      <p:cBhvr>
                                        <p:cTn id="55" dur="1" fill="hold">
                                          <p:stCondLst>
                                            <p:cond delay="499"/>
                                          </p:stCondLst>
                                        </p:cTn>
                                        <p:tgtEl>
                                          <p:spTgt spid="14">
                                            <p:txEl>
                                              <p:pRg st="6" end="6"/>
                                            </p:txEl>
                                          </p:spTgt>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14">
                                            <p:txEl>
                                              <p:pRg st="8" end="8"/>
                                            </p:txEl>
                                          </p:spTgt>
                                        </p:tgtEl>
                                      </p:cBhvr>
                                    </p:animEffect>
                                    <p:set>
                                      <p:cBhvr>
                                        <p:cTn id="58" dur="1" fill="hold">
                                          <p:stCondLst>
                                            <p:cond delay="499"/>
                                          </p:stCondLst>
                                        </p:cTn>
                                        <p:tgtEl>
                                          <p:spTgt spid="14">
                                            <p:txEl>
                                              <p:pRg st="8" end="8"/>
                                            </p:txEl>
                                          </p:spTgt>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4">
                                            <p:txEl>
                                              <p:pRg st="10" end="10"/>
                                            </p:txEl>
                                          </p:spTgt>
                                        </p:tgtEl>
                                      </p:cBhvr>
                                    </p:animEffect>
                                    <p:set>
                                      <p:cBhvr>
                                        <p:cTn id="61" dur="1" fill="hold">
                                          <p:stCondLst>
                                            <p:cond delay="499"/>
                                          </p:stCondLst>
                                        </p:cTn>
                                        <p:tgtEl>
                                          <p:spTgt spid="14">
                                            <p:txEl>
                                              <p:pRg st="10" end="10"/>
                                            </p:txEl>
                                          </p:spTgt>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14">
                                            <p:txEl>
                                              <p:pRg st="12" end="12"/>
                                            </p:txEl>
                                          </p:spTgt>
                                        </p:tgtEl>
                                      </p:cBhvr>
                                    </p:animEffect>
                                    <p:set>
                                      <p:cBhvr>
                                        <p:cTn id="64" dur="1" fill="hold">
                                          <p:stCondLst>
                                            <p:cond delay="499"/>
                                          </p:stCondLst>
                                        </p:cTn>
                                        <p:tgtEl>
                                          <p:spTgt spid="14">
                                            <p:txEl>
                                              <p:pRg st="12" end="12"/>
                                            </p:txEl>
                                          </p:spTgt>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14">
                                            <p:txEl>
                                              <p:pRg st="14" end="14"/>
                                            </p:txEl>
                                          </p:spTgt>
                                        </p:tgtEl>
                                      </p:cBhvr>
                                    </p:animEffect>
                                    <p:set>
                                      <p:cBhvr>
                                        <p:cTn id="67" dur="1" fill="hold">
                                          <p:stCondLst>
                                            <p:cond delay="499"/>
                                          </p:stCondLst>
                                        </p:cTn>
                                        <p:tgtEl>
                                          <p:spTgt spid="14">
                                            <p:txEl>
                                              <p:pRg st="14" end="14"/>
                                            </p:txEl>
                                          </p:spTgt>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14">
                                            <p:txEl>
                                              <p:pRg st="15" end="15"/>
                                            </p:txEl>
                                          </p:spTgt>
                                        </p:tgtEl>
                                      </p:cBhvr>
                                    </p:animEffect>
                                    <p:set>
                                      <p:cBhvr>
                                        <p:cTn id="70" dur="1" fill="hold">
                                          <p:stCondLst>
                                            <p:cond delay="499"/>
                                          </p:stCondLst>
                                        </p:cTn>
                                        <p:tgtEl>
                                          <p:spTgt spid="14">
                                            <p:txEl>
                                              <p:pRg st="15" end="15"/>
                                            </p:txEl>
                                          </p:spTgt>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14">
                                            <p:txEl>
                                              <p:pRg st="16" end="16"/>
                                            </p:txEl>
                                          </p:spTgt>
                                        </p:tgtEl>
                                      </p:cBhvr>
                                    </p:animEffect>
                                    <p:set>
                                      <p:cBhvr>
                                        <p:cTn id="73" dur="1" fill="hold">
                                          <p:stCondLst>
                                            <p:cond delay="499"/>
                                          </p:stCondLst>
                                        </p:cTn>
                                        <p:tgtEl>
                                          <p:spTgt spid="14">
                                            <p:txEl>
                                              <p:pRg st="16" end="16"/>
                                            </p:txEl>
                                          </p:spTgt>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14">
                                            <p:txEl>
                                              <p:pRg st="17" end="17"/>
                                            </p:txEl>
                                          </p:spTgt>
                                        </p:tgtEl>
                                      </p:cBhvr>
                                    </p:animEffect>
                                    <p:set>
                                      <p:cBhvr>
                                        <p:cTn id="76" dur="1" fill="hold">
                                          <p:stCondLst>
                                            <p:cond delay="499"/>
                                          </p:stCondLst>
                                        </p:cTn>
                                        <p:tgtEl>
                                          <p:spTgt spid="14">
                                            <p:txEl>
                                              <p:pRg st="17" end="17"/>
                                            </p:txEl>
                                          </p:spTgt>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4FDCA4-7664-4442-B50F-2EE1914AB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417576" y="643129"/>
            <a:ext cx="4495800" cy="5632311"/>
          </a:xfrm>
          <a:prstGeom prst="rect">
            <a:avLst/>
          </a:prstGeom>
          <a:noFill/>
        </p:spPr>
        <p:txBody>
          <a:bodyPr wrap="square" rtlCol="0">
            <a:spAutoFit/>
          </a:bodyPr>
          <a:lstStyle/>
          <a:p>
            <a:pPr fontAlgn="base"/>
            <a:r>
              <a:rPr lang="en-US" dirty="0"/>
              <a:t>Power of the Lord came upon Him</a:t>
            </a:r>
          </a:p>
          <a:p>
            <a:pPr fontAlgn="base"/>
            <a:endParaRPr lang="en-US" dirty="0"/>
          </a:p>
          <a:p>
            <a:pPr fontAlgn="base"/>
            <a:r>
              <a:rPr lang="en-US" dirty="0"/>
              <a:t>He fell to the earth</a:t>
            </a:r>
          </a:p>
          <a:p>
            <a:pPr fontAlgn="base"/>
            <a:endParaRPr lang="en-US" dirty="0"/>
          </a:p>
          <a:p>
            <a:pPr fontAlgn="base"/>
            <a:r>
              <a:rPr lang="en-US" dirty="0"/>
              <a:t>Asked the people to gather</a:t>
            </a:r>
          </a:p>
          <a:p>
            <a:pPr fontAlgn="base"/>
            <a:endParaRPr lang="en-US" dirty="0"/>
          </a:p>
          <a:p>
            <a:pPr fontAlgn="base"/>
            <a:r>
              <a:rPr lang="en-US" dirty="0"/>
              <a:t>Knew he was going to die</a:t>
            </a:r>
          </a:p>
          <a:p>
            <a:pPr fontAlgn="base"/>
            <a:endParaRPr lang="en-US" dirty="0"/>
          </a:p>
          <a:p>
            <a:pPr fontAlgn="base"/>
            <a:r>
              <a:rPr lang="en-US" dirty="0"/>
              <a:t>On the Morrow:</a:t>
            </a:r>
          </a:p>
          <a:p>
            <a:pPr fontAlgn="base"/>
            <a:endParaRPr lang="en-US" dirty="0"/>
          </a:p>
          <a:p>
            <a:pPr fontAlgn="base"/>
            <a:r>
              <a:rPr lang="en-US" dirty="0"/>
              <a:t>He denied the things he had taught them and confessed the Christ, and the power of the Holy Ghost, and the ministering of angels.</a:t>
            </a:r>
          </a:p>
          <a:p>
            <a:pPr fontAlgn="base"/>
            <a:endParaRPr lang="en-US" dirty="0"/>
          </a:p>
          <a:p>
            <a:pPr fontAlgn="base"/>
            <a:r>
              <a:rPr lang="en-US" dirty="0"/>
              <a:t>Confessed that he had been deceived by the power of the devil</a:t>
            </a:r>
          </a:p>
          <a:p>
            <a:pPr fontAlgn="base"/>
            <a:endParaRPr lang="en-US" dirty="0"/>
          </a:p>
          <a:p>
            <a:pPr fontAlgn="base"/>
            <a:r>
              <a:rPr lang="en-US" dirty="0"/>
              <a:t>Spoke of hell, eternity and eternal punishment</a:t>
            </a:r>
          </a:p>
          <a:p>
            <a:pPr fontAlgn="base"/>
            <a:endParaRPr lang="en-US" dirty="0"/>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err="1">
                <a:latin typeface="Arial Black" pitchFamily="34" charset="0"/>
              </a:rPr>
              <a:t>Sherem’s</a:t>
            </a:r>
            <a:r>
              <a:rPr lang="en-US" sz="3600" dirty="0">
                <a:latin typeface="Arial Black" pitchFamily="34" charset="0"/>
              </a:rPr>
              <a:t> Fate</a:t>
            </a:r>
            <a:endParaRPr lang="en-US" sz="3600" dirty="0"/>
          </a:p>
        </p:txBody>
      </p:sp>
      <p:sp>
        <p:nvSpPr>
          <p:cNvPr id="8" name="TextBox 7"/>
          <p:cNvSpPr txBox="1"/>
          <p:nvPr/>
        </p:nvSpPr>
        <p:spPr>
          <a:xfrm>
            <a:off x="262128" y="6550223"/>
            <a:ext cx="9144000" cy="307777"/>
          </a:xfrm>
          <a:prstGeom prst="rect">
            <a:avLst/>
          </a:prstGeom>
          <a:noFill/>
        </p:spPr>
        <p:txBody>
          <a:bodyPr wrap="square" rtlCol="0">
            <a:spAutoFit/>
          </a:bodyPr>
          <a:lstStyle/>
          <a:p>
            <a:r>
              <a:rPr lang="en-US" sz="1400" dirty="0"/>
              <a:t>Jacob 7:15-20</a:t>
            </a:r>
          </a:p>
        </p:txBody>
      </p:sp>
      <p:sp>
        <p:nvSpPr>
          <p:cNvPr id="17" name="TextBox 16"/>
          <p:cNvSpPr txBox="1"/>
          <p:nvPr/>
        </p:nvSpPr>
        <p:spPr>
          <a:xfrm>
            <a:off x="7933944" y="804673"/>
            <a:ext cx="3276600" cy="2585323"/>
          </a:xfrm>
          <a:prstGeom prst="rect">
            <a:avLst/>
          </a:prstGeom>
          <a:noFill/>
        </p:spPr>
        <p:txBody>
          <a:bodyPr wrap="square" rtlCol="0">
            <a:spAutoFit/>
          </a:bodyPr>
          <a:lstStyle/>
          <a:p>
            <a:pPr fontAlgn="base"/>
            <a:r>
              <a:rPr lang="en-US" dirty="0"/>
              <a:t>“And he said: I fear lest I have committed the unpardonable sin, for I have lied unto God; for I denied the Christ, and said that I believed the scriptures; and they truly testify of him. And because I have thus lied unto God I greatly fear lest my case shall be</a:t>
            </a:r>
            <a:r>
              <a:rPr lang="en-US" baseline="30000" dirty="0"/>
              <a:t> </a:t>
            </a:r>
            <a:r>
              <a:rPr lang="en-US" dirty="0"/>
              <a:t>awful; but I confess unto God.”</a:t>
            </a:r>
          </a:p>
        </p:txBody>
      </p:sp>
      <p:sp>
        <p:nvSpPr>
          <p:cNvPr id="18" name="TextBox 17"/>
          <p:cNvSpPr txBox="1"/>
          <p:nvPr/>
        </p:nvSpPr>
        <p:spPr>
          <a:xfrm>
            <a:off x="5410200" y="5943600"/>
            <a:ext cx="5257800" cy="523220"/>
          </a:xfrm>
          <a:prstGeom prst="rect">
            <a:avLst/>
          </a:prstGeom>
          <a:noFill/>
        </p:spPr>
        <p:txBody>
          <a:bodyPr wrap="square" rtlCol="0">
            <a:spAutoFit/>
          </a:bodyPr>
          <a:lstStyle/>
          <a:p>
            <a:pPr fontAlgn="base"/>
            <a:r>
              <a:rPr lang="en-US" sz="2800" b="1" dirty="0"/>
              <a:t>He gave up the ghost--died</a:t>
            </a:r>
            <a:endParaRPr lang="en-US" sz="2800" dirty="0"/>
          </a:p>
        </p:txBody>
      </p:sp>
      <p:pic>
        <p:nvPicPr>
          <p:cNvPr id="3" name="Picture 2">
            <a:extLst>
              <a:ext uri="{FF2B5EF4-FFF2-40B4-BE49-F238E27FC236}">
                <a16:creationId xmlns:a16="http://schemas.microsoft.com/office/drawing/2014/main" id="{EF717DB3-7C93-44FA-89F9-91E974C04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906" y="1207009"/>
            <a:ext cx="2822538" cy="1854136"/>
          </a:xfrm>
          <a:prstGeom prst="rect">
            <a:avLst/>
          </a:prstGeom>
        </p:spPr>
      </p:pic>
      <p:pic>
        <p:nvPicPr>
          <p:cNvPr id="6" name="Picture 5">
            <a:extLst>
              <a:ext uri="{FF2B5EF4-FFF2-40B4-BE49-F238E27FC236}">
                <a16:creationId xmlns:a16="http://schemas.microsoft.com/office/drawing/2014/main" id="{22785C27-E028-4B1D-B7B2-C332D877A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522" y="3639960"/>
            <a:ext cx="2962389" cy="1958604"/>
          </a:xfrm>
          <a:prstGeom prst="rect">
            <a:avLst/>
          </a:prstGeom>
        </p:spPr>
      </p:pic>
    </p:spTree>
    <p:extLst>
      <p:ext uri="{BB962C8B-B14F-4D97-AF65-F5344CB8AC3E}">
        <p14:creationId xmlns:p14="http://schemas.microsoft.com/office/powerpoint/2010/main" val="41195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D02DF3-5881-42AF-AE24-373ACBD98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418897" y="430924"/>
            <a:ext cx="5943600" cy="4708981"/>
          </a:xfrm>
          <a:prstGeom prst="rect">
            <a:avLst/>
          </a:prstGeom>
          <a:noFill/>
        </p:spPr>
        <p:txBody>
          <a:bodyPr wrap="square" rtlCol="0">
            <a:spAutoFit/>
          </a:bodyPr>
          <a:lstStyle/>
          <a:p>
            <a:pPr fontAlgn="base"/>
            <a:r>
              <a:rPr lang="en-US" sz="2000" dirty="0"/>
              <a:t>“Through the years we learn that challenges to our faith are not new, and they aren’t likely to disappear soon. But </a:t>
            </a:r>
            <a:r>
              <a:rPr lang="en-US" sz="2000" i="1" dirty="0"/>
              <a:t>true disciples of Christ see opportunity in the midst of opposition. …</a:t>
            </a:r>
          </a:p>
          <a:p>
            <a:pPr fontAlgn="base"/>
            <a:endParaRPr lang="en-US" sz="2000" dirty="0"/>
          </a:p>
          <a:p>
            <a:pPr fontAlgn="base"/>
            <a:r>
              <a:rPr lang="en-US" sz="2000" dirty="0"/>
              <a:t>“… Fortunately, the Lord knows the hearts of our accusers and how we can most effectively respond to them. </a:t>
            </a:r>
          </a:p>
          <a:p>
            <a:pPr fontAlgn="base"/>
            <a:endParaRPr lang="en-US" sz="2000" dirty="0"/>
          </a:p>
          <a:p>
            <a:pPr fontAlgn="base"/>
            <a:r>
              <a:rPr lang="en-US" sz="2000" i="1" dirty="0"/>
              <a:t>As true disciples seek guidance from the Spirit, they receive inspiration tailored to each encounter.</a:t>
            </a:r>
            <a:r>
              <a:rPr lang="en-US" sz="2000" dirty="0"/>
              <a:t> And in every encounter, </a:t>
            </a:r>
            <a:r>
              <a:rPr lang="en-US" sz="2000" i="1" dirty="0"/>
              <a:t>true disciples respond in ways that invite the Spirit of the Lord.</a:t>
            </a:r>
            <a:r>
              <a:rPr lang="en-US" sz="2000" dirty="0"/>
              <a:t>” </a:t>
            </a:r>
          </a:p>
          <a:p>
            <a:pPr fontAlgn="base"/>
            <a:r>
              <a:rPr lang="en-US" sz="2000" dirty="0"/>
              <a:t>Robert D. Hales</a:t>
            </a:r>
          </a:p>
          <a:p>
            <a:pPr fontAlgn="base"/>
            <a:endParaRPr lang="en-US" sz="2000" dirty="0"/>
          </a:p>
        </p:txBody>
      </p:sp>
      <p:sp>
        <p:nvSpPr>
          <p:cNvPr id="17" name="Rectangle 16"/>
          <p:cNvSpPr/>
          <p:nvPr/>
        </p:nvSpPr>
        <p:spPr>
          <a:xfrm>
            <a:off x="225973" y="5512677"/>
            <a:ext cx="9485586" cy="1231106"/>
          </a:xfrm>
          <a:prstGeom prst="rect">
            <a:avLst/>
          </a:prstGeom>
        </p:spPr>
        <p:txBody>
          <a:bodyPr wrap="square">
            <a:spAutoFit/>
          </a:bodyPr>
          <a:lstStyle/>
          <a:p>
            <a:r>
              <a:rPr lang="en-US" sz="2800" dirty="0">
                <a:solidFill>
                  <a:srgbClr val="7030A0"/>
                </a:solidFill>
              </a:rPr>
              <a:t>“…see opportunity in the midst of opposition”</a:t>
            </a:r>
          </a:p>
          <a:p>
            <a:endParaRPr lang="en-US" sz="2800" b="1" dirty="0">
              <a:solidFill>
                <a:srgbClr val="7030A0"/>
              </a:solidFill>
            </a:endParaRPr>
          </a:p>
          <a:p>
            <a:r>
              <a:rPr lang="en-US" b="1" dirty="0"/>
              <a:t>Good can result as we respond to challenges to our faith in ways that invite the Spirit of the Lord</a:t>
            </a:r>
          </a:p>
        </p:txBody>
      </p:sp>
      <p:pic>
        <p:nvPicPr>
          <p:cNvPr id="18" name="Picture 17" descr="robert d. hales.jpg"/>
          <p:cNvPicPr>
            <a:picLocks noChangeAspect="1"/>
          </p:cNvPicPr>
          <p:nvPr/>
        </p:nvPicPr>
        <p:blipFill>
          <a:blip r:embed="rId3" cstate="print"/>
          <a:stretch>
            <a:fillRect/>
          </a:stretch>
        </p:blipFill>
        <p:spPr>
          <a:xfrm>
            <a:off x="170793" y="102476"/>
            <a:ext cx="1080927" cy="1358462"/>
          </a:xfrm>
          <a:prstGeom prst="rect">
            <a:avLst/>
          </a:prstGeom>
        </p:spPr>
      </p:pic>
      <p:grpSp>
        <p:nvGrpSpPr>
          <p:cNvPr id="7" name="Group 3">
            <a:extLst>
              <a:ext uri="{FF2B5EF4-FFF2-40B4-BE49-F238E27FC236}">
                <a16:creationId xmlns:a16="http://schemas.microsoft.com/office/drawing/2014/main" id="{F191A98F-99AC-4AB9-BE11-CC6CC82D2AD9}"/>
              </a:ext>
            </a:extLst>
          </p:cNvPr>
          <p:cNvGrpSpPr/>
          <p:nvPr/>
        </p:nvGrpSpPr>
        <p:grpSpPr>
          <a:xfrm>
            <a:off x="8224344" y="799860"/>
            <a:ext cx="2506717" cy="3404278"/>
            <a:chOff x="71718" y="1120588"/>
            <a:chExt cx="3152633" cy="5820275"/>
          </a:xfrm>
        </p:grpSpPr>
        <p:grpSp>
          <p:nvGrpSpPr>
            <p:cNvPr id="8" name="Group 13">
              <a:extLst>
                <a:ext uri="{FF2B5EF4-FFF2-40B4-BE49-F238E27FC236}">
                  <a16:creationId xmlns:a16="http://schemas.microsoft.com/office/drawing/2014/main" id="{DAC26D9C-0888-4474-95F6-731B152DBD87}"/>
                </a:ext>
              </a:extLst>
            </p:cNvPr>
            <p:cNvGrpSpPr/>
            <p:nvPr/>
          </p:nvGrpSpPr>
          <p:grpSpPr>
            <a:xfrm>
              <a:off x="71718" y="1120588"/>
              <a:ext cx="3048000" cy="4572000"/>
              <a:chOff x="838200" y="1066800"/>
              <a:chExt cx="2438400" cy="3352800"/>
            </a:xfrm>
          </p:grpSpPr>
          <p:sp>
            <p:nvSpPr>
              <p:cNvPr id="10" name="Rounded Rectangle 61">
                <a:extLst>
                  <a:ext uri="{FF2B5EF4-FFF2-40B4-BE49-F238E27FC236}">
                    <a16:creationId xmlns:a16="http://schemas.microsoft.com/office/drawing/2014/main" id="{0B9FD33A-EAD2-4C4E-9393-0F9144AA32C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a:extLst>
                  <a:ext uri="{FF2B5EF4-FFF2-40B4-BE49-F238E27FC236}">
                    <a16:creationId xmlns:a16="http://schemas.microsoft.com/office/drawing/2014/main" id="{A5EF2199-CE09-4FA4-A914-C3003BBC6F55}"/>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BDBA3B9F-4AAA-4984-9798-ED6EB940EA25}"/>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a:extLst>
                  <a:ext uri="{FF2B5EF4-FFF2-40B4-BE49-F238E27FC236}">
                    <a16:creationId xmlns:a16="http://schemas.microsoft.com/office/drawing/2014/main" id="{DFD23D8E-A1F8-4738-9E93-D6E15ED3183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nut 5">
                <a:extLst>
                  <a:ext uri="{FF2B5EF4-FFF2-40B4-BE49-F238E27FC236}">
                    <a16:creationId xmlns:a16="http://schemas.microsoft.com/office/drawing/2014/main" id="{254CBCD3-5C7E-45AF-BBB2-4B3FCC5861E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6">
                <a:extLst>
                  <a:ext uri="{FF2B5EF4-FFF2-40B4-BE49-F238E27FC236}">
                    <a16:creationId xmlns:a16="http://schemas.microsoft.com/office/drawing/2014/main" id="{D12F8EE8-4883-40E1-B0EA-8DE0449A838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
                <a:extLst>
                  <a:ext uri="{FF2B5EF4-FFF2-40B4-BE49-F238E27FC236}">
                    <a16:creationId xmlns:a16="http://schemas.microsoft.com/office/drawing/2014/main" id="{C746A63A-49B5-4F63-9842-C76A384B84C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laque 8">
                <a:extLst>
                  <a:ext uri="{FF2B5EF4-FFF2-40B4-BE49-F238E27FC236}">
                    <a16:creationId xmlns:a16="http://schemas.microsoft.com/office/drawing/2014/main" id="{B2DA0472-0C54-48F9-BE52-EB16A3B4538B}"/>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9">
                <a:extLst>
                  <a:ext uri="{FF2B5EF4-FFF2-40B4-BE49-F238E27FC236}">
                    <a16:creationId xmlns:a16="http://schemas.microsoft.com/office/drawing/2014/main" id="{90E5604C-BD83-4C85-8940-AE759F383C8D}"/>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a:extLst>
                  <a:ext uri="{FF2B5EF4-FFF2-40B4-BE49-F238E27FC236}">
                    <a16:creationId xmlns:a16="http://schemas.microsoft.com/office/drawing/2014/main" id="{9F2FECFD-E5E4-46F3-A430-9E3C52C9AFF8}"/>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4D7110C2-8E08-4330-9336-5B270FA9E9AE}"/>
                </a:ext>
              </a:extLst>
            </p:cNvPr>
            <p:cNvSpPr txBox="1"/>
            <p:nvPr/>
          </p:nvSpPr>
          <p:spPr>
            <a:xfrm>
              <a:off x="762596" y="1254182"/>
              <a:ext cx="2461755" cy="5686681"/>
            </a:xfrm>
            <a:prstGeom prst="rect">
              <a:avLst/>
            </a:prstGeom>
            <a:noFill/>
          </p:spPr>
          <p:txBody>
            <a:bodyPr wrap="square" rtlCol="0">
              <a:spAutoFit/>
            </a:bodyPr>
            <a:lstStyle/>
            <a:p>
              <a:pPr algn="ctr"/>
              <a:r>
                <a:rPr lang="en-US" dirty="0"/>
                <a:t> </a:t>
              </a:r>
              <a:r>
                <a:rPr lang="en-US" b="1" dirty="0"/>
                <a:t>We can overcome challenges to our faith by relying on the words of prophets and sharing our testimonies of the gospel.</a:t>
              </a:r>
              <a:endParaRPr lang="en-US" sz="16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349C48B2-7BE4-4A81-8508-F13B07C41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360" y="3878317"/>
            <a:ext cx="1988820" cy="2743200"/>
          </a:xfrm>
          <a:prstGeom prst="rect">
            <a:avLst/>
          </a:prstGeom>
        </p:spPr>
      </p:pic>
    </p:spTree>
    <p:extLst>
      <p:ext uri="{BB962C8B-B14F-4D97-AF65-F5344CB8AC3E}">
        <p14:creationId xmlns:p14="http://schemas.microsoft.com/office/powerpoint/2010/main" val="40578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1000"/>
                                        <p:tgtEl>
                                          <p:spTgt spid="17">
                                            <p:txEl>
                                              <p:pRg st="0" end="0"/>
                                            </p:txEl>
                                          </p:spTgt>
                                        </p:tgtEl>
                                      </p:cBhvr>
                                    </p:animEffect>
                                    <p:anim calcmode="lin" valueType="num">
                                      <p:cBhvr>
                                        <p:cTn id="2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7FA521DA-7195-4F06-A78F-D81549D19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Arial Black" pitchFamily="34" charset="0"/>
              </a:rPr>
              <a:t>Truths from Jacob</a:t>
            </a:r>
            <a:endParaRPr lang="en-US" sz="3600" dirty="0"/>
          </a:p>
        </p:txBody>
      </p:sp>
      <p:sp>
        <p:nvSpPr>
          <p:cNvPr id="8" name="TextBox 7"/>
          <p:cNvSpPr txBox="1"/>
          <p:nvPr/>
        </p:nvSpPr>
        <p:spPr>
          <a:xfrm>
            <a:off x="70104" y="6550223"/>
            <a:ext cx="9144000" cy="307777"/>
          </a:xfrm>
          <a:prstGeom prst="rect">
            <a:avLst/>
          </a:prstGeom>
          <a:noFill/>
        </p:spPr>
        <p:txBody>
          <a:bodyPr wrap="square" rtlCol="0">
            <a:spAutoFit/>
          </a:bodyPr>
          <a:lstStyle/>
          <a:p>
            <a:r>
              <a:rPr lang="en-US" sz="1400" dirty="0"/>
              <a:t>Jacob 7:5-14</a:t>
            </a:r>
          </a:p>
        </p:txBody>
      </p:sp>
      <p:grpSp>
        <p:nvGrpSpPr>
          <p:cNvPr id="2" name="Group 6"/>
          <p:cNvGrpSpPr/>
          <p:nvPr/>
        </p:nvGrpSpPr>
        <p:grpSpPr>
          <a:xfrm>
            <a:off x="4145280" y="792480"/>
            <a:ext cx="3505200" cy="1524000"/>
            <a:chOff x="965200" y="2286000"/>
            <a:chExt cx="7264401" cy="2743200"/>
          </a:xfrm>
        </p:grpSpPr>
        <p:grpSp>
          <p:nvGrpSpPr>
            <p:cNvPr id="4" name="Group 18"/>
            <p:cNvGrpSpPr/>
            <p:nvPr/>
          </p:nvGrpSpPr>
          <p:grpSpPr>
            <a:xfrm>
              <a:off x="965200" y="2286000"/>
              <a:ext cx="7264401" cy="2743200"/>
              <a:chOff x="965200" y="2286000"/>
              <a:chExt cx="7327901" cy="2743200"/>
            </a:xfrm>
          </p:grpSpPr>
          <p:sp>
            <p:nvSpPr>
              <p:cNvPr id="11" name="Rectangle 10"/>
              <p:cNvSpPr/>
              <p:nvPr/>
            </p:nvSpPr>
            <p:spPr>
              <a:xfrm>
                <a:off x="990601"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71507" y="2604926"/>
              <a:ext cx="7010400" cy="1495795"/>
            </a:xfrm>
            <a:prstGeom prst="rect">
              <a:avLst/>
            </a:prstGeom>
            <a:noFill/>
          </p:spPr>
          <p:txBody>
            <a:bodyPr wrap="square" rtlCol="0">
              <a:spAutoFit/>
            </a:bodyPr>
            <a:lstStyle/>
            <a:p>
              <a:pPr algn="ctr"/>
              <a:r>
                <a:rPr lang="en-US" sz="2400" b="1" dirty="0">
                  <a:solidFill>
                    <a:schemeClr val="bg1"/>
                  </a:solidFill>
                  <a:latin typeface="Comic Sans MS" pitchFamily="66" charset="0"/>
                </a:rPr>
                <a:t>All prophets testify of Jesus Christ</a:t>
              </a:r>
              <a:endParaRPr lang="en-US" sz="2400" dirty="0">
                <a:solidFill>
                  <a:schemeClr val="bg1"/>
                </a:solidFill>
                <a:latin typeface="Comic Sans MS" pitchFamily="66" charset="0"/>
              </a:endParaRPr>
            </a:p>
          </p:txBody>
        </p:sp>
      </p:grpSp>
      <p:grpSp>
        <p:nvGrpSpPr>
          <p:cNvPr id="19" name="Group 6"/>
          <p:cNvGrpSpPr/>
          <p:nvPr/>
        </p:nvGrpSpPr>
        <p:grpSpPr>
          <a:xfrm>
            <a:off x="7318248" y="2651760"/>
            <a:ext cx="4724400" cy="1524000"/>
            <a:chOff x="965200" y="2286000"/>
            <a:chExt cx="7264401" cy="2743200"/>
          </a:xfrm>
        </p:grpSpPr>
        <p:grpSp>
          <p:nvGrpSpPr>
            <p:cNvPr id="20" name="Group 18"/>
            <p:cNvGrpSpPr/>
            <p:nvPr/>
          </p:nvGrpSpPr>
          <p:grpSpPr>
            <a:xfrm>
              <a:off x="965200" y="2286000"/>
              <a:ext cx="7264401" cy="2743200"/>
              <a:chOff x="965200" y="2286000"/>
              <a:chExt cx="7327901" cy="2743200"/>
            </a:xfrm>
          </p:grpSpPr>
          <p:sp>
            <p:nvSpPr>
              <p:cNvPr id="22" name="Rectangle 21"/>
              <p:cNvSpPr/>
              <p:nvPr/>
            </p:nvSpPr>
            <p:spPr>
              <a:xfrm>
                <a:off x="990601"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1"/>
                <a:endCxn id="2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965200" y="2423160"/>
              <a:ext cx="7010401" cy="2382190"/>
            </a:xfrm>
            <a:prstGeom prst="rect">
              <a:avLst/>
            </a:prstGeom>
            <a:noFill/>
          </p:spPr>
          <p:txBody>
            <a:bodyPr wrap="square" rtlCol="0">
              <a:spAutoFit/>
            </a:bodyPr>
            <a:lstStyle/>
            <a:p>
              <a:pPr fontAlgn="base"/>
              <a:r>
                <a:rPr lang="en-US" sz="2000" b="1" dirty="0">
                  <a:solidFill>
                    <a:schemeClr val="bg1"/>
                  </a:solidFill>
                  <a:latin typeface="Comic Sans MS" pitchFamily="66" charset="0"/>
                </a:rPr>
                <a:t>As we respond to questions or criticisms of our faith in ways that invite the Spirit, we can help others turn to the Lord.</a:t>
              </a:r>
              <a:endParaRPr lang="en-US" sz="2000" dirty="0">
                <a:solidFill>
                  <a:schemeClr val="bg1"/>
                </a:solidFill>
                <a:latin typeface="Comic Sans MS" pitchFamily="66" charset="0"/>
              </a:endParaRPr>
            </a:p>
          </p:txBody>
        </p:sp>
      </p:grpSp>
      <p:grpSp>
        <p:nvGrpSpPr>
          <p:cNvPr id="27" name="Group 6"/>
          <p:cNvGrpSpPr/>
          <p:nvPr/>
        </p:nvGrpSpPr>
        <p:grpSpPr>
          <a:xfrm>
            <a:off x="6425184" y="5096256"/>
            <a:ext cx="4038600" cy="1524000"/>
            <a:chOff x="965200" y="2286000"/>
            <a:chExt cx="7896088" cy="2743200"/>
          </a:xfrm>
        </p:grpSpPr>
        <p:grpSp>
          <p:nvGrpSpPr>
            <p:cNvPr id="28" name="Group 18"/>
            <p:cNvGrpSpPr/>
            <p:nvPr/>
          </p:nvGrpSpPr>
          <p:grpSpPr>
            <a:xfrm>
              <a:off x="965200" y="2286000"/>
              <a:ext cx="7264401" cy="2743200"/>
              <a:chOff x="965200" y="2286000"/>
              <a:chExt cx="7327901" cy="2743200"/>
            </a:xfrm>
          </p:grpSpPr>
          <p:sp>
            <p:nvSpPr>
              <p:cNvPr id="30" name="Rectangle 29"/>
              <p:cNvSpPr/>
              <p:nvPr/>
            </p:nvSpPr>
            <p:spPr>
              <a:xfrm>
                <a:off x="990601" y="2286000"/>
                <a:ext cx="7302500" cy="2466241"/>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31" idx="1"/>
                <a:endCxn id="3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65200" y="2286000"/>
              <a:ext cx="7896088" cy="2160592"/>
            </a:xfrm>
            <a:prstGeom prst="rect">
              <a:avLst/>
            </a:prstGeom>
            <a:noFill/>
          </p:spPr>
          <p:txBody>
            <a:bodyPr wrap="square" rtlCol="0">
              <a:spAutoFit/>
            </a:bodyPr>
            <a:lstStyle/>
            <a:p>
              <a:pPr fontAlgn="base"/>
              <a:r>
                <a:rPr lang="en-US" sz="2400" b="1" dirty="0">
                  <a:solidFill>
                    <a:schemeClr val="bg1"/>
                  </a:solidFill>
                  <a:latin typeface="Comic Sans MS" pitchFamily="66" charset="0"/>
                </a:rPr>
                <a:t>Prophets help us recognize and overcome Satan’s deceptions.</a:t>
              </a:r>
              <a:endParaRPr lang="en-US" sz="2400" dirty="0">
                <a:solidFill>
                  <a:schemeClr val="bg1"/>
                </a:solidFill>
                <a:latin typeface="Comic Sans MS" pitchFamily="66" charset="0"/>
              </a:endParaRPr>
            </a:p>
          </p:txBody>
        </p:sp>
      </p:grpSp>
      <p:grpSp>
        <p:nvGrpSpPr>
          <p:cNvPr id="35" name="Group 6"/>
          <p:cNvGrpSpPr/>
          <p:nvPr/>
        </p:nvGrpSpPr>
        <p:grpSpPr>
          <a:xfrm>
            <a:off x="410534" y="4661442"/>
            <a:ext cx="4724400" cy="1524000"/>
            <a:chOff x="965200" y="2286000"/>
            <a:chExt cx="7896088" cy="2743200"/>
          </a:xfrm>
        </p:grpSpPr>
        <p:grpSp>
          <p:nvGrpSpPr>
            <p:cNvPr id="36" name="Group 18"/>
            <p:cNvGrpSpPr/>
            <p:nvPr/>
          </p:nvGrpSpPr>
          <p:grpSpPr>
            <a:xfrm>
              <a:off x="965200" y="2286000"/>
              <a:ext cx="7264401" cy="2743200"/>
              <a:chOff x="965200" y="2286000"/>
              <a:chExt cx="7327901" cy="2743200"/>
            </a:xfrm>
          </p:grpSpPr>
          <p:sp>
            <p:nvSpPr>
              <p:cNvPr id="38" name="Rectangle 37"/>
              <p:cNvSpPr/>
              <p:nvPr/>
            </p:nvSpPr>
            <p:spPr>
              <a:xfrm>
                <a:off x="990601" y="2286000"/>
                <a:ext cx="7302500" cy="2466241"/>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9" idx="1"/>
                <a:endCxn id="3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965200" y="2286000"/>
              <a:ext cx="7896088" cy="2659190"/>
            </a:xfrm>
            <a:prstGeom prst="rect">
              <a:avLst/>
            </a:prstGeom>
            <a:noFill/>
          </p:spPr>
          <p:txBody>
            <a:bodyPr wrap="square" rtlCol="0">
              <a:spAutoFit/>
            </a:bodyPr>
            <a:lstStyle/>
            <a:p>
              <a:pPr fontAlgn="base"/>
              <a:r>
                <a:rPr lang="en-US" b="1" dirty="0">
                  <a:solidFill>
                    <a:schemeClr val="bg1"/>
                  </a:solidFill>
                  <a:latin typeface="Comic Sans MS" pitchFamily="66" charset="0"/>
                </a:rPr>
                <a:t>Those who rebel against God and actively preach against the truth will face severe consequences from the Lord.</a:t>
              </a:r>
              <a:endParaRPr lang="en-US" dirty="0">
                <a:solidFill>
                  <a:schemeClr val="bg1"/>
                </a:solidFill>
                <a:latin typeface="Comic Sans MS" pitchFamily="66" charset="0"/>
              </a:endParaRPr>
            </a:p>
            <a:p>
              <a:pPr fontAlgn="base"/>
              <a:r>
                <a:rPr lang="en-US" b="1" dirty="0">
                  <a:solidFill>
                    <a:schemeClr val="bg1"/>
                  </a:solidFill>
                  <a:latin typeface="Comic Sans MS" pitchFamily="66" charset="0"/>
                </a:rPr>
                <a:t>.</a:t>
              </a:r>
              <a:endParaRPr lang="en-US" dirty="0">
                <a:solidFill>
                  <a:schemeClr val="bg1"/>
                </a:solidFill>
                <a:latin typeface="Comic Sans MS" pitchFamily="66" charset="0"/>
              </a:endParaRPr>
            </a:p>
          </p:txBody>
        </p:sp>
      </p:grpSp>
      <p:grpSp>
        <p:nvGrpSpPr>
          <p:cNvPr id="43" name="Group 6"/>
          <p:cNvGrpSpPr/>
          <p:nvPr/>
        </p:nvGrpSpPr>
        <p:grpSpPr>
          <a:xfrm>
            <a:off x="802885" y="2547497"/>
            <a:ext cx="3505200" cy="1524000"/>
            <a:chOff x="965200" y="2286000"/>
            <a:chExt cx="7264401" cy="2743200"/>
          </a:xfrm>
        </p:grpSpPr>
        <p:grpSp>
          <p:nvGrpSpPr>
            <p:cNvPr id="44" name="Group 18"/>
            <p:cNvGrpSpPr/>
            <p:nvPr/>
          </p:nvGrpSpPr>
          <p:grpSpPr>
            <a:xfrm>
              <a:off x="965200" y="2286000"/>
              <a:ext cx="7264401" cy="2743200"/>
              <a:chOff x="965200" y="2286000"/>
              <a:chExt cx="7327901" cy="2743200"/>
            </a:xfrm>
          </p:grpSpPr>
          <p:sp>
            <p:nvSpPr>
              <p:cNvPr id="46" name="Rectangle 45"/>
              <p:cNvSpPr/>
              <p:nvPr/>
            </p:nvSpPr>
            <p:spPr>
              <a:xfrm>
                <a:off x="990601"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7" idx="1"/>
                <a:endCxn id="4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965200" y="2423160"/>
              <a:ext cx="7010400" cy="1828193"/>
            </a:xfrm>
            <a:prstGeom prst="rect">
              <a:avLst/>
            </a:prstGeom>
            <a:noFill/>
          </p:spPr>
          <p:txBody>
            <a:bodyPr wrap="square" rtlCol="0">
              <a:spAutoFit/>
            </a:bodyPr>
            <a:lstStyle/>
            <a:p>
              <a:pPr fontAlgn="base"/>
              <a:r>
                <a:rPr lang="en-US" sz="2000" b="1" dirty="0">
                  <a:solidFill>
                    <a:schemeClr val="bg1"/>
                  </a:solidFill>
                  <a:latin typeface="Comic Sans MS" pitchFamily="66" charset="0"/>
                </a:rPr>
                <a:t>Searching the scriptures will help us avoid being deceived.</a:t>
              </a:r>
              <a:endParaRPr lang="en-US" sz="2000" dirty="0">
                <a:solidFill>
                  <a:schemeClr val="bg1"/>
                </a:solidFill>
                <a:latin typeface="Comic Sans MS" pitchFamily="66" charset="0"/>
              </a:endParaRPr>
            </a:p>
          </p:txBody>
        </p:sp>
      </p:grpSp>
      <p:grpSp>
        <p:nvGrpSpPr>
          <p:cNvPr id="3" name="Group 2">
            <a:extLst>
              <a:ext uri="{FF2B5EF4-FFF2-40B4-BE49-F238E27FC236}">
                <a16:creationId xmlns:a16="http://schemas.microsoft.com/office/drawing/2014/main" id="{AFDA06F2-BCD0-C6A1-E866-A6C4BCA78620}"/>
              </a:ext>
            </a:extLst>
          </p:cNvPr>
          <p:cNvGrpSpPr/>
          <p:nvPr/>
        </p:nvGrpSpPr>
        <p:grpSpPr>
          <a:xfrm>
            <a:off x="5004530" y="2378609"/>
            <a:ext cx="1437835" cy="3047878"/>
            <a:chOff x="1048251" y="1600200"/>
            <a:chExt cx="2120892" cy="4495800"/>
          </a:xfrm>
        </p:grpSpPr>
        <p:sp>
          <p:nvSpPr>
            <p:cNvPr id="6" name="Oval 62">
              <a:extLst>
                <a:ext uri="{FF2B5EF4-FFF2-40B4-BE49-F238E27FC236}">
                  <a16:creationId xmlns:a16="http://schemas.microsoft.com/office/drawing/2014/main" id="{3F2B2809-F37F-B8C5-0E17-B4D7B586F8B4}"/>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EC53D78-32FC-199B-133D-2E1AD8A5FE99}"/>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4F80779-676E-F402-1399-6F37ABE1B636}"/>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8EA5978-7303-36E4-3C78-DA2E1F12FA4C}"/>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354CF8A9-A0E7-955C-B8DF-941429F47CAD}"/>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66444427-5FE0-7513-C992-8FFDF91C4D8F}"/>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a:extLst>
                <a:ext uri="{FF2B5EF4-FFF2-40B4-BE49-F238E27FC236}">
                  <a16:creationId xmlns:a16="http://schemas.microsoft.com/office/drawing/2014/main" id="{D1522AAA-F7C7-351D-0675-27A1BFAF756F}"/>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a:extLst>
                <a:ext uri="{FF2B5EF4-FFF2-40B4-BE49-F238E27FC236}">
                  <a16:creationId xmlns:a16="http://schemas.microsoft.com/office/drawing/2014/main" id="{A39EC712-95E3-8A55-C2FA-E18AC5C93976}"/>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a:extLst>
                <a:ext uri="{FF2B5EF4-FFF2-40B4-BE49-F238E27FC236}">
                  <a16:creationId xmlns:a16="http://schemas.microsoft.com/office/drawing/2014/main" id="{A81AFE82-747B-26F5-DB6B-38A4E9A3274B}"/>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7AD8713-1312-7C59-7E3D-B2937C9AAC0A}"/>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a:extLst>
                <a:ext uri="{FF2B5EF4-FFF2-40B4-BE49-F238E27FC236}">
                  <a16:creationId xmlns:a16="http://schemas.microsoft.com/office/drawing/2014/main" id="{C651D1A3-D3E1-6728-D0C1-ED43A3B536FD}"/>
                </a:ext>
              </a:extLst>
            </p:cNvPr>
            <p:cNvSpPr/>
            <p:nvPr/>
          </p:nvSpPr>
          <p:spPr>
            <a:xfrm rot="671737">
              <a:off x="1277925" y="2193892"/>
              <a:ext cx="444070" cy="1098357"/>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a:extLst>
                <a:ext uri="{FF2B5EF4-FFF2-40B4-BE49-F238E27FC236}">
                  <a16:creationId xmlns:a16="http://schemas.microsoft.com/office/drawing/2014/main" id="{04D7D142-C5D6-7345-D066-F9C7FB8D57CB}"/>
                </a:ext>
              </a:extLst>
            </p:cNvPr>
            <p:cNvSpPr/>
            <p:nvPr/>
          </p:nvSpPr>
          <p:spPr>
            <a:xfrm rot="20928263" flipH="1">
              <a:off x="2430420" y="2333258"/>
              <a:ext cx="506360" cy="965173"/>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hord 112">
              <a:extLst>
                <a:ext uri="{FF2B5EF4-FFF2-40B4-BE49-F238E27FC236}">
                  <a16:creationId xmlns:a16="http://schemas.microsoft.com/office/drawing/2014/main" id="{DD3D019C-971C-B580-1206-D5CFF9992711}"/>
                </a:ext>
              </a:extLst>
            </p:cNvPr>
            <p:cNvSpPr/>
            <p:nvPr/>
          </p:nvSpPr>
          <p:spPr>
            <a:xfrm rot="7621963">
              <a:off x="1473683" y="1625975"/>
              <a:ext cx="1196357" cy="1144807"/>
            </a:xfrm>
            <a:prstGeom prst="chord">
              <a:avLst>
                <a:gd name="adj1" fmla="val 2700000"/>
                <a:gd name="adj2" fmla="val 1430513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75">
              <a:extLst>
                <a:ext uri="{FF2B5EF4-FFF2-40B4-BE49-F238E27FC236}">
                  <a16:creationId xmlns:a16="http://schemas.microsoft.com/office/drawing/2014/main" id="{DAEBE9D1-D496-D556-C065-30B3A7E3D666}"/>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46">
              <a:extLst>
                <a:ext uri="{FF2B5EF4-FFF2-40B4-BE49-F238E27FC236}">
                  <a16:creationId xmlns:a16="http://schemas.microsoft.com/office/drawing/2014/main" id="{8B5BFAFB-D631-16DE-FA21-2999A58FCFF5}"/>
                </a:ext>
              </a:extLst>
            </p:cNvPr>
            <p:cNvGrpSpPr/>
            <p:nvPr/>
          </p:nvGrpSpPr>
          <p:grpSpPr>
            <a:xfrm>
              <a:off x="1398319" y="5522026"/>
              <a:ext cx="1371600" cy="242455"/>
              <a:chOff x="1447800" y="7148945"/>
              <a:chExt cx="2885704" cy="938151"/>
            </a:xfrm>
          </p:grpSpPr>
          <p:grpSp>
            <p:nvGrpSpPr>
              <p:cNvPr id="136" name="Group 39">
                <a:extLst>
                  <a:ext uri="{FF2B5EF4-FFF2-40B4-BE49-F238E27FC236}">
                    <a16:creationId xmlns:a16="http://schemas.microsoft.com/office/drawing/2014/main" id="{C32C1D95-658E-189F-6050-6AC9B47187BB}"/>
                  </a:ext>
                </a:extLst>
              </p:cNvPr>
              <p:cNvGrpSpPr/>
              <p:nvPr/>
            </p:nvGrpSpPr>
            <p:grpSpPr>
              <a:xfrm>
                <a:off x="3571504" y="7148945"/>
                <a:ext cx="762000" cy="914400"/>
                <a:chOff x="1447800" y="7162800"/>
                <a:chExt cx="762000" cy="914400"/>
              </a:xfrm>
            </p:grpSpPr>
            <p:grpSp>
              <p:nvGrpSpPr>
                <p:cNvPr id="151" name="Group 25">
                  <a:extLst>
                    <a:ext uri="{FF2B5EF4-FFF2-40B4-BE49-F238E27FC236}">
                      <a16:creationId xmlns:a16="http://schemas.microsoft.com/office/drawing/2014/main" id="{655A62F7-2AC3-D69C-03F3-92894EBAC594}"/>
                    </a:ext>
                  </a:extLst>
                </p:cNvPr>
                <p:cNvGrpSpPr/>
                <p:nvPr/>
              </p:nvGrpSpPr>
              <p:grpSpPr>
                <a:xfrm>
                  <a:off x="1447800" y="7162800"/>
                  <a:ext cx="762000" cy="914400"/>
                  <a:chOff x="3276600" y="990600"/>
                  <a:chExt cx="762000" cy="914400"/>
                </a:xfrm>
              </p:grpSpPr>
              <p:sp>
                <p:nvSpPr>
                  <p:cNvPr id="153" name="Oval 152">
                    <a:extLst>
                      <a:ext uri="{FF2B5EF4-FFF2-40B4-BE49-F238E27FC236}">
                        <a16:creationId xmlns:a16="http://schemas.microsoft.com/office/drawing/2014/main" id="{1B57219C-5370-5159-A529-BB4790CCA807}"/>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215">
                    <a:extLst>
                      <a:ext uri="{FF2B5EF4-FFF2-40B4-BE49-F238E27FC236}">
                        <a16:creationId xmlns:a16="http://schemas.microsoft.com/office/drawing/2014/main" id="{026A2F86-E815-118C-514A-2F82A9006E93}"/>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Diamond 151">
                  <a:extLst>
                    <a:ext uri="{FF2B5EF4-FFF2-40B4-BE49-F238E27FC236}">
                      <a16:creationId xmlns:a16="http://schemas.microsoft.com/office/drawing/2014/main" id="{8DF52086-CEB0-F2AB-D3E5-BE22B1C75D51}"/>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32">
                <a:extLst>
                  <a:ext uri="{FF2B5EF4-FFF2-40B4-BE49-F238E27FC236}">
                    <a16:creationId xmlns:a16="http://schemas.microsoft.com/office/drawing/2014/main" id="{E15B52BB-15D0-6519-28A9-85494AC6A74C}"/>
                  </a:ext>
                </a:extLst>
              </p:cNvPr>
              <p:cNvGrpSpPr/>
              <p:nvPr/>
            </p:nvGrpSpPr>
            <p:grpSpPr>
              <a:xfrm>
                <a:off x="2514599" y="7172696"/>
                <a:ext cx="1129975" cy="914400"/>
                <a:chOff x="1447800" y="7162800"/>
                <a:chExt cx="1129975" cy="914400"/>
              </a:xfrm>
            </p:grpSpPr>
            <p:grpSp>
              <p:nvGrpSpPr>
                <p:cNvPr id="145" name="Group 25">
                  <a:extLst>
                    <a:ext uri="{FF2B5EF4-FFF2-40B4-BE49-F238E27FC236}">
                      <a16:creationId xmlns:a16="http://schemas.microsoft.com/office/drawing/2014/main" id="{BDDB58AC-030D-70C0-502F-652B0AC136B9}"/>
                    </a:ext>
                  </a:extLst>
                </p:cNvPr>
                <p:cNvGrpSpPr/>
                <p:nvPr/>
              </p:nvGrpSpPr>
              <p:grpSpPr>
                <a:xfrm>
                  <a:off x="1447800" y="7162800"/>
                  <a:ext cx="762000" cy="914400"/>
                  <a:chOff x="3276600" y="990600"/>
                  <a:chExt cx="762000" cy="914400"/>
                </a:xfrm>
              </p:grpSpPr>
              <p:sp>
                <p:nvSpPr>
                  <p:cNvPr id="149" name="Oval 37">
                    <a:extLst>
                      <a:ext uri="{FF2B5EF4-FFF2-40B4-BE49-F238E27FC236}">
                        <a16:creationId xmlns:a16="http://schemas.microsoft.com/office/drawing/2014/main" id="{47C899C0-EE9F-CFE5-8B91-233A26FDBE4C}"/>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38">
                    <a:extLst>
                      <a:ext uri="{FF2B5EF4-FFF2-40B4-BE49-F238E27FC236}">
                        <a16:creationId xmlns:a16="http://schemas.microsoft.com/office/drawing/2014/main" id="{807B75D3-F563-A2F9-D982-821E5A074AB2}"/>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Quad Arrow 207">
                  <a:extLst>
                    <a:ext uri="{FF2B5EF4-FFF2-40B4-BE49-F238E27FC236}">
                      <a16:creationId xmlns:a16="http://schemas.microsoft.com/office/drawing/2014/main" id="{2D0716FC-5026-C012-673A-21BD1D36FB3A}"/>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a:extLst>
                    <a:ext uri="{FF2B5EF4-FFF2-40B4-BE49-F238E27FC236}">
                      <a16:creationId xmlns:a16="http://schemas.microsoft.com/office/drawing/2014/main" id="{7DA8B007-6E49-A871-4BAD-38BDD4A57F96}"/>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E6932940-9353-6EE7-235F-B0D6AD9B557F}"/>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31">
                <a:extLst>
                  <a:ext uri="{FF2B5EF4-FFF2-40B4-BE49-F238E27FC236}">
                    <a16:creationId xmlns:a16="http://schemas.microsoft.com/office/drawing/2014/main" id="{019B676A-3673-F248-39C1-E873EAC6869A}"/>
                  </a:ext>
                </a:extLst>
              </p:cNvPr>
              <p:cNvGrpSpPr/>
              <p:nvPr/>
            </p:nvGrpSpPr>
            <p:grpSpPr>
              <a:xfrm>
                <a:off x="1447800" y="7162800"/>
                <a:ext cx="1129975" cy="914400"/>
                <a:chOff x="1447800" y="7162800"/>
                <a:chExt cx="1129975" cy="914400"/>
              </a:xfrm>
            </p:grpSpPr>
            <p:grpSp>
              <p:nvGrpSpPr>
                <p:cNvPr id="139" name="Group 25">
                  <a:extLst>
                    <a:ext uri="{FF2B5EF4-FFF2-40B4-BE49-F238E27FC236}">
                      <a16:creationId xmlns:a16="http://schemas.microsoft.com/office/drawing/2014/main" id="{97750A59-54A9-4AB2-53E1-C51CEBF0A130}"/>
                    </a:ext>
                  </a:extLst>
                </p:cNvPr>
                <p:cNvGrpSpPr/>
                <p:nvPr/>
              </p:nvGrpSpPr>
              <p:grpSpPr>
                <a:xfrm>
                  <a:off x="1447800" y="7162800"/>
                  <a:ext cx="762000" cy="914400"/>
                  <a:chOff x="3276600" y="990600"/>
                  <a:chExt cx="762000" cy="914400"/>
                </a:xfrm>
              </p:grpSpPr>
              <p:sp>
                <p:nvSpPr>
                  <p:cNvPr id="143" name="Oval 26">
                    <a:extLst>
                      <a:ext uri="{FF2B5EF4-FFF2-40B4-BE49-F238E27FC236}">
                        <a16:creationId xmlns:a16="http://schemas.microsoft.com/office/drawing/2014/main" id="{372359CA-CEAD-CF79-39A7-C0CCC852E681}"/>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27">
                    <a:extLst>
                      <a:ext uri="{FF2B5EF4-FFF2-40B4-BE49-F238E27FC236}">
                        <a16:creationId xmlns:a16="http://schemas.microsoft.com/office/drawing/2014/main" id="{5D627F1C-66FF-86CA-912D-9A72AF727875}"/>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Quad Arrow 28">
                  <a:extLst>
                    <a:ext uri="{FF2B5EF4-FFF2-40B4-BE49-F238E27FC236}">
                      <a16:creationId xmlns:a16="http://schemas.microsoft.com/office/drawing/2014/main" id="{BEF38BA1-FF80-C2A5-4CEF-0D5A63508CD0}"/>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29">
                  <a:extLst>
                    <a:ext uri="{FF2B5EF4-FFF2-40B4-BE49-F238E27FC236}">
                      <a16:creationId xmlns:a16="http://schemas.microsoft.com/office/drawing/2014/main" id="{51B99091-AC8C-6081-519A-5F3B442047DC}"/>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30">
                  <a:extLst>
                    <a:ext uri="{FF2B5EF4-FFF2-40B4-BE49-F238E27FC236}">
                      <a16:creationId xmlns:a16="http://schemas.microsoft.com/office/drawing/2014/main" id="{88EAED93-F67D-29BA-1DBA-7D57C4C87D95}"/>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47">
              <a:extLst>
                <a:ext uri="{FF2B5EF4-FFF2-40B4-BE49-F238E27FC236}">
                  <a16:creationId xmlns:a16="http://schemas.microsoft.com/office/drawing/2014/main" id="{7DDC2DAD-A9E7-4DDF-7B51-D6120527ABA1}"/>
                </a:ext>
              </a:extLst>
            </p:cNvPr>
            <p:cNvGrpSpPr/>
            <p:nvPr/>
          </p:nvGrpSpPr>
          <p:grpSpPr>
            <a:xfrm>
              <a:off x="1420090" y="2123704"/>
              <a:ext cx="1371600" cy="242455"/>
              <a:chOff x="1447800" y="7148945"/>
              <a:chExt cx="2885704" cy="938151"/>
            </a:xfrm>
          </p:grpSpPr>
          <p:grpSp>
            <p:nvGrpSpPr>
              <p:cNvPr id="117" name="Group 39">
                <a:extLst>
                  <a:ext uri="{FF2B5EF4-FFF2-40B4-BE49-F238E27FC236}">
                    <a16:creationId xmlns:a16="http://schemas.microsoft.com/office/drawing/2014/main" id="{0727485E-99D1-3F64-63E7-D9F1A72A02E9}"/>
                  </a:ext>
                </a:extLst>
              </p:cNvPr>
              <p:cNvGrpSpPr/>
              <p:nvPr/>
            </p:nvGrpSpPr>
            <p:grpSpPr>
              <a:xfrm>
                <a:off x="3571504" y="7148945"/>
                <a:ext cx="762000" cy="914400"/>
                <a:chOff x="1447800" y="7162800"/>
                <a:chExt cx="762000" cy="914400"/>
              </a:xfrm>
            </p:grpSpPr>
            <p:grpSp>
              <p:nvGrpSpPr>
                <p:cNvPr id="132" name="Group 25">
                  <a:extLst>
                    <a:ext uri="{FF2B5EF4-FFF2-40B4-BE49-F238E27FC236}">
                      <a16:creationId xmlns:a16="http://schemas.microsoft.com/office/drawing/2014/main" id="{D8C0482D-2022-19D6-A335-A38677E4B356}"/>
                    </a:ext>
                  </a:extLst>
                </p:cNvPr>
                <p:cNvGrpSpPr/>
                <p:nvPr/>
              </p:nvGrpSpPr>
              <p:grpSpPr>
                <a:xfrm>
                  <a:off x="1447800" y="7162800"/>
                  <a:ext cx="762000" cy="914400"/>
                  <a:chOff x="3276600" y="990600"/>
                  <a:chExt cx="762000" cy="914400"/>
                </a:xfrm>
              </p:grpSpPr>
              <p:sp>
                <p:nvSpPr>
                  <p:cNvPr id="134" name="Oval 133">
                    <a:extLst>
                      <a:ext uri="{FF2B5EF4-FFF2-40B4-BE49-F238E27FC236}">
                        <a16:creationId xmlns:a16="http://schemas.microsoft.com/office/drawing/2014/main" id="{34B83ECF-7C9F-E281-3CBC-FA5CCD827EA3}"/>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196">
                    <a:extLst>
                      <a:ext uri="{FF2B5EF4-FFF2-40B4-BE49-F238E27FC236}">
                        <a16:creationId xmlns:a16="http://schemas.microsoft.com/office/drawing/2014/main" id="{EA8E05D1-384E-BC24-C26E-FF621844D815}"/>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Diamond 132">
                  <a:extLst>
                    <a:ext uri="{FF2B5EF4-FFF2-40B4-BE49-F238E27FC236}">
                      <a16:creationId xmlns:a16="http://schemas.microsoft.com/office/drawing/2014/main" id="{23EAFBBF-633F-C35C-26F1-E1A3A843CCB6}"/>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32">
                <a:extLst>
                  <a:ext uri="{FF2B5EF4-FFF2-40B4-BE49-F238E27FC236}">
                    <a16:creationId xmlns:a16="http://schemas.microsoft.com/office/drawing/2014/main" id="{ADA76FFD-0F2B-87F5-A0F3-5F3D230EEEAF}"/>
                  </a:ext>
                </a:extLst>
              </p:cNvPr>
              <p:cNvGrpSpPr/>
              <p:nvPr/>
            </p:nvGrpSpPr>
            <p:grpSpPr>
              <a:xfrm>
                <a:off x="2514599" y="7172696"/>
                <a:ext cx="1129975" cy="914400"/>
                <a:chOff x="1447800" y="7162800"/>
                <a:chExt cx="1129975" cy="914400"/>
              </a:xfrm>
            </p:grpSpPr>
            <p:grpSp>
              <p:nvGrpSpPr>
                <p:cNvPr id="126" name="Group 25">
                  <a:extLst>
                    <a:ext uri="{FF2B5EF4-FFF2-40B4-BE49-F238E27FC236}">
                      <a16:creationId xmlns:a16="http://schemas.microsoft.com/office/drawing/2014/main" id="{57B17311-5CEE-8A51-098B-8A5ABD79AF8E}"/>
                    </a:ext>
                  </a:extLst>
                </p:cNvPr>
                <p:cNvGrpSpPr/>
                <p:nvPr/>
              </p:nvGrpSpPr>
              <p:grpSpPr>
                <a:xfrm>
                  <a:off x="1447800" y="7162800"/>
                  <a:ext cx="762000" cy="914400"/>
                  <a:chOff x="3276600" y="990600"/>
                  <a:chExt cx="762000" cy="914400"/>
                </a:xfrm>
              </p:grpSpPr>
              <p:sp>
                <p:nvSpPr>
                  <p:cNvPr id="130" name="Oval 129">
                    <a:extLst>
                      <a:ext uri="{FF2B5EF4-FFF2-40B4-BE49-F238E27FC236}">
                        <a16:creationId xmlns:a16="http://schemas.microsoft.com/office/drawing/2014/main" id="{0628B742-9E28-7E5B-AD67-D0515988FEC1}"/>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92">
                    <a:extLst>
                      <a:ext uri="{FF2B5EF4-FFF2-40B4-BE49-F238E27FC236}">
                        <a16:creationId xmlns:a16="http://schemas.microsoft.com/office/drawing/2014/main" id="{B777039D-A609-701C-03B9-528711CD74E3}"/>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Quad Arrow 188">
                  <a:extLst>
                    <a:ext uri="{FF2B5EF4-FFF2-40B4-BE49-F238E27FC236}">
                      <a16:creationId xmlns:a16="http://schemas.microsoft.com/office/drawing/2014/main" id="{EF01A9DE-E165-5AF5-9319-46DC91D191A3}"/>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a:extLst>
                    <a:ext uri="{FF2B5EF4-FFF2-40B4-BE49-F238E27FC236}">
                      <a16:creationId xmlns:a16="http://schemas.microsoft.com/office/drawing/2014/main" id="{82E9E885-8BD0-F954-5015-4C183699F3A7}"/>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D9069676-FCD0-0999-3436-6266841F0D57}"/>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1">
                <a:extLst>
                  <a:ext uri="{FF2B5EF4-FFF2-40B4-BE49-F238E27FC236}">
                    <a16:creationId xmlns:a16="http://schemas.microsoft.com/office/drawing/2014/main" id="{8B6965DD-E432-A9C3-42DA-59A328A5044D}"/>
                  </a:ext>
                </a:extLst>
              </p:cNvPr>
              <p:cNvGrpSpPr/>
              <p:nvPr/>
            </p:nvGrpSpPr>
            <p:grpSpPr>
              <a:xfrm>
                <a:off x="1447800" y="7162800"/>
                <a:ext cx="1129975" cy="914400"/>
                <a:chOff x="1447800" y="7162800"/>
                <a:chExt cx="1129975" cy="914400"/>
              </a:xfrm>
            </p:grpSpPr>
            <p:grpSp>
              <p:nvGrpSpPr>
                <p:cNvPr id="120" name="Group 25">
                  <a:extLst>
                    <a:ext uri="{FF2B5EF4-FFF2-40B4-BE49-F238E27FC236}">
                      <a16:creationId xmlns:a16="http://schemas.microsoft.com/office/drawing/2014/main" id="{684D3419-4CBD-0F90-339D-37E33315F9FE}"/>
                    </a:ext>
                  </a:extLst>
                </p:cNvPr>
                <p:cNvGrpSpPr/>
                <p:nvPr/>
              </p:nvGrpSpPr>
              <p:grpSpPr>
                <a:xfrm>
                  <a:off x="1447800" y="7162800"/>
                  <a:ext cx="762000" cy="914400"/>
                  <a:chOff x="3276600" y="990600"/>
                  <a:chExt cx="762000" cy="914400"/>
                </a:xfrm>
              </p:grpSpPr>
              <p:sp>
                <p:nvSpPr>
                  <p:cNvPr id="124" name="Oval 123">
                    <a:extLst>
                      <a:ext uri="{FF2B5EF4-FFF2-40B4-BE49-F238E27FC236}">
                        <a16:creationId xmlns:a16="http://schemas.microsoft.com/office/drawing/2014/main" id="{6764A54A-C64F-F8DB-579D-AD9507438036}"/>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86">
                    <a:extLst>
                      <a:ext uri="{FF2B5EF4-FFF2-40B4-BE49-F238E27FC236}">
                        <a16:creationId xmlns:a16="http://schemas.microsoft.com/office/drawing/2014/main" id="{BCE0BCCA-CDF0-7D85-CB0A-51575219F3B9}"/>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Quad Arrow 182">
                  <a:extLst>
                    <a:ext uri="{FF2B5EF4-FFF2-40B4-BE49-F238E27FC236}">
                      <a16:creationId xmlns:a16="http://schemas.microsoft.com/office/drawing/2014/main" id="{9B97F9D9-5D9C-B8E8-26EA-A7DA257C038B}"/>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a:extLst>
                    <a:ext uri="{FF2B5EF4-FFF2-40B4-BE49-F238E27FC236}">
                      <a16:creationId xmlns:a16="http://schemas.microsoft.com/office/drawing/2014/main" id="{D50CD5C2-1D82-3950-CEC4-11F924F87E2F}"/>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a:extLst>
                    <a:ext uri="{FF2B5EF4-FFF2-40B4-BE49-F238E27FC236}">
                      <a16:creationId xmlns:a16="http://schemas.microsoft.com/office/drawing/2014/main" id="{7CA7A63E-742F-6357-9340-8E32A488948A}"/>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0701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ayer silent">
            <a:extLst>
              <a:ext uri="{FF2B5EF4-FFF2-40B4-BE49-F238E27FC236}">
                <a16:creationId xmlns:a16="http://schemas.microsoft.com/office/drawing/2014/main" id="{FCBCE436-FB0B-4604-9160-BA9FF0D3D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62455" y="331075"/>
            <a:ext cx="5938345" cy="5632311"/>
          </a:xfrm>
          <a:prstGeom prst="rect">
            <a:avLst/>
          </a:prstGeom>
          <a:noFill/>
        </p:spPr>
        <p:txBody>
          <a:bodyPr wrap="square" rtlCol="0">
            <a:spAutoFit/>
          </a:bodyPr>
          <a:lstStyle/>
          <a:p>
            <a:pPr fontAlgn="base"/>
            <a:r>
              <a:rPr lang="en-US" b="1" dirty="0">
                <a:solidFill>
                  <a:schemeClr val="bg1"/>
                </a:solidFill>
              </a:rPr>
              <a:t>“God commands us to seek answers to our questions and asks only that we seek ‘with a sincere heart, with real intent, having faith in Christ.’” When we do so, the truth of all things can be manifested to us ‘by the power of the Holy Ghost.’”</a:t>
            </a:r>
          </a:p>
          <a:p>
            <a:pPr fontAlgn="base"/>
            <a:endParaRPr lang="en-US" b="1" dirty="0">
              <a:solidFill>
                <a:schemeClr val="bg1"/>
              </a:solidFill>
            </a:endParaRPr>
          </a:p>
          <a:p>
            <a:pPr fontAlgn="base"/>
            <a:r>
              <a:rPr lang="en-US" b="1" dirty="0">
                <a:solidFill>
                  <a:schemeClr val="bg1"/>
                </a:solidFill>
              </a:rPr>
              <a:t>“Fear not; ask questions. Be curious, but doubt not! Always hold fast to faith and to the light you have already received. Because we see imperfectly in mortality, not everything is going to make sense right now. In fact, I should think that if everything did make sense to us, it would be evidence that it had all been made up by a mortal mind. Remember that God has said:</a:t>
            </a:r>
          </a:p>
          <a:p>
            <a:pPr fontAlgn="base"/>
            <a:endParaRPr lang="en-US" b="1" dirty="0">
              <a:solidFill>
                <a:schemeClr val="bg1"/>
              </a:solidFill>
            </a:endParaRPr>
          </a:p>
          <a:p>
            <a:pPr fontAlgn="base"/>
            <a:r>
              <a:rPr lang="en-US" b="1" dirty="0">
                <a:solidFill>
                  <a:schemeClr val="bg1"/>
                </a:solidFill>
              </a:rPr>
              <a:t>“‘My thoughts are not your thoughts, neither are your ways my ways. …</a:t>
            </a:r>
          </a:p>
          <a:p>
            <a:pPr fontAlgn="base"/>
            <a:r>
              <a:rPr lang="en-US" b="1" dirty="0">
                <a:solidFill>
                  <a:schemeClr val="bg1"/>
                </a:solidFill>
              </a:rPr>
              <a:t>“‘For as the heavens are higher than the earth, so are my ways higher than your ways, and my thoughts than your thoughts.’”</a:t>
            </a:r>
          </a:p>
          <a:p>
            <a:pPr fontAlgn="base"/>
            <a:r>
              <a:rPr lang="en-US" b="1" dirty="0">
                <a:solidFill>
                  <a:schemeClr val="bg1"/>
                </a:solidFill>
              </a:rPr>
              <a:t>Dieter F. </a:t>
            </a:r>
            <a:r>
              <a:rPr lang="en-US" b="1" dirty="0" err="1">
                <a:solidFill>
                  <a:schemeClr val="bg1"/>
                </a:solidFill>
              </a:rPr>
              <a:t>Uchtdorf</a:t>
            </a:r>
            <a:endParaRPr lang="en-US" b="1" dirty="0">
              <a:solidFill>
                <a:schemeClr val="bg1"/>
              </a:solidFill>
            </a:endParaRPr>
          </a:p>
        </p:txBody>
      </p:sp>
      <p:pic>
        <p:nvPicPr>
          <p:cNvPr id="25" name="Picture 24" descr="dieter F. Uchtdorf.jpg"/>
          <p:cNvPicPr>
            <a:picLocks noChangeAspect="1"/>
          </p:cNvPicPr>
          <p:nvPr/>
        </p:nvPicPr>
        <p:blipFill>
          <a:blip r:embed="rId3" cstate="print"/>
          <a:stretch>
            <a:fillRect/>
          </a:stretch>
        </p:blipFill>
        <p:spPr>
          <a:xfrm>
            <a:off x="11172496" y="194441"/>
            <a:ext cx="776925" cy="970376"/>
          </a:xfrm>
          <a:prstGeom prst="rect">
            <a:avLst/>
          </a:prstGeom>
        </p:spPr>
      </p:pic>
      <p:sp>
        <p:nvSpPr>
          <p:cNvPr id="2" name="Rectangle 1">
            <a:extLst>
              <a:ext uri="{FF2B5EF4-FFF2-40B4-BE49-F238E27FC236}">
                <a16:creationId xmlns:a16="http://schemas.microsoft.com/office/drawing/2014/main" id="{ABDE5A4F-5914-40CB-BC5D-56E7963C1F0D}"/>
              </a:ext>
            </a:extLst>
          </p:cNvPr>
          <p:cNvSpPr/>
          <p:nvPr/>
        </p:nvSpPr>
        <p:spPr>
          <a:xfrm>
            <a:off x="0" y="6488668"/>
            <a:ext cx="4114716" cy="369332"/>
          </a:xfrm>
          <a:prstGeom prst="rect">
            <a:avLst/>
          </a:prstGeom>
        </p:spPr>
        <p:txBody>
          <a:bodyPr wrap="none">
            <a:spAutoFit/>
          </a:bodyPr>
          <a:lstStyle/>
          <a:p>
            <a:r>
              <a:rPr lang="en-US" dirty="0">
                <a:solidFill>
                  <a:schemeClr val="bg1"/>
                </a:solidFill>
              </a:rPr>
              <a:t>James 1:5–6; Moroni 10:4-5; Isaiah 55:8-9</a:t>
            </a:r>
          </a:p>
        </p:txBody>
      </p:sp>
    </p:spTree>
    <p:extLst>
      <p:ext uri="{BB962C8B-B14F-4D97-AF65-F5344CB8AC3E}">
        <p14:creationId xmlns:p14="http://schemas.microsoft.com/office/powerpoint/2010/main" val="42840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721079-0B99-4816-8AED-4AA4502B8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955684" y="580805"/>
            <a:ext cx="4495800" cy="2308324"/>
          </a:xfrm>
          <a:prstGeom prst="rect">
            <a:avLst/>
          </a:prstGeom>
          <a:noFill/>
        </p:spPr>
        <p:txBody>
          <a:bodyPr wrap="square" rtlCol="0">
            <a:spAutoFit/>
          </a:bodyPr>
          <a:lstStyle/>
          <a:p>
            <a:pPr fontAlgn="base"/>
            <a:r>
              <a:rPr lang="en-US" dirty="0"/>
              <a:t>“And it came to pass that many means were devised to reclaim and restore the </a:t>
            </a:r>
            <a:r>
              <a:rPr lang="en-US" dirty="0" err="1"/>
              <a:t>Lamanites</a:t>
            </a:r>
            <a:r>
              <a:rPr lang="en-US" dirty="0"/>
              <a:t> to the knowledge of the truth; but it all was vain, for they delighted in wars and bloodshed, and they had an eternal hatred against us, their brethren. And they sought by the power of their arms to destroy us continually.”</a:t>
            </a:r>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Arial Black" pitchFamily="34" charset="0"/>
              </a:rPr>
              <a:t>Jacob’s Fear</a:t>
            </a:r>
            <a:endParaRPr lang="en-US" sz="3600" dirty="0"/>
          </a:p>
        </p:txBody>
      </p:sp>
      <p:sp>
        <p:nvSpPr>
          <p:cNvPr id="8" name="TextBox 7"/>
          <p:cNvSpPr txBox="1"/>
          <p:nvPr/>
        </p:nvSpPr>
        <p:spPr>
          <a:xfrm>
            <a:off x="79248" y="6467927"/>
            <a:ext cx="9144000" cy="307777"/>
          </a:xfrm>
          <a:prstGeom prst="rect">
            <a:avLst/>
          </a:prstGeom>
          <a:noFill/>
        </p:spPr>
        <p:txBody>
          <a:bodyPr wrap="square" rtlCol="0">
            <a:spAutoFit/>
          </a:bodyPr>
          <a:lstStyle/>
          <a:p>
            <a:r>
              <a:rPr lang="en-US" sz="1400" dirty="0"/>
              <a:t>Jacob 7:24-25</a:t>
            </a:r>
          </a:p>
        </p:txBody>
      </p:sp>
      <p:sp>
        <p:nvSpPr>
          <p:cNvPr id="12" name="TextBox 11"/>
          <p:cNvSpPr txBox="1"/>
          <p:nvPr/>
        </p:nvSpPr>
        <p:spPr>
          <a:xfrm>
            <a:off x="5867400" y="4267200"/>
            <a:ext cx="4495800" cy="1477328"/>
          </a:xfrm>
          <a:prstGeom prst="rect">
            <a:avLst/>
          </a:prstGeom>
          <a:noFill/>
        </p:spPr>
        <p:txBody>
          <a:bodyPr wrap="square" rtlCol="0">
            <a:spAutoFit/>
          </a:bodyPr>
          <a:lstStyle/>
          <a:p>
            <a:pPr fontAlgn="base"/>
            <a:r>
              <a:rPr lang="en-US" dirty="0"/>
              <a:t>“Wherefore, the people of Nephi did fortify against them with their arms, and with all their might, trusting in the God and rock of their salvation; wherefore, they became as yet, conquerors of their enemies.”</a:t>
            </a:r>
          </a:p>
        </p:txBody>
      </p:sp>
      <p:sp>
        <p:nvSpPr>
          <p:cNvPr id="13" name="TextBox 12"/>
          <p:cNvSpPr txBox="1"/>
          <p:nvPr/>
        </p:nvSpPr>
        <p:spPr>
          <a:xfrm>
            <a:off x="850392" y="3005329"/>
            <a:ext cx="4504944" cy="646331"/>
          </a:xfrm>
          <a:prstGeom prst="rect">
            <a:avLst/>
          </a:prstGeom>
          <a:noFill/>
        </p:spPr>
        <p:txBody>
          <a:bodyPr wrap="square" rtlCol="0">
            <a:spAutoFit/>
          </a:bodyPr>
          <a:lstStyle/>
          <a:p>
            <a:pPr fontAlgn="base"/>
            <a:r>
              <a:rPr lang="en-US" dirty="0"/>
              <a:t>The efforts of the Nephites to the Lamanites to bring the truth were repeatedly rejected.</a:t>
            </a:r>
          </a:p>
        </p:txBody>
      </p:sp>
      <p:pic>
        <p:nvPicPr>
          <p:cNvPr id="7" name="Picture 6">
            <a:extLst>
              <a:ext uri="{FF2B5EF4-FFF2-40B4-BE49-F238E27FC236}">
                <a16:creationId xmlns:a16="http://schemas.microsoft.com/office/drawing/2014/main" id="{5DBC42B6-123E-4919-B92C-4618104D7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21764"/>
            <a:ext cx="3596952" cy="2962913"/>
          </a:xfrm>
          <a:prstGeom prst="rect">
            <a:avLst/>
          </a:prstGeom>
        </p:spPr>
      </p:pic>
      <p:pic>
        <p:nvPicPr>
          <p:cNvPr id="11" name="Picture 10">
            <a:extLst>
              <a:ext uri="{FF2B5EF4-FFF2-40B4-BE49-F238E27FC236}">
                <a16:creationId xmlns:a16="http://schemas.microsoft.com/office/drawing/2014/main" id="{6FBCDC3E-39E9-4A29-AB88-E885AD064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908" y="1252764"/>
            <a:ext cx="6184900" cy="1981200"/>
          </a:xfrm>
          <a:prstGeom prst="rect">
            <a:avLst/>
          </a:prstGeom>
        </p:spPr>
      </p:pic>
    </p:spTree>
    <p:extLst>
      <p:ext uri="{BB962C8B-B14F-4D97-AF65-F5344CB8AC3E}">
        <p14:creationId xmlns:p14="http://schemas.microsoft.com/office/powerpoint/2010/main" val="271161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09A036-8277-4C49-BA48-F725456BE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2438400" y="914400"/>
            <a:ext cx="7264400" cy="2962656"/>
            <a:chOff x="965200" y="2286000"/>
            <a:chExt cx="7264400" cy="2743200"/>
          </a:xfrm>
        </p:grpSpPr>
        <p:grpSp>
          <p:nvGrpSpPr>
            <p:cNvPr id="6" name="Group 18"/>
            <p:cNvGrpSpPr/>
            <p:nvPr/>
          </p:nvGrpSpPr>
          <p:grpSpPr>
            <a:xfrm>
              <a:off x="965200" y="2286000"/>
              <a:ext cx="7264400" cy="2743200"/>
              <a:chOff x="965200" y="2286000"/>
              <a:chExt cx="7327900" cy="2743200"/>
            </a:xfrm>
          </p:grpSpPr>
          <p:sp>
            <p:nvSpPr>
              <p:cNvPr id="8" name="Rectangle 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1"/>
                <a:endCxn id="9"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543049" y="2930257"/>
              <a:ext cx="4815840" cy="1111416"/>
            </a:xfrm>
            <a:prstGeom prst="rect">
              <a:avLst/>
            </a:prstGeom>
            <a:noFill/>
          </p:spPr>
          <p:txBody>
            <a:bodyPr wrap="square" rtlCol="0">
              <a:spAutoFit/>
            </a:bodyPr>
            <a:lstStyle/>
            <a:p>
              <a:r>
                <a:rPr lang="en-US" sz="2400" dirty="0">
                  <a:solidFill>
                    <a:schemeClr val="bg1"/>
                  </a:solidFill>
                  <a:latin typeface="Comic Sans MS" pitchFamily="66" charset="0"/>
                </a:rPr>
                <a:t>“One of mortality’s great tests comes when our beliefs are questioned or criticized.”</a:t>
              </a:r>
              <a:endParaRPr lang="en-US" sz="2400" dirty="0">
                <a:solidFill>
                  <a:schemeClr val="bg1"/>
                </a:solidFill>
                <a:latin typeface="Abadi" panose="020B0604020104020204" pitchFamily="34" charset="0"/>
              </a:endParaRPr>
            </a:p>
          </p:txBody>
        </p:sp>
      </p:grpSp>
      <p:sp>
        <p:nvSpPr>
          <p:cNvPr id="13" name="TextBox 12"/>
          <p:cNvSpPr txBox="1"/>
          <p:nvPr/>
        </p:nvSpPr>
        <p:spPr>
          <a:xfrm>
            <a:off x="8140262" y="3268718"/>
            <a:ext cx="2514600" cy="276999"/>
          </a:xfrm>
          <a:prstGeom prst="rect">
            <a:avLst/>
          </a:prstGeom>
          <a:noFill/>
        </p:spPr>
        <p:txBody>
          <a:bodyPr wrap="square" rtlCol="0">
            <a:spAutoFit/>
          </a:bodyPr>
          <a:lstStyle/>
          <a:p>
            <a:r>
              <a:rPr lang="en-US" sz="1200" dirty="0">
                <a:solidFill>
                  <a:schemeClr val="bg1"/>
                </a:solidFill>
              </a:rPr>
              <a:t>Elder Robert D. Hales.</a:t>
            </a:r>
          </a:p>
        </p:txBody>
      </p:sp>
      <p:sp>
        <p:nvSpPr>
          <p:cNvPr id="14" name="TextBox 13"/>
          <p:cNvSpPr txBox="1"/>
          <p:nvPr/>
        </p:nvSpPr>
        <p:spPr>
          <a:xfrm>
            <a:off x="2368296" y="4215385"/>
            <a:ext cx="7370064" cy="1938992"/>
          </a:xfrm>
          <a:prstGeom prst="rect">
            <a:avLst/>
          </a:prstGeom>
          <a:noFill/>
        </p:spPr>
        <p:txBody>
          <a:bodyPr wrap="square" rtlCol="0">
            <a:spAutoFit/>
          </a:bodyPr>
          <a:lstStyle/>
          <a:p>
            <a:pPr algn="ctr"/>
            <a:r>
              <a:rPr lang="en-US" sz="4000" dirty="0">
                <a:solidFill>
                  <a:srgbClr val="7030A0"/>
                </a:solidFill>
                <a:effectLst>
                  <a:glow rad="139700">
                    <a:schemeClr val="accent4">
                      <a:satMod val="175000"/>
                      <a:alpha val="40000"/>
                    </a:schemeClr>
                  </a:glow>
                </a:effectLst>
              </a:rPr>
              <a:t>Has there been a time in your life that someone has questioned or criticized your beliefs?</a:t>
            </a:r>
          </a:p>
        </p:txBody>
      </p:sp>
      <p:grpSp>
        <p:nvGrpSpPr>
          <p:cNvPr id="17" name="Group 16">
            <a:extLst>
              <a:ext uri="{FF2B5EF4-FFF2-40B4-BE49-F238E27FC236}">
                <a16:creationId xmlns:a16="http://schemas.microsoft.com/office/drawing/2014/main" id="{20B3B2D0-E5E9-4ADE-94E7-4DA0A57129E7}"/>
              </a:ext>
            </a:extLst>
          </p:cNvPr>
          <p:cNvGrpSpPr/>
          <p:nvPr/>
        </p:nvGrpSpPr>
        <p:grpSpPr>
          <a:xfrm>
            <a:off x="7999524" y="801624"/>
            <a:ext cx="995885" cy="1438656"/>
            <a:chOff x="7999524" y="801624"/>
            <a:chExt cx="995885" cy="1438656"/>
          </a:xfrm>
        </p:grpSpPr>
        <p:pic>
          <p:nvPicPr>
            <p:cNvPr id="3" name="Picture 2">
              <a:extLst>
                <a:ext uri="{FF2B5EF4-FFF2-40B4-BE49-F238E27FC236}">
                  <a16:creationId xmlns:a16="http://schemas.microsoft.com/office/drawing/2014/main" id="{3032306D-489F-40B8-98DE-720B85951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9524" y="988695"/>
              <a:ext cx="995885" cy="1251585"/>
            </a:xfrm>
            <a:prstGeom prst="rect">
              <a:avLst/>
            </a:prstGeom>
          </p:spPr>
        </p:pic>
        <p:sp>
          <p:nvSpPr>
            <p:cNvPr id="4" name="Oval 3">
              <a:extLst>
                <a:ext uri="{FF2B5EF4-FFF2-40B4-BE49-F238E27FC236}">
                  <a16:creationId xmlns:a16="http://schemas.microsoft.com/office/drawing/2014/main" id="{D99530F6-5E94-4594-B6A7-9AFFF70D6800}"/>
                </a:ext>
              </a:extLst>
            </p:cNvPr>
            <p:cNvSpPr/>
            <p:nvPr/>
          </p:nvSpPr>
          <p:spPr>
            <a:xfrm>
              <a:off x="8119872" y="822960"/>
              <a:ext cx="109728" cy="26517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C20102C-17F5-414A-A20B-A93B49C1AA3D}"/>
                </a:ext>
              </a:extLst>
            </p:cNvPr>
            <p:cNvSpPr/>
            <p:nvPr/>
          </p:nvSpPr>
          <p:spPr>
            <a:xfrm>
              <a:off x="8784336" y="801624"/>
              <a:ext cx="109728" cy="265176"/>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27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FCCF27-7615-4F02-B1CA-20FCB2DBB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752600" y="1219201"/>
            <a:ext cx="4495800" cy="1200329"/>
          </a:xfrm>
          <a:prstGeom prst="rect">
            <a:avLst/>
          </a:prstGeom>
          <a:noFill/>
        </p:spPr>
        <p:txBody>
          <a:bodyPr wrap="square" rtlCol="0">
            <a:spAutoFit/>
          </a:bodyPr>
          <a:lstStyle/>
          <a:p>
            <a:pPr fontAlgn="base"/>
            <a:r>
              <a:rPr lang="en-US" dirty="0"/>
              <a:t>The other plates= reference to the large plates of Nephi, containing details of the kings and </a:t>
            </a:r>
            <a:r>
              <a:rPr lang="en-US" dirty="0" err="1"/>
              <a:t>journeyings</a:t>
            </a:r>
            <a:r>
              <a:rPr lang="en-US" dirty="0"/>
              <a:t> of the people, and the battles with the </a:t>
            </a:r>
            <a:r>
              <a:rPr lang="en-US" dirty="0" err="1"/>
              <a:t>Lamanites</a:t>
            </a:r>
            <a:r>
              <a:rPr lang="en-US" dirty="0"/>
              <a:t>. </a:t>
            </a:r>
          </a:p>
        </p:txBody>
      </p:sp>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Arial Black" pitchFamily="34" charset="0"/>
              </a:rPr>
              <a:t>Saw My Life Flash Before Me</a:t>
            </a:r>
            <a:endParaRPr lang="en-US" sz="3600" dirty="0"/>
          </a:p>
        </p:txBody>
      </p:sp>
      <p:sp>
        <p:nvSpPr>
          <p:cNvPr id="8" name="TextBox 7"/>
          <p:cNvSpPr txBox="1"/>
          <p:nvPr/>
        </p:nvSpPr>
        <p:spPr>
          <a:xfrm>
            <a:off x="97536" y="6550223"/>
            <a:ext cx="9144000" cy="307777"/>
          </a:xfrm>
          <a:prstGeom prst="rect">
            <a:avLst/>
          </a:prstGeom>
          <a:noFill/>
        </p:spPr>
        <p:txBody>
          <a:bodyPr wrap="square" rtlCol="0">
            <a:spAutoFit/>
          </a:bodyPr>
          <a:lstStyle/>
          <a:p>
            <a:r>
              <a:rPr lang="en-US" sz="1400" dirty="0"/>
              <a:t>Jacob 7:26</a:t>
            </a:r>
          </a:p>
        </p:txBody>
      </p:sp>
      <p:sp>
        <p:nvSpPr>
          <p:cNvPr id="12" name="TextBox 11"/>
          <p:cNvSpPr txBox="1"/>
          <p:nvPr/>
        </p:nvSpPr>
        <p:spPr>
          <a:xfrm>
            <a:off x="5867400" y="4267200"/>
            <a:ext cx="4495800" cy="2308324"/>
          </a:xfrm>
          <a:prstGeom prst="rect">
            <a:avLst/>
          </a:prstGeom>
          <a:noFill/>
        </p:spPr>
        <p:txBody>
          <a:bodyPr wrap="square" rtlCol="0">
            <a:spAutoFit/>
          </a:bodyPr>
          <a:lstStyle/>
          <a:p>
            <a:pPr fontAlgn="base"/>
            <a:r>
              <a:rPr lang="en-US" dirty="0"/>
              <a:t>Lonesome and solemn people, wanderers—the life of the Nephites was, during the greater part of their history, one of loneliness and heartache. </a:t>
            </a:r>
          </a:p>
          <a:p>
            <a:pPr fontAlgn="base"/>
            <a:r>
              <a:rPr lang="en-US" dirty="0"/>
              <a:t>Like all those who are faithful--</a:t>
            </a:r>
          </a:p>
          <a:p>
            <a:pPr fontAlgn="base"/>
            <a:r>
              <a:rPr lang="en-US" dirty="0"/>
              <a:t>“Strangers and pilgrims on the earth”</a:t>
            </a:r>
          </a:p>
          <a:p>
            <a:pPr fontAlgn="base"/>
            <a:r>
              <a:rPr lang="en-US" dirty="0"/>
              <a:t>Hebrew 11:13</a:t>
            </a:r>
          </a:p>
          <a:p>
            <a:pPr fontAlgn="base"/>
            <a:r>
              <a:rPr lang="en-US" dirty="0"/>
              <a:t>D&amp;C 45:13</a:t>
            </a:r>
          </a:p>
        </p:txBody>
      </p:sp>
      <p:sp>
        <p:nvSpPr>
          <p:cNvPr id="13" name="TextBox 12"/>
          <p:cNvSpPr txBox="1"/>
          <p:nvPr/>
        </p:nvSpPr>
        <p:spPr>
          <a:xfrm>
            <a:off x="7010400" y="1676400"/>
            <a:ext cx="2971800" cy="1477328"/>
          </a:xfrm>
          <a:prstGeom prst="rect">
            <a:avLst/>
          </a:prstGeom>
          <a:noFill/>
        </p:spPr>
        <p:txBody>
          <a:bodyPr wrap="square" rtlCol="0">
            <a:spAutoFit/>
          </a:bodyPr>
          <a:lstStyle/>
          <a:p>
            <a:pPr fontAlgn="base"/>
            <a:r>
              <a:rPr lang="en-US" dirty="0"/>
              <a:t>Like a dream=fleeting moments of a mortal existence—poetic..the day of probation is over in an instant.</a:t>
            </a:r>
          </a:p>
        </p:txBody>
      </p:sp>
      <p:pic>
        <p:nvPicPr>
          <p:cNvPr id="3" name="Picture 2">
            <a:extLst>
              <a:ext uri="{FF2B5EF4-FFF2-40B4-BE49-F238E27FC236}">
                <a16:creationId xmlns:a16="http://schemas.microsoft.com/office/drawing/2014/main" id="{22969CEF-9584-492D-A550-A4F7958B8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32" y="2747391"/>
            <a:ext cx="4448175" cy="2990850"/>
          </a:xfrm>
          <a:prstGeom prst="rect">
            <a:avLst/>
          </a:prstGeom>
        </p:spPr>
      </p:pic>
    </p:spTree>
    <p:extLst>
      <p:ext uri="{BB962C8B-B14F-4D97-AF65-F5344CB8AC3E}">
        <p14:creationId xmlns:p14="http://schemas.microsoft.com/office/powerpoint/2010/main" val="18068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a:extLst>
              <a:ext uri="{FF2B5EF4-FFF2-40B4-BE49-F238E27FC236}">
                <a16:creationId xmlns:a16="http://schemas.microsoft.com/office/drawing/2014/main" id="{3ACC3CF0-2AAD-4DDA-B204-CB3FB83DB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Arial Black" pitchFamily="34" charset="0"/>
              </a:rPr>
              <a:t>Jacob’s Farewell</a:t>
            </a:r>
            <a:endParaRPr lang="en-US" sz="3600" dirty="0"/>
          </a:p>
        </p:txBody>
      </p:sp>
      <p:sp>
        <p:nvSpPr>
          <p:cNvPr id="8" name="TextBox 7"/>
          <p:cNvSpPr txBox="1"/>
          <p:nvPr/>
        </p:nvSpPr>
        <p:spPr>
          <a:xfrm>
            <a:off x="0" y="6550223"/>
            <a:ext cx="9144000" cy="307777"/>
          </a:xfrm>
          <a:prstGeom prst="rect">
            <a:avLst/>
          </a:prstGeom>
          <a:noFill/>
        </p:spPr>
        <p:txBody>
          <a:bodyPr wrap="square" rtlCol="0">
            <a:spAutoFit/>
          </a:bodyPr>
          <a:lstStyle/>
          <a:p>
            <a:r>
              <a:rPr lang="en-US" sz="1400" dirty="0"/>
              <a:t>Jacob 7:27</a:t>
            </a:r>
          </a:p>
        </p:txBody>
      </p:sp>
      <p:sp>
        <p:nvSpPr>
          <p:cNvPr id="9" name="TextBox 8"/>
          <p:cNvSpPr txBox="1"/>
          <p:nvPr/>
        </p:nvSpPr>
        <p:spPr>
          <a:xfrm>
            <a:off x="1818290" y="719958"/>
            <a:ext cx="4495800" cy="369332"/>
          </a:xfrm>
          <a:prstGeom prst="rect">
            <a:avLst/>
          </a:prstGeom>
          <a:noFill/>
        </p:spPr>
        <p:txBody>
          <a:bodyPr wrap="square" rtlCol="0">
            <a:spAutoFit/>
          </a:bodyPr>
          <a:lstStyle/>
          <a:p>
            <a:pPr fontAlgn="base"/>
            <a:r>
              <a:rPr lang="en-US" i="1" dirty="0"/>
              <a:t>Jacob gives his son </a:t>
            </a:r>
            <a:r>
              <a:rPr lang="en-US" i="1" dirty="0" err="1"/>
              <a:t>Enos</a:t>
            </a:r>
            <a:r>
              <a:rPr lang="en-US" i="1" dirty="0"/>
              <a:t> the Plates</a:t>
            </a:r>
            <a:endParaRPr lang="en-US" dirty="0"/>
          </a:p>
        </p:txBody>
      </p:sp>
      <p:sp>
        <p:nvSpPr>
          <p:cNvPr id="7" name="TextBox 6"/>
          <p:cNvSpPr txBox="1"/>
          <p:nvPr/>
        </p:nvSpPr>
        <p:spPr>
          <a:xfrm>
            <a:off x="3205656" y="1581807"/>
            <a:ext cx="5029200" cy="369332"/>
          </a:xfrm>
          <a:prstGeom prst="rect">
            <a:avLst/>
          </a:prstGeom>
          <a:noFill/>
        </p:spPr>
        <p:txBody>
          <a:bodyPr wrap="square" rtlCol="0">
            <a:spAutoFit/>
          </a:bodyPr>
          <a:lstStyle/>
          <a:p>
            <a:pPr fontAlgn="base"/>
            <a:r>
              <a:rPr lang="en-US" i="1" dirty="0" err="1"/>
              <a:t>Enos</a:t>
            </a:r>
            <a:r>
              <a:rPr lang="en-US" i="1" dirty="0"/>
              <a:t> promises to be obedient in the commandments</a:t>
            </a:r>
            <a:endParaRPr lang="en-US" dirty="0"/>
          </a:p>
        </p:txBody>
      </p:sp>
      <p:sp>
        <p:nvSpPr>
          <p:cNvPr id="11" name="TextBox 10"/>
          <p:cNvSpPr txBox="1"/>
          <p:nvPr/>
        </p:nvSpPr>
        <p:spPr>
          <a:xfrm>
            <a:off x="4114800" y="5165835"/>
            <a:ext cx="7215351" cy="1569660"/>
          </a:xfrm>
          <a:prstGeom prst="rect">
            <a:avLst/>
          </a:prstGeom>
          <a:noFill/>
        </p:spPr>
        <p:txBody>
          <a:bodyPr wrap="square" rtlCol="0">
            <a:spAutoFit/>
          </a:bodyPr>
          <a:lstStyle/>
          <a:p>
            <a:pPr algn="ctr" fontAlgn="base"/>
            <a:r>
              <a:rPr lang="en-US" sz="4800" i="1" dirty="0"/>
              <a:t>Jacob hopes for his brethren read his words</a:t>
            </a:r>
            <a:endParaRPr lang="en-US" sz="4800" dirty="0"/>
          </a:p>
        </p:txBody>
      </p:sp>
      <p:grpSp>
        <p:nvGrpSpPr>
          <p:cNvPr id="12" name="Group 11"/>
          <p:cNvGrpSpPr/>
          <p:nvPr/>
        </p:nvGrpSpPr>
        <p:grpSpPr>
          <a:xfrm>
            <a:off x="8001001" y="1143001"/>
            <a:ext cx="2067909" cy="3922985"/>
            <a:chOff x="4673736" y="2971800"/>
            <a:chExt cx="1872963" cy="3452755"/>
          </a:xfrm>
        </p:grpSpPr>
        <p:sp>
          <p:nvSpPr>
            <p:cNvPr id="13" name="Oval 12"/>
            <p:cNvSpPr/>
            <p:nvPr/>
          </p:nvSpPr>
          <p:spPr>
            <a:xfrm rot="20950279">
              <a:off x="5591554" y="6077212"/>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950279">
              <a:off x="5132791" y="6077213"/>
              <a:ext cx="509414" cy="3473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262393" flipH="1">
              <a:off x="6037285" y="5227364"/>
              <a:ext cx="509414" cy="2344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0008521">
              <a:off x="4673736" y="5283010"/>
              <a:ext cx="509414" cy="2344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091167" y="4274192"/>
              <a:ext cx="1103841" cy="192608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382913">
              <a:off x="5880075" y="4320626"/>
              <a:ext cx="456282" cy="1114912"/>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217087" flipH="1">
              <a:off x="4913325" y="4244500"/>
              <a:ext cx="496688" cy="1239993"/>
            </a:xfrm>
            <a:prstGeom prst="trapezoid">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5473976" y="4352652"/>
              <a:ext cx="367012" cy="394407"/>
            </a:xfrm>
            <a:prstGeom prst="trapezoid">
              <a:avLst>
                <a:gd name="adj" fmla="val 5000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7"/>
            <p:cNvGrpSpPr/>
            <p:nvPr/>
          </p:nvGrpSpPr>
          <p:grpSpPr>
            <a:xfrm>
              <a:off x="5168153" y="5974976"/>
              <a:ext cx="990600" cy="198120"/>
              <a:chOff x="4114800" y="6172200"/>
              <a:chExt cx="2057400" cy="457200"/>
            </a:xfrm>
          </p:grpSpPr>
          <p:grpSp>
            <p:nvGrpSpPr>
              <p:cNvPr id="42" name="Group 143"/>
              <p:cNvGrpSpPr/>
              <p:nvPr/>
            </p:nvGrpSpPr>
            <p:grpSpPr>
              <a:xfrm>
                <a:off x="4114800" y="6172200"/>
                <a:ext cx="457200" cy="457200"/>
                <a:chOff x="4114800" y="6172200"/>
                <a:chExt cx="457200" cy="457200"/>
              </a:xfrm>
            </p:grpSpPr>
            <p:sp>
              <p:nvSpPr>
                <p:cNvPr id="52" name="Cross 51"/>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ame 52"/>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144"/>
              <p:cNvGrpSpPr/>
              <p:nvPr/>
            </p:nvGrpSpPr>
            <p:grpSpPr>
              <a:xfrm>
                <a:off x="4648200" y="6172200"/>
                <a:ext cx="457200" cy="457200"/>
                <a:chOff x="4114800" y="6172200"/>
                <a:chExt cx="457200" cy="457200"/>
              </a:xfrm>
            </p:grpSpPr>
            <p:sp>
              <p:nvSpPr>
                <p:cNvPr id="50" name="Cross 49"/>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147"/>
              <p:cNvGrpSpPr/>
              <p:nvPr/>
            </p:nvGrpSpPr>
            <p:grpSpPr>
              <a:xfrm>
                <a:off x="5181600" y="6172200"/>
                <a:ext cx="457200" cy="457200"/>
                <a:chOff x="4114800" y="6172200"/>
                <a:chExt cx="457200" cy="457200"/>
              </a:xfrm>
            </p:grpSpPr>
            <p:sp>
              <p:nvSpPr>
                <p:cNvPr id="48" name="Cross 47"/>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ame 48"/>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150"/>
              <p:cNvGrpSpPr/>
              <p:nvPr/>
            </p:nvGrpSpPr>
            <p:grpSpPr>
              <a:xfrm>
                <a:off x="5715000" y="6172200"/>
                <a:ext cx="457200" cy="457200"/>
                <a:chOff x="4114800" y="6172200"/>
                <a:chExt cx="457200" cy="457200"/>
              </a:xfrm>
            </p:grpSpPr>
            <p:sp>
              <p:nvSpPr>
                <p:cNvPr id="46" name="Cross 45"/>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ame 46"/>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 name="Group 200"/>
            <p:cNvGrpSpPr/>
            <p:nvPr/>
          </p:nvGrpSpPr>
          <p:grpSpPr>
            <a:xfrm>
              <a:off x="4953000" y="2971800"/>
              <a:ext cx="1421970" cy="1600538"/>
              <a:chOff x="7044014" y="3048000"/>
              <a:chExt cx="1160047" cy="1305724"/>
            </a:xfrm>
          </p:grpSpPr>
          <p:sp>
            <p:nvSpPr>
              <p:cNvPr id="37" name="Oval 11"/>
              <p:cNvSpPr/>
              <p:nvPr/>
            </p:nvSpPr>
            <p:spPr>
              <a:xfrm>
                <a:off x="7238997" y="3352800"/>
                <a:ext cx="758151" cy="93848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39"/>
              <p:cNvGrpSpPr/>
              <p:nvPr/>
            </p:nvGrpSpPr>
            <p:grpSpPr>
              <a:xfrm>
                <a:off x="7044014" y="3048000"/>
                <a:ext cx="1160047" cy="1305724"/>
                <a:chOff x="7034581" y="3276600"/>
                <a:chExt cx="1160047" cy="1305724"/>
              </a:xfrm>
            </p:grpSpPr>
            <p:sp>
              <p:nvSpPr>
                <p:cNvPr id="39" name="Cloud 38"/>
                <p:cNvSpPr/>
                <p:nvPr/>
              </p:nvSpPr>
              <p:spPr>
                <a:xfrm>
                  <a:off x="7239000" y="3276600"/>
                  <a:ext cx="762000" cy="6096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6044796">
                  <a:off x="6729336" y="3881060"/>
                  <a:ext cx="952955" cy="34246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6200000">
                  <a:off x="7504414" y="3892109"/>
                  <a:ext cx="994902" cy="38552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206"/>
            <p:cNvGrpSpPr/>
            <p:nvPr/>
          </p:nvGrpSpPr>
          <p:grpSpPr>
            <a:xfrm>
              <a:off x="5105400" y="3352800"/>
              <a:ext cx="1143000" cy="228600"/>
              <a:chOff x="4114800" y="6172200"/>
              <a:chExt cx="2057400" cy="457200"/>
            </a:xfrm>
          </p:grpSpPr>
          <p:grpSp>
            <p:nvGrpSpPr>
              <p:cNvPr id="25" name="Group 143"/>
              <p:cNvGrpSpPr/>
              <p:nvPr/>
            </p:nvGrpSpPr>
            <p:grpSpPr>
              <a:xfrm>
                <a:off x="4114800" y="6172200"/>
                <a:ext cx="457200" cy="457200"/>
                <a:chOff x="4114800" y="6172200"/>
                <a:chExt cx="457200" cy="457200"/>
              </a:xfrm>
            </p:grpSpPr>
            <p:sp>
              <p:nvSpPr>
                <p:cNvPr id="35" name="Cross 34"/>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ame 35"/>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144"/>
              <p:cNvGrpSpPr/>
              <p:nvPr/>
            </p:nvGrpSpPr>
            <p:grpSpPr>
              <a:xfrm>
                <a:off x="4648200" y="6172200"/>
                <a:ext cx="457200" cy="457200"/>
                <a:chOff x="4114800" y="6172200"/>
                <a:chExt cx="457200" cy="457200"/>
              </a:xfrm>
            </p:grpSpPr>
            <p:sp>
              <p:nvSpPr>
                <p:cNvPr id="33" name="Cross 32"/>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ame 33"/>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147"/>
              <p:cNvGrpSpPr/>
              <p:nvPr/>
            </p:nvGrpSpPr>
            <p:grpSpPr>
              <a:xfrm>
                <a:off x="5181600" y="6172200"/>
                <a:ext cx="457200" cy="457200"/>
                <a:chOff x="4114800" y="6172200"/>
                <a:chExt cx="457200" cy="457200"/>
              </a:xfrm>
            </p:grpSpPr>
            <p:sp>
              <p:nvSpPr>
                <p:cNvPr id="31" name="Cross 30"/>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ame 31"/>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150"/>
              <p:cNvGrpSpPr/>
              <p:nvPr/>
            </p:nvGrpSpPr>
            <p:grpSpPr>
              <a:xfrm>
                <a:off x="5715000" y="6172200"/>
                <a:ext cx="457200" cy="457200"/>
                <a:chOff x="4114800" y="6172200"/>
                <a:chExt cx="457200" cy="457200"/>
              </a:xfrm>
            </p:grpSpPr>
            <p:sp>
              <p:nvSpPr>
                <p:cNvPr id="29" name="Cross 28"/>
                <p:cNvSpPr/>
                <p:nvPr/>
              </p:nvSpPr>
              <p:spPr>
                <a:xfrm>
                  <a:off x="4114800" y="6172200"/>
                  <a:ext cx="457200" cy="457200"/>
                </a:xfrm>
                <a:prstGeom prst="plus">
                  <a:avLst>
                    <a:gd name="adj" fmla="val 21079"/>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ame 29"/>
                <p:cNvSpPr/>
                <p:nvPr/>
              </p:nvSpPr>
              <p:spPr>
                <a:xfrm>
                  <a:off x="4191000" y="6248400"/>
                  <a:ext cx="304800" cy="304800"/>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4" name="Rectangle 23"/>
            <p:cNvSpPr/>
            <p:nvPr/>
          </p:nvSpPr>
          <p:spPr>
            <a:xfrm>
              <a:off x="5154706" y="5791200"/>
              <a:ext cx="9906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1BD36F30-DCF2-07BB-9F64-84F2F6ABCD96}"/>
              </a:ext>
            </a:extLst>
          </p:cNvPr>
          <p:cNvGrpSpPr/>
          <p:nvPr/>
        </p:nvGrpSpPr>
        <p:grpSpPr>
          <a:xfrm>
            <a:off x="897484" y="2231319"/>
            <a:ext cx="1726849" cy="3660521"/>
            <a:chOff x="1048251" y="1600200"/>
            <a:chExt cx="2120892" cy="4495800"/>
          </a:xfrm>
        </p:grpSpPr>
        <p:sp>
          <p:nvSpPr>
            <p:cNvPr id="3" name="Oval 62">
              <a:extLst>
                <a:ext uri="{FF2B5EF4-FFF2-40B4-BE49-F238E27FC236}">
                  <a16:creationId xmlns:a16="http://schemas.microsoft.com/office/drawing/2014/main" id="{9BD1DC7B-85A9-B71E-DB9C-767249FF7508}"/>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FBFB4FF-29AA-B283-0EAA-FB125A5606E9}"/>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A9BB223-FEB0-D6C9-5844-642627A42639}"/>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9DB9517-1CFC-24A0-93DB-66C19F1A937A}"/>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a:extLst>
                <a:ext uri="{FF2B5EF4-FFF2-40B4-BE49-F238E27FC236}">
                  <a16:creationId xmlns:a16="http://schemas.microsoft.com/office/drawing/2014/main" id="{EA40FA3F-FFE5-1FD5-11E0-3ECE300564AD}"/>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6D7B76B7-ADB3-164E-A5A5-D0ECBB85FC1E}"/>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7938363E-8694-9DEB-0B3F-DBE877E04987}"/>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29DE93A9-A085-0491-2375-C91830C3CB3F}"/>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ABFDAC97-2ABD-BE5D-51AC-5E08680478E7}"/>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06C044AE-78FE-3015-2398-27C8A4A13364}"/>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a:extLst>
                <a:ext uri="{FF2B5EF4-FFF2-40B4-BE49-F238E27FC236}">
                  <a16:creationId xmlns:a16="http://schemas.microsoft.com/office/drawing/2014/main" id="{D05CD970-BE36-F81F-8027-756CAAFFDD56}"/>
                </a:ext>
              </a:extLst>
            </p:cNvPr>
            <p:cNvSpPr/>
            <p:nvPr/>
          </p:nvSpPr>
          <p:spPr>
            <a:xfrm rot="671737">
              <a:off x="1277925" y="2193892"/>
              <a:ext cx="444070" cy="109835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loud 60">
              <a:extLst>
                <a:ext uri="{FF2B5EF4-FFF2-40B4-BE49-F238E27FC236}">
                  <a16:creationId xmlns:a16="http://schemas.microsoft.com/office/drawing/2014/main" id="{419A30E0-A258-DD4D-F232-8E9CF8D3D712}"/>
                </a:ext>
              </a:extLst>
            </p:cNvPr>
            <p:cNvSpPr/>
            <p:nvPr/>
          </p:nvSpPr>
          <p:spPr>
            <a:xfrm rot="20928263" flipH="1">
              <a:off x="2430420" y="2333258"/>
              <a:ext cx="506360" cy="965173"/>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hord 61">
              <a:extLst>
                <a:ext uri="{FF2B5EF4-FFF2-40B4-BE49-F238E27FC236}">
                  <a16:creationId xmlns:a16="http://schemas.microsoft.com/office/drawing/2014/main" id="{651BB22D-7F73-3B49-3227-4D460359706F}"/>
                </a:ext>
              </a:extLst>
            </p:cNvPr>
            <p:cNvSpPr/>
            <p:nvPr/>
          </p:nvSpPr>
          <p:spPr>
            <a:xfrm rot="7621963">
              <a:off x="1473683" y="1625975"/>
              <a:ext cx="1196357" cy="1144807"/>
            </a:xfrm>
            <a:prstGeom prst="chord">
              <a:avLst>
                <a:gd name="adj1" fmla="val 2700000"/>
                <a:gd name="adj2" fmla="val 1430513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175">
              <a:extLst>
                <a:ext uri="{FF2B5EF4-FFF2-40B4-BE49-F238E27FC236}">
                  <a16:creationId xmlns:a16="http://schemas.microsoft.com/office/drawing/2014/main" id="{437D2A9B-B849-A07A-7851-068632C1D384}"/>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46">
              <a:extLst>
                <a:ext uri="{FF2B5EF4-FFF2-40B4-BE49-F238E27FC236}">
                  <a16:creationId xmlns:a16="http://schemas.microsoft.com/office/drawing/2014/main" id="{A4FEE0BB-99F2-4177-D9FE-F1F3C22473F6}"/>
                </a:ext>
              </a:extLst>
            </p:cNvPr>
            <p:cNvGrpSpPr/>
            <p:nvPr/>
          </p:nvGrpSpPr>
          <p:grpSpPr>
            <a:xfrm>
              <a:off x="1398319" y="5522026"/>
              <a:ext cx="1371600" cy="242455"/>
              <a:chOff x="1447800" y="7148945"/>
              <a:chExt cx="2885704" cy="938151"/>
            </a:xfrm>
          </p:grpSpPr>
          <p:grpSp>
            <p:nvGrpSpPr>
              <p:cNvPr id="155" name="Group 39">
                <a:extLst>
                  <a:ext uri="{FF2B5EF4-FFF2-40B4-BE49-F238E27FC236}">
                    <a16:creationId xmlns:a16="http://schemas.microsoft.com/office/drawing/2014/main" id="{0CB50357-6656-4083-7468-7213AC6FF46F}"/>
                  </a:ext>
                </a:extLst>
              </p:cNvPr>
              <p:cNvGrpSpPr/>
              <p:nvPr/>
            </p:nvGrpSpPr>
            <p:grpSpPr>
              <a:xfrm>
                <a:off x="3571504" y="7148945"/>
                <a:ext cx="762000" cy="914400"/>
                <a:chOff x="1447800" y="7162800"/>
                <a:chExt cx="762000" cy="914400"/>
              </a:xfrm>
            </p:grpSpPr>
            <p:grpSp>
              <p:nvGrpSpPr>
                <p:cNvPr id="170" name="Group 25">
                  <a:extLst>
                    <a:ext uri="{FF2B5EF4-FFF2-40B4-BE49-F238E27FC236}">
                      <a16:creationId xmlns:a16="http://schemas.microsoft.com/office/drawing/2014/main" id="{B57428C6-078F-C8F7-2ACB-559188F56D00}"/>
                    </a:ext>
                  </a:extLst>
                </p:cNvPr>
                <p:cNvGrpSpPr/>
                <p:nvPr/>
              </p:nvGrpSpPr>
              <p:grpSpPr>
                <a:xfrm>
                  <a:off x="1447800" y="7162800"/>
                  <a:ext cx="762000" cy="914400"/>
                  <a:chOff x="3276600" y="990600"/>
                  <a:chExt cx="762000" cy="914400"/>
                </a:xfrm>
              </p:grpSpPr>
              <p:sp>
                <p:nvSpPr>
                  <p:cNvPr id="172" name="Oval 171">
                    <a:extLst>
                      <a:ext uri="{FF2B5EF4-FFF2-40B4-BE49-F238E27FC236}">
                        <a16:creationId xmlns:a16="http://schemas.microsoft.com/office/drawing/2014/main" id="{122F2E67-C2DC-CFDF-374E-E8ED235F37B9}"/>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Quad Arrow 215">
                    <a:extLst>
                      <a:ext uri="{FF2B5EF4-FFF2-40B4-BE49-F238E27FC236}">
                        <a16:creationId xmlns:a16="http://schemas.microsoft.com/office/drawing/2014/main" id="{3E6945BE-93DA-3333-7D07-95319C08671F}"/>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Diamond 170">
                  <a:extLst>
                    <a:ext uri="{FF2B5EF4-FFF2-40B4-BE49-F238E27FC236}">
                      <a16:creationId xmlns:a16="http://schemas.microsoft.com/office/drawing/2014/main" id="{F2B241A5-3141-3D60-F74F-0F065867424E}"/>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32">
                <a:extLst>
                  <a:ext uri="{FF2B5EF4-FFF2-40B4-BE49-F238E27FC236}">
                    <a16:creationId xmlns:a16="http://schemas.microsoft.com/office/drawing/2014/main" id="{E9167280-8A8F-D2E8-2A06-F85D0450B8AD}"/>
                  </a:ext>
                </a:extLst>
              </p:cNvPr>
              <p:cNvGrpSpPr/>
              <p:nvPr/>
            </p:nvGrpSpPr>
            <p:grpSpPr>
              <a:xfrm>
                <a:off x="2514599" y="7172696"/>
                <a:ext cx="1129975" cy="914400"/>
                <a:chOff x="1447800" y="7162800"/>
                <a:chExt cx="1129975" cy="914400"/>
              </a:xfrm>
            </p:grpSpPr>
            <p:grpSp>
              <p:nvGrpSpPr>
                <p:cNvPr id="164" name="Group 25">
                  <a:extLst>
                    <a:ext uri="{FF2B5EF4-FFF2-40B4-BE49-F238E27FC236}">
                      <a16:creationId xmlns:a16="http://schemas.microsoft.com/office/drawing/2014/main" id="{9CED29CC-6116-D5BB-33BA-EA815825AEDC}"/>
                    </a:ext>
                  </a:extLst>
                </p:cNvPr>
                <p:cNvGrpSpPr/>
                <p:nvPr/>
              </p:nvGrpSpPr>
              <p:grpSpPr>
                <a:xfrm>
                  <a:off x="1447800" y="7162800"/>
                  <a:ext cx="762000" cy="914400"/>
                  <a:chOff x="3276600" y="990600"/>
                  <a:chExt cx="762000" cy="914400"/>
                </a:xfrm>
              </p:grpSpPr>
              <p:sp>
                <p:nvSpPr>
                  <p:cNvPr id="168" name="Oval 37">
                    <a:extLst>
                      <a:ext uri="{FF2B5EF4-FFF2-40B4-BE49-F238E27FC236}">
                        <a16:creationId xmlns:a16="http://schemas.microsoft.com/office/drawing/2014/main" id="{8CEC2F3D-BFD7-8453-83BB-D9BADFE2B707}"/>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38">
                    <a:extLst>
                      <a:ext uri="{FF2B5EF4-FFF2-40B4-BE49-F238E27FC236}">
                        <a16:creationId xmlns:a16="http://schemas.microsoft.com/office/drawing/2014/main" id="{B013B705-BD86-C116-AC87-B5D14537E21B}"/>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Quad Arrow 207">
                  <a:extLst>
                    <a:ext uri="{FF2B5EF4-FFF2-40B4-BE49-F238E27FC236}">
                      <a16:creationId xmlns:a16="http://schemas.microsoft.com/office/drawing/2014/main" id="{E2FEDCC1-5064-4035-3364-25B9F9FA006A}"/>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a:extLst>
                    <a:ext uri="{FF2B5EF4-FFF2-40B4-BE49-F238E27FC236}">
                      <a16:creationId xmlns:a16="http://schemas.microsoft.com/office/drawing/2014/main" id="{CB3D2B23-AD22-3C8C-2B9B-A6F3EA94DB0A}"/>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a:extLst>
                    <a:ext uri="{FF2B5EF4-FFF2-40B4-BE49-F238E27FC236}">
                      <a16:creationId xmlns:a16="http://schemas.microsoft.com/office/drawing/2014/main" id="{9470AE07-8300-81B1-806A-C4C0B4F415F8}"/>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31">
                <a:extLst>
                  <a:ext uri="{FF2B5EF4-FFF2-40B4-BE49-F238E27FC236}">
                    <a16:creationId xmlns:a16="http://schemas.microsoft.com/office/drawing/2014/main" id="{1067F033-10AD-4549-1639-E9EEC5E9D16E}"/>
                  </a:ext>
                </a:extLst>
              </p:cNvPr>
              <p:cNvGrpSpPr/>
              <p:nvPr/>
            </p:nvGrpSpPr>
            <p:grpSpPr>
              <a:xfrm>
                <a:off x="1447800" y="7162800"/>
                <a:ext cx="1129975" cy="914400"/>
                <a:chOff x="1447800" y="7162800"/>
                <a:chExt cx="1129975" cy="914400"/>
              </a:xfrm>
            </p:grpSpPr>
            <p:grpSp>
              <p:nvGrpSpPr>
                <p:cNvPr id="158" name="Group 25">
                  <a:extLst>
                    <a:ext uri="{FF2B5EF4-FFF2-40B4-BE49-F238E27FC236}">
                      <a16:creationId xmlns:a16="http://schemas.microsoft.com/office/drawing/2014/main" id="{D466BD49-5AD6-AF04-2DF2-F8CD06122199}"/>
                    </a:ext>
                  </a:extLst>
                </p:cNvPr>
                <p:cNvGrpSpPr/>
                <p:nvPr/>
              </p:nvGrpSpPr>
              <p:grpSpPr>
                <a:xfrm>
                  <a:off x="1447800" y="7162800"/>
                  <a:ext cx="762000" cy="914400"/>
                  <a:chOff x="3276600" y="990600"/>
                  <a:chExt cx="762000" cy="914400"/>
                </a:xfrm>
              </p:grpSpPr>
              <p:sp>
                <p:nvSpPr>
                  <p:cNvPr id="162" name="Oval 26">
                    <a:extLst>
                      <a:ext uri="{FF2B5EF4-FFF2-40B4-BE49-F238E27FC236}">
                        <a16:creationId xmlns:a16="http://schemas.microsoft.com/office/drawing/2014/main" id="{DFC1644A-2805-F7BC-8FEE-4FD0D24AF244}"/>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27">
                    <a:extLst>
                      <a:ext uri="{FF2B5EF4-FFF2-40B4-BE49-F238E27FC236}">
                        <a16:creationId xmlns:a16="http://schemas.microsoft.com/office/drawing/2014/main" id="{5D65DB72-551A-7719-571E-D3C5730B0316}"/>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Quad Arrow 28">
                  <a:extLst>
                    <a:ext uri="{FF2B5EF4-FFF2-40B4-BE49-F238E27FC236}">
                      <a16:creationId xmlns:a16="http://schemas.microsoft.com/office/drawing/2014/main" id="{269A701D-C318-827C-EF61-666CC178B84D}"/>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29">
                  <a:extLst>
                    <a:ext uri="{FF2B5EF4-FFF2-40B4-BE49-F238E27FC236}">
                      <a16:creationId xmlns:a16="http://schemas.microsoft.com/office/drawing/2014/main" id="{2059BA36-7C2B-AAE6-E2D0-055DEA5C3957}"/>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30">
                  <a:extLst>
                    <a:ext uri="{FF2B5EF4-FFF2-40B4-BE49-F238E27FC236}">
                      <a16:creationId xmlns:a16="http://schemas.microsoft.com/office/drawing/2014/main" id="{870D16C2-4046-64F0-CEF5-5A21C4CF35BA}"/>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47">
              <a:extLst>
                <a:ext uri="{FF2B5EF4-FFF2-40B4-BE49-F238E27FC236}">
                  <a16:creationId xmlns:a16="http://schemas.microsoft.com/office/drawing/2014/main" id="{E263AB8D-84C4-B794-BA2D-79FB43A65077}"/>
                </a:ext>
              </a:extLst>
            </p:cNvPr>
            <p:cNvGrpSpPr/>
            <p:nvPr/>
          </p:nvGrpSpPr>
          <p:grpSpPr>
            <a:xfrm>
              <a:off x="1420090" y="2123704"/>
              <a:ext cx="1371600" cy="242455"/>
              <a:chOff x="1447800" y="7148945"/>
              <a:chExt cx="2885704" cy="938151"/>
            </a:xfrm>
          </p:grpSpPr>
          <p:grpSp>
            <p:nvGrpSpPr>
              <p:cNvPr id="66" name="Group 39">
                <a:extLst>
                  <a:ext uri="{FF2B5EF4-FFF2-40B4-BE49-F238E27FC236}">
                    <a16:creationId xmlns:a16="http://schemas.microsoft.com/office/drawing/2014/main" id="{5E159AC9-1950-2B14-06F2-5A387FEF31E1}"/>
                  </a:ext>
                </a:extLst>
              </p:cNvPr>
              <p:cNvGrpSpPr/>
              <p:nvPr/>
            </p:nvGrpSpPr>
            <p:grpSpPr>
              <a:xfrm>
                <a:off x="3571504" y="7148945"/>
                <a:ext cx="762000" cy="914400"/>
                <a:chOff x="1447800" y="7162800"/>
                <a:chExt cx="762000" cy="914400"/>
              </a:xfrm>
            </p:grpSpPr>
            <p:grpSp>
              <p:nvGrpSpPr>
                <p:cNvPr id="151" name="Group 25">
                  <a:extLst>
                    <a:ext uri="{FF2B5EF4-FFF2-40B4-BE49-F238E27FC236}">
                      <a16:creationId xmlns:a16="http://schemas.microsoft.com/office/drawing/2014/main" id="{1C54A9A0-1757-5D08-CA48-6D64FCA83B53}"/>
                    </a:ext>
                  </a:extLst>
                </p:cNvPr>
                <p:cNvGrpSpPr/>
                <p:nvPr/>
              </p:nvGrpSpPr>
              <p:grpSpPr>
                <a:xfrm>
                  <a:off x="1447800" y="7162800"/>
                  <a:ext cx="762000" cy="914400"/>
                  <a:chOff x="3276600" y="990600"/>
                  <a:chExt cx="762000" cy="914400"/>
                </a:xfrm>
              </p:grpSpPr>
              <p:sp>
                <p:nvSpPr>
                  <p:cNvPr id="153" name="Oval 152">
                    <a:extLst>
                      <a:ext uri="{FF2B5EF4-FFF2-40B4-BE49-F238E27FC236}">
                        <a16:creationId xmlns:a16="http://schemas.microsoft.com/office/drawing/2014/main" id="{6FC601C8-129A-31F2-D423-07194D9E8091}"/>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96">
                    <a:extLst>
                      <a:ext uri="{FF2B5EF4-FFF2-40B4-BE49-F238E27FC236}">
                        <a16:creationId xmlns:a16="http://schemas.microsoft.com/office/drawing/2014/main" id="{8C975010-9D45-9EC5-41EC-9559CCFA9633}"/>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Diamond 151">
                  <a:extLst>
                    <a:ext uri="{FF2B5EF4-FFF2-40B4-BE49-F238E27FC236}">
                      <a16:creationId xmlns:a16="http://schemas.microsoft.com/office/drawing/2014/main" id="{B5E8D369-2143-5067-AC3E-196FAFAC96E9}"/>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2">
                <a:extLst>
                  <a:ext uri="{FF2B5EF4-FFF2-40B4-BE49-F238E27FC236}">
                    <a16:creationId xmlns:a16="http://schemas.microsoft.com/office/drawing/2014/main" id="{686BCC76-A42F-3257-08E0-F7A1F908CF50}"/>
                  </a:ext>
                </a:extLst>
              </p:cNvPr>
              <p:cNvGrpSpPr/>
              <p:nvPr/>
            </p:nvGrpSpPr>
            <p:grpSpPr>
              <a:xfrm>
                <a:off x="2514599" y="7172696"/>
                <a:ext cx="1129975" cy="914400"/>
                <a:chOff x="1447800" y="7162800"/>
                <a:chExt cx="1129975" cy="914400"/>
              </a:xfrm>
            </p:grpSpPr>
            <p:grpSp>
              <p:nvGrpSpPr>
                <p:cNvPr id="145" name="Group 25">
                  <a:extLst>
                    <a:ext uri="{FF2B5EF4-FFF2-40B4-BE49-F238E27FC236}">
                      <a16:creationId xmlns:a16="http://schemas.microsoft.com/office/drawing/2014/main" id="{E83AB025-C284-7688-95CB-5700A37E0608}"/>
                    </a:ext>
                  </a:extLst>
                </p:cNvPr>
                <p:cNvGrpSpPr/>
                <p:nvPr/>
              </p:nvGrpSpPr>
              <p:grpSpPr>
                <a:xfrm>
                  <a:off x="1447800" y="7162800"/>
                  <a:ext cx="762000" cy="914400"/>
                  <a:chOff x="3276600" y="990600"/>
                  <a:chExt cx="762000" cy="914400"/>
                </a:xfrm>
              </p:grpSpPr>
              <p:sp>
                <p:nvSpPr>
                  <p:cNvPr id="149" name="Oval 148">
                    <a:extLst>
                      <a:ext uri="{FF2B5EF4-FFF2-40B4-BE49-F238E27FC236}">
                        <a16:creationId xmlns:a16="http://schemas.microsoft.com/office/drawing/2014/main" id="{492E5A08-2FA9-DAAE-EFD9-64500D47A267}"/>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92">
                    <a:extLst>
                      <a:ext uri="{FF2B5EF4-FFF2-40B4-BE49-F238E27FC236}">
                        <a16:creationId xmlns:a16="http://schemas.microsoft.com/office/drawing/2014/main" id="{C6E2B706-AB43-4C7D-9B4D-51E63A793CE8}"/>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Quad Arrow 188">
                  <a:extLst>
                    <a:ext uri="{FF2B5EF4-FFF2-40B4-BE49-F238E27FC236}">
                      <a16:creationId xmlns:a16="http://schemas.microsoft.com/office/drawing/2014/main" id="{8ABB9FD0-A9CE-ED7E-9EC0-EF18585A9465}"/>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a:extLst>
                    <a:ext uri="{FF2B5EF4-FFF2-40B4-BE49-F238E27FC236}">
                      <a16:creationId xmlns:a16="http://schemas.microsoft.com/office/drawing/2014/main" id="{11F488CE-CA42-6614-3086-1B510D80E230}"/>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6C68DAA3-A14D-C9B1-AE88-565E82D511E0}"/>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31">
                <a:extLst>
                  <a:ext uri="{FF2B5EF4-FFF2-40B4-BE49-F238E27FC236}">
                    <a16:creationId xmlns:a16="http://schemas.microsoft.com/office/drawing/2014/main" id="{8A2C62E9-0435-A32C-D567-EFEF99A111AB}"/>
                  </a:ext>
                </a:extLst>
              </p:cNvPr>
              <p:cNvGrpSpPr/>
              <p:nvPr/>
            </p:nvGrpSpPr>
            <p:grpSpPr>
              <a:xfrm>
                <a:off x="1447800" y="7162800"/>
                <a:ext cx="1129975" cy="914400"/>
                <a:chOff x="1447800" y="7162800"/>
                <a:chExt cx="1129975" cy="914400"/>
              </a:xfrm>
            </p:grpSpPr>
            <p:grpSp>
              <p:nvGrpSpPr>
                <p:cNvPr id="69" name="Group 25">
                  <a:extLst>
                    <a:ext uri="{FF2B5EF4-FFF2-40B4-BE49-F238E27FC236}">
                      <a16:creationId xmlns:a16="http://schemas.microsoft.com/office/drawing/2014/main" id="{5432D333-3276-0939-6FE4-1E6C685C42DA}"/>
                    </a:ext>
                  </a:extLst>
                </p:cNvPr>
                <p:cNvGrpSpPr/>
                <p:nvPr/>
              </p:nvGrpSpPr>
              <p:grpSpPr>
                <a:xfrm>
                  <a:off x="1447800" y="7162800"/>
                  <a:ext cx="762000" cy="914400"/>
                  <a:chOff x="3276600" y="990600"/>
                  <a:chExt cx="762000" cy="914400"/>
                </a:xfrm>
              </p:grpSpPr>
              <p:sp>
                <p:nvSpPr>
                  <p:cNvPr id="143" name="Oval 142">
                    <a:extLst>
                      <a:ext uri="{FF2B5EF4-FFF2-40B4-BE49-F238E27FC236}">
                        <a16:creationId xmlns:a16="http://schemas.microsoft.com/office/drawing/2014/main" id="{CAAFBDE0-813E-332D-C08D-ABA3EACD34B8}"/>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86">
                    <a:extLst>
                      <a:ext uri="{FF2B5EF4-FFF2-40B4-BE49-F238E27FC236}">
                        <a16:creationId xmlns:a16="http://schemas.microsoft.com/office/drawing/2014/main" id="{FE1FBF62-D568-2404-8EE6-B7CACC1DC6B6}"/>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Quad Arrow 182">
                  <a:extLst>
                    <a:ext uri="{FF2B5EF4-FFF2-40B4-BE49-F238E27FC236}">
                      <a16:creationId xmlns:a16="http://schemas.microsoft.com/office/drawing/2014/main" id="{1AE9977B-A38C-4B85-1C14-9A66A374BF1B}"/>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a:extLst>
                    <a:ext uri="{FF2B5EF4-FFF2-40B4-BE49-F238E27FC236}">
                      <a16:creationId xmlns:a16="http://schemas.microsoft.com/office/drawing/2014/main" id="{47051B45-A677-B58A-233F-D6AD4B7AA03C}"/>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BC3DDDC1-D787-17F1-5201-59B9E350212C}"/>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0" name="Group 69"/>
          <p:cNvGrpSpPr/>
          <p:nvPr/>
        </p:nvGrpSpPr>
        <p:grpSpPr>
          <a:xfrm rot="798704">
            <a:off x="1847195" y="3791608"/>
            <a:ext cx="1246315" cy="1638182"/>
            <a:chOff x="1600200" y="4114800"/>
            <a:chExt cx="1246315" cy="1638182"/>
          </a:xfrm>
        </p:grpSpPr>
        <p:grpSp>
          <p:nvGrpSpPr>
            <p:cNvPr id="71" name="Group 16"/>
            <p:cNvGrpSpPr/>
            <p:nvPr/>
          </p:nvGrpSpPr>
          <p:grpSpPr>
            <a:xfrm>
              <a:off x="1600200" y="4114800"/>
              <a:ext cx="1246315" cy="1638182"/>
              <a:chOff x="914400" y="1143000"/>
              <a:chExt cx="4572000" cy="6553200"/>
            </a:xfrm>
          </p:grpSpPr>
          <p:grpSp>
            <p:nvGrpSpPr>
              <p:cNvPr id="73" name="Group 1"/>
              <p:cNvGrpSpPr/>
              <p:nvPr/>
            </p:nvGrpSpPr>
            <p:grpSpPr>
              <a:xfrm>
                <a:off x="914400" y="1143000"/>
                <a:ext cx="4572000" cy="6553200"/>
                <a:chOff x="838200" y="1371600"/>
                <a:chExt cx="1524000" cy="1752600"/>
              </a:xfrm>
            </p:grpSpPr>
            <p:sp>
              <p:nvSpPr>
                <p:cNvPr id="78"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4"/>
                <p:cNvSpPr/>
                <p:nvPr/>
              </p:nvSpPr>
              <p:spPr>
                <a:xfrm>
                  <a:off x="1143000" y="13716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4"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ame 75"/>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1988662" y="4309435"/>
              <a:ext cx="695994" cy="523220"/>
            </a:xfrm>
            <a:prstGeom prst="rect">
              <a:avLst/>
            </a:prstGeom>
            <a:noFill/>
          </p:spPr>
          <p:txBody>
            <a:bodyPr wrap="square" rtlCol="0">
              <a:spAutoFit/>
            </a:bodyPr>
            <a:lstStyle/>
            <a:p>
              <a:pPr algn="ctr"/>
              <a:endParaRPr lang="en-US" sz="2800" dirty="0">
                <a:latin typeface="Comic Sans MS" pitchFamily="66" charset="0"/>
              </a:endParaRPr>
            </a:p>
          </p:txBody>
        </p:sp>
      </p:grpSp>
    </p:spTree>
    <p:extLst>
      <p:ext uri="{BB962C8B-B14F-4D97-AF65-F5344CB8AC3E}">
        <p14:creationId xmlns:p14="http://schemas.microsoft.com/office/powerpoint/2010/main" val="38364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521 -0.0162 L 0.00521 -0.0162 C 0.00743 -0.01828 0.0099 -0.01991 0.01198 -0.02245 C 0.01289 -0.02361 0.01289 -0.02592 0.01381 -0.02708 C 0.01498 -0.0287 0.01888 -0.03055 0.02071 -0.03171 C 0.03138 -0.03889 0.01928 -0.03078 0.02839 -0.03773 C 0.0293 -0.03842 0.03021 -0.03866 0.03099 -0.03935 C 0.04063 -0.04583 0.02969 -0.03912 0.0405 -0.04537 C 0.04219 -0.04791 0.04375 -0.05116 0.04571 -0.05324 C 0.05274 -0.05995 0.04961 -0.0537 0.0543 -0.05764 C 0.05521 -0.05856 0.05586 -0.06018 0.05691 -0.06088 C 0.05886 -0.06227 0.06094 -0.0625 0.06289 -0.06389 C 0.06407 -0.06458 0.06524 -0.06597 0.06641 -0.0669 C 0.06719 -0.06759 0.0681 -0.06782 0.06888 -0.06852 C 0.07019 -0.06944 0.0711 -0.07083 0.0724 -0.07153 C 0.07526 -0.07291 0.08099 -0.07453 0.08099 -0.07453 C 0.08555 -0.08009 0.08151 -0.07592 0.08698 -0.07916 C 0.08855 -0.08009 0.08985 -0.08148 0.09141 -0.08217 C 0.09467 -0.08426 0.09636 -0.08403 0.1 -0.08541 C 0.10235 -0.08611 0.10456 -0.0875 0.10691 -0.08842 C 0.11237 -0.09028 0.10977 -0.08935 0.11459 -0.09143 C 0.12474 -0.10046 0.11433 -0.09259 0.12839 -0.09768 C 0.12995 -0.09815 0.13125 -0.09977 0.13269 -0.10069 C 0.13386 -0.10139 0.13503 -0.10162 0.1362 -0.10231 C 0.13855 -0.1037 0.14063 -0.10578 0.1431 -0.10671 C 0.15013 -0.10995 0.14467 -0.10671 0.15079 -0.10995 C 0.1517 -0.11041 0.15261 -0.11111 0.15339 -0.11134 C 0.15717 -0.11296 0.16107 -0.11342 0.16459 -0.11597 C 0.17813 -0.12569 0.1612 -0.11412 0.1724 -0.1206 C 0.17383 -0.12153 0.17526 -0.12268 0.1767 -0.12361 C 0.1793 -0.12523 0.18204 -0.12616 0.18451 -0.12824 C 0.18555 -0.1294 0.18672 -0.13078 0.18789 -0.13125 C 0.18985 -0.13241 0.19193 -0.13217 0.19388 -0.13287 C 0.19506 -0.13333 0.19623 -0.13403 0.1974 -0.13449 C 0.19935 -0.13518 0.20144 -0.13518 0.20339 -0.13588 C 0.20573 -0.1368 0.20808 -0.13773 0.21029 -0.13912 C 0.21198 -0.14004 0.21368 -0.14143 0.2155 -0.14213 C 0.21849 -0.14305 0.22045 -0.14375 0.22331 -0.14514 C 0.22409 -0.1456 0.225 -0.14629 0.22579 -0.14676 C 0.22787 -0.14745 0.22982 -0.14768 0.23191 -0.14815 C 0.23933 -0.15347 0.23295 -0.14953 0.24141 -0.15278 C 0.24362 -0.1537 0.24584 -0.15532 0.24831 -0.15578 C 0.26342 -0.15879 0.25339 -0.15717 0.27839 -0.15903 C 0.30456 -0.16366 0.27201 -0.15764 0.29388 -0.16203 C 0.29688 -0.1625 0.29974 -0.16273 0.30261 -0.16366 C 0.30547 -0.16435 0.30821 -0.16643 0.3112 -0.16666 C 0.34831 -0.17037 0.33125 -0.16898 0.36211 -0.17129 C 0.36511 -0.17199 0.37383 -0.17384 0.3767 -0.1743 C 0.38164 -0.175 0.38646 -0.17523 0.39141 -0.17592 C 0.39401 -0.17616 0.39649 -0.17708 0.39909 -0.17731 C 0.41198 -0.17916 0.43529 -0.18032 0.44571 -0.18032 L 0.59401 -0.18032 L 0.59401 -0.18032 " pathEditMode="relative" ptsTypes="AAAAAAAAAAAAAAAAAAAAAAAAAAAAAAAAAAAAAAAAAAAAAAAAAAAAA">
                                      <p:cBhvr>
                                        <p:cTn id="8" dur="2000" fill="hold"/>
                                        <p:tgtEl>
                                          <p:spTgt spid="70"/>
                                        </p:tgtEl>
                                        <p:attrNameLst>
                                          <p:attrName>ppt_x</p:attrName>
                                          <p:attrName>ppt_y</p:attrName>
                                        </p:attrNameLst>
                                      </p:cBhvr>
                                    </p:animMotion>
                                  </p:childTnLst>
                                </p:cTn>
                              </p:par>
                              <p:par>
                                <p:cTn id="9" presetID="26"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D01598-2B86-4D4E-AA4B-6447D38A3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646331"/>
          </a:xfrm>
          <a:prstGeom prst="rect">
            <a:avLst/>
          </a:prstGeom>
          <a:noFill/>
        </p:spPr>
        <p:txBody>
          <a:bodyPr wrap="square" rtlCol="0">
            <a:spAutoFit/>
          </a:bodyPr>
          <a:lstStyle/>
          <a:p>
            <a:pPr algn="ctr"/>
            <a:r>
              <a:rPr lang="en-US" sz="3600" dirty="0">
                <a:latin typeface="Arial Black" pitchFamily="34" charset="0"/>
              </a:rPr>
              <a:t>Adieu</a:t>
            </a:r>
            <a:endParaRPr lang="en-US" sz="3600" dirty="0"/>
          </a:p>
        </p:txBody>
      </p:sp>
      <p:sp>
        <p:nvSpPr>
          <p:cNvPr id="8" name="TextBox 7"/>
          <p:cNvSpPr txBox="1"/>
          <p:nvPr/>
        </p:nvSpPr>
        <p:spPr>
          <a:xfrm>
            <a:off x="143256" y="6550223"/>
            <a:ext cx="9144000" cy="307777"/>
          </a:xfrm>
          <a:prstGeom prst="rect">
            <a:avLst/>
          </a:prstGeom>
          <a:noFill/>
        </p:spPr>
        <p:txBody>
          <a:bodyPr wrap="square" rtlCol="0">
            <a:spAutoFit/>
          </a:bodyPr>
          <a:lstStyle/>
          <a:p>
            <a:r>
              <a:rPr lang="en-US" sz="1400" dirty="0"/>
              <a:t>Jacob 7:27</a:t>
            </a:r>
          </a:p>
        </p:txBody>
      </p:sp>
      <p:sp>
        <p:nvSpPr>
          <p:cNvPr id="9" name="TextBox 8"/>
          <p:cNvSpPr txBox="1"/>
          <p:nvPr/>
        </p:nvSpPr>
        <p:spPr>
          <a:xfrm>
            <a:off x="320040" y="533401"/>
            <a:ext cx="5852160" cy="2862322"/>
          </a:xfrm>
          <a:prstGeom prst="rect">
            <a:avLst/>
          </a:prstGeom>
          <a:noFill/>
        </p:spPr>
        <p:txBody>
          <a:bodyPr wrap="square" rtlCol="0">
            <a:spAutoFit/>
          </a:bodyPr>
          <a:lstStyle/>
          <a:p>
            <a:pPr fontAlgn="base"/>
            <a:r>
              <a:rPr lang="en-US" i="1" dirty="0"/>
              <a:t>Adieu-</a:t>
            </a:r>
          </a:p>
          <a:p>
            <a:pPr fontAlgn="base"/>
            <a:r>
              <a:rPr lang="en-US" dirty="0"/>
              <a:t>“Some anti-LDS critics of the Book of Mormon have raised the question as to how Jacob could possibly have used such a word as </a:t>
            </a:r>
            <a:r>
              <a:rPr lang="en-US" i="1" dirty="0"/>
              <a:t>adieu</a:t>
            </a:r>
            <a:r>
              <a:rPr lang="en-US" dirty="0"/>
              <a:t> when this word clearly comes from the French language, which was not developed until hundreds of years after the time of Jacob. Such critics evidently overlook the fact that the Book of Mormon is translation literature, and Joseph Smith felt free in his translation to use any words familiar to himself and his readers that would best convey the meaning of the original author. </a:t>
            </a:r>
          </a:p>
        </p:txBody>
      </p:sp>
      <p:sp>
        <p:nvSpPr>
          <p:cNvPr id="10" name="TextBox 9"/>
          <p:cNvSpPr txBox="1"/>
          <p:nvPr/>
        </p:nvSpPr>
        <p:spPr>
          <a:xfrm>
            <a:off x="5779008" y="3797808"/>
            <a:ext cx="5724144" cy="2585323"/>
          </a:xfrm>
          <a:prstGeom prst="rect">
            <a:avLst/>
          </a:prstGeom>
          <a:noFill/>
        </p:spPr>
        <p:txBody>
          <a:bodyPr wrap="square" rtlCol="0">
            <a:spAutoFit/>
          </a:bodyPr>
          <a:lstStyle/>
          <a:p>
            <a:pPr fontAlgn="base"/>
            <a:r>
              <a:rPr lang="en-US" dirty="0"/>
              <a:t>…there is a Hebrew word </a:t>
            </a:r>
            <a:r>
              <a:rPr lang="en-US" i="1" dirty="0" err="1"/>
              <a:t>Lehitra’ot</a:t>
            </a:r>
            <a:r>
              <a:rPr lang="en-US" dirty="0"/>
              <a:t>, which has essentially the same meaning in Hebrew as the word </a:t>
            </a:r>
            <a:r>
              <a:rPr lang="en-US" i="1" dirty="0"/>
              <a:t>adieu</a:t>
            </a:r>
            <a:r>
              <a:rPr lang="en-US" dirty="0"/>
              <a:t> has in French. Both of these words are much more than a simple farewell; they include the idea of a blessing. </a:t>
            </a:r>
          </a:p>
          <a:p>
            <a:pPr fontAlgn="base"/>
            <a:r>
              <a:rPr lang="en-US" dirty="0"/>
              <a:t>Would it be unreasonable to remind these critics that </a:t>
            </a:r>
            <a:r>
              <a:rPr lang="en-US" i="1" dirty="0"/>
              <a:t>none of the words </a:t>
            </a:r>
            <a:r>
              <a:rPr lang="en-US" dirty="0"/>
              <a:t>contained in the English translation of the book of Jacob were used by Jacob himself? These words all come from the English language, which did not come into existence until long after Jacob’s time!” Daniel H. Ludlow</a:t>
            </a:r>
          </a:p>
        </p:txBody>
      </p:sp>
      <p:pic>
        <p:nvPicPr>
          <p:cNvPr id="3" name="Picture 2">
            <a:extLst>
              <a:ext uri="{FF2B5EF4-FFF2-40B4-BE49-F238E27FC236}">
                <a16:creationId xmlns:a16="http://schemas.microsoft.com/office/drawing/2014/main" id="{5FB6BAF3-F0D2-4425-BCD1-71BCF8FC7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248" y="540067"/>
            <a:ext cx="4136326" cy="2524219"/>
          </a:xfrm>
          <a:prstGeom prst="rect">
            <a:avLst/>
          </a:prstGeom>
        </p:spPr>
      </p:pic>
      <p:pic>
        <p:nvPicPr>
          <p:cNvPr id="6" name="Picture 5">
            <a:extLst>
              <a:ext uri="{FF2B5EF4-FFF2-40B4-BE49-F238E27FC236}">
                <a16:creationId xmlns:a16="http://schemas.microsoft.com/office/drawing/2014/main" id="{AB19623A-A289-4F32-A9CD-E10C13C0A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32" y="3529208"/>
            <a:ext cx="4556836" cy="3024449"/>
          </a:xfrm>
          <a:prstGeom prst="rect">
            <a:avLst/>
          </a:prstGeom>
        </p:spPr>
      </p:pic>
      <p:pic>
        <p:nvPicPr>
          <p:cNvPr id="12" name="Picture 11">
            <a:extLst>
              <a:ext uri="{FF2B5EF4-FFF2-40B4-BE49-F238E27FC236}">
                <a16:creationId xmlns:a16="http://schemas.microsoft.com/office/drawing/2014/main" id="{A2460486-ABA1-454C-817A-65FB2AF6F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3904" y="5747004"/>
            <a:ext cx="691896" cy="1037844"/>
          </a:xfrm>
          <a:prstGeom prst="rect">
            <a:avLst/>
          </a:prstGeom>
        </p:spPr>
      </p:pic>
    </p:spTree>
    <p:extLst>
      <p:ext uri="{BB962C8B-B14F-4D97-AF65-F5344CB8AC3E}">
        <p14:creationId xmlns:p14="http://schemas.microsoft.com/office/powerpoint/2010/main" val="36830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480DE8-6592-485F-9F5D-1D452F83B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134112" y="240793"/>
            <a:ext cx="8534400" cy="5632311"/>
          </a:xfrm>
          <a:prstGeom prst="rect">
            <a:avLst/>
          </a:prstGeom>
          <a:noFill/>
        </p:spPr>
        <p:txBody>
          <a:bodyPr wrap="square" rtlCol="0">
            <a:spAutoFit/>
          </a:bodyPr>
          <a:lstStyle/>
          <a:p>
            <a:r>
              <a:rPr lang="en-US" sz="2000" dirty="0"/>
              <a:t>Sources:</a:t>
            </a:r>
          </a:p>
          <a:p>
            <a:endParaRPr lang="en-US" sz="2000" dirty="0"/>
          </a:p>
          <a:p>
            <a:r>
              <a:rPr lang="en-US" sz="2000" dirty="0"/>
              <a:t>Elder Robert D. Hales </a:t>
            </a:r>
            <a:r>
              <a:rPr lang="en-US" sz="2000" i="1" dirty="0"/>
              <a:t>Christian Courage</a:t>
            </a:r>
            <a:r>
              <a:rPr lang="en-US" sz="2000" dirty="0"/>
              <a:t>: </a:t>
            </a:r>
            <a:r>
              <a:rPr lang="en-US" sz="2000" i="1" dirty="0"/>
              <a:t>The Price of Discipleship,</a:t>
            </a:r>
            <a:r>
              <a:rPr lang="en-US" sz="2000" dirty="0"/>
              <a:t> Ensign or Liahona</a:t>
            </a:r>
            <a:r>
              <a:rPr lang="en-US" sz="2000" i="1" dirty="0"/>
              <a:t>,</a:t>
            </a:r>
            <a:r>
              <a:rPr lang="en-US" sz="2000" dirty="0"/>
              <a:t> Nov. 2008, 72</a:t>
            </a:r>
          </a:p>
          <a:p>
            <a:endParaRPr lang="en-US" sz="2000" dirty="0"/>
          </a:p>
          <a:p>
            <a:r>
              <a:rPr lang="en-US" sz="2000" dirty="0"/>
              <a:t>Joseph Fielding </a:t>
            </a:r>
            <a:r>
              <a:rPr lang="en-US" sz="2000" dirty="0" err="1"/>
              <a:t>McConkie</a:t>
            </a:r>
            <a:r>
              <a:rPr lang="en-US" sz="2000" dirty="0"/>
              <a:t> and Robert L. Millet </a:t>
            </a:r>
            <a:r>
              <a:rPr lang="en-US" sz="2000" i="1" dirty="0"/>
              <a:t>Doctrinal Commentary on the Book of Mormon </a:t>
            </a:r>
            <a:r>
              <a:rPr lang="en-US" sz="2000" dirty="0"/>
              <a:t>Vol. 2 pg 84-89</a:t>
            </a:r>
          </a:p>
          <a:p>
            <a:endParaRPr lang="en-US" sz="2000" dirty="0"/>
          </a:p>
          <a:p>
            <a:r>
              <a:rPr lang="en-US" sz="2000" dirty="0"/>
              <a:t>Bruce R. </a:t>
            </a:r>
            <a:r>
              <a:rPr lang="en-US" sz="2000" dirty="0" err="1"/>
              <a:t>McConkie</a:t>
            </a:r>
            <a:r>
              <a:rPr lang="en-US" sz="2000" dirty="0"/>
              <a:t> </a:t>
            </a:r>
            <a:r>
              <a:rPr lang="en-US" sz="2000" i="1" dirty="0"/>
              <a:t>Mormon Doctri</a:t>
            </a:r>
            <a:r>
              <a:rPr lang="en-US" sz="2000" dirty="0"/>
              <a:t>ne p. 712</a:t>
            </a:r>
          </a:p>
          <a:p>
            <a:endParaRPr lang="en-US" sz="2000" dirty="0"/>
          </a:p>
          <a:p>
            <a:r>
              <a:rPr lang="en-US" sz="2000" dirty="0"/>
              <a:t>Robert D. Hales </a:t>
            </a:r>
            <a:r>
              <a:rPr lang="en-US" sz="2000" i="1" dirty="0"/>
              <a:t>Christian Courage: The Price of Discipleship</a:t>
            </a:r>
            <a:r>
              <a:rPr lang="en-US" sz="2000" dirty="0"/>
              <a:t>, 72–73; italics in original  </a:t>
            </a:r>
          </a:p>
          <a:p>
            <a:endParaRPr lang="en-US" sz="2000" dirty="0"/>
          </a:p>
          <a:p>
            <a:r>
              <a:rPr lang="en-US" sz="2000" dirty="0"/>
              <a:t>Dieter F. </a:t>
            </a:r>
            <a:r>
              <a:rPr lang="en-US" sz="2000" dirty="0" err="1"/>
              <a:t>Uchtdorf</a:t>
            </a:r>
            <a:r>
              <a:rPr lang="en-US" sz="2000" dirty="0"/>
              <a:t> </a:t>
            </a:r>
            <a:r>
              <a:rPr lang="en-US" sz="2000" i="1" dirty="0"/>
              <a:t>The Reflection in the Water </a:t>
            </a:r>
            <a:r>
              <a:rPr lang="en-US" sz="2000" dirty="0"/>
              <a:t>[Church Educational System fireside for young adults, Nov. 1, 2009]</a:t>
            </a:r>
          </a:p>
          <a:p>
            <a:endParaRPr lang="en-US" sz="2000" dirty="0"/>
          </a:p>
          <a:p>
            <a:r>
              <a:rPr lang="en-US" sz="2000" dirty="0"/>
              <a:t>Daniel H. Ludlow </a:t>
            </a:r>
            <a:r>
              <a:rPr lang="en-US" sz="2000" i="1" dirty="0"/>
              <a:t>A Companion to Your Study of the Book of Mormon </a:t>
            </a:r>
            <a:r>
              <a:rPr lang="en-US" sz="2000" dirty="0"/>
              <a:t>p. 163 </a:t>
            </a:r>
          </a:p>
          <a:p>
            <a:endParaRPr lang="en-US" sz="2000" dirty="0"/>
          </a:p>
        </p:txBody>
      </p:sp>
      <p:sp>
        <p:nvSpPr>
          <p:cNvPr id="24" name="Footer Placeholder 14">
            <a:extLst>
              <a:ext uri="{FF2B5EF4-FFF2-40B4-BE49-F238E27FC236}">
                <a16:creationId xmlns:a16="http://schemas.microsoft.com/office/drawing/2014/main" id="{170FCFBF-9FF4-472F-B165-CBEA29A77620}"/>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627943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0"/>
            <a:ext cx="8001000" cy="369332"/>
          </a:xfrm>
          <a:prstGeom prst="rect">
            <a:avLst/>
          </a:prstGeom>
          <a:noFill/>
        </p:spPr>
        <p:txBody>
          <a:bodyPr wrap="square" rtlCol="0">
            <a:spAutoFit/>
          </a:bodyPr>
          <a:lstStyle/>
          <a:p>
            <a:r>
              <a:rPr lang="en-US" dirty="0"/>
              <a:t>Commentary on Interaction between Sherem and Jacob (JFM and RLM)</a:t>
            </a:r>
          </a:p>
        </p:txBody>
      </p:sp>
      <p:sp>
        <p:nvSpPr>
          <p:cNvPr id="3" name="TextBox 2"/>
          <p:cNvSpPr txBox="1"/>
          <p:nvPr/>
        </p:nvSpPr>
        <p:spPr>
          <a:xfrm>
            <a:off x="1588655" y="399474"/>
            <a:ext cx="4495800" cy="6340197"/>
          </a:xfrm>
          <a:prstGeom prst="rect">
            <a:avLst/>
          </a:prstGeom>
          <a:noFill/>
        </p:spPr>
        <p:txBody>
          <a:bodyPr wrap="square" rtlCol="0">
            <a:spAutoFit/>
          </a:bodyPr>
          <a:lstStyle/>
          <a:p>
            <a:r>
              <a:rPr lang="en-US" sz="1400" dirty="0"/>
              <a:t>Vs. 6—Sherem </a:t>
            </a:r>
            <a:r>
              <a:rPr lang="en-US" sz="1400" i="1" dirty="0"/>
              <a:t>correctly</a:t>
            </a:r>
            <a:r>
              <a:rPr lang="en-US" sz="1400" dirty="0"/>
              <a:t> observes that the gospel is the doctrine of Christ.</a:t>
            </a:r>
          </a:p>
          <a:p>
            <a:endParaRPr lang="en-US" sz="1400" dirty="0"/>
          </a:p>
          <a:p>
            <a:r>
              <a:rPr lang="en-US" sz="1400" dirty="0"/>
              <a:t>Vs. 7 It is strange that Sherem, an anti-Christ would argue for the sufficiency of the law of Moses when, in fact, the law was given by god to point toward the coming of Christ. </a:t>
            </a:r>
          </a:p>
          <a:p>
            <a:r>
              <a:rPr lang="en-US" sz="1400" dirty="0"/>
              <a:t>—Sherem uses the Law of Moses to deny the principle of revelation</a:t>
            </a:r>
          </a:p>
          <a:p>
            <a:r>
              <a:rPr lang="en-US" sz="1400" dirty="0"/>
              <a:t>--Those who have opposed the Prince of Truth have maintained the same ironic and inconsistent arguments. </a:t>
            </a:r>
          </a:p>
          <a:p>
            <a:r>
              <a:rPr lang="en-US" sz="1400" dirty="0"/>
              <a:t>Hence: Christians reject modern revelation in the name of the Bible—see Alma 30:13,15,24,26</a:t>
            </a:r>
          </a:p>
          <a:p>
            <a:endParaRPr lang="en-US" sz="1400" dirty="0"/>
          </a:p>
          <a:p>
            <a:r>
              <a:rPr lang="en-US" sz="1400" dirty="0"/>
              <a:t>Vs. 9 What Sherem really means is ‘If there should be a Christ—here and now, one that I can see and feel and hear, one which requires no faith or hope—then I would not deny him; I would believe.’ Proof is the last thing that those demanding it really desire. The louder the shouts for evidence, the less the inclination to accept it. </a:t>
            </a:r>
          </a:p>
          <a:p>
            <a:r>
              <a:rPr lang="en-US" sz="1400" dirty="0"/>
              <a:t>--The doubter errs through generalizing beyond his own experiences. What he has not experienced, no one else can. Because he does not know, no one knows, because he cannot feel, surely no on has felt. Those who dare not believe dare not allow others to believe (see Alma 30:48)</a:t>
            </a:r>
          </a:p>
          <a:p>
            <a:endParaRPr lang="en-US" sz="1400" dirty="0"/>
          </a:p>
          <a:p>
            <a:r>
              <a:rPr lang="en-US" sz="1400" dirty="0"/>
              <a:t>--Sherem did not search for truth…he searched for justification, not sanctification. </a:t>
            </a:r>
          </a:p>
          <a:p>
            <a:endParaRPr lang="en-US" sz="1400" dirty="0"/>
          </a:p>
          <a:p>
            <a:r>
              <a:rPr lang="en-US" sz="1400" dirty="0"/>
              <a:t>Vs. 14 Sherem is unworthy of a confirming sign.</a:t>
            </a:r>
          </a:p>
        </p:txBody>
      </p:sp>
      <p:sp>
        <p:nvSpPr>
          <p:cNvPr id="4" name="TextBox 3"/>
          <p:cNvSpPr txBox="1"/>
          <p:nvPr/>
        </p:nvSpPr>
        <p:spPr>
          <a:xfrm>
            <a:off x="6091382" y="397165"/>
            <a:ext cx="4495800" cy="6340197"/>
          </a:xfrm>
          <a:prstGeom prst="rect">
            <a:avLst/>
          </a:prstGeom>
          <a:noFill/>
        </p:spPr>
        <p:txBody>
          <a:bodyPr wrap="square" rtlCol="0">
            <a:spAutoFit/>
          </a:bodyPr>
          <a:lstStyle/>
          <a:p>
            <a:r>
              <a:rPr lang="en-US" sz="1400" dirty="0"/>
              <a:t>Vs. 8 Outpouring of Spirit—an expression for receiving the Spirit in rich abundance, of receiving the power and direction of the Holy Ghost</a:t>
            </a:r>
          </a:p>
          <a:p>
            <a:endParaRPr lang="en-US" sz="1400" dirty="0"/>
          </a:p>
          <a:p>
            <a:r>
              <a:rPr lang="en-US" sz="1400" dirty="0"/>
              <a:t>Vs. 10-11 it is one thing to read the scriptures and quite another to understand them. To fully comprehend the message of scripture one must become acquainted with all that God has reveled. To grasp the full meaning of scripture one must enjoy the same spirit of inspiration which actuated the original writer…persons in this day must seek that level of holiness which would allow them to receive the intent and content of that written by holy men of old. (see 2 Peter 1:20-21) </a:t>
            </a:r>
          </a:p>
          <a:p>
            <a:endParaRPr lang="en-US" sz="1400" dirty="0"/>
          </a:p>
          <a:p>
            <a:r>
              <a:rPr lang="en-US" sz="1400" dirty="0"/>
              <a:t>Vs. 12 The Holy Ghost is the source of a sure witness unto all persons in all generation. </a:t>
            </a:r>
          </a:p>
          <a:p>
            <a:endParaRPr lang="en-US" sz="1400" dirty="0"/>
          </a:p>
          <a:p>
            <a:r>
              <a:rPr lang="en-US" sz="1400" dirty="0"/>
              <a:t>Vs. 13 Signs=Miracles or wonders or gifts of the Spirit always follow true believers. Signs may </a:t>
            </a:r>
            <a:r>
              <a:rPr lang="en-US" sz="1400" i="1" dirty="0"/>
              <a:t>“have the effect of strengthening the faith of those who are already spiritually inclined, but their chief purpose is not to convert people to the truth, but to reward and bless those already converted.”</a:t>
            </a:r>
          </a:p>
          <a:p>
            <a:r>
              <a:rPr lang="en-US" sz="1400" i="1" dirty="0"/>
              <a:t>Bruce R. </a:t>
            </a:r>
            <a:r>
              <a:rPr lang="en-US" sz="1400" i="1" dirty="0" err="1"/>
              <a:t>McConkie</a:t>
            </a:r>
            <a:endParaRPr lang="en-US" sz="1400" i="1" dirty="0"/>
          </a:p>
          <a:p>
            <a:r>
              <a:rPr lang="en-US" sz="1400" dirty="0"/>
              <a:t>Jesus taught  Matthew 12:39 -- Signs come by faith, not by man  D&amp;C 63:9-10</a:t>
            </a:r>
          </a:p>
          <a:p>
            <a:endParaRPr lang="en-US" sz="1400" dirty="0"/>
          </a:p>
          <a:p>
            <a:r>
              <a:rPr lang="en-US" sz="1400" dirty="0"/>
              <a:t>Vs. 14 Jacob knew that Sherem knew that the doctrine of Christ was true…this is frequently the case among anti-Christs (Alma 11:24; 30:42)</a:t>
            </a:r>
          </a:p>
        </p:txBody>
      </p:sp>
    </p:spTree>
    <p:extLst>
      <p:ext uri="{BB962C8B-B14F-4D97-AF65-F5344CB8AC3E}">
        <p14:creationId xmlns:p14="http://schemas.microsoft.com/office/powerpoint/2010/main" val="199875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3B54115-B19F-4605-B424-5EBB5772E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0" y="6550223"/>
            <a:ext cx="9144000" cy="307777"/>
          </a:xfrm>
          <a:prstGeom prst="rect">
            <a:avLst/>
          </a:prstGeom>
          <a:noFill/>
        </p:spPr>
        <p:txBody>
          <a:bodyPr wrap="square" rtlCol="0">
            <a:spAutoFit/>
          </a:bodyPr>
          <a:lstStyle/>
          <a:p>
            <a:r>
              <a:rPr lang="en-US" sz="1400" dirty="0"/>
              <a:t>Jacob 7:1</a:t>
            </a:r>
          </a:p>
        </p:txBody>
      </p:sp>
      <p:sp>
        <p:nvSpPr>
          <p:cNvPr id="14" name="TextBox 13"/>
          <p:cNvSpPr txBox="1"/>
          <p:nvPr/>
        </p:nvSpPr>
        <p:spPr>
          <a:xfrm>
            <a:off x="475488" y="1386840"/>
            <a:ext cx="8549640" cy="3785652"/>
          </a:xfrm>
          <a:prstGeom prst="rect">
            <a:avLst/>
          </a:prstGeom>
          <a:noFill/>
        </p:spPr>
        <p:txBody>
          <a:bodyPr wrap="square" rtlCol="0">
            <a:spAutoFit/>
          </a:bodyPr>
          <a:lstStyle/>
          <a:p>
            <a:r>
              <a:rPr lang="en-US" sz="2000" dirty="0"/>
              <a:t>He was a skilled and proud public speaker during the tenure of the prophet Jacob</a:t>
            </a:r>
          </a:p>
          <a:p>
            <a:endParaRPr lang="en-US" sz="2000" dirty="0"/>
          </a:p>
          <a:p>
            <a:r>
              <a:rPr lang="en-US" sz="2000" dirty="0"/>
              <a:t>He was learned and had knowledge of the language of the people</a:t>
            </a:r>
          </a:p>
          <a:p>
            <a:endParaRPr lang="en-US" sz="2000" dirty="0"/>
          </a:p>
          <a:p>
            <a:r>
              <a:rPr lang="en-US" sz="2000" dirty="0"/>
              <a:t>He knew how to flatter people through speech</a:t>
            </a:r>
          </a:p>
          <a:p>
            <a:endParaRPr lang="en-US" sz="2000" dirty="0"/>
          </a:p>
          <a:p>
            <a:r>
              <a:rPr lang="en-US" sz="2000" dirty="0"/>
              <a:t>His message to the people was a total denial of  the being and mission of Christ (Jacob 7:7)</a:t>
            </a:r>
          </a:p>
          <a:p>
            <a:endParaRPr lang="en-US" sz="2000" dirty="0"/>
          </a:p>
          <a:p>
            <a:r>
              <a:rPr lang="en-US" sz="2000" dirty="0"/>
              <a:t>He insisted on signs</a:t>
            </a:r>
          </a:p>
          <a:p>
            <a:endParaRPr lang="en-US" sz="2000" dirty="0"/>
          </a:p>
          <a:p>
            <a:r>
              <a:rPr lang="en-US" sz="2000" dirty="0"/>
              <a:t>He was an anti-Christ</a:t>
            </a:r>
          </a:p>
        </p:txBody>
      </p:sp>
      <p:sp>
        <p:nvSpPr>
          <p:cNvPr id="15" name="TextBox 14"/>
          <p:cNvSpPr txBox="1"/>
          <p:nvPr/>
        </p:nvSpPr>
        <p:spPr>
          <a:xfrm>
            <a:off x="1524000" y="0"/>
            <a:ext cx="9144000" cy="1107996"/>
          </a:xfrm>
          <a:prstGeom prst="rect">
            <a:avLst/>
          </a:prstGeom>
          <a:noFill/>
        </p:spPr>
        <p:txBody>
          <a:bodyPr wrap="square" rtlCol="0">
            <a:spAutoFit/>
          </a:bodyPr>
          <a:lstStyle/>
          <a:p>
            <a:pPr algn="ctr"/>
            <a:r>
              <a:rPr lang="en-US" sz="6600" dirty="0">
                <a:latin typeface="Arial Black" pitchFamily="34" charset="0"/>
              </a:rPr>
              <a:t>Sherem</a:t>
            </a:r>
            <a:endParaRPr lang="en-US" sz="4400" dirty="0"/>
          </a:p>
        </p:txBody>
      </p:sp>
      <p:grpSp>
        <p:nvGrpSpPr>
          <p:cNvPr id="3" name="Group 2">
            <a:extLst>
              <a:ext uri="{FF2B5EF4-FFF2-40B4-BE49-F238E27FC236}">
                <a16:creationId xmlns:a16="http://schemas.microsoft.com/office/drawing/2014/main" id="{59563A79-4BCA-328E-DE8B-CCB59AD5F62D}"/>
              </a:ext>
            </a:extLst>
          </p:cNvPr>
          <p:cNvGrpSpPr/>
          <p:nvPr/>
        </p:nvGrpSpPr>
        <p:grpSpPr>
          <a:xfrm>
            <a:off x="9317543" y="1180653"/>
            <a:ext cx="1909899" cy="4530696"/>
            <a:chOff x="859587" y="304800"/>
            <a:chExt cx="2161747" cy="5607212"/>
          </a:xfrm>
        </p:grpSpPr>
        <p:sp>
          <p:nvSpPr>
            <p:cNvPr id="4" name="Oval 112">
              <a:extLst>
                <a:ext uri="{FF2B5EF4-FFF2-40B4-BE49-F238E27FC236}">
                  <a16:creationId xmlns:a16="http://schemas.microsoft.com/office/drawing/2014/main" id="{68C6AD87-F0CF-1E40-B0F7-1D1D35FA829D}"/>
                </a:ext>
              </a:extLst>
            </p:cNvPr>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4EEEDF7-9385-0B6D-A549-1C9519651642}"/>
                </a:ext>
              </a:extLst>
            </p:cNvPr>
            <p:cNvSpPr/>
            <p:nvPr/>
          </p:nvSpPr>
          <p:spPr>
            <a:xfrm rot="1303158">
              <a:off x="859587" y="3226889"/>
              <a:ext cx="463095"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1104F9-27D9-6DF4-8A98-81453760C780}"/>
                </a:ext>
              </a:extLst>
            </p:cNvPr>
            <p:cNvSpPr/>
            <p:nvPr/>
          </p:nvSpPr>
          <p:spPr>
            <a:xfrm rot="20739751">
              <a:off x="2586485" y="3107873"/>
              <a:ext cx="434849"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112">
              <a:extLst>
                <a:ext uri="{FF2B5EF4-FFF2-40B4-BE49-F238E27FC236}">
                  <a16:creationId xmlns:a16="http://schemas.microsoft.com/office/drawing/2014/main" id="{E2353850-F87D-EB5C-5A97-DB08ABF98CAE}"/>
                </a:ext>
              </a:extLst>
            </p:cNvPr>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C00D559E-E6CC-73E2-FE9D-177F2D602DCB}"/>
                </a:ext>
              </a:extLst>
            </p:cNvPr>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131BD384-1990-1072-C607-A5B54D4A5A6D}"/>
                </a:ext>
              </a:extLst>
            </p:cNvPr>
            <p:cNvSpPr/>
            <p:nvPr/>
          </p:nvSpPr>
          <p:spPr>
            <a:xfrm rot="19880348">
              <a:off x="2051263" y="2057929"/>
              <a:ext cx="769496" cy="1759729"/>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FCB72FE6-D312-094E-AACE-BADDFB3494BA}"/>
                </a:ext>
              </a:extLst>
            </p:cNvPr>
            <p:cNvSpPr/>
            <p:nvPr/>
          </p:nvSpPr>
          <p:spPr>
            <a:xfrm rot="1324899">
              <a:off x="961313" y="2355976"/>
              <a:ext cx="769496" cy="1537382"/>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763D22BB-AFF1-4BF8-7B25-D16F9EA6D826}"/>
                </a:ext>
              </a:extLst>
            </p:cNvPr>
            <p:cNvSpPr/>
            <p:nvPr/>
          </p:nvSpPr>
          <p:spPr>
            <a:xfrm>
              <a:off x="1127155" y="2251481"/>
              <a:ext cx="1676400" cy="3124200"/>
            </a:xfrm>
            <a:prstGeom prst="trapezoid">
              <a:avLst>
                <a:gd name="adj" fmla="val 2349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3DEC4640-1979-1B5E-6172-58036723EEB2}"/>
                </a:ext>
              </a:extLst>
            </p:cNvPr>
            <p:cNvSpPr/>
            <p:nvPr/>
          </p:nvSpPr>
          <p:spPr>
            <a:xfrm rot="10800000">
              <a:off x="1447800" y="2057400"/>
              <a:ext cx="990600" cy="1237478"/>
            </a:xfrm>
            <a:prstGeom prst="triangle">
              <a:avLst>
                <a:gd name="adj" fmla="val 5454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CC59C2D-BCDD-5BA0-F7E2-9807FB7ACCC9}"/>
                </a:ext>
              </a:extLst>
            </p:cNvPr>
            <p:cNvSpPr/>
            <p:nvPr/>
          </p:nvSpPr>
          <p:spPr>
            <a:xfrm flipH="1">
              <a:off x="1159032" y="483618"/>
              <a:ext cx="1423429" cy="21458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8">
              <a:extLst>
                <a:ext uri="{FF2B5EF4-FFF2-40B4-BE49-F238E27FC236}">
                  <a16:creationId xmlns:a16="http://schemas.microsoft.com/office/drawing/2014/main" id="{988135F3-64EF-5E35-42C3-43A31030807E}"/>
                </a:ext>
              </a:extLst>
            </p:cNvPr>
            <p:cNvGrpSpPr/>
            <p:nvPr/>
          </p:nvGrpSpPr>
          <p:grpSpPr>
            <a:xfrm flipH="1">
              <a:off x="1159032" y="304800"/>
              <a:ext cx="1518324" cy="1041881"/>
              <a:chOff x="4850118" y="788842"/>
              <a:chExt cx="2160282" cy="1573358"/>
            </a:xfrm>
          </p:grpSpPr>
          <p:grpSp>
            <p:nvGrpSpPr>
              <p:cNvPr id="60" name="Group 10">
                <a:extLst>
                  <a:ext uri="{FF2B5EF4-FFF2-40B4-BE49-F238E27FC236}">
                    <a16:creationId xmlns:a16="http://schemas.microsoft.com/office/drawing/2014/main" id="{2213B2EB-ED09-C467-F475-543442653C55}"/>
                  </a:ext>
                </a:extLst>
              </p:cNvPr>
              <p:cNvGrpSpPr/>
              <p:nvPr/>
            </p:nvGrpSpPr>
            <p:grpSpPr>
              <a:xfrm rot="10800000">
                <a:off x="5181600" y="1371600"/>
                <a:ext cx="1295400" cy="990600"/>
                <a:chOff x="4850118" y="788842"/>
                <a:chExt cx="2160282" cy="1497158"/>
              </a:xfrm>
            </p:grpSpPr>
            <p:sp>
              <p:nvSpPr>
                <p:cNvPr id="69" name="Moon 68">
                  <a:extLst>
                    <a:ext uri="{FF2B5EF4-FFF2-40B4-BE49-F238E27FC236}">
                      <a16:creationId xmlns:a16="http://schemas.microsoft.com/office/drawing/2014/main" id="{E2A384C4-B414-D77F-F547-FF1C730587D1}"/>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a:extLst>
                    <a:ext uri="{FF2B5EF4-FFF2-40B4-BE49-F238E27FC236}">
                      <a16:creationId xmlns:a16="http://schemas.microsoft.com/office/drawing/2014/main" id="{52FDB3AF-3C6D-18BF-F275-9C77BBEF00C0}"/>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13">
                  <a:extLst>
                    <a:ext uri="{FF2B5EF4-FFF2-40B4-BE49-F238E27FC236}">
                      <a16:creationId xmlns:a16="http://schemas.microsoft.com/office/drawing/2014/main" id="{571EDEC3-0297-D6B5-A17E-93BFADA8F703}"/>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14">
                  <a:extLst>
                    <a:ext uri="{FF2B5EF4-FFF2-40B4-BE49-F238E27FC236}">
                      <a16:creationId xmlns:a16="http://schemas.microsoft.com/office/drawing/2014/main" id="{DA69E1F4-B55F-CDFB-57C8-EC16C0B71BB1}"/>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15">
                  <a:extLst>
                    <a:ext uri="{FF2B5EF4-FFF2-40B4-BE49-F238E27FC236}">
                      <a16:creationId xmlns:a16="http://schemas.microsoft.com/office/drawing/2014/main" id="{0528270B-02C0-BB5C-4684-516828209AD9}"/>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16">
                  <a:extLst>
                    <a:ext uri="{FF2B5EF4-FFF2-40B4-BE49-F238E27FC236}">
                      <a16:creationId xmlns:a16="http://schemas.microsoft.com/office/drawing/2014/main" id="{ECF6641B-9835-96D0-E528-3788E0381512}"/>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7">
                  <a:extLst>
                    <a:ext uri="{FF2B5EF4-FFF2-40B4-BE49-F238E27FC236}">
                      <a16:creationId xmlns:a16="http://schemas.microsoft.com/office/drawing/2014/main" id="{680C25DC-7DF3-34C5-222A-9B4730AD06A3}"/>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9">
                <a:extLst>
                  <a:ext uri="{FF2B5EF4-FFF2-40B4-BE49-F238E27FC236}">
                    <a16:creationId xmlns:a16="http://schemas.microsoft.com/office/drawing/2014/main" id="{1AB80129-93F1-5CD4-2832-1612E79BD7A8}"/>
                  </a:ext>
                </a:extLst>
              </p:cNvPr>
              <p:cNvGrpSpPr/>
              <p:nvPr/>
            </p:nvGrpSpPr>
            <p:grpSpPr>
              <a:xfrm>
                <a:off x="4850118" y="788842"/>
                <a:ext cx="2160282" cy="1497158"/>
                <a:chOff x="4850118" y="788842"/>
                <a:chExt cx="2160282" cy="1497158"/>
              </a:xfrm>
            </p:grpSpPr>
            <p:sp>
              <p:nvSpPr>
                <p:cNvPr id="62" name="Moon 61">
                  <a:extLst>
                    <a:ext uri="{FF2B5EF4-FFF2-40B4-BE49-F238E27FC236}">
                      <a16:creationId xmlns:a16="http://schemas.microsoft.com/office/drawing/2014/main" id="{75CB653C-9E30-7134-7C5E-58305600414D}"/>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2">
                  <a:extLst>
                    <a:ext uri="{FF2B5EF4-FFF2-40B4-BE49-F238E27FC236}">
                      <a16:creationId xmlns:a16="http://schemas.microsoft.com/office/drawing/2014/main" id="{EDD68F7F-8DCD-CF48-7F7D-5D27893762E6}"/>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3">
                  <a:extLst>
                    <a:ext uri="{FF2B5EF4-FFF2-40B4-BE49-F238E27FC236}">
                      <a16:creationId xmlns:a16="http://schemas.microsoft.com/office/drawing/2014/main" id="{99959BFF-C738-C165-53DC-6618EF95600B}"/>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4">
                  <a:extLst>
                    <a:ext uri="{FF2B5EF4-FFF2-40B4-BE49-F238E27FC236}">
                      <a16:creationId xmlns:a16="http://schemas.microsoft.com/office/drawing/2014/main" id="{F686B40E-810D-8236-5AF7-36D99C35120B}"/>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5">
                  <a:extLst>
                    <a:ext uri="{FF2B5EF4-FFF2-40B4-BE49-F238E27FC236}">
                      <a16:creationId xmlns:a16="http://schemas.microsoft.com/office/drawing/2014/main" id="{5659E390-E990-335C-015A-16783ED4D1B4}"/>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
                  <a:extLst>
                    <a:ext uri="{FF2B5EF4-FFF2-40B4-BE49-F238E27FC236}">
                      <a16:creationId xmlns:a16="http://schemas.microsoft.com/office/drawing/2014/main" id="{33530D90-C641-04C9-15AE-E0DC46846DB9}"/>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8">
                  <a:extLst>
                    <a:ext uri="{FF2B5EF4-FFF2-40B4-BE49-F238E27FC236}">
                      <a16:creationId xmlns:a16="http://schemas.microsoft.com/office/drawing/2014/main" id="{3B66DBFE-E810-5B4A-A5D3-4C6F418A25B3}"/>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Oval 16">
              <a:extLst>
                <a:ext uri="{FF2B5EF4-FFF2-40B4-BE49-F238E27FC236}">
                  <a16:creationId xmlns:a16="http://schemas.microsoft.com/office/drawing/2014/main" id="{C3157F80-6CC2-6C6C-B0BC-FA538F7DC3E1}"/>
                </a:ext>
              </a:extLst>
            </p:cNvPr>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8A1C7FB-841D-EE57-CB5E-5C3B71F29981}"/>
                </a:ext>
              </a:extLst>
            </p:cNvPr>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30">
              <a:extLst>
                <a:ext uri="{FF2B5EF4-FFF2-40B4-BE49-F238E27FC236}">
                  <a16:creationId xmlns:a16="http://schemas.microsoft.com/office/drawing/2014/main" id="{C1DA3BBC-0295-F4F7-53BF-B1FECB48F0BF}"/>
                </a:ext>
              </a:extLst>
            </p:cNvPr>
            <p:cNvGrpSpPr/>
            <p:nvPr/>
          </p:nvGrpSpPr>
          <p:grpSpPr>
            <a:xfrm>
              <a:off x="1143000" y="4800600"/>
              <a:ext cx="1600200" cy="533400"/>
              <a:chOff x="5029200" y="1371600"/>
              <a:chExt cx="6791793" cy="1933731"/>
            </a:xfrm>
          </p:grpSpPr>
          <p:grpSp>
            <p:nvGrpSpPr>
              <p:cNvPr id="48" name="Group 16">
                <a:extLst>
                  <a:ext uri="{FF2B5EF4-FFF2-40B4-BE49-F238E27FC236}">
                    <a16:creationId xmlns:a16="http://schemas.microsoft.com/office/drawing/2014/main" id="{115F564F-9948-9D17-76EB-02B4322DE087}"/>
                  </a:ext>
                </a:extLst>
              </p:cNvPr>
              <p:cNvGrpSpPr/>
              <p:nvPr/>
            </p:nvGrpSpPr>
            <p:grpSpPr>
              <a:xfrm>
                <a:off x="5029200" y="1371600"/>
                <a:ext cx="1752600" cy="1905000"/>
                <a:chOff x="5029200" y="1371600"/>
                <a:chExt cx="1752600" cy="1905000"/>
              </a:xfrm>
            </p:grpSpPr>
            <p:sp>
              <p:nvSpPr>
                <p:cNvPr id="58" name="4-Point Star 137">
                  <a:extLst>
                    <a:ext uri="{FF2B5EF4-FFF2-40B4-BE49-F238E27FC236}">
                      <a16:creationId xmlns:a16="http://schemas.microsoft.com/office/drawing/2014/main" id="{1108FBAB-53AA-7B1B-ABE0-8BE78284A0E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138">
                  <a:extLst>
                    <a:ext uri="{FF2B5EF4-FFF2-40B4-BE49-F238E27FC236}">
                      <a16:creationId xmlns:a16="http://schemas.microsoft.com/office/drawing/2014/main" id="{E2EDC22E-B58F-F980-D6EC-EAF7F249C53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7">
                <a:extLst>
                  <a:ext uri="{FF2B5EF4-FFF2-40B4-BE49-F238E27FC236}">
                    <a16:creationId xmlns:a16="http://schemas.microsoft.com/office/drawing/2014/main" id="{78A2880A-3841-F458-5571-A12088B72F7E}"/>
                  </a:ext>
                </a:extLst>
              </p:cNvPr>
              <p:cNvGrpSpPr/>
              <p:nvPr/>
            </p:nvGrpSpPr>
            <p:grpSpPr>
              <a:xfrm>
                <a:off x="6713095" y="1400331"/>
                <a:ext cx="1752600" cy="1905000"/>
                <a:chOff x="5029200" y="1371600"/>
                <a:chExt cx="1752600" cy="1905000"/>
              </a:xfrm>
            </p:grpSpPr>
            <p:sp>
              <p:nvSpPr>
                <p:cNvPr id="56" name="4-Point Star 135">
                  <a:extLst>
                    <a:ext uri="{FF2B5EF4-FFF2-40B4-BE49-F238E27FC236}">
                      <a16:creationId xmlns:a16="http://schemas.microsoft.com/office/drawing/2014/main" id="{73BF0988-B833-C9C7-7BC0-08E1C507689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136">
                  <a:extLst>
                    <a:ext uri="{FF2B5EF4-FFF2-40B4-BE49-F238E27FC236}">
                      <a16:creationId xmlns:a16="http://schemas.microsoft.com/office/drawing/2014/main" id="{21B4C381-0D2E-40A1-E20E-FCF38998897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0">
                <a:extLst>
                  <a:ext uri="{FF2B5EF4-FFF2-40B4-BE49-F238E27FC236}">
                    <a16:creationId xmlns:a16="http://schemas.microsoft.com/office/drawing/2014/main" id="{79B9AFDC-ACB7-1CC3-2621-270C748C86D4}"/>
                  </a:ext>
                </a:extLst>
              </p:cNvPr>
              <p:cNvGrpSpPr/>
              <p:nvPr/>
            </p:nvGrpSpPr>
            <p:grpSpPr>
              <a:xfrm>
                <a:off x="8404486" y="1389088"/>
                <a:ext cx="1752600" cy="1905000"/>
                <a:chOff x="5029200" y="1371600"/>
                <a:chExt cx="1752600" cy="1905000"/>
              </a:xfrm>
            </p:grpSpPr>
            <p:sp>
              <p:nvSpPr>
                <p:cNvPr id="54" name="4-Point Star 133">
                  <a:extLst>
                    <a:ext uri="{FF2B5EF4-FFF2-40B4-BE49-F238E27FC236}">
                      <a16:creationId xmlns:a16="http://schemas.microsoft.com/office/drawing/2014/main" id="{0097A56A-2D61-4295-E77A-00B3EAF90833}"/>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4-Point Star 134">
                  <a:extLst>
                    <a:ext uri="{FF2B5EF4-FFF2-40B4-BE49-F238E27FC236}">
                      <a16:creationId xmlns:a16="http://schemas.microsoft.com/office/drawing/2014/main" id="{7DB23F40-A1B5-4505-01D6-4C03659E44D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3">
                <a:extLst>
                  <a:ext uri="{FF2B5EF4-FFF2-40B4-BE49-F238E27FC236}">
                    <a16:creationId xmlns:a16="http://schemas.microsoft.com/office/drawing/2014/main" id="{965FC812-E3A0-5FA3-6304-BB68424ACEB9}"/>
                  </a:ext>
                </a:extLst>
              </p:cNvPr>
              <p:cNvGrpSpPr/>
              <p:nvPr/>
            </p:nvGrpSpPr>
            <p:grpSpPr>
              <a:xfrm>
                <a:off x="10068393" y="1389089"/>
                <a:ext cx="1752600" cy="1905000"/>
                <a:chOff x="5029200" y="1371600"/>
                <a:chExt cx="1752600" cy="1905000"/>
              </a:xfrm>
            </p:grpSpPr>
            <p:sp>
              <p:nvSpPr>
                <p:cNvPr id="52" name="4-Point Star 131">
                  <a:extLst>
                    <a:ext uri="{FF2B5EF4-FFF2-40B4-BE49-F238E27FC236}">
                      <a16:creationId xmlns:a16="http://schemas.microsoft.com/office/drawing/2014/main" id="{840B95A1-3642-D1C0-1AF0-871CFEF6144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4-Point Star 132">
                  <a:extLst>
                    <a:ext uri="{FF2B5EF4-FFF2-40B4-BE49-F238E27FC236}">
                      <a16:creationId xmlns:a16="http://schemas.microsoft.com/office/drawing/2014/main" id="{40ACF1E1-C628-E54B-E748-89116EE18FA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43">
              <a:extLst>
                <a:ext uri="{FF2B5EF4-FFF2-40B4-BE49-F238E27FC236}">
                  <a16:creationId xmlns:a16="http://schemas.microsoft.com/office/drawing/2014/main" id="{84D1A362-5EA0-3266-45E2-A7944D5CFBB0}"/>
                </a:ext>
              </a:extLst>
            </p:cNvPr>
            <p:cNvGrpSpPr/>
            <p:nvPr/>
          </p:nvGrpSpPr>
          <p:grpSpPr>
            <a:xfrm rot="4213636">
              <a:off x="1086426" y="3023269"/>
              <a:ext cx="1295400" cy="304800"/>
              <a:chOff x="5029200" y="1371600"/>
              <a:chExt cx="6791793" cy="1933731"/>
            </a:xfrm>
          </p:grpSpPr>
          <p:grpSp>
            <p:nvGrpSpPr>
              <p:cNvPr id="36" name="Group 16">
                <a:extLst>
                  <a:ext uri="{FF2B5EF4-FFF2-40B4-BE49-F238E27FC236}">
                    <a16:creationId xmlns:a16="http://schemas.microsoft.com/office/drawing/2014/main" id="{80CEB465-F89F-CB39-A363-FC74E05259F1}"/>
                  </a:ext>
                </a:extLst>
              </p:cNvPr>
              <p:cNvGrpSpPr/>
              <p:nvPr/>
            </p:nvGrpSpPr>
            <p:grpSpPr>
              <a:xfrm>
                <a:off x="5029200" y="1371600"/>
                <a:ext cx="1752600" cy="1905000"/>
                <a:chOff x="5029200" y="1371600"/>
                <a:chExt cx="1752600" cy="1905000"/>
              </a:xfrm>
            </p:grpSpPr>
            <p:sp>
              <p:nvSpPr>
                <p:cNvPr id="46" name="4-Point Star 125">
                  <a:extLst>
                    <a:ext uri="{FF2B5EF4-FFF2-40B4-BE49-F238E27FC236}">
                      <a16:creationId xmlns:a16="http://schemas.microsoft.com/office/drawing/2014/main" id="{DD5A7A82-F792-5158-F8A6-D9176818913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4-Point Star 126">
                  <a:extLst>
                    <a:ext uri="{FF2B5EF4-FFF2-40B4-BE49-F238E27FC236}">
                      <a16:creationId xmlns:a16="http://schemas.microsoft.com/office/drawing/2014/main" id="{876068DD-ABB0-3655-B100-909D6FAAA34A}"/>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7">
                <a:extLst>
                  <a:ext uri="{FF2B5EF4-FFF2-40B4-BE49-F238E27FC236}">
                    <a16:creationId xmlns:a16="http://schemas.microsoft.com/office/drawing/2014/main" id="{B6B4D840-BEC3-89CB-66FF-6AADA0A85119}"/>
                  </a:ext>
                </a:extLst>
              </p:cNvPr>
              <p:cNvGrpSpPr/>
              <p:nvPr/>
            </p:nvGrpSpPr>
            <p:grpSpPr>
              <a:xfrm>
                <a:off x="6713095" y="1400331"/>
                <a:ext cx="1752600" cy="1905000"/>
                <a:chOff x="5029200" y="1371600"/>
                <a:chExt cx="1752600" cy="1905000"/>
              </a:xfrm>
            </p:grpSpPr>
            <p:sp>
              <p:nvSpPr>
                <p:cNvPr id="44" name="4-Point Star 123">
                  <a:extLst>
                    <a:ext uri="{FF2B5EF4-FFF2-40B4-BE49-F238E27FC236}">
                      <a16:creationId xmlns:a16="http://schemas.microsoft.com/office/drawing/2014/main" id="{A851C4E2-3A34-88D1-6316-088249859E2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4-Point Star 124">
                  <a:extLst>
                    <a:ext uri="{FF2B5EF4-FFF2-40B4-BE49-F238E27FC236}">
                      <a16:creationId xmlns:a16="http://schemas.microsoft.com/office/drawing/2014/main" id="{A7900700-978C-2465-55CB-3C5FA62696C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0">
                <a:extLst>
                  <a:ext uri="{FF2B5EF4-FFF2-40B4-BE49-F238E27FC236}">
                    <a16:creationId xmlns:a16="http://schemas.microsoft.com/office/drawing/2014/main" id="{FE9BFAA0-B150-31B5-34FC-2008BD1B248F}"/>
                  </a:ext>
                </a:extLst>
              </p:cNvPr>
              <p:cNvGrpSpPr/>
              <p:nvPr/>
            </p:nvGrpSpPr>
            <p:grpSpPr>
              <a:xfrm>
                <a:off x="8404486" y="1389088"/>
                <a:ext cx="1752600" cy="1905000"/>
                <a:chOff x="5029200" y="1371600"/>
                <a:chExt cx="1752600" cy="1905000"/>
              </a:xfrm>
            </p:grpSpPr>
            <p:sp>
              <p:nvSpPr>
                <p:cNvPr id="42" name="4-Point Star 121">
                  <a:extLst>
                    <a:ext uri="{FF2B5EF4-FFF2-40B4-BE49-F238E27FC236}">
                      <a16:creationId xmlns:a16="http://schemas.microsoft.com/office/drawing/2014/main" id="{BFFA4B30-EF87-024F-F5F0-1489C4288104}"/>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122">
                  <a:extLst>
                    <a:ext uri="{FF2B5EF4-FFF2-40B4-BE49-F238E27FC236}">
                      <a16:creationId xmlns:a16="http://schemas.microsoft.com/office/drawing/2014/main" id="{2C9EBDE9-93FA-A2AC-6981-2ADD09452F3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3">
                <a:extLst>
                  <a:ext uri="{FF2B5EF4-FFF2-40B4-BE49-F238E27FC236}">
                    <a16:creationId xmlns:a16="http://schemas.microsoft.com/office/drawing/2014/main" id="{2A54ABAC-E4FC-AD20-BEED-75FDC57ED677}"/>
                  </a:ext>
                </a:extLst>
              </p:cNvPr>
              <p:cNvGrpSpPr/>
              <p:nvPr/>
            </p:nvGrpSpPr>
            <p:grpSpPr>
              <a:xfrm>
                <a:off x="10068393" y="1389089"/>
                <a:ext cx="1752600" cy="1905000"/>
                <a:chOff x="5029200" y="1371600"/>
                <a:chExt cx="1752600" cy="1905000"/>
              </a:xfrm>
            </p:grpSpPr>
            <p:sp>
              <p:nvSpPr>
                <p:cNvPr id="40" name="4-Point Star 119">
                  <a:extLst>
                    <a:ext uri="{FF2B5EF4-FFF2-40B4-BE49-F238E27FC236}">
                      <a16:creationId xmlns:a16="http://schemas.microsoft.com/office/drawing/2014/main" id="{120E867C-C335-F31F-C644-7295DF6D446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120">
                  <a:extLst>
                    <a:ext uri="{FF2B5EF4-FFF2-40B4-BE49-F238E27FC236}">
                      <a16:creationId xmlns:a16="http://schemas.microsoft.com/office/drawing/2014/main" id="{0EC58283-EC7E-453D-7379-2BED3FF165A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56">
              <a:extLst>
                <a:ext uri="{FF2B5EF4-FFF2-40B4-BE49-F238E27FC236}">
                  <a16:creationId xmlns:a16="http://schemas.microsoft.com/office/drawing/2014/main" id="{3D7D0A42-636F-4A6F-291B-56F15617B89A}"/>
                </a:ext>
              </a:extLst>
            </p:cNvPr>
            <p:cNvGrpSpPr/>
            <p:nvPr/>
          </p:nvGrpSpPr>
          <p:grpSpPr>
            <a:xfrm rot="17386364" flipH="1">
              <a:off x="1467425" y="3023268"/>
              <a:ext cx="1295400" cy="304800"/>
              <a:chOff x="5029200" y="1371600"/>
              <a:chExt cx="6791793" cy="1933731"/>
            </a:xfrm>
          </p:grpSpPr>
          <p:grpSp>
            <p:nvGrpSpPr>
              <p:cNvPr id="24" name="Group 16">
                <a:extLst>
                  <a:ext uri="{FF2B5EF4-FFF2-40B4-BE49-F238E27FC236}">
                    <a16:creationId xmlns:a16="http://schemas.microsoft.com/office/drawing/2014/main" id="{AEE80142-E147-F33C-6576-ECC21CB76E44}"/>
                  </a:ext>
                </a:extLst>
              </p:cNvPr>
              <p:cNvGrpSpPr/>
              <p:nvPr/>
            </p:nvGrpSpPr>
            <p:grpSpPr>
              <a:xfrm>
                <a:off x="5029200" y="1371600"/>
                <a:ext cx="1752600" cy="1905000"/>
                <a:chOff x="5029200" y="1371600"/>
                <a:chExt cx="1752600" cy="1905000"/>
              </a:xfrm>
            </p:grpSpPr>
            <p:sp>
              <p:nvSpPr>
                <p:cNvPr id="34" name="4-Point Star 113">
                  <a:extLst>
                    <a:ext uri="{FF2B5EF4-FFF2-40B4-BE49-F238E27FC236}">
                      <a16:creationId xmlns:a16="http://schemas.microsoft.com/office/drawing/2014/main" id="{E7A7240C-7046-041D-F134-3D5E05CE8D26}"/>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4-Point Star 114">
                  <a:extLst>
                    <a:ext uri="{FF2B5EF4-FFF2-40B4-BE49-F238E27FC236}">
                      <a16:creationId xmlns:a16="http://schemas.microsoft.com/office/drawing/2014/main" id="{6BEFBD36-D15C-6F4F-3E2E-46814A4D55D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7">
                <a:extLst>
                  <a:ext uri="{FF2B5EF4-FFF2-40B4-BE49-F238E27FC236}">
                    <a16:creationId xmlns:a16="http://schemas.microsoft.com/office/drawing/2014/main" id="{248AF070-5CB2-3E40-2837-9D45F72CA4EA}"/>
                  </a:ext>
                </a:extLst>
              </p:cNvPr>
              <p:cNvGrpSpPr/>
              <p:nvPr/>
            </p:nvGrpSpPr>
            <p:grpSpPr>
              <a:xfrm>
                <a:off x="6713095" y="1400331"/>
                <a:ext cx="1752600" cy="1905000"/>
                <a:chOff x="5029200" y="1371600"/>
                <a:chExt cx="1752600" cy="1905000"/>
              </a:xfrm>
            </p:grpSpPr>
            <p:sp>
              <p:nvSpPr>
                <p:cNvPr id="32" name="4-Point Star 111">
                  <a:extLst>
                    <a:ext uri="{FF2B5EF4-FFF2-40B4-BE49-F238E27FC236}">
                      <a16:creationId xmlns:a16="http://schemas.microsoft.com/office/drawing/2014/main" id="{29296BBC-6F3F-E443-5A17-BA9E2CD2ECAB}"/>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4-Point Star 112">
                  <a:extLst>
                    <a:ext uri="{FF2B5EF4-FFF2-40B4-BE49-F238E27FC236}">
                      <a16:creationId xmlns:a16="http://schemas.microsoft.com/office/drawing/2014/main" id="{5B7E0B2B-C3F3-BEE2-C372-F95E096EF2C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0">
                <a:extLst>
                  <a:ext uri="{FF2B5EF4-FFF2-40B4-BE49-F238E27FC236}">
                    <a16:creationId xmlns:a16="http://schemas.microsoft.com/office/drawing/2014/main" id="{E27E8C63-DFDA-577C-57C3-A1640E9031EA}"/>
                  </a:ext>
                </a:extLst>
              </p:cNvPr>
              <p:cNvGrpSpPr/>
              <p:nvPr/>
            </p:nvGrpSpPr>
            <p:grpSpPr>
              <a:xfrm>
                <a:off x="8404486" y="1389088"/>
                <a:ext cx="1752600" cy="1905000"/>
                <a:chOff x="5029200" y="1371600"/>
                <a:chExt cx="1752600" cy="1905000"/>
              </a:xfrm>
            </p:grpSpPr>
            <p:sp>
              <p:nvSpPr>
                <p:cNvPr id="30" name="4-Point Star 109">
                  <a:extLst>
                    <a:ext uri="{FF2B5EF4-FFF2-40B4-BE49-F238E27FC236}">
                      <a16:creationId xmlns:a16="http://schemas.microsoft.com/office/drawing/2014/main" id="{B440FD07-9E02-400A-B6B3-CFF42103FC85}"/>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4-Point Star 110">
                  <a:extLst>
                    <a:ext uri="{FF2B5EF4-FFF2-40B4-BE49-F238E27FC236}">
                      <a16:creationId xmlns:a16="http://schemas.microsoft.com/office/drawing/2014/main" id="{D817A66D-14C1-8704-61A4-630E2647ED9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3">
                <a:extLst>
                  <a:ext uri="{FF2B5EF4-FFF2-40B4-BE49-F238E27FC236}">
                    <a16:creationId xmlns:a16="http://schemas.microsoft.com/office/drawing/2014/main" id="{A963EF65-C2F8-40A5-245B-9110A2F0B85A}"/>
                  </a:ext>
                </a:extLst>
              </p:cNvPr>
              <p:cNvGrpSpPr/>
              <p:nvPr/>
            </p:nvGrpSpPr>
            <p:grpSpPr>
              <a:xfrm>
                <a:off x="10068393" y="1389089"/>
                <a:ext cx="1752600" cy="1905000"/>
                <a:chOff x="5029200" y="1371600"/>
                <a:chExt cx="1752600" cy="1905000"/>
              </a:xfrm>
            </p:grpSpPr>
            <p:sp>
              <p:nvSpPr>
                <p:cNvPr id="28" name="4-Point Star 107">
                  <a:extLst>
                    <a:ext uri="{FF2B5EF4-FFF2-40B4-BE49-F238E27FC236}">
                      <a16:creationId xmlns:a16="http://schemas.microsoft.com/office/drawing/2014/main" id="{27637412-E3E6-C764-E83B-2A3327030A8B}"/>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4-Point Star 108">
                  <a:extLst>
                    <a:ext uri="{FF2B5EF4-FFF2-40B4-BE49-F238E27FC236}">
                      <a16:creationId xmlns:a16="http://schemas.microsoft.com/office/drawing/2014/main" id="{7D736707-F4B0-3DE2-1305-1052712F211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Plaque 21">
              <a:extLst>
                <a:ext uri="{FF2B5EF4-FFF2-40B4-BE49-F238E27FC236}">
                  <a16:creationId xmlns:a16="http://schemas.microsoft.com/office/drawing/2014/main" id="{2A2EC46B-7F6F-767A-6A41-D9C6068E875C}"/>
                </a:ext>
              </a:extLst>
            </p:cNvPr>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8FD64186-5BA0-AAFB-5F96-9E77E5C68FB3}"/>
                </a:ext>
              </a:extLst>
            </p:cNvPr>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192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down)">
                                      <p:cBhvr>
                                        <p:cTn id="9" dur="580">
                                          <p:stCondLst>
                                            <p:cond delay="0"/>
                                          </p:stCondLst>
                                        </p:cTn>
                                        <p:tgtEl>
                                          <p:spTgt spid="3"/>
                                        </p:tgtEl>
                                      </p:cBhvr>
                                    </p:animEffect>
                                    <p:anim calcmode="lin" valueType="num">
                                      <p:cBhvr>
                                        <p:cTn id="1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5" dur="26">
                                          <p:stCondLst>
                                            <p:cond delay="650"/>
                                          </p:stCondLst>
                                        </p:cTn>
                                        <p:tgtEl>
                                          <p:spTgt spid="3"/>
                                        </p:tgtEl>
                                      </p:cBhvr>
                                      <p:to x="100000" y="60000"/>
                                    </p:animScale>
                                    <p:animScale>
                                      <p:cBhvr>
                                        <p:cTn id="16" dur="166" decel="50000">
                                          <p:stCondLst>
                                            <p:cond delay="676"/>
                                          </p:stCondLst>
                                        </p:cTn>
                                        <p:tgtEl>
                                          <p:spTgt spid="3"/>
                                        </p:tgtEl>
                                      </p:cBhvr>
                                      <p:to x="100000" y="100000"/>
                                    </p:animScale>
                                    <p:animScale>
                                      <p:cBhvr>
                                        <p:cTn id="17" dur="26">
                                          <p:stCondLst>
                                            <p:cond delay="1312"/>
                                          </p:stCondLst>
                                        </p:cTn>
                                        <p:tgtEl>
                                          <p:spTgt spid="3"/>
                                        </p:tgtEl>
                                      </p:cBhvr>
                                      <p:to x="100000" y="80000"/>
                                    </p:animScale>
                                    <p:animScale>
                                      <p:cBhvr>
                                        <p:cTn id="18" dur="166" decel="50000">
                                          <p:stCondLst>
                                            <p:cond delay="1338"/>
                                          </p:stCondLst>
                                        </p:cTn>
                                        <p:tgtEl>
                                          <p:spTgt spid="3"/>
                                        </p:tgtEl>
                                      </p:cBhvr>
                                      <p:to x="100000" y="100000"/>
                                    </p:animScale>
                                    <p:animScale>
                                      <p:cBhvr>
                                        <p:cTn id="19" dur="26">
                                          <p:stCondLst>
                                            <p:cond delay="1642"/>
                                          </p:stCondLst>
                                        </p:cTn>
                                        <p:tgtEl>
                                          <p:spTgt spid="3"/>
                                        </p:tgtEl>
                                      </p:cBhvr>
                                      <p:to x="100000" y="90000"/>
                                    </p:animScale>
                                    <p:animScale>
                                      <p:cBhvr>
                                        <p:cTn id="20" dur="166" decel="50000">
                                          <p:stCondLst>
                                            <p:cond delay="1668"/>
                                          </p:stCondLst>
                                        </p:cTn>
                                        <p:tgtEl>
                                          <p:spTgt spid="3"/>
                                        </p:tgtEl>
                                      </p:cBhvr>
                                      <p:to x="100000" y="100000"/>
                                    </p:animScale>
                                    <p:animScale>
                                      <p:cBhvr>
                                        <p:cTn id="21" dur="26">
                                          <p:stCondLst>
                                            <p:cond delay="1808"/>
                                          </p:stCondLst>
                                        </p:cTn>
                                        <p:tgtEl>
                                          <p:spTgt spid="3"/>
                                        </p:tgtEl>
                                      </p:cBhvr>
                                      <p:to x="100000" y="95000"/>
                                    </p:animScale>
                                    <p:animScale>
                                      <p:cBhvr>
                                        <p:cTn id="22" dur="166" decel="50000">
                                          <p:stCondLst>
                                            <p:cond delay="1834"/>
                                          </p:stCondLst>
                                        </p:cTn>
                                        <p:tgtEl>
                                          <p:spTgt spid="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FE5230-955D-4B50-9CF5-E0CE04B49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457200" y="990600"/>
            <a:ext cx="5943600" cy="1569660"/>
          </a:xfrm>
          <a:prstGeom prst="rect">
            <a:avLst/>
          </a:prstGeom>
          <a:noFill/>
        </p:spPr>
        <p:txBody>
          <a:bodyPr wrap="square" rtlCol="0">
            <a:spAutoFit/>
          </a:bodyPr>
          <a:lstStyle/>
          <a:p>
            <a:r>
              <a:rPr lang="en-US" sz="2400" dirty="0"/>
              <a:t>Anti-Christ--“anyone or anything that counterfeits the true gospel or plan of salvation and that openly or secretly is set up in opposition to Christ” </a:t>
            </a:r>
            <a:r>
              <a:rPr lang="en-US" dirty="0"/>
              <a:t>[Bible Dictionary, “Antichrist”]</a:t>
            </a:r>
            <a:endParaRPr lang="en-US" dirty="0">
              <a:solidFill>
                <a:srgbClr val="7030A0"/>
              </a:solidFill>
            </a:endParaRPr>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Arial Black" pitchFamily="34" charset="0"/>
              </a:rPr>
              <a:t>Spirit of Rebellion</a:t>
            </a:r>
            <a:endParaRPr lang="en-US" sz="4800" dirty="0"/>
          </a:p>
        </p:txBody>
      </p:sp>
      <p:sp>
        <p:nvSpPr>
          <p:cNvPr id="6" name="TextBox 5"/>
          <p:cNvSpPr txBox="1"/>
          <p:nvPr/>
        </p:nvSpPr>
        <p:spPr>
          <a:xfrm>
            <a:off x="3200400" y="6273225"/>
            <a:ext cx="8238744" cy="584775"/>
          </a:xfrm>
          <a:prstGeom prst="rect">
            <a:avLst/>
          </a:prstGeom>
          <a:noFill/>
        </p:spPr>
        <p:txBody>
          <a:bodyPr wrap="square" rtlCol="0">
            <a:spAutoFit/>
          </a:bodyPr>
          <a:lstStyle/>
          <a:p>
            <a:r>
              <a:rPr lang="en-US" sz="3200" dirty="0">
                <a:solidFill>
                  <a:srgbClr val="7030A0"/>
                </a:solidFill>
              </a:rPr>
              <a:t>Sherem sought Jacob out to challenge his faith.</a:t>
            </a:r>
          </a:p>
        </p:txBody>
      </p:sp>
      <p:sp>
        <p:nvSpPr>
          <p:cNvPr id="7" name="TextBox 6"/>
          <p:cNvSpPr txBox="1"/>
          <p:nvPr/>
        </p:nvSpPr>
        <p:spPr>
          <a:xfrm>
            <a:off x="5102352" y="3102864"/>
            <a:ext cx="6699504" cy="2308324"/>
          </a:xfrm>
          <a:prstGeom prst="rect">
            <a:avLst/>
          </a:prstGeom>
          <a:noFill/>
        </p:spPr>
        <p:txBody>
          <a:bodyPr wrap="square" rtlCol="0">
            <a:spAutoFit/>
          </a:bodyPr>
          <a:lstStyle/>
          <a:p>
            <a:r>
              <a:rPr lang="en-US" sz="2400" dirty="0"/>
              <a:t>Those who say: “…that there should be no Christ…” </a:t>
            </a:r>
          </a:p>
          <a:p>
            <a:endParaRPr lang="en-US" sz="2400" dirty="0"/>
          </a:p>
          <a:p>
            <a:r>
              <a:rPr lang="en-US" sz="2400" dirty="0"/>
              <a:t>Those who want to “overthrow the doctrine of Christ.”</a:t>
            </a:r>
          </a:p>
          <a:p>
            <a:endParaRPr lang="en-US" sz="2400" dirty="0">
              <a:solidFill>
                <a:srgbClr val="7030A0"/>
              </a:solidFill>
            </a:endParaRPr>
          </a:p>
          <a:p>
            <a:r>
              <a:rPr lang="en-US" sz="2400" dirty="0"/>
              <a:t>Those who seek to challenge the faith of someone.</a:t>
            </a:r>
          </a:p>
        </p:txBody>
      </p:sp>
      <p:sp>
        <p:nvSpPr>
          <p:cNvPr id="8" name="TextBox 7"/>
          <p:cNvSpPr txBox="1"/>
          <p:nvPr/>
        </p:nvSpPr>
        <p:spPr>
          <a:xfrm>
            <a:off x="0" y="6550223"/>
            <a:ext cx="3054096" cy="307777"/>
          </a:xfrm>
          <a:prstGeom prst="rect">
            <a:avLst/>
          </a:prstGeom>
          <a:noFill/>
        </p:spPr>
        <p:txBody>
          <a:bodyPr wrap="square" rtlCol="0">
            <a:spAutoFit/>
          </a:bodyPr>
          <a:lstStyle/>
          <a:p>
            <a:r>
              <a:rPr lang="en-US" sz="1400" dirty="0"/>
              <a:t>Jacob 7:2</a:t>
            </a:r>
          </a:p>
        </p:txBody>
      </p:sp>
      <p:pic>
        <p:nvPicPr>
          <p:cNvPr id="1026" name="Picture 2" descr="reload">
            <a:extLst>
              <a:ext uri="{FF2B5EF4-FFF2-40B4-BE49-F238E27FC236}">
                <a16:creationId xmlns:a16="http://schemas.microsoft.com/office/drawing/2014/main" id="{0BD8E3A5-4205-90B1-9225-E361B5BF3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899" y="2797667"/>
            <a:ext cx="3238150" cy="32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63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A476A9-54D7-4612-A709-A6D5F4295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5788152" y="3044953"/>
            <a:ext cx="3008376" cy="1200329"/>
          </a:xfrm>
          <a:prstGeom prst="rect">
            <a:avLst/>
          </a:prstGeom>
          <a:noFill/>
        </p:spPr>
        <p:txBody>
          <a:bodyPr wrap="square" rtlCol="0">
            <a:spAutoFit/>
          </a:bodyPr>
          <a:lstStyle/>
          <a:p>
            <a:r>
              <a:rPr lang="en-US" dirty="0"/>
              <a:t>Those who popularize the rage of immodest speech, thoughts, and actions.</a:t>
            </a:r>
          </a:p>
          <a:p>
            <a:endParaRPr lang="en-US" dirty="0">
              <a:solidFill>
                <a:srgbClr val="7030A0"/>
              </a:solidFill>
            </a:endParaRPr>
          </a:p>
        </p:txBody>
      </p:sp>
      <p:sp>
        <p:nvSpPr>
          <p:cNvPr id="5" name="TextBox 4"/>
          <p:cNvSpPr txBox="1"/>
          <p:nvPr/>
        </p:nvSpPr>
        <p:spPr>
          <a:xfrm>
            <a:off x="1524000" y="0"/>
            <a:ext cx="9144000" cy="830997"/>
          </a:xfrm>
          <a:prstGeom prst="rect">
            <a:avLst/>
          </a:prstGeom>
          <a:noFill/>
        </p:spPr>
        <p:txBody>
          <a:bodyPr wrap="square" rtlCol="0">
            <a:spAutoFit/>
          </a:bodyPr>
          <a:lstStyle/>
          <a:p>
            <a:pPr algn="ctr"/>
            <a:r>
              <a:rPr lang="en-US" sz="4800" dirty="0">
                <a:latin typeface="Arial Black" pitchFamily="34" charset="0"/>
              </a:rPr>
              <a:t>Flattery</a:t>
            </a:r>
            <a:endParaRPr lang="en-US" sz="4800" dirty="0"/>
          </a:p>
        </p:txBody>
      </p:sp>
      <p:sp>
        <p:nvSpPr>
          <p:cNvPr id="8" name="TextBox 7"/>
          <p:cNvSpPr txBox="1"/>
          <p:nvPr/>
        </p:nvSpPr>
        <p:spPr>
          <a:xfrm>
            <a:off x="0" y="6623376"/>
            <a:ext cx="9144000" cy="307777"/>
          </a:xfrm>
          <a:prstGeom prst="rect">
            <a:avLst/>
          </a:prstGeom>
          <a:noFill/>
        </p:spPr>
        <p:txBody>
          <a:bodyPr wrap="square" rtlCol="0">
            <a:spAutoFit/>
          </a:bodyPr>
          <a:lstStyle/>
          <a:p>
            <a:r>
              <a:rPr lang="en-US" sz="1400" dirty="0"/>
              <a:t>Jacob 7:2</a:t>
            </a:r>
          </a:p>
        </p:txBody>
      </p:sp>
      <p:sp>
        <p:nvSpPr>
          <p:cNvPr id="23560" name="AutoShape 8" descr="data:image/jpeg;base64,/9j/4AAQSkZJRgABAQAAAQABAAD/2wCEAAkGBhQSERQUEhQUFBQUFRQUFRYUFBQUFBQUFBQVFBQUFBQXHCYeFxkkGRQUHy8gIycpLCwsFR4xNTAqNSYrLCkBCQoKDgwOGA8PFykcHBwpKSksKSwpKSwpKSksKSwpKSksLCwpLCkpKSkpKSwpKSkpKSwsKSkpKSksLCkpLCksLP/AABEIAMIBAwMBIgACEQEDEQH/xAAcAAABBQEBAQAAAAAAAAAAAAAFAAIDBAYBBwj/xAA9EAABAwMBBAcHAQYGAwAAAAABAAIDBBEhBQYSMUETIlFhcYGRByMyobHB8EIUUmJy0fEkQ4KSouEzNLP/xAAZAQADAQEBAAAAAAAAAAAAAAAAAQIDBAX/xAAjEQEBAAICAgIDAQEBAAAAAAAAAQIRAzESISJBBFFhMnET/9oADAMBAAIRAxEAPwC9CC5EIKZKKMBTtcuhgla63BObcpRQXV2KIBIFBB2qwZbcFA6bkE+KK6QSNJKtQxJRQ2Uj5bcFJuudZQk3XL3U0cSA5FEpyQAuOeAFTknug0kkl0o47rkUd1ba2yCca2wUEj7p8siYxl0gTGXVhrbLrI7JlRJYINXqZlCzKYTcq3TQ80ySxssE2YqUqpK9I0RZdTRxWSiZdWLJkp1OAhThlFK8ocxmVUI6KnFlx8AVzcsFDKMFMM/UxDeKlghwmTfErUDeqmFd7UJ1gcEce1BtdbgIAY0YXVxnBJAaOJhKvwQJQxWUpltwTJLcBMLyUxrSVdgprcUg5BTXV5jAE0CyglqL4CQTvn7E1oumwxEq6yKyRmxxJ7nWCT3gKjLNcpGU8pKdTwXTqenur7GWRSjjI7Jkr+SkkfZVnFSpxrVZjjshs+qNZe3EeiCybYXl3WfEMkHhbmsM/wAjDG67b4cGeXvTXPdYIXUTXKFza294vewtyVF2qEHis7+XjL6jSfiZX7aWlhur4aspT68Rz44ROh2iBw//AHD7rSfk45fxGX42eP8ARWY4VWylklDsg3HJdhYuiOanxssE4p9lHKbApGGVsmU2kjuVHJkohTRWCvpJrmqpUjqlEHNVKvFmlEoANy5V4R4UEDLuRB7FeyUnMQbaBnUC0DmIPtAz3aQZ+IYC6uxHAXEza0z34KenpiU+korcURYxLZGQw2U5IAymySBoyh0tQXnCQWXz7xwp6alulR0fMogErTJkdkpHgBcfIALlDZ6kuOEpDOmnLip6alvxXKSk5lEWtRbopDWsXXGyecKu911KgvUdXDFl6/aFxdbex+ckJ1fUyZSLk5IAVd43rchz/Pz5ryeTkzz76exxcOGE/qXXNccyI7t952BwNu9M2XoTub0lwe2+EA1+rs8BubuDLW4AC5+ZWtpKdxiFgAAM3uB337UtTDD/AKrflks1NZbA4IbPPcef9U8VLHFzQ4OI42yP7oVWSWv54WU91rIO6fICxxdyz5luApKWrBxf87ECiqTuW7j88W9FNE0jJ4flzdaWz0iztqqPWeiuL3aM5/OC0Ol6u17Qe1eZahVXjIabfMqns1rxYCDewOD+ea1xzyxm5enPnx45XX29tCrVz7NQXZvadko3XHPeiOpSr0OPOZzcedyYXC6qvAy7kU3bBUtOj5q+VpWcRkKjqnwohZDdXdhEFDqCO7kRkYq+mM4lXXBUlTcxCNfj90Uec1CNeb7pycoZCIYCSUUmEkbN6NGxKapDQoZaq2AoG0xeUghfK6Q9yK0NBbJUtJQhqugJbDlk2SQAXK7LIGi5QmaoLzhEB80xecK3SUXMrtFRWyVfaEWnITWpy6Aq1RLyClXTkk1ypYolHTwK4AiiR5RrekdFUPA7TY9oOQB+clDLAA25xi/l2m/5hb3arQDMBJGLvaLFv745eYufG6wkelS1gcACyBpIkecb5bxjZ2nFieAyOOF5mfFlM/49TDmlwY6CJz5WOtvDfc4eBODbwA9Ve2x2tljLIo2Frd293NuT22bcZ8VqKDSgx9vG2OHLgqW0WzYqgGuuC09VwsfwJeWPnPOelatxvj2weg69J04B629z3Q0h1iSCAStaIHSAk8SbD1Uuz+wbYSTkuPOw+y1+k7MuLrnDRnz/ALp5a5M/hBjbx4fO+2L3hE+zhj+iFu2ta6o3GkFvAi4Hp3o9tPpLix7c3FwCMZXkwhdcxlri6+Bbn9Qq4uLHLe/pHLy3HWo9D1gbrN4E2PbxB7LoXptRZre9t/8Alz9VJI57acRyZcAM8eXAqtRssALfC1o8zdx+oSk+NirflKM6XqbmPDgSPt4969H0nV+maLm5/OK8tPP8v/2tRsS4yTNYCfnwCMLccpcU8uMyxu3qNJHZqlK61lhbsSsvSeWYg2sOyjdln9Wf17J4lVvTI+qrDguUbLMCkcEyQOahetx3id4Iu8Ifqjfdu8E4HnTHY9fqkonSWJ8T9UkG9LoqEnLkWjjA4JrApWhFI5rVyWUNFylNOGi5QeWcyuxwS0Z01QZHWHBEKKhtk8U6joQ0Z4q61qLRIQCcAkAmTS2ChfRtRNbCighvlcjjLirrG2TTPboC6ErLqS3HOtlBd/ffutFmjswFZ1Kr/SOJVjT6bdb4oLusn+wWm9QrEtBcgMF3ONlbrqVzZN4cD3ItRbo63cuL/wAZldOyctxm0P7PFTMBeWjtJsB6lCIduqIl1547A7tr2z3dviqPtQd0lBNa7iBcbpscHJXzk57r8yfuuvHGTphllv3fb6N16gY5pkjdcHNm5HqFhZNMANwPlm6IbMRSQUd5XdZ43gw9Xd3gMWVrTG74yOa4fyJrL19uvhy9ewyTTd5ueNkFkoNyWx4PAcP9I3XD6HzW0q2W8Ff0zZmKqp3seSHk7zHgZY4DDrcxyI5gqOOW+lZ569vP/wBnvgfhXovs72d6NpmcOs7Df5e3z+yoaXsh0W709nSXy1vwAgm2f1cjyW/o4t1gC6+LhuN3k5ubmmU8cUhC5ZOIXF0OU0rMV+ZfNad/ArNRjen81WKaNxNsAuuT7JpCCROCp17Oo7wV1yr1I6p8CnA8hqzZ7h3lJc1PEzx/EUkze0sSnqgwXKgqKoMbcoEHvqH4+FBLT6h0zrDgjVDQhg712goBGO9XAErTkIBPASAXHvAFyoW699gqoYXFRCYvdjgiEbLJ9F2UcdgnpBdSUQVevqhGwkqw51hdY/Wa4zyiJnC+UFbpNpjnSyF5vYcEahqjci3DgQSlR0Yhi8lQg3S7eINweSx5MvlI148fjRCqF1WimABBVwC6DVD7OIP56JXLQk2EbS0EzmERtY8Hk5zs91wsDQbOyCUuko7G43Sw3DSOZDjlerwPseqfFTGU8gPQJ+Z7sebanqjmOZEQ7fceHDw5I5Tx9HHbg45J8Rf1xZH5Yw8gvALhwNhjw7EPqqfs7ljn8va8aATPMjuPVHG10Z2fr7PABQTUjZ26Ae02xdT6NJ1hw42WHlrKNrN4tlBHvy/NHbIdosOC5EivTefI4uWXUkGin+E+CBaVHeQnsRqvdaNx7kF2aN9896qJvY1uprmqVyYUggcFBK3B8FZconjiqS8X1x1qiQfxJLu0kf8Aipf5vsEkUPQIXPqZP4AtXQ0LYxYBRUFG2NoDQrzQnaIe0J9lwJyzaETZCKqoMjt1vBO1KtJO4zzVygotwZ4p9J79JKWm3R3qwAkE6yS5HLLtklU1OvEUbnE2sEAI2r1wRM3W/E7ACbsrpO63pH/E7Kz2iU766oMzx7tp6vf3reT9RlgllfGbLGeVNqZrtPooKeEAKvI/3ZOeKdR17XtwHefaufG7vvt0WanpbeUHqiCbq5PUnkbAY8VRqc58EZe0w2J9lI2qBJCqtkTI/rdTvStJJDxsqNXIQCc8OQurD5e1DauYi9ufrjsU26mzk3QQ9Yk/fl3J9BUDpBggA8bqGonBNjjsxx80+jbYjAOVyz9uq9PV6Blox4XUpCg0yffiYe1owrNl60u483RtlyydZcTAdrsm7C49yH7Js9zftKl2wl3ad3fhS7OxbtOzwVTpF7ECmFSFNcEghconKZwURCaXl20FDepkP8X2CSLa5SXnk8R9AktNB6BGp2qFimaopxIEO1PUd3qty4/JN1jVRE3GXHAHeq+h6cT7yTLjlLR7+l7TKDdG87LiiIK4kpVPR4K6mhK6Ddc+wuV59tBXuragU8R6oPvCOzsRHbvajoI+jjzK/qtA43Km2F2d6CLffmR/WcTxuU032P6RpjYI2saLWCg1aXICJ3Wc1yXr2WPNfi2457T1FU0Ri3aqNJUDezgHtwP6lcqBaMZtzQpjje5yBwuePiuS5aydMx3i0VSwOHVN1Uk5jwQeXaHdeOQGCbFFWagx1sjhfC085l0yuNx7MEHZ+ALvR48Df88lOBx8P+1CHHPmnotoHtWZ1aVznbrWkWP2wVqZASMKnVVMUVi8i/L+gUZTa8MtXpn4tHdbedju/onsgAyUQrNXaWno7nxwgUtU48R+eSxsk6by5Xt6VspPvQjuuEbusrsHNeJw7HfZam69Dj94xw5+sqS4kSldaIZH2jSkQNaOLntHqVoNNhtEwfwhZjb5+9LSxj9UoPkMlbCMWaB3BNH24QmlPKYSgzHBROCkcVC9OJrJ6xF75/iPoF1X6+lvI4+H0CS1iWhYVW1TVWwMLnHwHMlNra9sTC5xAssxp0Dq+bpX36Fh6o/ePas1COh6e+eQzzYH6W9gWsaLKKJgAAGAFKFNVDl0LgTklEh+t6s2nhdI82sCrs0oaCTgBeS6/qL9VrhSxE9DGQZSOBseCCq9sZpL66pdWzjqXtEDyb2+a9Pa2wwq2nUDYY2xsFg0AK0ECQlntpostcFoVVrYQ4ZUZ4+U0vG6u2Z1F/Ubm2L+CA1fWFmud3k4utDtDGWkWBtYWssnUF17Z8+a8zk/1Xo8f+YYKcuxvm/LKu0U5DbHiPzCHsYcG/O/1VtzN5o5J4Y7qeS/QxSVe7bNwePcic0gtjsWepgQLH1Uv7aWggrrx9Ry1JV1paOPFBdSDnWt62v+FQ6jqF3cVJT1QeFnljteN17UHS7rgN53Yc48E8vB5fPirz9GLhjxT6PZ1xPWNh81jML+nR54/tpNgpAA8eH3Ww3lmdDo2w4HmjrZ16HFjZjJXn8mUuVsWbpKEPTg5aI2wW1E29q9Gy/APdb0C3y8zhf0u0buYih9CSvSyUycKYV0lNJQRj1C9SOKheVRKs7LuP5ySUrikqSwJrH6pU7keKaM9d37xH6QvR6GkbGwNaLACyFbO6LHSwtjjFgBk83HmSjTCpUnCeFEHKRpUqh66mgoTtRtEyjp3yvNrDA7TyCSmU9qe2HQxinizLJ1bDiL4RX2cbJijpg5499J1nnnc8lh/Zxob9RrH19TljXHoweBd3eC9msgiTlwLpKFOFVpwfRWU1wSCEWc0FwGUE1LR43n4beGPotA9vVsEMqYj5dyzyxmXcXjlZ0zr9LY3gF57tzrMkFRGyP4d3ePfnH0XplU6yxO0uliWXeI4AD6n7qccJOoq5W9g1Btk4nriw4KPVttbGzRfGVHUaHZC6jR1Xog+s1+SQ3BIutR7N99zpi8k23LX8TdABpVkY2M1IR1jof3o/8AkDf6XR6pbemwxWVyIgKtBlWNxKQVYa5XIpFSjwpYnrfHpjl2IsepRIqbHp00tmuJ4AH6J6S892Bl6bV9Ql5NIYPI2+y9P3l5Z7GxvOrpf3prX9T916YXoNK5yjc5ML0xz09Ec5yie5cL1G5yZOErqiL0kwtscp2OVKNysMclQttUjSq7XqUOUqPkmDQSTYDJPcF4dtNqkms6gymhPug61xkBo+J5Wg9re2/Rs/ZYXdZ3xlpzY/pFuaNeyrYYUUAmlH+ImALr8WMOQzx7VKmv0LR46WBkMQs1gA8TzJ71fXF0IN1JJdCDcUdRJutJ7ApQqM2psbUMhJ67mueB3NsL+pSC60dUXwbZ7kNrXWCuuqTul2LC58ggz6x72h9mjeG8Bm+7xFz2kKbTkDahhKE1EN0clqQW3HD5g8/mgElRcm3aiHVKopghdVRhHjGSoZKK6NDbJVUG6CbYAJ9FkNlby6gx/Y/ePhew+q2u3TuhpXZsXncH1PyQL2faOdx0/a7db/pyfn9Ea0O69fibYKdrv7KtTuLmgg8uHK5CVCwFocXHOQQbW8O1KmKxsJFk0R2NioIJiA7fOQbAjFxyNkoK0PNr3I4+q0xrPKL7Shu09eYqSok47sTz8kRasj7Tq7o9Olt+sBn+5wCtmqexaG1A5x/zJnnxtYL0C6yfszg3NPhH8O95uJd91qS5EF7dJTS5cL0xz09ETnqJz11z1C56YIuSUZckmS2x6sscqEblZZIihcY5BNstrGUNM6Rx65uI2/vO/oOKIVNUGMLiQAATc8B4rxHaerm1bUW08XAHdbx3WNtd73dgGb88W7FFVBD2Y7Lv1CrdW1GYon72c9JL8Qb4DBPkF7wEI2c0WOjp44Ih1Yxa/Nzjlz3d5Nyil1OlbSApwUYTgUjSBJNBTroNyaUNaXE2ABJPcF4xoWq1Go65JJA7djYx4JIuGxDDRbtLrfPsWp9sG03QUnQtNnzYNuUY+L1Nh6qX2RbL/stEJXi0tVaV1xYtjt7pnoS7/X3JARq3VMTd3ozIDguYQRbndpyh9ZrL94tEUptYDdjdYWFjmy25aozGpuKvJ57HHVuG6IS0F73EucP1G/K/MnCvUmguaOtx+62BhUL4k5iVyoENNsmuokakjVeZtgScWyrRt4l7X60dJHE0/CCXeJOL+S32zGhiKjgjIsRG0u/mcN51++5K8woqcalrLQ7LJJXPdn/KjBfYeLW28170Ykj2ATaKcbkjmW5AAjt8fmqr9GqQ2zJWdg3mH6By1QjTmQpeMOZ1lo9GqSW3kY2w3TuhzieHC/D5oxpmhtiubkudxJKLNjTi1ExkK5Wogxebe2uo3aSJgxvzD0axx+pC9OsvIvbk8uko4hz6R3m5zGD6FX9InbfbGNtQU3H/AMMZzx6zQRf1RdzlFSQhkbGNw1rWtaLcAAAB6BPKqFSLlG5664qNxVE46VQPmTnlQSFBkZikq5KSAIRKw1cSTpM97QpCKN1iRnkbcGuI+YBWS9gzQZKpxF3bsQ3jl1nOkJzxyQPQLiSzva509oYpGpJJEcnBJJJZ6QSSSN4d7XTeujByN1gscixebhe42twSSQRwTSkkgzHqJySSCqN6C7WOIoqgjB6GTI/lKSSaa8j9iLQdQnNhindbu97EML2xwSSRDpNCekkgjk1cSThOhePe2P8A9+i8B/8AYJJIp49vVQMJpSSVoMcoZCkkmEMhULykkmFe66kkhT//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70684C1-0014-4BB2-AF19-8FAB364A1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552" y="4058135"/>
            <a:ext cx="3890010" cy="2581552"/>
          </a:xfrm>
          <a:prstGeom prst="rect">
            <a:avLst/>
          </a:prstGeom>
        </p:spPr>
      </p:pic>
      <p:pic>
        <p:nvPicPr>
          <p:cNvPr id="9" name="Picture 8">
            <a:extLst>
              <a:ext uri="{FF2B5EF4-FFF2-40B4-BE49-F238E27FC236}">
                <a16:creationId xmlns:a16="http://schemas.microsoft.com/office/drawing/2014/main" id="{220B6571-89F0-49C0-B536-CA825CA88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8969" y="1689507"/>
            <a:ext cx="2900243" cy="2178405"/>
          </a:xfrm>
          <a:prstGeom prst="rect">
            <a:avLst/>
          </a:prstGeom>
        </p:spPr>
      </p:pic>
      <p:pic>
        <p:nvPicPr>
          <p:cNvPr id="12" name="Picture 11">
            <a:extLst>
              <a:ext uri="{FF2B5EF4-FFF2-40B4-BE49-F238E27FC236}">
                <a16:creationId xmlns:a16="http://schemas.microsoft.com/office/drawing/2014/main" id="{B005402F-E0D3-44D0-B473-5FEF03CE3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296" y="4244760"/>
            <a:ext cx="3645488" cy="2429046"/>
          </a:xfrm>
          <a:prstGeom prst="rect">
            <a:avLst/>
          </a:prstGeom>
        </p:spPr>
      </p:pic>
      <p:grpSp>
        <p:nvGrpSpPr>
          <p:cNvPr id="13" name="Group 12">
            <a:extLst>
              <a:ext uri="{FF2B5EF4-FFF2-40B4-BE49-F238E27FC236}">
                <a16:creationId xmlns:a16="http://schemas.microsoft.com/office/drawing/2014/main" id="{1E6C9D96-6B3B-49DA-B2AB-3BAD93C427EC}"/>
              </a:ext>
            </a:extLst>
          </p:cNvPr>
          <p:cNvGrpSpPr/>
          <p:nvPr/>
        </p:nvGrpSpPr>
        <p:grpSpPr>
          <a:xfrm>
            <a:off x="225552" y="893065"/>
            <a:ext cx="5452872" cy="2163203"/>
            <a:chOff x="225552" y="893065"/>
            <a:chExt cx="5452872" cy="2163203"/>
          </a:xfrm>
        </p:grpSpPr>
        <p:pic>
          <p:nvPicPr>
            <p:cNvPr id="6" name="Picture 5">
              <a:extLst>
                <a:ext uri="{FF2B5EF4-FFF2-40B4-BE49-F238E27FC236}">
                  <a16:creationId xmlns:a16="http://schemas.microsoft.com/office/drawing/2014/main" id="{58501217-ED48-4C66-B00E-6A84CDAE79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4704" y="1303668"/>
              <a:ext cx="2619375" cy="1752600"/>
            </a:xfrm>
            <a:prstGeom prst="rect">
              <a:avLst/>
            </a:prstGeom>
          </p:spPr>
        </p:pic>
        <p:sp>
          <p:nvSpPr>
            <p:cNvPr id="19" name="TextBox 18">
              <a:extLst>
                <a:ext uri="{FF2B5EF4-FFF2-40B4-BE49-F238E27FC236}">
                  <a16:creationId xmlns:a16="http://schemas.microsoft.com/office/drawing/2014/main" id="{CEB4CE41-7CA0-409A-85A1-29784D92B0EB}"/>
                </a:ext>
              </a:extLst>
            </p:cNvPr>
            <p:cNvSpPr txBox="1"/>
            <p:nvPr/>
          </p:nvSpPr>
          <p:spPr>
            <a:xfrm>
              <a:off x="225552" y="893065"/>
              <a:ext cx="5452872" cy="369332"/>
            </a:xfrm>
            <a:prstGeom prst="rect">
              <a:avLst/>
            </a:prstGeom>
            <a:noFill/>
          </p:spPr>
          <p:txBody>
            <a:bodyPr wrap="square" rtlCol="0">
              <a:spAutoFit/>
            </a:bodyPr>
            <a:lstStyle/>
            <a:p>
              <a:r>
                <a:rPr lang="en-US" dirty="0"/>
                <a:t>Those who know how to persuade and dissuade</a:t>
              </a:r>
            </a:p>
          </p:txBody>
        </p:sp>
      </p:grpSp>
      <p:sp>
        <p:nvSpPr>
          <p:cNvPr id="20" name="TextBox 19">
            <a:extLst>
              <a:ext uri="{FF2B5EF4-FFF2-40B4-BE49-F238E27FC236}">
                <a16:creationId xmlns:a16="http://schemas.microsoft.com/office/drawing/2014/main" id="{626A9F53-13A6-47CF-BCDF-FAB0646BFF10}"/>
              </a:ext>
            </a:extLst>
          </p:cNvPr>
          <p:cNvSpPr txBox="1"/>
          <p:nvPr/>
        </p:nvSpPr>
        <p:spPr>
          <a:xfrm>
            <a:off x="8555736" y="883921"/>
            <a:ext cx="3285744" cy="646331"/>
          </a:xfrm>
          <a:prstGeom prst="rect">
            <a:avLst/>
          </a:prstGeom>
          <a:noFill/>
        </p:spPr>
        <p:txBody>
          <a:bodyPr wrap="square" rtlCol="0">
            <a:spAutoFit/>
          </a:bodyPr>
          <a:lstStyle/>
          <a:p>
            <a:r>
              <a:rPr lang="en-US" dirty="0"/>
              <a:t>Those who know how to attract attention and create a following</a:t>
            </a:r>
          </a:p>
        </p:txBody>
      </p:sp>
      <p:sp>
        <p:nvSpPr>
          <p:cNvPr id="21" name="TextBox 20">
            <a:extLst>
              <a:ext uri="{FF2B5EF4-FFF2-40B4-BE49-F238E27FC236}">
                <a16:creationId xmlns:a16="http://schemas.microsoft.com/office/drawing/2014/main" id="{B7EC079E-3FE1-452F-A150-A1A7A3CD3CD9}"/>
              </a:ext>
            </a:extLst>
          </p:cNvPr>
          <p:cNvSpPr txBox="1"/>
          <p:nvPr/>
        </p:nvSpPr>
        <p:spPr>
          <a:xfrm>
            <a:off x="1432560" y="3361945"/>
            <a:ext cx="3752088" cy="923330"/>
          </a:xfrm>
          <a:prstGeom prst="rect">
            <a:avLst/>
          </a:prstGeom>
          <a:noFill/>
        </p:spPr>
        <p:txBody>
          <a:bodyPr wrap="square" rtlCol="0">
            <a:spAutoFit/>
          </a:bodyPr>
          <a:lstStyle/>
          <a:p>
            <a:r>
              <a:rPr lang="en-US" dirty="0"/>
              <a:t>Those who know how to make their listeners feel secure and comfortable in their sins (A Form of Pride)</a:t>
            </a:r>
            <a:endParaRPr lang="en-US" dirty="0">
              <a:solidFill>
                <a:srgbClr val="7030A0"/>
              </a:solidFill>
            </a:endParaRPr>
          </a:p>
        </p:txBody>
      </p:sp>
    </p:spTree>
    <p:extLst>
      <p:ext uri="{BB962C8B-B14F-4D97-AF65-F5344CB8AC3E}">
        <p14:creationId xmlns:p14="http://schemas.microsoft.com/office/powerpoint/2010/main" val="280679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19FFF1-D347-437A-B683-BF559EF9D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365759" y="990600"/>
            <a:ext cx="6024407" cy="2677656"/>
          </a:xfrm>
          <a:prstGeom prst="rect">
            <a:avLst/>
          </a:prstGeom>
          <a:noFill/>
        </p:spPr>
        <p:txBody>
          <a:bodyPr wrap="square" rtlCol="0">
            <a:spAutoFit/>
          </a:bodyPr>
          <a:lstStyle/>
          <a:p>
            <a:r>
              <a:rPr lang="en-US" sz="2400" dirty="0"/>
              <a:t>Not all people who question or criticize our faith have the same motives as Sherem. </a:t>
            </a:r>
          </a:p>
          <a:p>
            <a:endParaRPr lang="en-US" sz="2400" dirty="0"/>
          </a:p>
          <a:p>
            <a:r>
              <a:rPr lang="en-US" sz="2400" dirty="0"/>
              <a:t>While some people like Sherem deliberately seek to destroy faith, others may question our faith because they are curious or because they have been misinformed concerning our beliefs.</a:t>
            </a:r>
            <a:endParaRPr lang="en-US" dirty="0">
              <a:solidFill>
                <a:srgbClr val="7030A0"/>
              </a:solidFill>
            </a:endParaRP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latin typeface="Arial Black" pitchFamily="34" charset="0"/>
              </a:rPr>
              <a:t>Effects on the People</a:t>
            </a:r>
            <a:endParaRPr lang="en-US" sz="4800" dirty="0"/>
          </a:p>
        </p:txBody>
      </p:sp>
      <p:sp>
        <p:nvSpPr>
          <p:cNvPr id="8" name="TextBox 7"/>
          <p:cNvSpPr txBox="1"/>
          <p:nvPr/>
        </p:nvSpPr>
        <p:spPr>
          <a:xfrm>
            <a:off x="0" y="6550223"/>
            <a:ext cx="9144000" cy="307777"/>
          </a:xfrm>
          <a:prstGeom prst="rect">
            <a:avLst/>
          </a:prstGeom>
          <a:noFill/>
        </p:spPr>
        <p:txBody>
          <a:bodyPr wrap="square" rtlCol="0">
            <a:spAutoFit/>
          </a:bodyPr>
          <a:lstStyle/>
          <a:p>
            <a:r>
              <a:rPr lang="en-US" sz="1400" dirty="0"/>
              <a:t>Jacob 7:3-5</a:t>
            </a:r>
          </a:p>
        </p:txBody>
      </p:sp>
      <p:sp>
        <p:nvSpPr>
          <p:cNvPr id="9" name="TextBox 8"/>
          <p:cNvSpPr txBox="1"/>
          <p:nvPr/>
        </p:nvSpPr>
        <p:spPr>
          <a:xfrm>
            <a:off x="6772656" y="908305"/>
            <a:ext cx="4572000" cy="5262979"/>
          </a:xfrm>
          <a:prstGeom prst="rect">
            <a:avLst/>
          </a:prstGeom>
          <a:noFill/>
        </p:spPr>
        <p:txBody>
          <a:bodyPr wrap="square" rtlCol="0">
            <a:spAutoFit/>
          </a:bodyPr>
          <a:lstStyle/>
          <a:p>
            <a:pPr fontAlgn="base"/>
            <a:r>
              <a:rPr lang="en-US" sz="2400" dirty="0">
                <a:solidFill>
                  <a:srgbClr val="7030A0"/>
                </a:solidFill>
              </a:rPr>
              <a:t>What did Sherem do to destroy the people’s faith?</a:t>
            </a:r>
          </a:p>
          <a:p>
            <a:pPr fontAlgn="base"/>
            <a:endParaRPr lang="en-US" sz="2400" dirty="0"/>
          </a:p>
          <a:p>
            <a:pPr fontAlgn="base"/>
            <a:r>
              <a:rPr lang="en-US" sz="2400" dirty="0"/>
              <a:t>Labored diligently</a:t>
            </a:r>
          </a:p>
          <a:p>
            <a:pPr fontAlgn="base"/>
            <a:endParaRPr lang="en-US" sz="2400" dirty="0"/>
          </a:p>
          <a:p>
            <a:pPr fontAlgn="base"/>
            <a:r>
              <a:rPr lang="en-US" sz="2400" dirty="0"/>
              <a:t>led away the hearts of many people</a:t>
            </a:r>
          </a:p>
          <a:p>
            <a:pPr fontAlgn="base"/>
            <a:endParaRPr lang="en-US" sz="2400" dirty="0"/>
          </a:p>
          <a:p>
            <a:pPr fontAlgn="base"/>
            <a:r>
              <a:rPr lang="en-US" sz="2400" dirty="0"/>
              <a:t>used flattery…power of speech…power of the devil</a:t>
            </a:r>
          </a:p>
          <a:p>
            <a:pPr fontAlgn="base"/>
            <a:r>
              <a:rPr lang="en-US" sz="2400" dirty="0"/>
              <a:t> </a:t>
            </a:r>
          </a:p>
          <a:p>
            <a:pPr fontAlgn="base"/>
            <a:r>
              <a:rPr lang="en-US" sz="2400" dirty="0"/>
              <a:t>had hopes to shake Jacob from the faith</a:t>
            </a:r>
          </a:p>
          <a:p>
            <a:pPr fontAlgn="base"/>
            <a:r>
              <a:rPr lang="en-US" sz="2400" dirty="0"/>
              <a:t> </a:t>
            </a:r>
          </a:p>
        </p:txBody>
      </p:sp>
      <p:pic>
        <p:nvPicPr>
          <p:cNvPr id="7" name="Picture 6">
            <a:extLst>
              <a:ext uri="{FF2B5EF4-FFF2-40B4-BE49-F238E27FC236}">
                <a16:creationId xmlns:a16="http://schemas.microsoft.com/office/drawing/2014/main" id="{08677E70-5420-6A76-C42E-8F8534AED5DD}"/>
              </a:ext>
            </a:extLst>
          </p:cNvPr>
          <p:cNvPicPr>
            <a:picLocks noChangeAspect="1"/>
          </p:cNvPicPr>
          <p:nvPr/>
        </p:nvPicPr>
        <p:blipFill>
          <a:blip r:embed="rId3"/>
          <a:stretch>
            <a:fillRect/>
          </a:stretch>
        </p:blipFill>
        <p:spPr>
          <a:xfrm>
            <a:off x="1074484" y="3827858"/>
            <a:ext cx="5021516" cy="2778137"/>
          </a:xfrm>
          <a:prstGeom prst="rect">
            <a:avLst/>
          </a:prstGeom>
        </p:spPr>
      </p:pic>
    </p:spTree>
    <p:extLst>
      <p:ext uri="{BB962C8B-B14F-4D97-AF65-F5344CB8AC3E}">
        <p14:creationId xmlns:p14="http://schemas.microsoft.com/office/powerpoint/2010/main" val="191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BA41A3-7D8E-4C0A-BE21-8EF701359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378057" y="1045043"/>
            <a:ext cx="4572000" cy="4154984"/>
          </a:xfrm>
          <a:prstGeom prst="rect">
            <a:avLst/>
          </a:prstGeom>
          <a:noFill/>
        </p:spPr>
        <p:txBody>
          <a:bodyPr wrap="square" rtlCol="0">
            <a:spAutoFit/>
          </a:bodyPr>
          <a:lstStyle/>
          <a:p>
            <a:pPr fontAlgn="base"/>
            <a:r>
              <a:rPr lang="en-US" sz="2400" dirty="0"/>
              <a:t>Jacob received many revelations</a:t>
            </a:r>
          </a:p>
          <a:p>
            <a:pPr fontAlgn="base"/>
            <a:endParaRPr lang="en-US" sz="2400" dirty="0"/>
          </a:p>
          <a:p>
            <a:pPr fontAlgn="base"/>
            <a:r>
              <a:rPr lang="en-US" sz="2400" dirty="0"/>
              <a:t>Jacob had seen angels and they ministered unto him</a:t>
            </a:r>
          </a:p>
          <a:p>
            <a:pPr fontAlgn="base"/>
            <a:endParaRPr lang="en-US" sz="2400" dirty="0"/>
          </a:p>
          <a:p>
            <a:pPr fontAlgn="base"/>
            <a:r>
              <a:rPr lang="en-US" sz="2400" dirty="0"/>
              <a:t>Jacob also heard the voice of the Lord from time to</a:t>
            </a:r>
          </a:p>
          <a:p>
            <a:pPr fontAlgn="base"/>
            <a:endParaRPr lang="en-US" sz="2400" dirty="0"/>
          </a:p>
          <a:p>
            <a:pPr fontAlgn="base"/>
            <a:r>
              <a:rPr lang="en-US" sz="2400" dirty="0">
                <a:solidFill>
                  <a:srgbClr val="7030A0"/>
                </a:solidFill>
                <a:effectLst>
                  <a:glow rad="139700">
                    <a:schemeClr val="accent3">
                      <a:satMod val="175000"/>
                      <a:alpha val="40000"/>
                    </a:schemeClr>
                  </a:glow>
                </a:effectLst>
              </a:rPr>
              <a:t>Therefore:</a:t>
            </a:r>
          </a:p>
          <a:p>
            <a:pPr fontAlgn="base"/>
            <a:endParaRPr lang="en-US" sz="2400" dirty="0"/>
          </a:p>
          <a:p>
            <a:pPr fontAlgn="base"/>
            <a:r>
              <a:rPr lang="en-US" sz="2400" dirty="0"/>
              <a:t>Jacob could not be “shaken”</a:t>
            </a:r>
          </a:p>
        </p:txBody>
      </p:sp>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latin typeface="Arial Black" pitchFamily="34" charset="0"/>
              </a:rPr>
              <a:t>Jacob’s Faith</a:t>
            </a:r>
            <a:endParaRPr lang="en-US" sz="4800" dirty="0"/>
          </a:p>
        </p:txBody>
      </p:sp>
      <p:sp>
        <p:nvSpPr>
          <p:cNvPr id="8" name="TextBox 7"/>
          <p:cNvSpPr txBox="1"/>
          <p:nvPr/>
        </p:nvSpPr>
        <p:spPr>
          <a:xfrm>
            <a:off x="134112" y="6550223"/>
            <a:ext cx="9144000" cy="307777"/>
          </a:xfrm>
          <a:prstGeom prst="rect">
            <a:avLst/>
          </a:prstGeom>
          <a:noFill/>
        </p:spPr>
        <p:txBody>
          <a:bodyPr wrap="square" rtlCol="0">
            <a:spAutoFit/>
          </a:bodyPr>
          <a:lstStyle/>
          <a:p>
            <a:r>
              <a:rPr lang="en-US" sz="1400" dirty="0"/>
              <a:t>Jacob 7:3-5</a:t>
            </a:r>
          </a:p>
        </p:txBody>
      </p:sp>
      <p:pic>
        <p:nvPicPr>
          <p:cNvPr id="3" name="Picture 2">
            <a:extLst>
              <a:ext uri="{FF2B5EF4-FFF2-40B4-BE49-F238E27FC236}">
                <a16:creationId xmlns:a16="http://schemas.microsoft.com/office/drawing/2014/main" id="{A739CEE4-481B-47A1-BA3C-7F4863B6D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282" y="857966"/>
            <a:ext cx="4933950" cy="3076575"/>
          </a:xfrm>
          <a:prstGeom prst="rect">
            <a:avLst/>
          </a:prstGeom>
        </p:spPr>
      </p:pic>
      <p:sp>
        <p:nvSpPr>
          <p:cNvPr id="4" name="Rectangle 3">
            <a:extLst>
              <a:ext uri="{FF2B5EF4-FFF2-40B4-BE49-F238E27FC236}">
                <a16:creationId xmlns:a16="http://schemas.microsoft.com/office/drawing/2014/main" id="{FFEFFDA0-F54E-47DB-8D76-1DF6774C8C4E}"/>
              </a:ext>
            </a:extLst>
          </p:cNvPr>
          <p:cNvSpPr/>
          <p:nvPr/>
        </p:nvSpPr>
        <p:spPr>
          <a:xfrm>
            <a:off x="6001406" y="3967684"/>
            <a:ext cx="3678621" cy="923330"/>
          </a:xfrm>
          <a:prstGeom prst="rect">
            <a:avLst/>
          </a:prstGeom>
        </p:spPr>
        <p:txBody>
          <a:bodyPr wrap="square">
            <a:spAutoFit/>
          </a:bodyPr>
          <a:lstStyle/>
          <a:p>
            <a:r>
              <a:rPr lang="en-US" b="1" dirty="0">
                <a:solidFill>
                  <a:srgbClr val="333333"/>
                </a:solidFill>
                <a:latin typeface="Open Sans"/>
              </a:rPr>
              <a:t>Jacob chose to remember past experiences that had strengthened his faith.</a:t>
            </a:r>
            <a:endParaRPr lang="en-US" b="1" dirty="0"/>
          </a:p>
        </p:txBody>
      </p:sp>
      <p:grpSp>
        <p:nvGrpSpPr>
          <p:cNvPr id="10" name="Group 3">
            <a:extLst>
              <a:ext uri="{FF2B5EF4-FFF2-40B4-BE49-F238E27FC236}">
                <a16:creationId xmlns:a16="http://schemas.microsoft.com/office/drawing/2014/main" id="{9CC67B8B-738F-4024-B986-5B5FC86D8DBD}"/>
              </a:ext>
            </a:extLst>
          </p:cNvPr>
          <p:cNvGrpSpPr/>
          <p:nvPr/>
        </p:nvGrpSpPr>
        <p:grpSpPr>
          <a:xfrm>
            <a:off x="9380483" y="4173681"/>
            <a:ext cx="2328042" cy="2442581"/>
            <a:chOff x="71718" y="1120588"/>
            <a:chExt cx="3048000" cy="4572000"/>
          </a:xfrm>
        </p:grpSpPr>
        <p:grpSp>
          <p:nvGrpSpPr>
            <p:cNvPr id="11" name="Group 13">
              <a:extLst>
                <a:ext uri="{FF2B5EF4-FFF2-40B4-BE49-F238E27FC236}">
                  <a16:creationId xmlns:a16="http://schemas.microsoft.com/office/drawing/2014/main" id="{728C6C89-C09F-4CAC-B9BB-D3CC7AD34EEE}"/>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8B245317-9C42-4FB6-90CF-3AB993242F2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a:extLst>
                  <a:ext uri="{FF2B5EF4-FFF2-40B4-BE49-F238E27FC236}">
                    <a16:creationId xmlns:a16="http://schemas.microsoft.com/office/drawing/2014/main" id="{8D21007E-F478-470A-8D8C-755B7A02F9B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4E79700B-7F5D-4B90-9603-2B8343F64A6C}"/>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a:extLst>
                  <a:ext uri="{FF2B5EF4-FFF2-40B4-BE49-F238E27FC236}">
                    <a16:creationId xmlns:a16="http://schemas.microsoft.com/office/drawing/2014/main" id="{D832DBD9-7F1B-4693-87CA-C3ADB0318FD2}"/>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a:extLst>
                  <a:ext uri="{FF2B5EF4-FFF2-40B4-BE49-F238E27FC236}">
                    <a16:creationId xmlns:a16="http://schemas.microsoft.com/office/drawing/2014/main" id="{BC098C98-5CDC-485C-A78F-E018869ED23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6">
                <a:extLst>
                  <a:ext uri="{FF2B5EF4-FFF2-40B4-BE49-F238E27FC236}">
                    <a16:creationId xmlns:a16="http://schemas.microsoft.com/office/drawing/2014/main" id="{13FBAB1C-6E7D-4ED0-842D-58C2A0F6F82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a:extLst>
                  <a:ext uri="{FF2B5EF4-FFF2-40B4-BE49-F238E27FC236}">
                    <a16:creationId xmlns:a16="http://schemas.microsoft.com/office/drawing/2014/main" id="{3B78481E-28F7-44AB-87A6-5DBE937C217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laque 8">
                <a:extLst>
                  <a:ext uri="{FF2B5EF4-FFF2-40B4-BE49-F238E27FC236}">
                    <a16:creationId xmlns:a16="http://schemas.microsoft.com/office/drawing/2014/main" id="{B1B2C99F-66AA-45F3-A34F-94FC8608036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9">
                <a:extLst>
                  <a:ext uri="{FF2B5EF4-FFF2-40B4-BE49-F238E27FC236}">
                    <a16:creationId xmlns:a16="http://schemas.microsoft.com/office/drawing/2014/main" id="{37755FC3-4C55-4810-BD53-A14636B24F6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10">
                <a:extLst>
                  <a:ext uri="{FF2B5EF4-FFF2-40B4-BE49-F238E27FC236}">
                    <a16:creationId xmlns:a16="http://schemas.microsoft.com/office/drawing/2014/main" id="{670CBE3D-8D53-40FC-96CC-E59858BD0DA0}"/>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CEACCAC-6BB2-46A5-A40F-ECB33D5B178F}"/>
                </a:ext>
              </a:extLst>
            </p:cNvPr>
            <p:cNvSpPr txBox="1"/>
            <p:nvPr/>
          </p:nvSpPr>
          <p:spPr>
            <a:xfrm>
              <a:off x="762598" y="1254182"/>
              <a:ext cx="2128730" cy="3651169"/>
            </a:xfrm>
            <a:prstGeom prst="rect">
              <a:avLst/>
            </a:prstGeom>
            <a:noFill/>
          </p:spPr>
          <p:txBody>
            <a:bodyPr wrap="square" rtlCol="0">
              <a:spAutoFit/>
            </a:bodyPr>
            <a:lstStyle/>
            <a:p>
              <a:pPr algn="ctr"/>
              <a:r>
                <a:rPr lang="en-US" sz="1600" b="1" dirty="0"/>
                <a:t>We can overcome challenges to our faith by remembering past experiences that have strengthened our faith</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207746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animEffect transition="in" filter="fade">
                                      <p:cBhvr>
                                        <p:cTn id="17" dur="2000"/>
                                        <p:tgtEl>
                                          <p:spTgt spid="1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a:extLst>
              <a:ext uri="{FF2B5EF4-FFF2-40B4-BE49-F238E27FC236}">
                <a16:creationId xmlns:a16="http://schemas.microsoft.com/office/drawing/2014/main" id="{7CDCFD43-C93B-40E4-A976-73569B9D4C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
            <a:ext cx="9144000" cy="830997"/>
          </a:xfrm>
          <a:prstGeom prst="rect">
            <a:avLst/>
          </a:prstGeom>
          <a:noFill/>
        </p:spPr>
        <p:txBody>
          <a:bodyPr wrap="square" rtlCol="0">
            <a:spAutoFit/>
          </a:bodyPr>
          <a:lstStyle/>
          <a:p>
            <a:pPr algn="ctr"/>
            <a:r>
              <a:rPr lang="en-US" sz="4800" dirty="0">
                <a:latin typeface="Arial Black" pitchFamily="34" charset="0"/>
              </a:rPr>
              <a:t>Interaction </a:t>
            </a:r>
            <a:endParaRPr lang="en-US" sz="4800" dirty="0"/>
          </a:p>
        </p:txBody>
      </p:sp>
      <p:sp>
        <p:nvSpPr>
          <p:cNvPr id="8" name="TextBox 7"/>
          <p:cNvSpPr txBox="1"/>
          <p:nvPr/>
        </p:nvSpPr>
        <p:spPr>
          <a:xfrm>
            <a:off x="97536" y="6550223"/>
            <a:ext cx="9144000" cy="307777"/>
          </a:xfrm>
          <a:prstGeom prst="rect">
            <a:avLst/>
          </a:prstGeom>
          <a:noFill/>
        </p:spPr>
        <p:txBody>
          <a:bodyPr wrap="square" rtlCol="0">
            <a:spAutoFit/>
          </a:bodyPr>
          <a:lstStyle/>
          <a:p>
            <a:r>
              <a:rPr lang="en-US" sz="1400" dirty="0"/>
              <a:t>Jacob 7:6-9</a:t>
            </a:r>
          </a:p>
        </p:txBody>
      </p:sp>
      <p:grpSp>
        <p:nvGrpSpPr>
          <p:cNvPr id="98" name="Group 97"/>
          <p:cNvGrpSpPr/>
          <p:nvPr/>
        </p:nvGrpSpPr>
        <p:grpSpPr>
          <a:xfrm>
            <a:off x="1828800" y="838200"/>
            <a:ext cx="3352800" cy="1830526"/>
            <a:chOff x="762000" y="838200"/>
            <a:chExt cx="2667000" cy="1830526"/>
          </a:xfrm>
        </p:grpSpPr>
        <p:sp>
          <p:nvSpPr>
            <p:cNvPr id="96" name="Rectangular Callout 95"/>
            <p:cNvSpPr/>
            <p:nvPr/>
          </p:nvSpPr>
          <p:spPr>
            <a:xfrm>
              <a:off x="762000" y="838200"/>
              <a:ext cx="2667000" cy="182880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38200" y="914400"/>
              <a:ext cx="2438400" cy="1754326"/>
            </a:xfrm>
            <a:prstGeom prst="rect">
              <a:avLst/>
            </a:prstGeom>
            <a:noFill/>
          </p:spPr>
          <p:txBody>
            <a:bodyPr wrap="square" rtlCol="0">
              <a:spAutoFit/>
            </a:bodyPr>
            <a:lstStyle/>
            <a:p>
              <a:r>
                <a:rPr lang="en-US" dirty="0"/>
                <a:t>I have heard you preach…you have led people to not keep the law of Moses…this is blasphemy … no one knows such things. You can not predict the future.</a:t>
              </a:r>
            </a:p>
          </p:txBody>
        </p:sp>
      </p:grpSp>
      <p:grpSp>
        <p:nvGrpSpPr>
          <p:cNvPr id="99" name="Group 98"/>
          <p:cNvGrpSpPr/>
          <p:nvPr/>
        </p:nvGrpSpPr>
        <p:grpSpPr>
          <a:xfrm flipH="1">
            <a:off x="7162800" y="914400"/>
            <a:ext cx="2667000" cy="1828800"/>
            <a:chOff x="762000" y="838200"/>
            <a:chExt cx="2667000" cy="1828800"/>
          </a:xfrm>
        </p:grpSpPr>
        <p:sp>
          <p:nvSpPr>
            <p:cNvPr id="100" name="Rectangular Callout 99"/>
            <p:cNvSpPr/>
            <p:nvPr/>
          </p:nvSpPr>
          <p:spPr>
            <a:xfrm>
              <a:off x="762000" y="838200"/>
              <a:ext cx="2667000" cy="182880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762000" y="1219200"/>
              <a:ext cx="2590800" cy="646331"/>
            </a:xfrm>
            <a:prstGeom prst="rect">
              <a:avLst/>
            </a:prstGeom>
            <a:noFill/>
          </p:spPr>
          <p:txBody>
            <a:bodyPr wrap="square" rtlCol="0">
              <a:spAutoFit/>
            </a:bodyPr>
            <a:lstStyle/>
            <a:p>
              <a:r>
                <a:rPr lang="en-US" dirty="0"/>
                <a:t>Don’t you believe in Christ who shall come?</a:t>
              </a:r>
            </a:p>
          </p:txBody>
        </p:sp>
      </p:grpSp>
      <p:grpSp>
        <p:nvGrpSpPr>
          <p:cNvPr id="2" name="Group 1">
            <a:extLst>
              <a:ext uri="{FF2B5EF4-FFF2-40B4-BE49-F238E27FC236}">
                <a16:creationId xmlns:a16="http://schemas.microsoft.com/office/drawing/2014/main" id="{F9DBF937-0A1E-474A-84B2-EE1047CEAAC3}"/>
              </a:ext>
            </a:extLst>
          </p:cNvPr>
          <p:cNvGrpSpPr/>
          <p:nvPr/>
        </p:nvGrpSpPr>
        <p:grpSpPr>
          <a:xfrm>
            <a:off x="2849698" y="2830256"/>
            <a:ext cx="1586902" cy="3764477"/>
            <a:chOff x="859587" y="304800"/>
            <a:chExt cx="2161747" cy="5607212"/>
          </a:xfrm>
        </p:grpSpPr>
        <p:sp>
          <p:nvSpPr>
            <p:cNvPr id="3" name="Oval 112">
              <a:extLst>
                <a:ext uri="{FF2B5EF4-FFF2-40B4-BE49-F238E27FC236}">
                  <a16:creationId xmlns:a16="http://schemas.microsoft.com/office/drawing/2014/main" id="{5D0D60FD-05C9-3716-B8B5-252F97A1BD58}"/>
                </a:ext>
              </a:extLst>
            </p:cNvPr>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90EBB60-E7BD-741F-1C2D-B93ED2E7B277}"/>
                </a:ext>
              </a:extLst>
            </p:cNvPr>
            <p:cNvSpPr/>
            <p:nvPr/>
          </p:nvSpPr>
          <p:spPr>
            <a:xfrm rot="1303158">
              <a:off x="859587" y="3226889"/>
              <a:ext cx="463095"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5083C6-CD1F-FB90-0801-64449427B05C}"/>
                </a:ext>
              </a:extLst>
            </p:cNvPr>
            <p:cNvSpPr/>
            <p:nvPr/>
          </p:nvSpPr>
          <p:spPr>
            <a:xfrm rot="20739751">
              <a:off x="2586485" y="3107873"/>
              <a:ext cx="434849"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12">
              <a:extLst>
                <a:ext uri="{FF2B5EF4-FFF2-40B4-BE49-F238E27FC236}">
                  <a16:creationId xmlns:a16="http://schemas.microsoft.com/office/drawing/2014/main" id="{C8D7F4B1-BF44-EABC-BA5A-06BDD0590C6B}"/>
                </a:ext>
              </a:extLst>
            </p:cNvPr>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3F8CC560-E138-918A-4B39-C1A49340FE14}"/>
                </a:ext>
              </a:extLst>
            </p:cNvPr>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11863D1B-1077-9612-0BCC-6EAF4F499719}"/>
                </a:ext>
              </a:extLst>
            </p:cNvPr>
            <p:cNvSpPr/>
            <p:nvPr/>
          </p:nvSpPr>
          <p:spPr>
            <a:xfrm rot="19880348">
              <a:off x="2051263" y="2057929"/>
              <a:ext cx="769496" cy="1759729"/>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7DDFA817-0C3B-C948-CEC7-F7FD0C914487}"/>
                </a:ext>
              </a:extLst>
            </p:cNvPr>
            <p:cNvSpPr/>
            <p:nvPr/>
          </p:nvSpPr>
          <p:spPr>
            <a:xfrm rot="1324899">
              <a:off x="961313" y="2355976"/>
              <a:ext cx="769496" cy="1537382"/>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4A2C272C-0932-C0C1-2DB6-43E1EA537F97}"/>
                </a:ext>
              </a:extLst>
            </p:cNvPr>
            <p:cNvSpPr/>
            <p:nvPr/>
          </p:nvSpPr>
          <p:spPr>
            <a:xfrm>
              <a:off x="1127155" y="2251481"/>
              <a:ext cx="1676400" cy="3124200"/>
            </a:xfrm>
            <a:prstGeom prst="trapezoid">
              <a:avLst>
                <a:gd name="adj" fmla="val 2349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B26C3B5D-2024-8B83-0E0D-39542D96DC7D}"/>
                </a:ext>
              </a:extLst>
            </p:cNvPr>
            <p:cNvSpPr/>
            <p:nvPr/>
          </p:nvSpPr>
          <p:spPr>
            <a:xfrm rot="10800000">
              <a:off x="1447800" y="2057400"/>
              <a:ext cx="990600" cy="1237478"/>
            </a:xfrm>
            <a:prstGeom prst="triangle">
              <a:avLst>
                <a:gd name="adj" fmla="val 5454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1691A456-05C9-EBE4-1260-B91DFFFD09FB}"/>
                </a:ext>
              </a:extLst>
            </p:cNvPr>
            <p:cNvSpPr/>
            <p:nvPr/>
          </p:nvSpPr>
          <p:spPr>
            <a:xfrm flipH="1">
              <a:off x="1159032" y="483618"/>
              <a:ext cx="1423429" cy="21458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8">
              <a:extLst>
                <a:ext uri="{FF2B5EF4-FFF2-40B4-BE49-F238E27FC236}">
                  <a16:creationId xmlns:a16="http://schemas.microsoft.com/office/drawing/2014/main" id="{1E56D402-A887-CF94-CF02-1FE8469E02FD}"/>
                </a:ext>
              </a:extLst>
            </p:cNvPr>
            <p:cNvGrpSpPr/>
            <p:nvPr/>
          </p:nvGrpSpPr>
          <p:grpSpPr>
            <a:xfrm flipH="1">
              <a:off x="1159032" y="304800"/>
              <a:ext cx="1518324" cy="1041881"/>
              <a:chOff x="4850118" y="788842"/>
              <a:chExt cx="2160282" cy="1573358"/>
            </a:xfrm>
          </p:grpSpPr>
          <p:grpSp>
            <p:nvGrpSpPr>
              <p:cNvPr id="192" name="Group 10">
                <a:extLst>
                  <a:ext uri="{FF2B5EF4-FFF2-40B4-BE49-F238E27FC236}">
                    <a16:creationId xmlns:a16="http://schemas.microsoft.com/office/drawing/2014/main" id="{D1A5DA01-F3A3-2813-55E4-3B5B05A9D40A}"/>
                  </a:ext>
                </a:extLst>
              </p:cNvPr>
              <p:cNvGrpSpPr/>
              <p:nvPr/>
            </p:nvGrpSpPr>
            <p:grpSpPr>
              <a:xfrm rot="10800000">
                <a:off x="5181600" y="1371600"/>
                <a:ext cx="1295400" cy="990600"/>
                <a:chOff x="4850118" y="788842"/>
                <a:chExt cx="2160282" cy="1497158"/>
              </a:xfrm>
            </p:grpSpPr>
            <p:sp>
              <p:nvSpPr>
                <p:cNvPr id="201" name="Moon 200">
                  <a:extLst>
                    <a:ext uri="{FF2B5EF4-FFF2-40B4-BE49-F238E27FC236}">
                      <a16:creationId xmlns:a16="http://schemas.microsoft.com/office/drawing/2014/main" id="{ED834894-CD87-FA94-6336-355F0DB7EBFB}"/>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a:extLst>
                    <a:ext uri="{FF2B5EF4-FFF2-40B4-BE49-F238E27FC236}">
                      <a16:creationId xmlns:a16="http://schemas.microsoft.com/office/drawing/2014/main" id="{5C586D55-B29D-00CA-0CAB-2F506F582BAB}"/>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13">
                  <a:extLst>
                    <a:ext uri="{FF2B5EF4-FFF2-40B4-BE49-F238E27FC236}">
                      <a16:creationId xmlns:a16="http://schemas.microsoft.com/office/drawing/2014/main" id="{EB9D6481-6306-5486-936B-710C1011EEBF}"/>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14">
                  <a:extLst>
                    <a:ext uri="{FF2B5EF4-FFF2-40B4-BE49-F238E27FC236}">
                      <a16:creationId xmlns:a16="http://schemas.microsoft.com/office/drawing/2014/main" id="{FAC62914-6AD4-EBB5-4CFF-8490E2539470}"/>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15">
                  <a:extLst>
                    <a:ext uri="{FF2B5EF4-FFF2-40B4-BE49-F238E27FC236}">
                      <a16:creationId xmlns:a16="http://schemas.microsoft.com/office/drawing/2014/main" id="{ABECA628-E1C7-4592-8A21-DBFD284E424B}"/>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16">
                  <a:extLst>
                    <a:ext uri="{FF2B5EF4-FFF2-40B4-BE49-F238E27FC236}">
                      <a16:creationId xmlns:a16="http://schemas.microsoft.com/office/drawing/2014/main" id="{8EB0783A-480C-3763-54A1-82D3A84B7F7F}"/>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17">
                  <a:extLst>
                    <a:ext uri="{FF2B5EF4-FFF2-40B4-BE49-F238E27FC236}">
                      <a16:creationId xmlns:a16="http://schemas.microsoft.com/office/drawing/2014/main" id="{1A959A38-B4E2-0418-C0FA-6DA52F8C6F5C}"/>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9">
                <a:extLst>
                  <a:ext uri="{FF2B5EF4-FFF2-40B4-BE49-F238E27FC236}">
                    <a16:creationId xmlns:a16="http://schemas.microsoft.com/office/drawing/2014/main" id="{F24D2CFF-3AD4-F7B3-4A6C-CD0A892194D2}"/>
                  </a:ext>
                </a:extLst>
              </p:cNvPr>
              <p:cNvGrpSpPr/>
              <p:nvPr/>
            </p:nvGrpSpPr>
            <p:grpSpPr>
              <a:xfrm>
                <a:off x="4850118" y="788842"/>
                <a:ext cx="2160282" cy="1497158"/>
                <a:chOff x="4850118" y="788842"/>
                <a:chExt cx="2160282" cy="1497158"/>
              </a:xfrm>
            </p:grpSpPr>
            <p:sp>
              <p:nvSpPr>
                <p:cNvPr id="194" name="Moon 193">
                  <a:extLst>
                    <a:ext uri="{FF2B5EF4-FFF2-40B4-BE49-F238E27FC236}">
                      <a16:creationId xmlns:a16="http://schemas.microsoft.com/office/drawing/2014/main" id="{23D91537-9D1B-9427-946A-338DEAFAB1C4}"/>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2">
                  <a:extLst>
                    <a:ext uri="{FF2B5EF4-FFF2-40B4-BE49-F238E27FC236}">
                      <a16:creationId xmlns:a16="http://schemas.microsoft.com/office/drawing/2014/main" id="{DFB7E70B-BEAC-40A7-9B2D-163993CC46F3}"/>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3">
                  <a:extLst>
                    <a:ext uri="{FF2B5EF4-FFF2-40B4-BE49-F238E27FC236}">
                      <a16:creationId xmlns:a16="http://schemas.microsoft.com/office/drawing/2014/main" id="{46BC9336-A27F-2321-7E8B-B387A24BE963}"/>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4">
                  <a:extLst>
                    <a:ext uri="{FF2B5EF4-FFF2-40B4-BE49-F238E27FC236}">
                      <a16:creationId xmlns:a16="http://schemas.microsoft.com/office/drawing/2014/main" id="{A9914147-5559-9C45-17B3-343B2F386E1F}"/>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5">
                  <a:extLst>
                    <a:ext uri="{FF2B5EF4-FFF2-40B4-BE49-F238E27FC236}">
                      <a16:creationId xmlns:a16="http://schemas.microsoft.com/office/drawing/2014/main" id="{3EADA34F-1A16-47A5-0BA2-4AE499866E2A}"/>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6">
                  <a:extLst>
                    <a:ext uri="{FF2B5EF4-FFF2-40B4-BE49-F238E27FC236}">
                      <a16:creationId xmlns:a16="http://schemas.microsoft.com/office/drawing/2014/main" id="{E1E68FBD-1F37-66DE-D8D1-CA3C7C69F8F7}"/>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8">
                  <a:extLst>
                    <a:ext uri="{FF2B5EF4-FFF2-40B4-BE49-F238E27FC236}">
                      <a16:creationId xmlns:a16="http://schemas.microsoft.com/office/drawing/2014/main" id="{F0D41976-6492-F2AA-A249-AC62AB95A92A}"/>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Oval 86">
              <a:extLst>
                <a:ext uri="{FF2B5EF4-FFF2-40B4-BE49-F238E27FC236}">
                  <a16:creationId xmlns:a16="http://schemas.microsoft.com/office/drawing/2014/main" id="{6C0F2373-B42E-3A8E-AE4D-875F57DF65E9}"/>
                </a:ext>
              </a:extLst>
            </p:cNvPr>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17CBC07-6217-C44B-9005-62D9C1890870}"/>
                </a:ext>
              </a:extLst>
            </p:cNvPr>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130">
              <a:extLst>
                <a:ext uri="{FF2B5EF4-FFF2-40B4-BE49-F238E27FC236}">
                  <a16:creationId xmlns:a16="http://schemas.microsoft.com/office/drawing/2014/main" id="{E7CFEBCE-E916-ACE7-1A87-E43F7F1F4DD7}"/>
                </a:ext>
              </a:extLst>
            </p:cNvPr>
            <p:cNvGrpSpPr/>
            <p:nvPr/>
          </p:nvGrpSpPr>
          <p:grpSpPr>
            <a:xfrm>
              <a:off x="1143000" y="4800600"/>
              <a:ext cx="1600200" cy="533400"/>
              <a:chOff x="5029200" y="1371600"/>
              <a:chExt cx="6791793" cy="1933731"/>
            </a:xfrm>
          </p:grpSpPr>
          <p:grpSp>
            <p:nvGrpSpPr>
              <p:cNvPr id="180" name="Group 16">
                <a:extLst>
                  <a:ext uri="{FF2B5EF4-FFF2-40B4-BE49-F238E27FC236}">
                    <a16:creationId xmlns:a16="http://schemas.microsoft.com/office/drawing/2014/main" id="{F7FA0BE0-CC1F-9A60-F7C6-0701379044B5}"/>
                  </a:ext>
                </a:extLst>
              </p:cNvPr>
              <p:cNvGrpSpPr/>
              <p:nvPr/>
            </p:nvGrpSpPr>
            <p:grpSpPr>
              <a:xfrm>
                <a:off x="5029200" y="1371600"/>
                <a:ext cx="1752600" cy="1905000"/>
                <a:chOff x="5029200" y="1371600"/>
                <a:chExt cx="1752600" cy="1905000"/>
              </a:xfrm>
            </p:grpSpPr>
            <p:sp>
              <p:nvSpPr>
                <p:cNvPr id="190" name="4-Point Star 137">
                  <a:extLst>
                    <a:ext uri="{FF2B5EF4-FFF2-40B4-BE49-F238E27FC236}">
                      <a16:creationId xmlns:a16="http://schemas.microsoft.com/office/drawing/2014/main" id="{53904916-FC06-4B91-855B-8C46AEB8E3DC}"/>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4-Point Star 138">
                  <a:extLst>
                    <a:ext uri="{FF2B5EF4-FFF2-40B4-BE49-F238E27FC236}">
                      <a16:creationId xmlns:a16="http://schemas.microsoft.com/office/drawing/2014/main" id="{FD1C9142-AE72-0BA0-76B3-B11273C45C9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7">
                <a:extLst>
                  <a:ext uri="{FF2B5EF4-FFF2-40B4-BE49-F238E27FC236}">
                    <a16:creationId xmlns:a16="http://schemas.microsoft.com/office/drawing/2014/main" id="{BCB67CF1-6155-F4A7-DA47-71D7665629F4}"/>
                  </a:ext>
                </a:extLst>
              </p:cNvPr>
              <p:cNvGrpSpPr/>
              <p:nvPr/>
            </p:nvGrpSpPr>
            <p:grpSpPr>
              <a:xfrm>
                <a:off x="6713095" y="1400331"/>
                <a:ext cx="1752600" cy="1905000"/>
                <a:chOff x="5029200" y="1371600"/>
                <a:chExt cx="1752600" cy="1905000"/>
              </a:xfrm>
            </p:grpSpPr>
            <p:sp>
              <p:nvSpPr>
                <p:cNvPr id="188" name="4-Point Star 135">
                  <a:extLst>
                    <a:ext uri="{FF2B5EF4-FFF2-40B4-BE49-F238E27FC236}">
                      <a16:creationId xmlns:a16="http://schemas.microsoft.com/office/drawing/2014/main" id="{D627710C-ABE4-BBD6-7617-98295A44481F}"/>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4-Point Star 136">
                  <a:extLst>
                    <a:ext uri="{FF2B5EF4-FFF2-40B4-BE49-F238E27FC236}">
                      <a16:creationId xmlns:a16="http://schemas.microsoft.com/office/drawing/2014/main" id="{C5324B5A-0443-E648-1C5E-61D89A19B32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20">
                <a:extLst>
                  <a:ext uri="{FF2B5EF4-FFF2-40B4-BE49-F238E27FC236}">
                    <a16:creationId xmlns:a16="http://schemas.microsoft.com/office/drawing/2014/main" id="{E7C3DC8C-76AA-EFAD-B1F6-4D25593DEADE}"/>
                  </a:ext>
                </a:extLst>
              </p:cNvPr>
              <p:cNvGrpSpPr/>
              <p:nvPr/>
            </p:nvGrpSpPr>
            <p:grpSpPr>
              <a:xfrm>
                <a:off x="8404486" y="1389088"/>
                <a:ext cx="1752600" cy="1905000"/>
                <a:chOff x="5029200" y="1371600"/>
                <a:chExt cx="1752600" cy="1905000"/>
              </a:xfrm>
            </p:grpSpPr>
            <p:sp>
              <p:nvSpPr>
                <p:cNvPr id="186" name="4-Point Star 133">
                  <a:extLst>
                    <a:ext uri="{FF2B5EF4-FFF2-40B4-BE49-F238E27FC236}">
                      <a16:creationId xmlns:a16="http://schemas.microsoft.com/office/drawing/2014/main" id="{3B9DA12E-6031-88C5-F546-F5EC7A3DAE7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4-Point Star 134">
                  <a:extLst>
                    <a:ext uri="{FF2B5EF4-FFF2-40B4-BE49-F238E27FC236}">
                      <a16:creationId xmlns:a16="http://schemas.microsoft.com/office/drawing/2014/main" id="{71BAF1A0-71FD-F918-B7B7-997349123187}"/>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23">
                <a:extLst>
                  <a:ext uri="{FF2B5EF4-FFF2-40B4-BE49-F238E27FC236}">
                    <a16:creationId xmlns:a16="http://schemas.microsoft.com/office/drawing/2014/main" id="{F0F16BFC-68F4-7049-2642-F2A9AB7C0C88}"/>
                  </a:ext>
                </a:extLst>
              </p:cNvPr>
              <p:cNvGrpSpPr/>
              <p:nvPr/>
            </p:nvGrpSpPr>
            <p:grpSpPr>
              <a:xfrm>
                <a:off x="10068393" y="1389089"/>
                <a:ext cx="1752600" cy="1905000"/>
                <a:chOff x="5029200" y="1371600"/>
                <a:chExt cx="1752600" cy="1905000"/>
              </a:xfrm>
            </p:grpSpPr>
            <p:sp>
              <p:nvSpPr>
                <p:cNvPr id="184" name="4-Point Star 131">
                  <a:extLst>
                    <a:ext uri="{FF2B5EF4-FFF2-40B4-BE49-F238E27FC236}">
                      <a16:creationId xmlns:a16="http://schemas.microsoft.com/office/drawing/2014/main" id="{7910ACA0-E39C-D8AD-BCDA-AF888B6657A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4-Point Star 132">
                  <a:extLst>
                    <a:ext uri="{FF2B5EF4-FFF2-40B4-BE49-F238E27FC236}">
                      <a16:creationId xmlns:a16="http://schemas.microsoft.com/office/drawing/2014/main" id="{B6BBF51E-F30B-BAE2-C7B5-09476E863E8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143">
              <a:extLst>
                <a:ext uri="{FF2B5EF4-FFF2-40B4-BE49-F238E27FC236}">
                  <a16:creationId xmlns:a16="http://schemas.microsoft.com/office/drawing/2014/main" id="{C56F0D60-4E22-1B1E-20DB-3C9AB51054B1}"/>
                </a:ext>
              </a:extLst>
            </p:cNvPr>
            <p:cNvGrpSpPr/>
            <p:nvPr/>
          </p:nvGrpSpPr>
          <p:grpSpPr>
            <a:xfrm rot="4213636">
              <a:off x="1086426" y="3023269"/>
              <a:ext cx="1295400" cy="304800"/>
              <a:chOff x="5029200" y="1371600"/>
              <a:chExt cx="6791793" cy="1933731"/>
            </a:xfrm>
          </p:grpSpPr>
          <p:grpSp>
            <p:nvGrpSpPr>
              <p:cNvPr id="168" name="Group 16">
                <a:extLst>
                  <a:ext uri="{FF2B5EF4-FFF2-40B4-BE49-F238E27FC236}">
                    <a16:creationId xmlns:a16="http://schemas.microsoft.com/office/drawing/2014/main" id="{DD50D85E-C776-FC9B-9EFA-9934B990E6E8}"/>
                  </a:ext>
                </a:extLst>
              </p:cNvPr>
              <p:cNvGrpSpPr/>
              <p:nvPr/>
            </p:nvGrpSpPr>
            <p:grpSpPr>
              <a:xfrm>
                <a:off x="5029200" y="1371600"/>
                <a:ext cx="1752600" cy="1905000"/>
                <a:chOff x="5029200" y="1371600"/>
                <a:chExt cx="1752600" cy="1905000"/>
              </a:xfrm>
            </p:grpSpPr>
            <p:sp>
              <p:nvSpPr>
                <p:cNvPr id="178" name="4-Point Star 125">
                  <a:extLst>
                    <a:ext uri="{FF2B5EF4-FFF2-40B4-BE49-F238E27FC236}">
                      <a16:creationId xmlns:a16="http://schemas.microsoft.com/office/drawing/2014/main" id="{FAB90343-31D1-588A-37CC-8353DCFE031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4-Point Star 126">
                  <a:extLst>
                    <a:ext uri="{FF2B5EF4-FFF2-40B4-BE49-F238E27FC236}">
                      <a16:creationId xmlns:a16="http://schemas.microsoft.com/office/drawing/2014/main" id="{EDF50245-9F6D-077F-E799-6AC69B9FDF9A}"/>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7">
                <a:extLst>
                  <a:ext uri="{FF2B5EF4-FFF2-40B4-BE49-F238E27FC236}">
                    <a16:creationId xmlns:a16="http://schemas.microsoft.com/office/drawing/2014/main" id="{84A1BF23-D072-0BEB-7F11-34C1434612ED}"/>
                  </a:ext>
                </a:extLst>
              </p:cNvPr>
              <p:cNvGrpSpPr/>
              <p:nvPr/>
            </p:nvGrpSpPr>
            <p:grpSpPr>
              <a:xfrm>
                <a:off x="6713095" y="1400331"/>
                <a:ext cx="1752600" cy="1905000"/>
                <a:chOff x="5029200" y="1371600"/>
                <a:chExt cx="1752600" cy="1905000"/>
              </a:xfrm>
            </p:grpSpPr>
            <p:sp>
              <p:nvSpPr>
                <p:cNvPr id="176" name="4-Point Star 123">
                  <a:extLst>
                    <a:ext uri="{FF2B5EF4-FFF2-40B4-BE49-F238E27FC236}">
                      <a16:creationId xmlns:a16="http://schemas.microsoft.com/office/drawing/2014/main" id="{3D0BB542-2C58-3141-D388-5FA757EF746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4-Point Star 124">
                  <a:extLst>
                    <a:ext uri="{FF2B5EF4-FFF2-40B4-BE49-F238E27FC236}">
                      <a16:creationId xmlns:a16="http://schemas.microsoft.com/office/drawing/2014/main" id="{4494AEE4-7C5C-B525-E35C-DAD6557AAF8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20">
                <a:extLst>
                  <a:ext uri="{FF2B5EF4-FFF2-40B4-BE49-F238E27FC236}">
                    <a16:creationId xmlns:a16="http://schemas.microsoft.com/office/drawing/2014/main" id="{B25FC694-EA9B-C9DD-BDB9-590EE41FF4AD}"/>
                  </a:ext>
                </a:extLst>
              </p:cNvPr>
              <p:cNvGrpSpPr/>
              <p:nvPr/>
            </p:nvGrpSpPr>
            <p:grpSpPr>
              <a:xfrm>
                <a:off x="8404486" y="1389088"/>
                <a:ext cx="1752600" cy="1905000"/>
                <a:chOff x="5029200" y="1371600"/>
                <a:chExt cx="1752600" cy="1905000"/>
              </a:xfrm>
            </p:grpSpPr>
            <p:sp>
              <p:nvSpPr>
                <p:cNvPr id="174" name="4-Point Star 121">
                  <a:extLst>
                    <a:ext uri="{FF2B5EF4-FFF2-40B4-BE49-F238E27FC236}">
                      <a16:creationId xmlns:a16="http://schemas.microsoft.com/office/drawing/2014/main" id="{BBF9A205-C59C-A7E3-9735-7E0264B4BE2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4-Point Star 122">
                  <a:extLst>
                    <a:ext uri="{FF2B5EF4-FFF2-40B4-BE49-F238E27FC236}">
                      <a16:creationId xmlns:a16="http://schemas.microsoft.com/office/drawing/2014/main" id="{E7668775-587E-8BEC-0569-03D9286829DA}"/>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23">
                <a:extLst>
                  <a:ext uri="{FF2B5EF4-FFF2-40B4-BE49-F238E27FC236}">
                    <a16:creationId xmlns:a16="http://schemas.microsoft.com/office/drawing/2014/main" id="{311022EB-782A-5D5C-79AC-EF8DCE1D0365}"/>
                  </a:ext>
                </a:extLst>
              </p:cNvPr>
              <p:cNvGrpSpPr/>
              <p:nvPr/>
            </p:nvGrpSpPr>
            <p:grpSpPr>
              <a:xfrm>
                <a:off x="10068393" y="1389089"/>
                <a:ext cx="1752600" cy="1905000"/>
                <a:chOff x="5029200" y="1371600"/>
                <a:chExt cx="1752600" cy="1905000"/>
              </a:xfrm>
            </p:grpSpPr>
            <p:sp>
              <p:nvSpPr>
                <p:cNvPr id="172" name="4-Point Star 119">
                  <a:extLst>
                    <a:ext uri="{FF2B5EF4-FFF2-40B4-BE49-F238E27FC236}">
                      <a16:creationId xmlns:a16="http://schemas.microsoft.com/office/drawing/2014/main" id="{9CFE9008-844E-AB2A-D398-EDFC1FFE1E9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4-Point Star 120">
                  <a:extLst>
                    <a:ext uri="{FF2B5EF4-FFF2-40B4-BE49-F238E27FC236}">
                      <a16:creationId xmlns:a16="http://schemas.microsoft.com/office/drawing/2014/main" id="{E66A6D5C-E13D-9B78-BEAD-481F18633FF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156">
              <a:extLst>
                <a:ext uri="{FF2B5EF4-FFF2-40B4-BE49-F238E27FC236}">
                  <a16:creationId xmlns:a16="http://schemas.microsoft.com/office/drawing/2014/main" id="{5A6E39E7-719E-C88A-4698-6D37E85B7383}"/>
                </a:ext>
              </a:extLst>
            </p:cNvPr>
            <p:cNvGrpSpPr/>
            <p:nvPr/>
          </p:nvGrpSpPr>
          <p:grpSpPr>
            <a:xfrm rot="17386364" flipH="1">
              <a:off x="1467425" y="3023268"/>
              <a:ext cx="1295400" cy="304800"/>
              <a:chOff x="5029200" y="1371600"/>
              <a:chExt cx="6791793" cy="1933731"/>
            </a:xfrm>
          </p:grpSpPr>
          <p:grpSp>
            <p:nvGrpSpPr>
              <p:cNvPr id="94" name="Group 16">
                <a:extLst>
                  <a:ext uri="{FF2B5EF4-FFF2-40B4-BE49-F238E27FC236}">
                    <a16:creationId xmlns:a16="http://schemas.microsoft.com/office/drawing/2014/main" id="{E5DB58F6-A46B-3256-5DD5-9718CAE26F1A}"/>
                  </a:ext>
                </a:extLst>
              </p:cNvPr>
              <p:cNvGrpSpPr/>
              <p:nvPr/>
            </p:nvGrpSpPr>
            <p:grpSpPr>
              <a:xfrm>
                <a:off x="5029200" y="1371600"/>
                <a:ext cx="1752600" cy="1905000"/>
                <a:chOff x="5029200" y="1371600"/>
                <a:chExt cx="1752600" cy="1905000"/>
              </a:xfrm>
            </p:grpSpPr>
            <p:sp>
              <p:nvSpPr>
                <p:cNvPr id="166" name="4-Point Star 113">
                  <a:extLst>
                    <a:ext uri="{FF2B5EF4-FFF2-40B4-BE49-F238E27FC236}">
                      <a16:creationId xmlns:a16="http://schemas.microsoft.com/office/drawing/2014/main" id="{1239A0F0-F000-693E-C283-0EEBD494676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4-Point Star 114">
                  <a:extLst>
                    <a:ext uri="{FF2B5EF4-FFF2-40B4-BE49-F238E27FC236}">
                      <a16:creationId xmlns:a16="http://schemas.microsoft.com/office/drawing/2014/main" id="{8291D88A-BA03-518E-33E1-5F927B14EA9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7">
                <a:extLst>
                  <a:ext uri="{FF2B5EF4-FFF2-40B4-BE49-F238E27FC236}">
                    <a16:creationId xmlns:a16="http://schemas.microsoft.com/office/drawing/2014/main" id="{8F16597E-DF86-38A6-3422-AD7B8F86C34C}"/>
                  </a:ext>
                </a:extLst>
              </p:cNvPr>
              <p:cNvGrpSpPr/>
              <p:nvPr/>
            </p:nvGrpSpPr>
            <p:grpSpPr>
              <a:xfrm>
                <a:off x="6713095" y="1400331"/>
                <a:ext cx="1752600" cy="1905000"/>
                <a:chOff x="5029200" y="1371600"/>
                <a:chExt cx="1752600" cy="1905000"/>
              </a:xfrm>
            </p:grpSpPr>
            <p:sp>
              <p:nvSpPr>
                <p:cNvPr id="164" name="4-Point Star 111">
                  <a:extLst>
                    <a:ext uri="{FF2B5EF4-FFF2-40B4-BE49-F238E27FC236}">
                      <a16:creationId xmlns:a16="http://schemas.microsoft.com/office/drawing/2014/main" id="{968A8CB3-6366-8057-BAC3-B3184897D68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4-Point Star 112">
                  <a:extLst>
                    <a:ext uri="{FF2B5EF4-FFF2-40B4-BE49-F238E27FC236}">
                      <a16:creationId xmlns:a16="http://schemas.microsoft.com/office/drawing/2014/main" id="{D3DF3486-7428-61A9-822C-BFB5C55D830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20">
                <a:extLst>
                  <a:ext uri="{FF2B5EF4-FFF2-40B4-BE49-F238E27FC236}">
                    <a16:creationId xmlns:a16="http://schemas.microsoft.com/office/drawing/2014/main" id="{08E8F958-5390-BE05-94ED-7E2F126D4A79}"/>
                  </a:ext>
                </a:extLst>
              </p:cNvPr>
              <p:cNvGrpSpPr/>
              <p:nvPr/>
            </p:nvGrpSpPr>
            <p:grpSpPr>
              <a:xfrm>
                <a:off x="8404486" y="1389088"/>
                <a:ext cx="1752600" cy="1905000"/>
                <a:chOff x="5029200" y="1371600"/>
                <a:chExt cx="1752600" cy="1905000"/>
              </a:xfrm>
            </p:grpSpPr>
            <p:sp>
              <p:nvSpPr>
                <p:cNvPr id="162" name="4-Point Star 109">
                  <a:extLst>
                    <a:ext uri="{FF2B5EF4-FFF2-40B4-BE49-F238E27FC236}">
                      <a16:creationId xmlns:a16="http://schemas.microsoft.com/office/drawing/2014/main" id="{25111A8B-BB4F-68D7-B6CB-17A63FB802F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4-Point Star 110">
                  <a:extLst>
                    <a:ext uri="{FF2B5EF4-FFF2-40B4-BE49-F238E27FC236}">
                      <a16:creationId xmlns:a16="http://schemas.microsoft.com/office/drawing/2014/main" id="{A80A8E59-0644-B1F2-7D99-5A558C1464CC}"/>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23">
                <a:extLst>
                  <a:ext uri="{FF2B5EF4-FFF2-40B4-BE49-F238E27FC236}">
                    <a16:creationId xmlns:a16="http://schemas.microsoft.com/office/drawing/2014/main" id="{D384E576-A5A0-57ED-58F5-C56EE8744AC6}"/>
                  </a:ext>
                </a:extLst>
              </p:cNvPr>
              <p:cNvGrpSpPr/>
              <p:nvPr/>
            </p:nvGrpSpPr>
            <p:grpSpPr>
              <a:xfrm>
                <a:off x="10068393" y="1389089"/>
                <a:ext cx="1752600" cy="1905000"/>
                <a:chOff x="5029200" y="1371600"/>
                <a:chExt cx="1752600" cy="1905000"/>
              </a:xfrm>
            </p:grpSpPr>
            <p:sp>
              <p:nvSpPr>
                <p:cNvPr id="160" name="4-Point Star 107">
                  <a:extLst>
                    <a:ext uri="{FF2B5EF4-FFF2-40B4-BE49-F238E27FC236}">
                      <a16:creationId xmlns:a16="http://schemas.microsoft.com/office/drawing/2014/main" id="{346F81A8-3B29-BFB7-9A14-31FC9C60FBB4}"/>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4-Point Star 108">
                  <a:extLst>
                    <a:ext uri="{FF2B5EF4-FFF2-40B4-BE49-F238E27FC236}">
                      <a16:creationId xmlns:a16="http://schemas.microsoft.com/office/drawing/2014/main" id="{F977FCCB-C786-3AAF-3107-AAFF6CC4BB4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2" name="Plaque 91">
              <a:extLst>
                <a:ext uri="{FF2B5EF4-FFF2-40B4-BE49-F238E27FC236}">
                  <a16:creationId xmlns:a16="http://schemas.microsoft.com/office/drawing/2014/main" id="{D2974642-8210-0BF1-6822-016BFEE67C40}"/>
                </a:ext>
              </a:extLst>
            </p:cNvPr>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BCEACF08-75AD-14AF-94EF-BF2B05FC7A70}"/>
                </a:ext>
              </a:extLst>
            </p:cNvPr>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a:extLst>
              <a:ext uri="{FF2B5EF4-FFF2-40B4-BE49-F238E27FC236}">
                <a16:creationId xmlns:a16="http://schemas.microsoft.com/office/drawing/2014/main" id="{3A6D692C-E95F-733E-AB1D-F9EF583002A1}"/>
              </a:ext>
            </a:extLst>
          </p:cNvPr>
          <p:cNvGrpSpPr/>
          <p:nvPr/>
        </p:nvGrpSpPr>
        <p:grpSpPr>
          <a:xfrm>
            <a:off x="7744563" y="2985914"/>
            <a:ext cx="1726849" cy="3660521"/>
            <a:chOff x="1048251" y="1600200"/>
            <a:chExt cx="2120892" cy="4495800"/>
          </a:xfrm>
        </p:grpSpPr>
        <p:sp>
          <p:nvSpPr>
            <p:cNvPr id="209" name="Oval 62">
              <a:extLst>
                <a:ext uri="{FF2B5EF4-FFF2-40B4-BE49-F238E27FC236}">
                  <a16:creationId xmlns:a16="http://schemas.microsoft.com/office/drawing/2014/main" id="{6ED800CB-A364-D325-2DE2-339211F5F143}"/>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4DDA5D31-5C46-66F8-C1CA-3F07D1D1F402}"/>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BF08CCDA-FC3A-2586-3052-39C3C262D34D}"/>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935EDB67-FB97-BEBE-657B-EF223047F0C8}"/>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a:extLst>
                <a:ext uri="{FF2B5EF4-FFF2-40B4-BE49-F238E27FC236}">
                  <a16:creationId xmlns:a16="http://schemas.microsoft.com/office/drawing/2014/main" id="{665C22AB-5AF3-C752-8319-E5E2E1C882D9}"/>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5792DDA0-2933-35F5-6084-3F44314A6ABF}"/>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a:extLst>
                <a:ext uri="{FF2B5EF4-FFF2-40B4-BE49-F238E27FC236}">
                  <a16:creationId xmlns:a16="http://schemas.microsoft.com/office/drawing/2014/main" id="{9ADB2CB6-E3F4-9724-B34D-0FBF7F8715B0}"/>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a:extLst>
                <a:ext uri="{FF2B5EF4-FFF2-40B4-BE49-F238E27FC236}">
                  <a16:creationId xmlns:a16="http://schemas.microsoft.com/office/drawing/2014/main" id="{095F4F77-C706-64B5-2253-C1C0E4BE1159}"/>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a:extLst>
                <a:ext uri="{FF2B5EF4-FFF2-40B4-BE49-F238E27FC236}">
                  <a16:creationId xmlns:a16="http://schemas.microsoft.com/office/drawing/2014/main" id="{8F130F66-ED62-5D62-60C2-E9F88B126A05}"/>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Oval 217">
              <a:extLst>
                <a:ext uri="{FF2B5EF4-FFF2-40B4-BE49-F238E27FC236}">
                  <a16:creationId xmlns:a16="http://schemas.microsoft.com/office/drawing/2014/main" id="{B0010CFA-C7BC-60DD-3AC6-95A12E41AAEE}"/>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a:extLst>
                <a:ext uri="{FF2B5EF4-FFF2-40B4-BE49-F238E27FC236}">
                  <a16:creationId xmlns:a16="http://schemas.microsoft.com/office/drawing/2014/main" id="{55016CA3-2CD2-5596-D890-3B169772F81A}"/>
                </a:ext>
              </a:extLst>
            </p:cNvPr>
            <p:cNvSpPr/>
            <p:nvPr/>
          </p:nvSpPr>
          <p:spPr>
            <a:xfrm rot="671737">
              <a:off x="1277925" y="2193892"/>
              <a:ext cx="444070" cy="1098357"/>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a:extLst>
                <a:ext uri="{FF2B5EF4-FFF2-40B4-BE49-F238E27FC236}">
                  <a16:creationId xmlns:a16="http://schemas.microsoft.com/office/drawing/2014/main" id="{CE63DBB8-E0A2-0368-A8B5-864D3084C2E1}"/>
                </a:ext>
              </a:extLst>
            </p:cNvPr>
            <p:cNvSpPr/>
            <p:nvPr/>
          </p:nvSpPr>
          <p:spPr>
            <a:xfrm rot="20928263" flipH="1">
              <a:off x="2430420" y="2333258"/>
              <a:ext cx="506360" cy="965173"/>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hord 220">
              <a:extLst>
                <a:ext uri="{FF2B5EF4-FFF2-40B4-BE49-F238E27FC236}">
                  <a16:creationId xmlns:a16="http://schemas.microsoft.com/office/drawing/2014/main" id="{046CBE33-DB4A-CD6B-2116-FBE3AD8665A1}"/>
                </a:ext>
              </a:extLst>
            </p:cNvPr>
            <p:cNvSpPr/>
            <p:nvPr/>
          </p:nvSpPr>
          <p:spPr>
            <a:xfrm rot="7621963">
              <a:off x="1473683" y="1625975"/>
              <a:ext cx="1196357" cy="1144807"/>
            </a:xfrm>
            <a:prstGeom prst="chord">
              <a:avLst>
                <a:gd name="adj1" fmla="val 2700000"/>
                <a:gd name="adj2" fmla="val 14305134"/>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175">
              <a:extLst>
                <a:ext uri="{FF2B5EF4-FFF2-40B4-BE49-F238E27FC236}">
                  <a16:creationId xmlns:a16="http://schemas.microsoft.com/office/drawing/2014/main" id="{40A00533-C8B1-E4CB-DDB0-8538F0E95D6A}"/>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46">
              <a:extLst>
                <a:ext uri="{FF2B5EF4-FFF2-40B4-BE49-F238E27FC236}">
                  <a16:creationId xmlns:a16="http://schemas.microsoft.com/office/drawing/2014/main" id="{2103A61E-6AAD-DD3C-4605-835BF1D73DC1}"/>
                </a:ext>
              </a:extLst>
            </p:cNvPr>
            <p:cNvGrpSpPr/>
            <p:nvPr/>
          </p:nvGrpSpPr>
          <p:grpSpPr>
            <a:xfrm>
              <a:off x="1398319" y="5522026"/>
              <a:ext cx="1371600" cy="242455"/>
              <a:chOff x="1447800" y="7148945"/>
              <a:chExt cx="2885704" cy="938151"/>
            </a:xfrm>
          </p:grpSpPr>
          <p:grpSp>
            <p:nvGrpSpPr>
              <p:cNvPr id="244" name="Group 39">
                <a:extLst>
                  <a:ext uri="{FF2B5EF4-FFF2-40B4-BE49-F238E27FC236}">
                    <a16:creationId xmlns:a16="http://schemas.microsoft.com/office/drawing/2014/main" id="{E3220041-49D4-C8AF-EFD7-D36892BBEA6D}"/>
                  </a:ext>
                </a:extLst>
              </p:cNvPr>
              <p:cNvGrpSpPr/>
              <p:nvPr/>
            </p:nvGrpSpPr>
            <p:grpSpPr>
              <a:xfrm>
                <a:off x="3571504" y="7148945"/>
                <a:ext cx="762000" cy="914400"/>
                <a:chOff x="1447800" y="7162800"/>
                <a:chExt cx="762000" cy="914400"/>
              </a:xfrm>
            </p:grpSpPr>
            <p:grpSp>
              <p:nvGrpSpPr>
                <p:cNvPr id="259" name="Group 25">
                  <a:extLst>
                    <a:ext uri="{FF2B5EF4-FFF2-40B4-BE49-F238E27FC236}">
                      <a16:creationId xmlns:a16="http://schemas.microsoft.com/office/drawing/2014/main" id="{B49D4101-E900-C371-2A0E-DC092E65B0A7}"/>
                    </a:ext>
                  </a:extLst>
                </p:cNvPr>
                <p:cNvGrpSpPr/>
                <p:nvPr/>
              </p:nvGrpSpPr>
              <p:grpSpPr>
                <a:xfrm>
                  <a:off x="1447800" y="7162800"/>
                  <a:ext cx="762000" cy="914400"/>
                  <a:chOff x="3276600" y="990600"/>
                  <a:chExt cx="762000" cy="914400"/>
                </a:xfrm>
              </p:grpSpPr>
              <p:sp>
                <p:nvSpPr>
                  <p:cNvPr id="261" name="Oval 260">
                    <a:extLst>
                      <a:ext uri="{FF2B5EF4-FFF2-40B4-BE49-F238E27FC236}">
                        <a16:creationId xmlns:a16="http://schemas.microsoft.com/office/drawing/2014/main" id="{C7A284DB-5496-0A8A-9B81-EE81A597D43F}"/>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Quad Arrow 215">
                    <a:extLst>
                      <a:ext uri="{FF2B5EF4-FFF2-40B4-BE49-F238E27FC236}">
                        <a16:creationId xmlns:a16="http://schemas.microsoft.com/office/drawing/2014/main" id="{DF8A75E5-A6AA-B470-3431-8854B64D2A10}"/>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Diamond 259">
                  <a:extLst>
                    <a:ext uri="{FF2B5EF4-FFF2-40B4-BE49-F238E27FC236}">
                      <a16:creationId xmlns:a16="http://schemas.microsoft.com/office/drawing/2014/main" id="{029C7A02-D976-6DC1-A7CD-369109881DEB}"/>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32">
                <a:extLst>
                  <a:ext uri="{FF2B5EF4-FFF2-40B4-BE49-F238E27FC236}">
                    <a16:creationId xmlns:a16="http://schemas.microsoft.com/office/drawing/2014/main" id="{E931D6FF-ECC3-0B7F-338B-5187FF40A3FB}"/>
                  </a:ext>
                </a:extLst>
              </p:cNvPr>
              <p:cNvGrpSpPr/>
              <p:nvPr/>
            </p:nvGrpSpPr>
            <p:grpSpPr>
              <a:xfrm>
                <a:off x="2514599" y="7172696"/>
                <a:ext cx="1129975" cy="914400"/>
                <a:chOff x="1447800" y="7162800"/>
                <a:chExt cx="1129975" cy="914400"/>
              </a:xfrm>
            </p:grpSpPr>
            <p:grpSp>
              <p:nvGrpSpPr>
                <p:cNvPr id="253" name="Group 25">
                  <a:extLst>
                    <a:ext uri="{FF2B5EF4-FFF2-40B4-BE49-F238E27FC236}">
                      <a16:creationId xmlns:a16="http://schemas.microsoft.com/office/drawing/2014/main" id="{3829BE63-BE30-E542-7B83-A49DB32BA1E3}"/>
                    </a:ext>
                  </a:extLst>
                </p:cNvPr>
                <p:cNvGrpSpPr/>
                <p:nvPr/>
              </p:nvGrpSpPr>
              <p:grpSpPr>
                <a:xfrm>
                  <a:off x="1447800" y="7162800"/>
                  <a:ext cx="762000" cy="914400"/>
                  <a:chOff x="3276600" y="990600"/>
                  <a:chExt cx="762000" cy="914400"/>
                </a:xfrm>
              </p:grpSpPr>
              <p:sp>
                <p:nvSpPr>
                  <p:cNvPr id="257" name="Oval 37">
                    <a:extLst>
                      <a:ext uri="{FF2B5EF4-FFF2-40B4-BE49-F238E27FC236}">
                        <a16:creationId xmlns:a16="http://schemas.microsoft.com/office/drawing/2014/main" id="{C92FFAC8-306E-6507-45A3-8C38E6BDA631}"/>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38">
                    <a:extLst>
                      <a:ext uri="{FF2B5EF4-FFF2-40B4-BE49-F238E27FC236}">
                        <a16:creationId xmlns:a16="http://schemas.microsoft.com/office/drawing/2014/main" id="{29FD1975-BE10-A71C-6E27-93204F8C3071}"/>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Quad Arrow 207">
                  <a:extLst>
                    <a:ext uri="{FF2B5EF4-FFF2-40B4-BE49-F238E27FC236}">
                      <a16:creationId xmlns:a16="http://schemas.microsoft.com/office/drawing/2014/main" id="{A2361952-B6E5-D501-937E-D7E0D89FD98C}"/>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a:extLst>
                    <a:ext uri="{FF2B5EF4-FFF2-40B4-BE49-F238E27FC236}">
                      <a16:creationId xmlns:a16="http://schemas.microsoft.com/office/drawing/2014/main" id="{8D5C8CAD-B080-B13D-09EE-AE27296891A7}"/>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a:extLst>
                    <a:ext uri="{FF2B5EF4-FFF2-40B4-BE49-F238E27FC236}">
                      <a16:creationId xmlns:a16="http://schemas.microsoft.com/office/drawing/2014/main" id="{D7F4F41E-DA6E-71A3-C932-F2E0E3559ADB}"/>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31">
                <a:extLst>
                  <a:ext uri="{FF2B5EF4-FFF2-40B4-BE49-F238E27FC236}">
                    <a16:creationId xmlns:a16="http://schemas.microsoft.com/office/drawing/2014/main" id="{40CFDD64-822E-AA77-4251-0C3484978D47}"/>
                  </a:ext>
                </a:extLst>
              </p:cNvPr>
              <p:cNvGrpSpPr/>
              <p:nvPr/>
            </p:nvGrpSpPr>
            <p:grpSpPr>
              <a:xfrm>
                <a:off x="1447800" y="7162800"/>
                <a:ext cx="1129975" cy="914400"/>
                <a:chOff x="1447800" y="7162800"/>
                <a:chExt cx="1129975" cy="914400"/>
              </a:xfrm>
            </p:grpSpPr>
            <p:grpSp>
              <p:nvGrpSpPr>
                <p:cNvPr id="247" name="Group 25">
                  <a:extLst>
                    <a:ext uri="{FF2B5EF4-FFF2-40B4-BE49-F238E27FC236}">
                      <a16:creationId xmlns:a16="http://schemas.microsoft.com/office/drawing/2014/main" id="{C8D9D2EE-24BF-188F-649C-738A58A30064}"/>
                    </a:ext>
                  </a:extLst>
                </p:cNvPr>
                <p:cNvGrpSpPr/>
                <p:nvPr/>
              </p:nvGrpSpPr>
              <p:grpSpPr>
                <a:xfrm>
                  <a:off x="1447800" y="7162800"/>
                  <a:ext cx="762000" cy="914400"/>
                  <a:chOff x="3276600" y="990600"/>
                  <a:chExt cx="762000" cy="914400"/>
                </a:xfrm>
              </p:grpSpPr>
              <p:sp>
                <p:nvSpPr>
                  <p:cNvPr id="251" name="Oval 26">
                    <a:extLst>
                      <a:ext uri="{FF2B5EF4-FFF2-40B4-BE49-F238E27FC236}">
                        <a16:creationId xmlns:a16="http://schemas.microsoft.com/office/drawing/2014/main" id="{49AD8958-CA8B-879E-CB8A-0C78246C4072}"/>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Quad Arrow 27">
                    <a:extLst>
                      <a:ext uri="{FF2B5EF4-FFF2-40B4-BE49-F238E27FC236}">
                        <a16:creationId xmlns:a16="http://schemas.microsoft.com/office/drawing/2014/main" id="{54668F14-A88E-F24D-136B-1767A1B4A51A}"/>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Quad Arrow 28">
                  <a:extLst>
                    <a:ext uri="{FF2B5EF4-FFF2-40B4-BE49-F238E27FC236}">
                      <a16:creationId xmlns:a16="http://schemas.microsoft.com/office/drawing/2014/main" id="{0BA377F3-8157-3B42-0680-205392C7FD93}"/>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9">
                  <a:extLst>
                    <a:ext uri="{FF2B5EF4-FFF2-40B4-BE49-F238E27FC236}">
                      <a16:creationId xmlns:a16="http://schemas.microsoft.com/office/drawing/2014/main" id="{94BACD40-5234-6B6E-4EA2-144A20EDA1E6}"/>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30">
                  <a:extLst>
                    <a:ext uri="{FF2B5EF4-FFF2-40B4-BE49-F238E27FC236}">
                      <a16:creationId xmlns:a16="http://schemas.microsoft.com/office/drawing/2014/main" id="{CF40FEB2-A41D-5D43-487F-50B17C19E82F}"/>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47">
              <a:extLst>
                <a:ext uri="{FF2B5EF4-FFF2-40B4-BE49-F238E27FC236}">
                  <a16:creationId xmlns:a16="http://schemas.microsoft.com/office/drawing/2014/main" id="{F1159D9C-8F73-6F52-3114-9A18BFD74C89}"/>
                </a:ext>
              </a:extLst>
            </p:cNvPr>
            <p:cNvGrpSpPr/>
            <p:nvPr/>
          </p:nvGrpSpPr>
          <p:grpSpPr>
            <a:xfrm>
              <a:off x="1420090" y="2123704"/>
              <a:ext cx="1371600" cy="242455"/>
              <a:chOff x="1447800" y="7148945"/>
              <a:chExt cx="2885704" cy="938151"/>
            </a:xfrm>
          </p:grpSpPr>
          <p:grpSp>
            <p:nvGrpSpPr>
              <p:cNvPr id="225" name="Group 39">
                <a:extLst>
                  <a:ext uri="{FF2B5EF4-FFF2-40B4-BE49-F238E27FC236}">
                    <a16:creationId xmlns:a16="http://schemas.microsoft.com/office/drawing/2014/main" id="{572F5C32-47A5-903B-5CED-B8D6A488409C}"/>
                  </a:ext>
                </a:extLst>
              </p:cNvPr>
              <p:cNvGrpSpPr/>
              <p:nvPr/>
            </p:nvGrpSpPr>
            <p:grpSpPr>
              <a:xfrm>
                <a:off x="3571504" y="7148945"/>
                <a:ext cx="762000" cy="914400"/>
                <a:chOff x="1447800" y="7162800"/>
                <a:chExt cx="762000" cy="914400"/>
              </a:xfrm>
            </p:grpSpPr>
            <p:grpSp>
              <p:nvGrpSpPr>
                <p:cNvPr id="240" name="Group 25">
                  <a:extLst>
                    <a:ext uri="{FF2B5EF4-FFF2-40B4-BE49-F238E27FC236}">
                      <a16:creationId xmlns:a16="http://schemas.microsoft.com/office/drawing/2014/main" id="{A59BBE4C-3346-9CF4-0303-FD71515C3B12}"/>
                    </a:ext>
                  </a:extLst>
                </p:cNvPr>
                <p:cNvGrpSpPr/>
                <p:nvPr/>
              </p:nvGrpSpPr>
              <p:grpSpPr>
                <a:xfrm>
                  <a:off x="1447800" y="7162800"/>
                  <a:ext cx="762000" cy="914400"/>
                  <a:chOff x="3276600" y="990600"/>
                  <a:chExt cx="762000" cy="914400"/>
                </a:xfrm>
              </p:grpSpPr>
              <p:sp>
                <p:nvSpPr>
                  <p:cNvPr id="242" name="Oval 241">
                    <a:extLst>
                      <a:ext uri="{FF2B5EF4-FFF2-40B4-BE49-F238E27FC236}">
                        <a16:creationId xmlns:a16="http://schemas.microsoft.com/office/drawing/2014/main" id="{B1C20CA8-D425-89A8-D966-09ACBF44ED4D}"/>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Quad Arrow 196">
                    <a:extLst>
                      <a:ext uri="{FF2B5EF4-FFF2-40B4-BE49-F238E27FC236}">
                        <a16:creationId xmlns:a16="http://schemas.microsoft.com/office/drawing/2014/main" id="{B58432F5-8804-BEFC-21DE-BB6590A09E07}"/>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iamond 240">
                  <a:extLst>
                    <a:ext uri="{FF2B5EF4-FFF2-40B4-BE49-F238E27FC236}">
                      <a16:creationId xmlns:a16="http://schemas.microsoft.com/office/drawing/2014/main" id="{74D27D1C-2CD7-4D87-8EB2-6570853AA6DC}"/>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32">
                <a:extLst>
                  <a:ext uri="{FF2B5EF4-FFF2-40B4-BE49-F238E27FC236}">
                    <a16:creationId xmlns:a16="http://schemas.microsoft.com/office/drawing/2014/main" id="{292DD0D3-82A9-73DE-E316-CF07869F8D22}"/>
                  </a:ext>
                </a:extLst>
              </p:cNvPr>
              <p:cNvGrpSpPr/>
              <p:nvPr/>
            </p:nvGrpSpPr>
            <p:grpSpPr>
              <a:xfrm>
                <a:off x="2514599" y="7172696"/>
                <a:ext cx="1129975" cy="914400"/>
                <a:chOff x="1447800" y="7162800"/>
                <a:chExt cx="1129975" cy="914400"/>
              </a:xfrm>
            </p:grpSpPr>
            <p:grpSp>
              <p:nvGrpSpPr>
                <p:cNvPr id="234" name="Group 25">
                  <a:extLst>
                    <a:ext uri="{FF2B5EF4-FFF2-40B4-BE49-F238E27FC236}">
                      <a16:creationId xmlns:a16="http://schemas.microsoft.com/office/drawing/2014/main" id="{56840A24-6411-789F-BF4E-548785A84B13}"/>
                    </a:ext>
                  </a:extLst>
                </p:cNvPr>
                <p:cNvGrpSpPr/>
                <p:nvPr/>
              </p:nvGrpSpPr>
              <p:grpSpPr>
                <a:xfrm>
                  <a:off x="1447800" y="7162800"/>
                  <a:ext cx="762000" cy="914400"/>
                  <a:chOff x="3276600" y="990600"/>
                  <a:chExt cx="762000" cy="914400"/>
                </a:xfrm>
              </p:grpSpPr>
              <p:sp>
                <p:nvSpPr>
                  <p:cNvPr id="238" name="Oval 237">
                    <a:extLst>
                      <a:ext uri="{FF2B5EF4-FFF2-40B4-BE49-F238E27FC236}">
                        <a16:creationId xmlns:a16="http://schemas.microsoft.com/office/drawing/2014/main" id="{06457208-E94D-270C-8169-393B946C1F14}"/>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Quad Arrow 192">
                    <a:extLst>
                      <a:ext uri="{FF2B5EF4-FFF2-40B4-BE49-F238E27FC236}">
                        <a16:creationId xmlns:a16="http://schemas.microsoft.com/office/drawing/2014/main" id="{16A487DC-FE8C-441B-593E-417C495EBB9B}"/>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Quad Arrow 188">
                  <a:extLst>
                    <a:ext uri="{FF2B5EF4-FFF2-40B4-BE49-F238E27FC236}">
                      <a16:creationId xmlns:a16="http://schemas.microsoft.com/office/drawing/2014/main" id="{DDD90C09-51B6-395C-E213-415C4B667C3F}"/>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00B500E9-434C-879A-A28E-8AAE560B2E90}"/>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a:extLst>
                    <a:ext uri="{FF2B5EF4-FFF2-40B4-BE49-F238E27FC236}">
                      <a16:creationId xmlns:a16="http://schemas.microsoft.com/office/drawing/2014/main" id="{F3F10552-32CB-714E-EEED-CC12288211F6}"/>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31">
                <a:extLst>
                  <a:ext uri="{FF2B5EF4-FFF2-40B4-BE49-F238E27FC236}">
                    <a16:creationId xmlns:a16="http://schemas.microsoft.com/office/drawing/2014/main" id="{4E3850F2-FA54-8249-F38B-9A52969291E2}"/>
                  </a:ext>
                </a:extLst>
              </p:cNvPr>
              <p:cNvGrpSpPr/>
              <p:nvPr/>
            </p:nvGrpSpPr>
            <p:grpSpPr>
              <a:xfrm>
                <a:off x="1447800" y="7162800"/>
                <a:ext cx="1129975" cy="914400"/>
                <a:chOff x="1447800" y="7162800"/>
                <a:chExt cx="1129975" cy="914400"/>
              </a:xfrm>
            </p:grpSpPr>
            <p:grpSp>
              <p:nvGrpSpPr>
                <p:cNvPr id="228" name="Group 25">
                  <a:extLst>
                    <a:ext uri="{FF2B5EF4-FFF2-40B4-BE49-F238E27FC236}">
                      <a16:creationId xmlns:a16="http://schemas.microsoft.com/office/drawing/2014/main" id="{595EC3CE-9DC3-21D1-5FA4-EB2CC4C8C0B7}"/>
                    </a:ext>
                  </a:extLst>
                </p:cNvPr>
                <p:cNvGrpSpPr/>
                <p:nvPr/>
              </p:nvGrpSpPr>
              <p:grpSpPr>
                <a:xfrm>
                  <a:off x="1447800" y="7162800"/>
                  <a:ext cx="762000" cy="914400"/>
                  <a:chOff x="3276600" y="990600"/>
                  <a:chExt cx="762000" cy="914400"/>
                </a:xfrm>
              </p:grpSpPr>
              <p:sp>
                <p:nvSpPr>
                  <p:cNvPr id="232" name="Oval 231">
                    <a:extLst>
                      <a:ext uri="{FF2B5EF4-FFF2-40B4-BE49-F238E27FC236}">
                        <a16:creationId xmlns:a16="http://schemas.microsoft.com/office/drawing/2014/main" id="{1776A564-D35F-3777-DDB5-4E49EF20FAA1}"/>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186">
                    <a:extLst>
                      <a:ext uri="{FF2B5EF4-FFF2-40B4-BE49-F238E27FC236}">
                        <a16:creationId xmlns:a16="http://schemas.microsoft.com/office/drawing/2014/main" id="{370CD130-A65E-452B-EEB3-D6EC7295ED36}"/>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Quad Arrow 182">
                  <a:extLst>
                    <a:ext uri="{FF2B5EF4-FFF2-40B4-BE49-F238E27FC236}">
                      <a16:creationId xmlns:a16="http://schemas.microsoft.com/office/drawing/2014/main" id="{6F7B674C-05C2-E213-108B-D202F175C7A5}"/>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a:extLst>
                    <a:ext uri="{FF2B5EF4-FFF2-40B4-BE49-F238E27FC236}">
                      <a16:creationId xmlns:a16="http://schemas.microsoft.com/office/drawing/2014/main" id="{D0847C5D-ADE5-C001-E5BE-610CF94B61FE}"/>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a:extLst>
                    <a:ext uri="{FF2B5EF4-FFF2-40B4-BE49-F238E27FC236}">
                      <a16:creationId xmlns:a16="http://schemas.microsoft.com/office/drawing/2014/main" id="{36AFD13E-CADC-4102-0B62-AFBF1630ED02}"/>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088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102">
            <a:extLst>
              <a:ext uri="{FF2B5EF4-FFF2-40B4-BE49-F238E27FC236}">
                <a16:creationId xmlns:a16="http://schemas.microsoft.com/office/drawing/2014/main" id="{3A1A1289-1C9A-4BAB-AEC2-FD26B87EC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24968" y="6550223"/>
            <a:ext cx="9144000" cy="307777"/>
          </a:xfrm>
          <a:prstGeom prst="rect">
            <a:avLst/>
          </a:prstGeom>
          <a:noFill/>
        </p:spPr>
        <p:txBody>
          <a:bodyPr wrap="square" rtlCol="0">
            <a:spAutoFit/>
          </a:bodyPr>
          <a:lstStyle/>
          <a:p>
            <a:r>
              <a:rPr lang="en-US" sz="1400" dirty="0"/>
              <a:t>Jacob 7:9-10</a:t>
            </a:r>
          </a:p>
        </p:txBody>
      </p:sp>
      <p:grpSp>
        <p:nvGrpSpPr>
          <p:cNvPr id="64" name="Group 97"/>
          <p:cNvGrpSpPr/>
          <p:nvPr/>
        </p:nvGrpSpPr>
        <p:grpSpPr>
          <a:xfrm>
            <a:off x="1828800" y="1066800"/>
            <a:ext cx="2743200" cy="1629728"/>
            <a:chOff x="762000" y="1066800"/>
            <a:chExt cx="2667000" cy="1629728"/>
          </a:xfrm>
        </p:grpSpPr>
        <p:sp>
          <p:nvSpPr>
            <p:cNvPr id="96" name="Rectangular Callout 95"/>
            <p:cNvSpPr/>
            <p:nvPr/>
          </p:nvSpPr>
          <p:spPr>
            <a:xfrm>
              <a:off x="762000" y="1066800"/>
              <a:ext cx="2667000" cy="160020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910167" y="1219200"/>
              <a:ext cx="2438400" cy="1477328"/>
            </a:xfrm>
            <a:prstGeom prst="rect">
              <a:avLst/>
            </a:prstGeom>
            <a:noFill/>
          </p:spPr>
          <p:txBody>
            <a:bodyPr wrap="square" rtlCol="0">
              <a:spAutoFit/>
            </a:bodyPr>
            <a:lstStyle/>
            <a:p>
              <a:r>
                <a:rPr lang="en-US" dirty="0"/>
                <a:t>I would not deny him, but I know that there is no ‘Christ’. There never has been and there will never be one.</a:t>
              </a:r>
            </a:p>
          </p:txBody>
        </p:sp>
      </p:grpSp>
      <p:grpSp>
        <p:nvGrpSpPr>
          <p:cNvPr id="65" name="Group 98"/>
          <p:cNvGrpSpPr/>
          <p:nvPr/>
        </p:nvGrpSpPr>
        <p:grpSpPr>
          <a:xfrm flipH="1">
            <a:off x="7162800" y="914400"/>
            <a:ext cx="2667000" cy="1828800"/>
            <a:chOff x="762000" y="838200"/>
            <a:chExt cx="2667000" cy="1828800"/>
          </a:xfrm>
        </p:grpSpPr>
        <p:sp>
          <p:nvSpPr>
            <p:cNvPr id="100" name="Rectangular Callout 99"/>
            <p:cNvSpPr/>
            <p:nvPr/>
          </p:nvSpPr>
          <p:spPr>
            <a:xfrm>
              <a:off x="762000" y="838200"/>
              <a:ext cx="2667000" cy="1828800"/>
            </a:xfrm>
            <a:prstGeom prst="wedge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762000" y="1219200"/>
              <a:ext cx="2590800" cy="646331"/>
            </a:xfrm>
            <a:prstGeom prst="rect">
              <a:avLst/>
            </a:prstGeom>
            <a:noFill/>
          </p:spPr>
          <p:txBody>
            <a:bodyPr wrap="square" rtlCol="0">
              <a:spAutoFit/>
            </a:bodyPr>
            <a:lstStyle/>
            <a:p>
              <a:r>
                <a:rPr lang="en-US" dirty="0"/>
                <a:t>Do you believe in the scriptures?</a:t>
              </a:r>
            </a:p>
          </p:txBody>
        </p:sp>
      </p:grpSp>
      <p:grpSp>
        <p:nvGrpSpPr>
          <p:cNvPr id="98" name="Group 97"/>
          <p:cNvGrpSpPr/>
          <p:nvPr/>
        </p:nvGrpSpPr>
        <p:grpSpPr>
          <a:xfrm flipH="1">
            <a:off x="4114800" y="2743200"/>
            <a:ext cx="914400" cy="762000"/>
            <a:chOff x="836083" y="1600200"/>
            <a:chExt cx="889000" cy="762000"/>
          </a:xfrm>
        </p:grpSpPr>
        <p:sp>
          <p:nvSpPr>
            <p:cNvPr id="99" name="Rectangular Callout 98"/>
            <p:cNvSpPr/>
            <p:nvPr/>
          </p:nvSpPr>
          <p:spPr>
            <a:xfrm>
              <a:off x="836083" y="1600200"/>
              <a:ext cx="889000" cy="762000"/>
            </a:xfrm>
            <a:prstGeom prst="wedgeRectCallout">
              <a:avLst>
                <a:gd name="adj1" fmla="val 42167"/>
                <a:gd name="adj2" fmla="val 817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910167" y="1752600"/>
              <a:ext cx="740833" cy="369332"/>
            </a:xfrm>
            <a:prstGeom prst="rect">
              <a:avLst/>
            </a:prstGeom>
            <a:noFill/>
          </p:spPr>
          <p:txBody>
            <a:bodyPr wrap="square" rtlCol="0">
              <a:spAutoFit/>
            </a:bodyPr>
            <a:lstStyle/>
            <a:p>
              <a:pPr algn="ctr"/>
              <a:r>
                <a:rPr lang="en-US" dirty="0"/>
                <a:t>Yes</a:t>
              </a:r>
            </a:p>
          </p:txBody>
        </p:sp>
      </p:grpSp>
      <p:grpSp>
        <p:nvGrpSpPr>
          <p:cNvPr id="3" name="Group 2">
            <a:extLst>
              <a:ext uri="{FF2B5EF4-FFF2-40B4-BE49-F238E27FC236}">
                <a16:creationId xmlns:a16="http://schemas.microsoft.com/office/drawing/2014/main" id="{1A50AF12-18C2-1843-F282-3F71739D613E}"/>
              </a:ext>
            </a:extLst>
          </p:cNvPr>
          <p:cNvGrpSpPr/>
          <p:nvPr/>
        </p:nvGrpSpPr>
        <p:grpSpPr>
          <a:xfrm>
            <a:off x="2519736" y="2872325"/>
            <a:ext cx="1586902" cy="3764477"/>
            <a:chOff x="859587" y="304800"/>
            <a:chExt cx="2161747" cy="5607212"/>
          </a:xfrm>
        </p:grpSpPr>
        <p:sp>
          <p:nvSpPr>
            <p:cNvPr id="5" name="Oval 112">
              <a:extLst>
                <a:ext uri="{FF2B5EF4-FFF2-40B4-BE49-F238E27FC236}">
                  <a16:creationId xmlns:a16="http://schemas.microsoft.com/office/drawing/2014/main" id="{D2929341-23C3-4ED8-57FD-3BE364EDE76F}"/>
                </a:ext>
              </a:extLst>
            </p:cNvPr>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7F1FA23-2386-A1EB-7355-DACDE4F265BC}"/>
                </a:ext>
              </a:extLst>
            </p:cNvPr>
            <p:cNvSpPr/>
            <p:nvPr/>
          </p:nvSpPr>
          <p:spPr>
            <a:xfrm rot="1303158">
              <a:off x="859587" y="3226889"/>
              <a:ext cx="463095"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5A400D8-8A9C-1801-6BC0-C5FE7A688C36}"/>
                </a:ext>
              </a:extLst>
            </p:cNvPr>
            <p:cNvSpPr/>
            <p:nvPr/>
          </p:nvSpPr>
          <p:spPr>
            <a:xfrm rot="20739751">
              <a:off x="2586485" y="3107873"/>
              <a:ext cx="434849" cy="9753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12">
              <a:extLst>
                <a:ext uri="{FF2B5EF4-FFF2-40B4-BE49-F238E27FC236}">
                  <a16:creationId xmlns:a16="http://schemas.microsoft.com/office/drawing/2014/main" id="{C2D0F533-43EE-3A4C-3437-9F16CA73B67B}"/>
                </a:ext>
              </a:extLst>
            </p:cNvPr>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255B984D-2980-4DA4-92A2-3A8ECC345F2E}"/>
                </a:ext>
              </a:extLst>
            </p:cNvPr>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D6827B7B-FF9A-304E-89C5-4EA98BFC9F85}"/>
                </a:ext>
              </a:extLst>
            </p:cNvPr>
            <p:cNvSpPr/>
            <p:nvPr/>
          </p:nvSpPr>
          <p:spPr>
            <a:xfrm rot="19880348">
              <a:off x="2051263" y="2057929"/>
              <a:ext cx="769496" cy="1759729"/>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78F537A6-208C-16F6-EB17-77455D1365BF}"/>
                </a:ext>
              </a:extLst>
            </p:cNvPr>
            <p:cNvSpPr/>
            <p:nvPr/>
          </p:nvSpPr>
          <p:spPr>
            <a:xfrm rot="1324899">
              <a:off x="961313" y="2355976"/>
              <a:ext cx="769496" cy="1537382"/>
            </a:xfrm>
            <a:prstGeom prst="trapezoid">
              <a:avLst>
                <a:gd name="adj" fmla="val 1248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FA31BFEC-D08D-9C08-FB07-3A33E36F4248}"/>
                </a:ext>
              </a:extLst>
            </p:cNvPr>
            <p:cNvSpPr/>
            <p:nvPr/>
          </p:nvSpPr>
          <p:spPr>
            <a:xfrm>
              <a:off x="1127155" y="2251481"/>
              <a:ext cx="1676400" cy="3124200"/>
            </a:xfrm>
            <a:prstGeom prst="trapezoid">
              <a:avLst>
                <a:gd name="adj" fmla="val 23491"/>
              </a:avLst>
            </a:prstGeom>
            <a:solidFill>
              <a:srgbClr val="C3BD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82A760F5-AE5D-4083-9989-1B3FD86AA932}"/>
                </a:ext>
              </a:extLst>
            </p:cNvPr>
            <p:cNvSpPr/>
            <p:nvPr/>
          </p:nvSpPr>
          <p:spPr>
            <a:xfrm rot="10800000">
              <a:off x="1447800" y="2057400"/>
              <a:ext cx="990600" cy="1237478"/>
            </a:xfrm>
            <a:prstGeom prst="triangle">
              <a:avLst>
                <a:gd name="adj" fmla="val 5454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EB73EBE-AC02-7E82-B558-2C1F0BCE3C3D}"/>
                </a:ext>
              </a:extLst>
            </p:cNvPr>
            <p:cNvSpPr/>
            <p:nvPr/>
          </p:nvSpPr>
          <p:spPr>
            <a:xfrm flipH="1">
              <a:off x="1159032" y="483618"/>
              <a:ext cx="1423429" cy="214581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8">
              <a:extLst>
                <a:ext uri="{FF2B5EF4-FFF2-40B4-BE49-F238E27FC236}">
                  <a16:creationId xmlns:a16="http://schemas.microsoft.com/office/drawing/2014/main" id="{3A434BA1-C13E-FDFF-82DF-A8EC10FE866D}"/>
                </a:ext>
              </a:extLst>
            </p:cNvPr>
            <p:cNvGrpSpPr/>
            <p:nvPr/>
          </p:nvGrpSpPr>
          <p:grpSpPr>
            <a:xfrm flipH="1">
              <a:off x="1159032" y="304800"/>
              <a:ext cx="1518324" cy="1041881"/>
              <a:chOff x="4850118" y="788842"/>
              <a:chExt cx="2160282" cy="1573358"/>
            </a:xfrm>
          </p:grpSpPr>
          <p:grpSp>
            <p:nvGrpSpPr>
              <p:cNvPr id="194" name="Group 10">
                <a:extLst>
                  <a:ext uri="{FF2B5EF4-FFF2-40B4-BE49-F238E27FC236}">
                    <a16:creationId xmlns:a16="http://schemas.microsoft.com/office/drawing/2014/main" id="{290A911D-853E-3D63-4C68-36A23320A771}"/>
                  </a:ext>
                </a:extLst>
              </p:cNvPr>
              <p:cNvGrpSpPr/>
              <p:nvPr/>
            </p:nvGrpSpPr>
            <p:grpSpPr>
              <a:xfrm rot="10800000">
                <a:off x="5181600" y="1371600"/>
                <a:ext cx="1295400" cy="990600"/>
                <a:chOff x="4850118" y="788842"/>
                <a:chExt cx="2160282" cy="1497158"/>
              </a:xfrm>
            </p:grpSpPr>
            <p:sp>
              <p:nvSpPr>
                <p:cNvPr id="203" name="Moon 202">
                  <a:extLst>
                    <a:ext uri="{FF2B5EF4-FFF2-40B4-BE49-F238E27FC236}">
                      <a16:creationId xmlns:a16="http://schemas.microsoft.com/office/drawing/2014/main" id="{25D75832-2307-C850-03E9-B8CEB1E9ADCE}"/>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a:extLst>
                    <a:ext uri="{FF2B5EF4-FFF2-40B4-BE49-F238E27FC236}">
                      <a16:creationId xmlns:a16="http://schemas.microsoft.com/office/drawing/2014/main" id="{E6C9E5AB-486F-69DF-B13F-C8E54A74C710}"/>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13">
                  <a:extLst>
                    <a:ext uri="{FF2B5EF4-FFF2-40B4-BE49-F238E27FC236}">
                      <a16:creationId xmlns:a16="http://schemas.microsoft.com/office/drawing/2014/main" id="{85AACB2B-163D-22B0-A009-467EAD6D0BE7}"/>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14">
                  <a:extLst>
                    <a:ext uri="{FF2B5EF4-FFF2-40B4-BE49-F238E27FC236}">
                      <a16:creationId xmlns:a16="http://schemas.microsoft.com/office/drawing/2014/main" id="{4ECF0C22-47F9-569F-5CD9-F6F53E4DBCBD}"/>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15">
                  <a:extLst>
                    <a:ext uri="{FF2B5EF4-FFF2-40B4-BE49-F238E27FC236}">
                      <a16:creationId xmlns:a16="http://schemas.microsoft.com/office/drawing/2014/main" id="{4211455E-3F37-3F1A-61F4-DC191F3579BB}"/>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16">
                  <a:extLst>
                    <a:ext uri="{FF2B5EF4-FFF2-40B4-BE49-F238E27FC236}">
                      <a16:creationId xmlns:a16="http://schemas.microsoft.com/office/drawing/2014/main" id="{52822E8D-F9E9-C034-24B5-E98ED42B6D3D}"/>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17">
                  <a:extLst>
                    <a:ext uri="{FF2B5EF4-FFF2-40B4-BE49-F238E27FC236}">
                      <a16:creationId xmlns:a16="http://schemas.microsoft.com/office/drawing/2014/main" id="{BFF1DE62-4EED-A1A2-8448-FC5829EA324A}"/>
                    </a:ext>
                  </a:extLst>
                </p:cNvPr>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9">
                <a:extLst>
                  <a:ext uri="{FF2B5EF4-FFF2-40B4-BE49-F238E27FC236}">
                    <a16:creationId xmlns:a16="http://schemas.microsoft.com/office/drawing/2014/main" id="{7F992B32-D4FA-BF52-4EE5-C1B3B076C028}"/>
                  </a:ext>
                </a:extLst>
              </p:cNvPr>
              <p:cNvGrpSpPr/>
              <p:nvPr/>
            </p:nvGrpSpPr>
            <p:grpSpPr>
              <a:xfrm>
                <a:off x="4850118" y="788842"/>
                <a:ext cx="2160282" cy="1497158"/>
                <a:chOff x="4850118" y="788842"/>
                <a:chExt cx="2160282" cy="1497158"/>
              </a:xfrm>
            </p:grpSpPr>
            <p:sp>
              <p:nvSpPr>
                <p:cNvPr id="196" name="Moon 195">
                  <a:extLst>
                    <a:ext uri="{FF2B5EF4-FFF2-40B4-BE49-F238E27FC236}">
                      <a16:creationId xmlns:a16="http://schemas.microsoft.com/office/drawing/2014/main" id="{6901351E-7179-B70E-2A89-DFB5926A14BB}"/>
                    </a:ext>
                  </a:extLst>
                </p:cNvPr>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2">
                  <a:extLst>
                    <a:ext uri="{FF2B5EF4-FFF2-40B4-BE49-F238E27FC236}">
                      <a16:creationId xmlns:a16="http://schemas.microsoft.com/office/drawing/2014/main" id="{B11230BF-42F9-0AEB-CCE4-B5FEE49F468C}"/>
                    </a:ext>
                  </a:extLst>
                </p:cNvPr>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3">
                  <a:extLst>
                    <a:ext uri="{FF2B5EF4-FFF2-40B4-BE49-F238E27FC236}">
                      <a16:creationId xmlns:a16="http://schemas.microsoft.com/office/drawing/2014/main" id="{4C85F7BB-F9BF-437E-77BF-C7EF1D94A929}"/>
                    </a:ext>
                  </a:extLst>
                </p:cNvPr>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4">
                  <a:extLst>
                    <a:ext uri="{FF2B5EF4-FFF2-40B4-BE49-F238E27FC236}">
                      <a16:creationId xmlns:a16="http://schemas.microsoft.com/office/drawing/2014/main" id="{2835A3D9-8EE3-2A17-79A1-5D8EEAF1C350}"/>
                    </a:ext>
                  </a:extLst>
                </p:cNvPr>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5">
                  <a:extLst>
                    <a:ext uri="{FF2B5EF4-FFF2-40B4-BE49-F238E27FC236}">
                      <a16:creationId xmlns:a16="http://schemas.microsoft.com/office/drawing/2014/main" id="{6ECD9BF8-808D-1D8B-7999-F8380E6CC936}"/>
                    </a:ext>
                  </a:extLst>
                </p:cNvPr>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6">
                  <a:extLst>
                    <a:ext uri="{FF2B5EF4-FFF2-40B4-BE49-F238E27FC236}">
                      <a16:creationId xmlns:a16="http://schemas.microsoft.com/office/drawing/2014/main" id="{1BAD7D96-5CEC-A56B-F090-DB54590F8FA3}"/>
                    </a:ext>
                  </a:extLst>
                </p:cNvPr>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8">
                  <a:extLst>
                    <a:ext uri="{FF2B5EF4-FFF2-40B4-BE49-F238E27FC236}">
                      <a16:creationId xmlns:a16="http://schemas.microsoft.com/office/drawing/2014/main" id="{C121DA04-80FF-5095-66E1-E7CE1862AF2C}"/>
                    </a:ext>
                  </a:extLst>
                </p:cNvPr>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Oval 87">
              <a:extLst>
                <a:ext uri="{FF2B5EF4-FFF2-40B4-BE49-F238E27FC236}">
                  <a16:creationId xmlns:a16="http://schemas.microsoft.com/office/drawing/2014/main" id="{3240A033-55F9-3C60-99DC-FC84C6EFC31F}"/>
                </a:ext>
              </a:extLst>
            </p:cNvPr>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8037DC4C-258D-925C-0B20-1EC63EF671CD}"/>
                </a:ext>
              </a:extLst>
            </p:cNvPr>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130">
              <a:extLst>
                <a:ext uri="{FF2B5EF4-FFF2-40B4-BE49-F238E27FC236}">
                  <a16:creationId xmlns:a16="http://schemas.microsoft.com/office/drawing/2014/main" id="{7B36DA39-85E8-A9AC-BF89-4631091F9C8B}"/>
                </a:ext>
              </a:extLst>
            </p:cNvPr>
            <p:cNvGrpSpPr/>
            <p:nvPr/>
          </p:nvGrpSpPr>
          <p:grpSpPr>
            <a:xfrm>
              <a:off x="1143000" y="4800600"/>
              <a:ext cx="1600200" cy="533400"/>
              <a:chOff x="5029200" y="1371600"/>
              <a:chExt cx="6791793" cy="1933731"/>
            </a:xfrm>
          </p:grpSpPr>
          <p:grpSp>
            <p:nvGrpSpPr>
              <p:cNvPr id="182" name="Group 16">
                <a:extLst>
                  <a:ext uri="{FF2B5EF4-FFF2-40B4-BE49-F238E27FC236}">
                    <a16:creationId xmlns:a16="http://schemas.microsoft.com/office/drawing/2014/main" id="{F38AD807-00FE-BA47-EC45-B8D9D494FB65}"/>
                  </a:ext>
                </a:extLst>
              </p:cNvPr>
              <p:cNvGrpSpPr/>
              <p:nvPr/>
            </p:nvGrpSpPr>
            <p:grpSpPr>
              <a:xfrm>
                <a:off x="5029200" y="1371600"/>
                <a:ext cx="1752600" cy="1905000"/>
                <a:chOff x="5029200" y="1371600"/>
                <a:chExt cx="1752600" cy="1905000"/>
              </a:xfrm>
            </p:grpSpPr>
            <p:sp>
              <p:nvSpPr>
                <p:cNvPr id="192" name="4-Point Star 137">
                  <a:extLst>
                    <a:ext uri="{FF2B5EF4-FFF2-40B4-BE49-F238E27FC236}">
                      <a16:creationId xmlns:a16="http://schemas.microsoft.com/office/drawing/2014/main" id="{E467C8F7-C63E-5EA7-45FF-D528B7CDB5DF}"/>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4-Point Star 138">
                  <a:extLst>
                    <a:ext uri="{FF2B5EF4-FFF2-40B4-BE49-F238E27FC236}">
                      <a16:creationId xmlns:a16="http://schemas.microsoft.com/office/drawing/2014/main" id="{1496A6AA-91AC-1A3C-09D5-586BD35531C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7">
                <a:extLst>
                  <a:ext uri="{FF2B5EF4-FFF2-40B4-BE49-F238E27FC236}">
                    <a16:creationId xmlns:a16="http://schemas.microsoft.com/office/drawing/2014/main" id="{4496AD12-91F8-35FA-133A-99FD3005959D}"/>
                  </a:ext>
                </a:extLst>
              </p:cNvPr>
              <p:cNvGrpSpPr/>
              <p:nvPr/>
            </p:nvGrpSpPr>
            <p:grpSpPr>
              <a:xfrm>
                <a:off x="6713095" y="1400331"/>
                <a:ext cx="1752600" cy="1905000"/>
                <a:chOff x="5029200" y="1371600"/>
                <a:chExt cx="1752600" cy="1905000"/>
              </a:xfrm>
            </p:grpSpPr>
            <p:sp>
              <p:nvSpPr>
                <p:cNvPr id="190" name="4-Point Star 135">
                  <a:extLst>
                    <a:ext uri="{FF2B5EF4-FFF2-40B4-BE49-F238E27FC236}">
                      <a16:creationId xmlns:a16="http://schemas.microsoft.com/office/drawing/2014/main" id="{9C16E1A1-F69B-7B20-A522-DABB272210C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4-Point Star 136">
                  <a:extLst>
                    <a:ext uri="{FF2B5EF4-FFF2-40B4-BE49-F238E27FC236}">
                      <a16:creationId xmlns:a16="http://schemas.microsoft.com/office/drawing/2014/main" id="{DD16208A-5B26-3481-67A8-4AAEDC70231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20">
                <a:extLst>
                  <a:ext uri="{FF2B5EF4-FFF2-40B4-BE49-F238E27FC236}">
                    <a16:creationId xmlns:a16="http://schemas.microsoft.com/office/drawing/2014/main" id="{8FF8E299-B5F1-96D0-2208-3BE5B104C93D}"/>
                  </a:ext>
                </a:extLst>
              </p:cNvPr>
              <p:cNvGrpSpPr/>
              <p:nvPr/>
            </p:nvGrpSpPr>
            <p:grpSpPr>
              <a:xfrm>
                <a:off x="8404486" y="1389088"/>
                <a:ext cx="1752600" cy="1905000"/>
                <a:chOff x="5029200" y="1371600"/>
                <a:chExt cx="1752600" cy="1905000"/>
              </a:xfrm>
            </p:grpSpPr>
            <p:sp>
              <p:nvSpPr>
                <p:cNvPr id="188" name="4-Point Star 133">
                  <a:extLst>
                    <a:ext uri="{FF2B5EF4-FFF2-40B4-BE49-F238E27FC236}">
                      <a16:creationId xmlns:a16="http://schemas.microsoft.com/office/drawing/2014/main" id="{BD1EF9AE-1A13-DE45-FD27-C71D1CF486A8}"/>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4-Point Star 134">
                  <a:extLst>
                    <a:ext uri="{FF2B5EF4-FFF2-40B4-BE49-F238E27FC236}">
                      <a16:creationId xmlns:a16="http://schemas.microsoft.com/office/drawing/2014/main" id="{DC5AA1AD-C0FF-E7B9-D954-3FA60710D3E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23">
                <a:extLst>
                  <a:ext uri="{FF2B5EF4-FFF2-40B4-BE49-F238E27FC236}">
                    <a16:creationId xmlns:a16="http://schemas.microsoft.com/office/drawing/2014/main" id="{07373969-2DD8-A62C-DFC8-1BD12CFD0BF8}"/>
                  </a:ext>
                </a:extLst>
              </p:cNvPr>
              <p:cNvGrpSpPr/>
              <p:nvPr/>
            </p:nvGrpSpPr>
            <p:grpSpPr>
              <a:xfrm>
                <a:off x="10068393" y="1389089"/>
                <a:ext cx="1752600" cy="1905000"/>
                <a:chOff x="5029200" y="1371600"/>
                <a:chExt cx="1752600" cy="1905000"/>
              </a:xfrm>
            </p:grpSpPr>
            <p:sp>
              <p:nvSpPr>
                <p:cNvPr id="186" name="4-Point Star 131">
                  <a:extLst>
                    <a:ext uri="{FF2B5EF4-FFF2-40B4-BE49-F238E27FC236}">
                      <a16:creationId xmlns:a16="http://schemas.microsoft.com/office/drawing/2014/main" id="{F30D234F-F029-BB72-7705-6DFF79845584}"/>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4-Point Star 132">
                  <a:extLst>
                    <a:ext uri="{FF2B5EF4-FFF2-40B4-BE49-F238E27FC236}">
                      <a16:creationId xmlns:a16="http://schemas.microsoft.com/office/drawing/2014/main" id="{7675DB94-1F21-7965-5389-9AB7C9C11695}"/>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143">
              <a:extLst>
                <a:ext uri="{FF2B5EF4-FFF2-40B4-BE49-F238E27FC236}">
                  <a16:creationId xmlns:a16="http://schemas.microsoft.com/office/drawing/2014/main" id="{4E724E14-1117-FA78-A200-B2C117DC7052}"/>
                </a:ext>
              </a:extLst>
            </p:cNvPr>
            <p:cNvGrpSpPr/>
            <p:nvPr/>
          </p:nvGrpSpPr>
          <p:grpSpPr>
            <a:xfrm rot="4213636">
              <a:off x="1086426" y="3023269"/>
              <a:ext cx="1295400" cy="304800"/>
              <a:chOff x="5029200" y="1371600"/>
              <a:chExt cx="6791793" cy="1933731"/>
            </a:xfrm>
          </p:grpSpPr>
          <p:grpSp>
            <p:nvGrpSpPr>
              <p:cNvPr id="170" name="Group 16">
                <a:extLst>
                  <a:ext uri="{FF2B5EF4-FFF2-40B4-BE49-F238E27FC236}">
                    <a16:creationId xmlns:a16="http://schemas.microsoft.com/office/drawing/2014/main" id="{5AEB3836-5E95-10A7-DE0E-CDE1CA530553}"/>
                  </a:ext>
                </a:extLst>
              </p:cNvPr>
              <p:cNvGrpSpPr/>
              <p:nvPr/>
            </p:nvGrpSpPr>
            <p:grpSpPr>
              <a:xfrm>
                <a:off x="5029200" y="1371600"/>
                <a:ext cx="1752600" cy="1905000"/>
                <a:chOff x="5029200" y="1371600"/>
                <a:chExt cx="1752600" cy="1905000"/>
              </a:xfrm>
            </p:grpSpPr>
            <p:sp>
              <p:nvSpPr>
                <p:cNvPr id="180" name="4-Point Star 125">
                  <a:extLst>
                    <a:ext uri="{FF2B5EF4-FFF2-40B4-BE49-F238E27FC236}">
                      <a16:creationId xmlns:a16="http://schemas.microsoft.com/office/drawing/2014/main" id="{51F27708-1764-5258-9450-48D34AEA921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4-Point Star 126">
                  <a:extLst>
                    <a:ext uri="{FF2B5EF4-FFF2-40B4-BE49-F238E27FC236}">
                      <a16:creationId xmlns:a16="http://schemas.microsoft.com/office/drawing/2014/main" id="{5A36B0E6-47E3-CB39-166D-BD9036E9656F}"/>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
                <a:extLst>
                  <a:ext uri="{FF2B5EF4-FFF2-40B4-BE49-F238E27FC236}">
                    <a16:creationId xmlns:a16="http://schemas.microsoft.com/office/drawing/2014/main" id="{88FC424A-D14D-C44E-E3D5-3BDD63E717DF}"/>
                  </a:ext>
                </a:extLst>
              </p:cNvPr>
              <p:cNvGrpSpPr/>
              <p:nvPr/>
            </p:nvGrpSpPr>
            <p:grpSpPr>
              <a:xfrm>
                <a:off x="6713095" y="1400331"/>
                <a:ext cx="1752600" cy="1905000"/>
                <a:chOff x="5029200" y="1371600"/>
                <a:chExt cx="1752600" cy="1905000"/>
              </a:xfrm>
            </p:grpSpPr>
            <p:sp>
              <p:nvSpPr>
                <p:cNvPr id="178" name="4-Point Star 123">
                  <a:extLst>
                    <a:ext uri="{FF2B5EF4-FFF2-40B4-BE49-F238E27FC236}">
                      <a16:creationId xmlns:a16="http://schemas.microsoft.com/office/drawing/2014/main" id="{0BFEAAA6-467F-247D-2757-7C2F0A73995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4-Point Star 124">
                  <a:extLst>
                    <a:ext uri="{FF2B5EF4-FFF2-40B4-BE49-F238E27FC236}">
                      <a16:creationId xmlns:a16="http://schemas.microsoft.com/office/drawing/2014/main" id="{C090742C-5D86-AC45-2C76-83E607ED60C9}"/>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20">
                <a:extLst>
                  <a:ext uri="{FF2B5EF4-FFF2-40B4-BE49-F238E27FC236}">
                    <a16:creationId xmlns:a16="http://schemas.microsoft.com/office/drawing/2014/main" id="{CFBF2DDA-A971-D05A-AB65-31C85CB86465}"/>
                  </a:ext>
                </a:extLst>
              </p:cNvPr>
              <p:cNvGrpSpPr/>
              <p:nvPr/>
            </p:nvGrpSpPr>
            <p:grpSpPr>
              <a:xfrm>
                <a:off x="8404486" y="1389088"/>
                <a:ext cx="1752600" cy="1905000"/>
                <a:chOff x="5029200" y="1371600"/>
                <a:chExt cx="1752600" cy="1905000"/>
              </a:xfrm>
            </p:grpSpPr>
            <p:sp>
              <p:nvSpPr>
                <p:cNvPr id="176" name="4-Point Star 121">
                  <a:extLst>
                    <a:ext uri="{FF2B5EF4-FFF2-40B4-BE49-F238E27FC236}">
                      <a16:creationId xmlns:a16="http://schemas.microsoft.com/office/drawing/2014/main" id="{A3A64062-193B-58BB-6FAA-F497531E4B57}"/>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4-Point Star 122">
                  <a:extLst>
                    <a:ext uri="{FF2B5EF4-FFF2-40B4-BE49-F238E27FC236}">
                      <a16:creationId xmlns:a16="http://schemas.microsoft.com/office/drawing/2014/main" id="{5B58D3B5-4F01-6C62-1CD3-DA76AE1FD0A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23">
                <a:extLst>
                  <a:ext uri="{FF2B5EF4-FFF2-40B4-BE49-F238E27FC236}">
                    <a16:creationId xmlns:a16="http://schemas.microsoft.com/office/drawing/2014/main" id="{3D135DF6-1FBA-74BA-DD0E-FFDC1F5070FF}"/>
                  </a:ext>
                </a:extLst>
              </p:cNvPr>
              <p:cNvGrpSpPr/>
              <p:nvPr/>
            </p:nvGrpSpPr>
            <p:grpSpPr>
              <a:xfrm>
                <a:off x="10068393" y="1389089"/>
                <a:ext cx="1752600" cy="1905000"/>
                <a:chOff x="5029200" y="1371600"/>
                <a:chExt cx="1752600" cy="1905000"/>
              </a:xfrm>
            </p:grpSpPr>
            <p:sp>
              <p:nvSpPr>
                <p:cNvPr id="174" name="4-Point Star 119">
                  <a:extLst>
                    <a:ext uri="{FF2B5EF4-FFF2-40B4-BE49-F238E27FC236}">
                      <a16:creationId xmlns:a16="http://schemas.microsoft.com/office/drawing/2014/main" id="{41324D82-8505-E1B7-8C39-045FF16472C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4-Point Star 120">
                  <a:extLst>
                    <a:ext uri="{FF2B5EF4-FFF2-40B4-BE49-F238E27FC236}">
                      <a16:creationId xmlns:a16="http://schemas.microsoft.com/office/drawing/2014/main" id="{230DE28C-2D37-F191-0DF9-D8F1D1932E6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156">
              <a:extLst>
                <a:ext uri="{FF2B5EF4-FFF2-40B4-BE49-F238E27FC236}">
                  <a16:creationId xmlns:a16="http://schemas.microsoft.com/office/drawing/2014/main" id="{A13044AF-7E3F-0C13-8229-6A1505CE7FF7}"/>
                </a:ext>
              </a:extLst>
            </p:cNvPr>
            <p:cNvGrpSpPr/>
            <p:nvPr/>
          </p:nvGrpSpPr>
          <p:grpSpPr>
            <a:xfrm rot="17386364" flipH="1">
              <a:off x="1467425" y="3023268"/>
              <a:ext cx="1295400" cy="304800"/>
              <a:chOff x="5029200" y="1371600"/>
              <a:chExt cx="6791793" cy="1933731"/>
            </a:xfrm>
          </p:grpSpPr>
          <p:grpSp>
            <p:nvGrpSpPr>
              <p:cNvPr id="95" name="Group 16">
                <a:extLst>
                  <a:ext uri="{FF2B5EF4-FFF2-40B4-BE49-F238E27FC236}">
                    <a16:creationId xmlns:a16="http://schemas.microsoft.com/office/drawing/2014/main" id="{C8299EAE-A703-40C7-1294-0D24D7E98E73}"/>
                  </a:ext>
                </a:extLst>
              </p:cNvPr>
              <p:cNvGrpSpPr/>
              <p:nvPr/>
            </p:nvGrpSpPr>
            <p:grpSpPr>
              <a:xfrm>
                <a:off x="5029200" y="1371600"/>
                <a:ext cx="1752600" cy="1905000"/>
                <a:chOff x="5029200" y="1371600"/>
                <a:chExt cx="1752600" cy="1905000"/>
              </a:xfrm>
            </p:grpSpPr>
            <p:sp>
              <p:nvSpPr>
                <p:cNvPr id="168" name="4-Point Star 113">
                  <a:extLst>
                    <a:ext uri="{FF2B5EF4-FFF2-40B4-BE49-F238E27FC236}">
                      <a16:creationId xmlns:a16="http://schemas.microsoft.com/office/drawing/2014/main" id="{1A1A599D-5C62-F8FF-62AE-0E26C0174F9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4-Point Star 114">
                  <a:extLst>
                    <a:ext uri="{FF2B5EF4-FFF2-40B4-BE49-F238E27FC236}">
                      <a16:creationId xmlns:a16="http://schemas.microsoft.com/office/drawing/2014/main" id="{744C48BC-92D5-2045-BCCB-624F83421FAB}"/>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7">
                <a:extLst>
                  <a:ext uri="{FF2B5EF4-FFF2-40B4-BE49-F238E27FC236}">
                    <a16:creationId xmlns:a16="http://schemas.microsoft.com/office/drawing/2014/main" id="{E8AF3D3A-4511-E5D2-9710-DE6163E7E1C6}"/>
                  </a:ext>
                </a:extLst>
              </p:cNvPr>
              <p:cNvGrpSpPr/>
              <p:nvPr/>
            </p:nvGrpSpPr>
            <p:grpSpPr>
              <a:xfrm>
                <a:off x="6713095" y="1400331"/>
                <a:ext cx="1752600" cy="1905000"/>
                <a:chOff x="5029200" y="1371600"/>
                <a:chExt cx="1752600" cy="1905000"/>
              </a:xfrm>
            </p:grpSpPr>
            <p:sp>
              <p:nvSpPr>
                <p:cNvPr id="166" name="4-Point Star 111">
                  <a:extLst>
                    <a:ext uri="{FF2B5EF4-FFF2-40B4-BE49-F238E27FC236}">
                      <a16:creationId xmlns:a16="http://schemas.microsoft.com/office/drawing/2014/main" id="{947ED8AB-4157-3A73-2B1E-840C50940C70}"/>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4-Point Star 112">
                  <a:extLst>
                    <a:ext uri="{FF2B5EF4-FFF2-40B4-BE49-F238E27FC236}">
                      <a16:creationId xmlns:a16="http://schemas.microsoft.com/office/drawing/2014/main" id="{7198391A-0938-6E4C-E12C-F772079F6F6E}"/>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20">
                <a:extLst>
                  <a:ext uri="{FF2B5EF4-FFF2-40B4-BE49-F238E27FC236}">
                    <a16:creationId xmlns:a16="http://schemas.microsoft.com/office/drawing/2014/main" id="{23440670-BC0E-1417-B8F9-6FEF3805F48B}"/>
                  </a:ext>
                </a:extLst>
              </p:cNvPr>
              <p:cNvGrpSpPr/>
              <p:nvPr/>
            </p:nvGrpSpPr>
            <p:grpSpPr>
              <a:xfrm>
                <a:off x="8404486" y="1389088"/>
                <a:ext cx="1752600" cy="1905000"/>
                <a:chOff x="5029200" y="1371600"/>
                <a:chExt cx="1752600" cy="1905000"/>
              </a:xfrm>
            </p:grpSpPr>
            <p:sp>
              <p:nvSpPr>
                <p:cNvPr id="164" name="4-Point Star 109">
                  <a:extLst>
                    <a:ext uri="{FF2B5EF4-FFF2-40B4-BE49-F238E27FC236}">
                      <a16:creationId xmlns:a16="http://schemas.microsoft.com/office/drawing/2014/main" id="{462F51F1-1B43-D8E9-093E-ABBEC8A48D7E}"/>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4-Point Star 110">
                  <a:extLst>
                    <a:ext uri="{FF2B5EF4-FFF2-40B4-BE49-F238E27FC236}">
                      <a16:creationId xmlns:a16="http://schemas.microsoft.com/office/drawing/2014/main" id="{57BD58B1-C029-0B0D-40FF-FF4FF142253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23">
                <a:extLst>
                  <a:ext uri="{FF2B5EF4-FFF2-40B4-BE49-F238E27FC236}">
                    <a16:creationId xmlns:a16="http://schemas.microsoft.com/office/drawing/2014/main" id="{B960CD53-C4BC-2625-54C8-524C58B4400D}"/>
                  </a:ext>
                </a:extLst>
              </p:cNvPr>
              <p:cNvGrpSpPr/>
              <p:nvPr/>
            </p:nvGrpSpPr>
            <p:grpSpPr>
              <a:xfrm>
                <a:off x="10068393" y="1389089"/>
                <a:ext cx="1752600" cy="1905000"/>
                <a:chOff x="5029200" y="1371600"/>
                <a:chExt cx="1752600" cy="1905000"/>
              </a:xfrm>
            </p:grpSpPr>
            <p:sp>
              <p:nvSpPr>
                <p:cNvPr id="162" name="4-Point Star 107">
                  <a:extLst>
                    <a:ext uri="{FF2B5EF4-FFF2-40B4-BE49-F238E27FC236}">
                      <a16:creationId xmlns:a16="http://schemas.microsoft.com/office/drawing/2014/main" id="{A1167A88-3518-9A93-8B18-49D2748D7CC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4-Point Star 108">
                  <a:extLst>
                    <a:ext uri="{FF2B5EF4-FFF2-40B4-BE49-F238E27FC236}">
                      <a16:creationId xmlns:a16="http://schemas.microsoft.com/office/drawing/2014/main" id="{483D76BB-0C09-2C19-E153-07C2EABD5124}"/>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Plaque 92">
              <a:extLst>
                <a:ext uri="{FF2B5EF4-FFF2-40B4-BE49-F238E27FC236}">
                  <a16:creationId xmlns:a16="http://schemas.microsoft.com/office/drawing/2014/main" id="{D4B36C4E-AEAB-E7C9-73A2-57000EB0C7D0}"/>
                </a:ext>
              </a:extLst>
            </p:cNvPr>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C30B8487-2308-B322-002D-C94453E52C3F}"/>
                </a:ext>
              </a:extLst>
            </p:cNvPr>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a:extLst>
              <a:ext uri="{FF2B5EF4-FFF2-40B4-BE49-F238E27FC236}">
                <a16:creationId xmlns:a16="http://schemas.microsoft.com/office/drawing/2014/main" id="{30821DCD-7C0D-EA44-FFA3-F8987CEF7DA2}"/>
              </a:ext>
            </a:extLst>
          </p:cNvPr>
          <p:cNvGrpSpPr/>
          <p:nvPr/>
        </p:nvGrpSpPr>
        <p:grpSpPr>
          <a:xfrm>
            <a:off x="7744563" y="2985914"/>
            <a:ext cx="1726849" cy="3660521"/>
            <a:chOff x="1048251" y="1600200"/>
            <a:chExt cx="2120892" cy="4495800"/>
          </a:xfrm>
        </p:grpSpPr>
        <p:sp>
          <p:nvSpPr>
            <p:cNvPr id="211" name="Oval 62">
              <a:extLst>
                <a:ext uri="{FF2B5EF4-FFF2-40B4-BE49-F238E27FC236}">
                  <a16:creationId xmlns:a16="http://schemas.microsoft.com/office/drawing/2014/main" id="{7C3979B7-6D2E-5BE3-4856-A759C99E110E}"/>
                </a:ext>
              </a:extLst>
            </p:cNvPr>
            <p:cNvSpPr/>
            <p:nvPr/>
          </p:nvSpPr>
          <p:spPr>
            <a:xfrm rot="20950279">
              <a:off x="2035534" y="5633521"/>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3ADD1179-BD94-F222-D92C-978C5F7C276C}"/>
                </a:ext>
              </a:extLst>
            </p:cNvPr>
            <p:cNvSpPr/>
            <p:nvPr/>
          </p:nvSpPr>
          <p:spPr>
            <a:xfrm rot="20950279">
              <a:off x="1453258" y="5633523"/>
              <a:ext cx="646564" cy="462477"/>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39DBE35-6218-E5C2-1C79-6A60135B0110}"/>
                </a:ext>
              </a:extLst>
            </p:cNvPr>
            <p:cNvSpPr/>
            <p:nvPr/>
          </p:nvSpPr>
          <p:spPr>
            <a:xfrm rot="3727289" flipH="1">
              <a:off x="2619115" y="4432242"/>
              <a:ext cx="646564" cy="4534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60E8771A-831D-F8B1-E08F-0A9A682452ED}"/>
                </a:ext>
              </a:extLst>
            </p:cNvPr>
            <p:cNvSpPr/>
            <p:nvPr/>
          </p:nvSpPr>
          <p:spPr>
            <a:xfrm rot="17979736">
              <a:off x="924428" y="4523569"/>
              <a:ext cx="646564" cy="3989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a:extLst>
                <a:ext uri="{FF2B5EF4-FFF2-40B4-BE49-F238E27FC236}">
                  <a16:creationId xmlns:a16="http://schemas.microsoft.com/office/drawing/2014/main" id="{7D3F1157-1AF2-4D84-9233-F6C9218265C9}"/>
                </a:ext>
              </a:extLst>
            </p:cNvPr>
            <p:cNvSpPr/>
            <p:nvPr/>
          </p:nvSpPr>
          <p:spPr>
            <a:xfrm>
              <a:off x="1400427" y="3232845"/>
              <a:ext cx="1401029" cy="2564532"/>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a:extLst>
                <a:ext uri="{FF2B5EF4-FFF2-40B4-BE49-F238E27FC236}">
                  <a16:creationId xmlns:a16="http://schemas.microsoft.com/office/drawing/2014/main" id="{E857C906-F76B-B951-0045-52C6A4436FF7}"/>
                </a:ext>
              </a:extLst>
            </p:cNvPr>
            <p:cNvSpPr/>
            <p:nvPr/>
          </p:nvSpPr>
          <p:spPr>
            <a:xfrm rot="20382913">
              <a:off x="2401734" y="3294670"/>
              <a:ext cx="579127" cy="1484478"/>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a:extLst>
                <a:ext uri="{FF2B5EF4-FFF2-40B4-BE49-F238E27FC236}">
                  <a16:creationId xmlns:a16="http://schemas.microsoft.com/office/drawing/2014/main" id="{E3E0DBDA-0A10-464E-DDFC-7FDCD9CF82EA}"/>
                </a:ext>
              </a:extLst>
            </p:cNvPr>
            <p:cNvSpPr/>
            <p:nvPr/>
          </p:nvSpPr>
          <p:spPr>
            <a:xfrm rot="1217087" flipH="1">
              <a:off x="1156078" y="3302550"/>
              <a:ext cx="630412" cy="1538284"/>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a:extLst>
                <a:ext uri="{FF2B5EF4-FFF2-40B4-BE49-F238E27FC236}">
                  <a16:creationId xmlns:a16="http://schemas.microsoft.com/office/drawing/2014/main" id="{FABA6E2C-8BE6-2BF0-C4B6-3373342261A4}"/>
                </a:ext>
              </a:extLst>
            </p:cNvPr>
            <p:cNvSpPr/>
            <p:nvPr/>
          </p:nvSpPr>
          <p:spPr>
            <a:xfrm>
              <a:off x="1517180" y="4612674"/>
              <a:ext cx="1167524" cy="30662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a:extLst>
                <a:ext uri="{FF2B5EF4-FFF2-40B4-BE49-F238E27FC236}">
                  <a16:creationId xmlns:a16="http://schemas.microsoft.com/office/drawing/2014/main" id="{BE68F561-72C3-4138-C2FD-339A6C4F49E4}"/>
                </a:ext>
              </a:extLst>
            </p:cNvPr>
            <p:cNvSpPr/>
            <p:nvPr/>
          </p:nvSpPr>
          <p:spPr>
            <a:xfrm rot="10800000">
              <a:off x="1885386" y="3289915"/>
              <a:ext cx="465823" cy="52514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6AEBECF5-12D6-CF8E-E0C4-9A62581BDBE0}"/>
                </a:ext>
              </a:extLst>
            </p:cNvPr>
            <p:cNvSpPr/>
            <p:nvPr/>
          </p:nvSpPr>
          <p:spPr>
            <a:xfrm>
              <a:off x="1420477" y="1761884"/>
              <a:ext cx="1401029" cy="18815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loud 220">
              <a:extLst>
                <a:ext uri="{FF2B5EF4-FFF2-40B4-BE49-F238E27FC236}">
                  <a16:creationId xmlns:a16="http://schemas.microsoft.com/office/drawing/2014/main" id="{078E8019-130D-8414-686E-49F6545D8460}"/>
                </a:ext>
              </a:extLst>
            </p:cNvPr>
            <p:cNvSpPr/>
            <p:nvPr/>
          </p:nvSpPr>
          <p:spPr>
            <a:xfrm rot="671737">
              <a:off x="1277925" y="2193892"/>
              <a:ext cx="444070" cy="1098357"/>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221">
              <a:extLst>
                <a:ext uri="{FF2B5EF4-FFF2-40B4-BE49-F238E27FC236}">
                  <a16:creationId xmlns:a16="http://schemas.microsoft.com/office/drawing/2014/main" id="{CA0F77F4-250C-8106-3F59-BF8174884710}"/>
                </a:ext>
              </a:extLst>
            </p:cNvPr>
            <p:cNvSpPr/>
            <p:nvPr/>
          </p:nvSpPr>
          <p:spPr>
            <a:xfrm rot="20928263" flipH="1">
              <a:off x="2430420" y="2333258"/>
              <a:ext cx="506360" cy="965173"/>
            </a:xfrm>
            <a:prstGeom prst="clou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hord 222">
              <a:extLst>
                <a:ext uri="{FF2B5EF4-FFF2-40B4-BE49-F238E27FC236}">
                  <a16:creationId xmlns:a16="http://schemas.microsoft.com/office/drawing/2014/main" id="{91DE6A65-82BC-1A3B-A6C9-E9694A2F2710}"/>
                </a:ext>
              </a:extLst>
            </p:cNvPr>
            <p:cNvSpPr/>
            <p:nvPr/>
          </p:nvSpPr>
          <p:spPr>
            <a:xfrm rot="7621963">
              <a:off x="1473683" y="1625975"/>
              <a:ext cx="1196357" cy="1144807"/>
            </a:xfrm>
            <a:prstGeom prst="chord">
              <a:avLst>
                <a:gd name="adj1" fmla="val 2700000"/>
                <a:gd name="adj2" fmla="val 14305134"/>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175">
              <a:extLst>
                <a:ext uri="{FF2B5EF4-FFF2-40B4-BE49-F238E27FC236}">
                  <a16:creationId xmlns:a16="http://schemas.microsoft.com/office/drawing/2014/main" id="{0DF21F15-2382-CE76-5417-922601BDAE99}"/>
                </a:ext>
              </a:extLst>
            </p:cNvPr>
            <p:cNvSpPr/>
            <p:nvPr/>
          </p:nvSpPr>
          <p:spPr>
            <a:xfrm>
              <a:off x="1418492" y="2041845"/>
              <a:ext cx="1354015" cy="4058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46">
              <a:extLst>
                <a:ext uri="{FF2B5EF4-FFF2-40B4-BE49-F238E27FC236}">
                  <a16:creationId xmlns:a16="http://schemas.microsoft.com/office/drawing/2014/main" id="{81FD719F-1CAA-A786-0117-FB591F8BF391}"/>
                </a:ext>
              </a:extLst>
            </p:cNvPr>
            <p:cNvGrpSpPr/>
            <p:nvPr/>
          </p:nvGrpSpPr>
          <p:grpSpPr>
            <a:xfrm>
              <a:off x="1398319" y="5522026"/>
              <a:ext cx="1371600" cy="242455"/>
              <a:chOff x="1447800" y="7148945"/>
              <a:chExt cx="2885704" cy="938151"/>
            </a:xfrm>
          </p:grpSpPr>
          <p:grpSp>
            <p:nvGrpSpPr>
              <p:cNvPr id="246" name="Group 39">
                <a:extLst>
                  <a:ext uri="{FF2B5EF4-FFF2-40B4-BE49-F238E27FC236}">
                    <a16:creationId xmlns:a16="http://schemas.microsoft.com/office/drawing/2014/main" id="{AB3849E6-3BA1-41C5-A0BB-1A5A7EB97CD2}"/>
                  </a:ext>
                </a:extLst>
              </p:cNvPr>
              <p:cNvGrpSpPr/>
              <p:nvPr/>
            </p:nvGrpSpPr>
            <p:grpSpPr>
              <a:xfrm>
                <a:off x="3571504" y="7148945"/>
                <a:ext cx="762000" cy="914400"/>
                <a:chOff x="1447800" y="7162800"/>
                <a:chExt cx="762000" cy="914400"/>
              </a:xfrm>
            </p:grpSpPr>
            <p:grpSp>
              <p:nvGrpSpPr>
                <p:cNvPr id="261" name="Group 25">
                  <a:extLst>
                    <a:ext uri="{FF2B5EF4-FFF2-40B4-BE49-F238E27FC236}">
                      <a16:creationId xmlns:a16="http://schemas.microsoft.com/office/drawing/2014/main" id="{170F3FD7-6D69-43BE-E7FD-973E5579E7D2}"/>
                    </a:ext>
                  </a:extLst>
                </p:cNvPr>
                <p:cNvGrpSpPr/>
                <p:nvPr/>
              </p:nvGrpSpPr>
              <p:grpSpPr>
                <a:xfrm>
                  <a:off x="1447800" y="7162800"/>
                  <a:ext cx="762000" cy="914400"/>
                  <a:chOff x="3276600" y="990600"/>
                  <a:chExt cx="762000" cy="914400"/>
                </a:xfrm>
              </p:grpSpPr>
              <p:sp>
                <p:nvSpPr>
                  <p:cNvPr id="263" name="Oval 262">
                    <a:extLst>
                      <a:ext uri="{FF2B5EF4-FFF2-40B4-BE49-F238E27FC236}">
                        <a16:creationId xmlns:a16="http://schemas.microsoft.com/office/drawing/2014/main" id="{C35FF5B7-32EB-0B38-34F9-52CAF18AAA94}"/>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Quad Arrow 215">
                    <a:extLst>
                      <a:ext uri="{FF2B5EF4-FFF2-40B4-BE49-F238E27FC236}">
                        <a16:creationId xmlns:a16="http://schemas.microsoft.com/office/drawing/2014/main" id="{E2ECCE54-1519-C1D9-DBA7-4F3FA5EA8C1C}"/>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Diamond 261">
                  <a:extLst>
                    <a:ext uri="{FF2B5EF4-FFF2-40B4-BE49-F238E27FC236}">
                      <a16:creationId xmlns:a16="http://schemas.microsoft.com/office/drawing/2014/main" id="{D2363AF6-E69E-4496-030D-2E6979B5D8AF}"/>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32">
                <a:extLst>
                  <a:ext uri="{FF2B5EF4-FFF2-40B4-BE49-F238E27FC236}">
                    <a16:creationId xmlns:a16="http://schemas.microsoft.com/office/drawing/2014/main" id="{CBFE5725-642E-72E7-99A1-44E61A782F9F}"/>
                  </a:ext>
                </a:extLst>
              </p:cNvPr>
              <p:cNvGrpSpPr/>
              <p:nvPr/>
            </p:nvGrpSpPr>
            <p:grpSpPr>
              <a:xfrm>
                <a:off x="2514599" y="7172696"/>
                <a:ext cx="1129975" cy="914400"/>
                <a:chOff x="1447800" y="7162800"/>
                <a:chExt cx="1129975" cy="914400"/>
              </a:xfrm>
            </p:grpSpPr>
            <p:grpSp>
              <p:nvGrpSpPr>
                <p:cNvPr id="255" name="Group 25">
                  <a:extLst>
                    <a:ext uri="{FF2B5EF4-FFF2-40B4-BE49-F238E27FC236}">
                      <a16:creationId xmlns:a16="http://schemas.microsoft.com/office/drawing/2014/main" id="{8D767CCB-F4DE-FB0C-670B-DBF86794657C}"/>
                    </a:ext>
                  </a:extLst>
                </p:cNvPr>
                <p:cNvGrpSpPr/>
                <p:nvPr/>
              </p:nvGrpSpPr>
              <p:grpSpPr>
                <a:xfrm>
                  <a:off x="1447800" y="7162800"/>
                  <a:ext cx="762000" cy="914400"/>
                  <a:chOff x="3276600" y="990600"/>
                  <a:chExt cx="762000" cy="914400"/>
                </a:xfrm>
              </p:grpSpPr>
              <p:sp>
                <p:nvSpPr>
                  <p:cNvPr id="259" name="Oval 37">
                    <a:extLst>
                      <a:ext uri="{FF2B5EF4-FFF2-40B4-BE49-F238E27FC236}">
                        <a16:creationId xmlns:a16="http://schemas.microsoft.com/office/drawing/2014/main" id="{B4AE4347-887D-DB8D-95E5-060CAE9B03E3}"/>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38">
                    <a:extLst>
                      <a:ext uri="{FF2B5EF4-FFF2-40B4-BE49-F238E27FC236}">
                        <a16:creationId xmlns:a16="http://schemas.microsoft.com/office/drawing/2014/main" id="{CBC982CD-05B1-E8E7-8AA4-97E5335096D6}"/>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Quad Arrow 207">
                  <a:extLst>
                    <a:ext uri="{FF2B5EF4-FFF2-40B4-BE49-F238E27FC236}">
                      <a16:creationId xmlns:a16="http://schemas.microsoft.com/office/drawing/2014/main" id="{AE81A846-CD40-9059-EFE4-7CC0F1D4E708}"/>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a:extLst>
                    <a:ext uri="{FF2B5EF4-FFF2-40B4-BE49-F238E27FC236}">
                      <a16:creationId xmlns:a16="http://schemas.microsoft.com/office/drawing/2014/main" id="{1F04C9CC-D7CC-D313-89B8-F0D105624250}"/>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a:extLst>
                    <a:ext uri="{FF2B5EF4-FFF2-40B4-BE49-F238E27FC236}">
                      <a16:creationId xmlns:a16="http://schemas.microsoft.com/office/drawing/2014/main" id="{C5898556-5C16-43F9-8BB2-CEBBB942E25B}"/>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31">
                <a:extLst>
                  <a:ext uri="{FF2B5EF4-FFF2-40B4-BE49-F238E27FC236}">
                    <a16:creationId xmlns:a16="http://schemas.microsoft.com/office/drawing/2014/main" id="{63D80000-C4ED-59EE-7F6D-76F52BC2B49A}"/>
                  </a:ext>
                </a:extLst>
              </p:cNvPr>
              <p:cNvGrpSpPr/>
              <p:nvPr/>
            </p:nvGrpSpPr>
            <p:grpSpPr>
              <a:xfrm>
                <a:off x="1447800" y="7162800"/>
                <a:ext cx="1129975" cy="914400"/>
                <a:chOff x="1447800" y="7162800"/>
                <a:chExt cx="1129975" cy="914400"/>
              </a:xfrm>
            </p:grpSpPr>
            <p:grpSp>
              <p:nvGrpSpPr>
                <p:cNvPr id="249" name="Group 25">
                  <a:extLst>
                    <a:ext uri="{FF2B5EF4-FFF2-40B4-BE49-F238E27FC236}">
                      <a16:creationId xmlns:a16="http://schemas.microsoft.com/office/drawing/2014/main" id="{4135E51E-6E32-34CE-71F4-3F7B775F50D6}"/>
                    </a:ext>
                  </a:extLst>
                </p:cNvPr>
                <p:cNvGrpSpPr/>
                <p:nvPr/>
              </p:nvGrpSpPr>
              <p:grpSpPr>
                <a:xfrm>
                  <a:off x="1447800" y="7162800"/>
                  <a:ext cx="762000" cy="914400"/>
                  <a:chOff x="3276600" y="990600"/>
                  <a:chExt cx="762000" cy="914400"/>
                </a:xfrm>
              </p:grpSpPr>
              <p:sp>
                <p:nvSpPr>
                  <p:cNvPr id="253" name="Oval 26">
                    <a:extLst>
                      <a:ext uri="{FF2B5EF4-FFF2-40B4-BE49-F238E27FC236}">
                        <a16:creationId xmlns:a16="http://schemas.microsoft.com/office/drawing/2014/main" id="{A85DB2AB-8573-95D6-E08E-56EA884667D6}"/>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Quad Arrow 27">
                    <a:extLst>
                      <a:ext uri="{FF2B5EF4-FFF2-40B4-BE49-F238E27FC236}">
                        <a16:creationId xmlns:a16="http://schemas.microsoft.com/office/drawing/2014/main" id="{CC93DF39-4200-814B-F012-89FC0B29C064}"/>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Quad Arrow 28">
                  <a:extLst>
                    <a:ext uri="{FF2B5EF4-FFF2-40B4-BE49-F238E27FC236}">
                      <a16:creationId xmlns:a16="http://schemas.microsoft.com/office/drawing/2014/main" id="{9B0058E9-891C-C7D8-E7A8-14B7F7C1600D}"/>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9">
                  <a:extLst>
                    <a:ext uri="{FF2B5EF4-FFF2-40B4-BE49-F238E27FC236}">
                      <a16:creationId xmlns:a16="http://schemas.microsoft.com/office/drawing/2014/main" id="{FB8A821C-34CB-0068-AF77-A66D1CAA537B}"/>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30">
                  <a:extLst>
                    <a:ext uri="{FF2B5EF4-FFF2-40B4-BE49-F238E27FC236}">
                      <a16:creationId xmlns:a16="http://schemas.microsoft.com/office/drawing/2014/main" id="{C0253F1C-F1DF-F7AB-E5B8-70E7F3918010}"/>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47">
              <a:extLst>
                <a:ext uri="{FF2B5EF4-FFF2-40B4-BE49-F238E27FC236}">
                  <a16:creationId xmlns:a16="http://schemas.microsoft.com/office/drawing/2014/main" id="{F3AD99ED-3B69-4A05-8915-9EC2CC3AE8FA}"/>
                </a:ext>
              </a:extLst>
            </p:cNvPr>
            <p:cNvGrpSpPr/>
            <p:nvPr/>
          </p:nvGrpSpPr>
          <p:grpSpPr>
            <a:xfrm>
              <a:off x="1420090" y="2123704"/>
              <a:ext cx="1371600" cy="242455"/>
              <a:chOff x="1447800" y="7148945"/>
              <a:chExt cx="2885704" cy="938151"/>
            </a:xfrm>
          </p:grpSpPr>
          <p:grpSp>
            <p:nvGrpSpPr>
              <p:cNvPr id="227" name="Group 39">
                <a:extLst>
                  <a:ext uri="{FF2B5EF4-FFF2-40B4-BE49-F238E27FC236}">
                    <a16:creationId xmlns:a16="http://schemas.microsoft.com/office/drawing/2014/main" id="{2E88E6B1-7EE6-76FB-AE03-133F58E4D7B1}"/>
                  </a:ext>
                </a:extLst>
              </p:cNvPr>
              <p:cNvGrpSpPr/>
              <p:nvPr/>
            </p:nvGrpSpPr>
            <p:grpSpPr>
              <a:xfrm>
                <a:off x="3571504" y="7148945"/>
                <a:ext cx="762000" cy="914400"/>
                <a:chOff x="1447800" y="7162800"/>
                <a:chExt cx="762000" cy="914400"/>
              </a:xfrm>
            </p:grpSpPr>
            <p:grpSp>
              <p:nvGrpSpPr>
                <p:cNvPr id="242" name="Group 25">
                  <a:extLst>
                    <a:ext uri="{FF2B5EF4-FFF2-40B4-BE49-F238E27FC236}">
                      <a16:creationId xmlns:a16="http://schemas.microsoft.com/office/drawing/2014/main" id="{26C56E6B-6DB3-4354-8D91-7E597ECB7086}"/>
                    </a:ext>
                  </a:extLst>
                </p:cNvPr>
                <p:cNvGrpSpPr/>
                <p:nvPr/>
              </p:nvGrpSpPr>
              <p:grpSpPr>
                <a:xfrm>
                  <a:off x="1447800" y="7162800"/>
                  <a:ext cx="762000" cy="914400"/>
                  <a:chOff x="3276600" y="990600"/>
                  <a:chExt cx="762000" cy="914400"/>
                </a:xfrm>
              </p:grpSpPr>
              <p:sp>
                <p:nvSpPr>
                  <p:cNvPr id="244" name="Oval 243">
                    <a:extLst>
                      <a:ext uri="{FF2B5EF4-FFF2-40B4-BE49-F238E27FC236}">
                        <a16:creationId xmlns:a16="http://schemas.microsoft.com/office/drawing/2014/main" id="{6ADB9C2E-788F-3996-FC5C-4333E25EE957}"/>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Quad Arrow 196">
                    <a:extLst>
                      <a:ext uri="{FF2B5EF4-FFF2-40B4-BE49-F238E27FC236}">
                        <a16:creationId xmlns:a16="http://schemas.microsoft.com/office/drawing/2014/main" id="{0CF78431-353E-E85E-3B38-E30F391B705C}"/>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Diamond 242">
                  <a:extLst>
                    <a:ext uri="{FF2B5EF4-FFF2-40B4-BE49-F238E27FC236}">
                      <a16:creationId xmlns:a16="http://schemas.microsoft.com/office/drawing/2014/main" id="{00B152DC-7366-3845-3BBE-4BFB8EB2A67D}"/>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32">
                <a:extLst>
                  <a:ext uri="{FF2B5EF4-FFF2-40B4-BE49-F238E27FC236}">
                    <a16:creationId xmlns:a16="http://schemas.microsoft.com/office/drawing/2014/main" id="{0FFBFCF1-47BC-796E-87DA-2909B10F5E19}"/>
                  </a:ext>
                </a:extLst>
              </p:cNvPr>
              <p:cNvGrpSpPr/>
              <p:nvPr/>
            </p:nvGrpSpPr>
            <p:grpSpPr>
              <a:xfrm>
                <a:off x="2514599" y="7172696"/>
                <a:ext cx="1129975" cy="914400"/>
                <a:chOff x="1447800" y="7162800"/>
                <a:chExt cx="1129975" cy="914400"/>
              </a:xfrm>
            </p:grpSpPr>
            <p:grpSp>
              <p:nvGrpSpPr>
                <p:cNvPr id="236" name="Group 25">
                  <a:extLst>
                    <a:ext uri="{FF2B5EF4-FFF2-40B4-BE49-F238E27FC236}">
                      <a16:creationId xmlns:a16="http://schemas.microsoft.com/office/drawing/2014/main" id="{5C891860-CC05-06B1-A4C6-E1D9748F2BBD}"/>
                    </a:ext>
                  </a:extLst>
                </p:cNvPr>
                <p:cNvGrpSpPr/>
                <p:nvPr/>
              </p:nvGrpSpPr>
              <p:grpSpPr>
                <a:xfrm>
                  <a:off x="1447800" y="7162800"/>
                  <a:ext cx="762000" cy="914400"/>
                  <a:chOff x="3276600" y="990600"/>
                  <a:chExt cx="762000" cy="914400"/>
                </a:xfrm>
              </p:grpSpPr>
              <p:sp>
                <p:nvSpPr>
                  <p:cNvPr id="240" name="Oval 239">
                    <a:extLst>
                      <a:ext uri="{FF2B5EF4-FFF2-40B4-BE49-F238E27FC236}">
                        <a16:creationId xmlns:a16="http://schemas.microsoft.com/office/drawing/2014/main" id="{BFF66435-4273-177C-414E-895B606F72E4}"/>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192">
                    <a:extLst>
                      <a:ext uri="{FF2B5EF4-FFF2-40B4-BE49-F238E27FC236}">
                        <a16:creationId xmlns:a16="http://schemas.microsoft.com/office/drawing/2014/main" id="{F525FC52-7187-5852-741D-2197B58C68B7}"/>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Quad Arrow 188">
                  <a:extLst>
                    <a:ext uri="{FF2B5EF4-FFF2-40B4-BE49-F238E27FC236}">
                      <a16:creationId xmlns:a16="http://schemas.microsoft.com/office/drawing/2014/main" id="{BE56B71F-51D2-31ED-319F-B9CD0A74A46B}"/>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a:extLst>
                    <a:ext uri="{FF2B5EF4-FFF2-40B4-BE49-F238E27FC236}">
                      <a16:creationId xmlns:a16="http://schemas.microsoft.com/office/drawing/2014/main" id="{EF8AA1AB-B111-1CF7-8D65-02E1B61253F2}"/>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a:extLst>
                    <a:ext uri="{FF2B5EF4-FFF2-40B4-BE49-F238E27FC236}">
                      <a16:creationId xmlns:a16="http://schemas.microsoft.com/office/drawing/2014/main" id="{9B5EF25D-4AB9-432A-B6CC-E582260D09BD}"/>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31">
                <a:extLst>
                  <a:ext uri="{FF2B5EF4-FFF2-40B4-BE49-F238E27FC236}">
                    <a16:creationId xmlns:a16="http://schemas.microsoft.com/office/drawing/2014/main" id="{B94EA350-10D5-38C1-7239-DA61E6B02729}"/>
                  </a:ext>
                </a:extLst>
              </p:cNvPr>
              <p:cNvGrpSpPr/>
              <p:nvPr/>
            </p:nvGrpSpPr>
            <p:grpSpPr>
              <a:xfrm>
                <a:off x="1447800" y="7162800"/>
                <a:ext cx="1129975" cy="914400"/>
                <a:chOff x="1447800" y="7162800"/>
                <a:chExt cx="1129975" cy="914400"/>
              </a:xfrm>
            </p:grpSpPr>
            <p:grpSp>
              <p:nvGrpSpPr>
                <p:cNvPr id="230" name="Group 25">
                  <a:extLst>
                    <a:ext uri="{FF2B5EF4-FFF2-40B4-BE49-F238E27FC236}">
                      <a16:creationId xmlns:a16="http://schemas.microsoft.com/office/drawing/2014/main" id="{3CF2E756-DC7C-2182-E3DD-6D6556D294AF}"/>
                    </a:ext>
                  </a:extLst>
                </p:cNvPr>
                <p:cNvGrpSpPr/>
                <p:nvPr/>
              </p:nvGrpSpPr>
              <p:grpSpPr>
                <a:xfrm>
                  <a:off x="1447800" y="7162800"/>
                  <a:ext cx="762000" cy="914400"/>
                  <a:chOff x="3276600" y="990600"/>
                  <a:chExt cx="762000" cy="914400"/>
                </a:xfrm>
              </p:grpSpPr>
              <p:sp>
                <p:nvSpPr>
                  <p:cNvPr id="234" name="Oval 233">
                    <a:extLst>
                      <a:ext uri="{FF2B5EF4-FFF2-40B4-BE49-F238E27FC236}">
                        <a16:creationId xmlns:a16="http://schemas.microsoft.com/office/drawing/2014/main" id="{7323B9C9-2B47-7604-A9E8-F47AEEB70415}"/>
                      </a:ext>
                    </a:extLst>
                  </p:cNvPr>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186">
                    <a:extLst>
                      <a:ext uri="{FF2B5EF4-FFF2-40B4-BE49-F238E27FC236}">
                        <a16:creationId xmlns:a16="http://schemas.microsoft.com/office/drawing/2014/main" id="{612872F2-0E0B-69CE-9F52-40F818DA834A}"/>
                      </a:ext>
                    </a:extLst>
                  </p:cNvPr>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Quad Arrow 182">
                  <a:extLst>
                    <a:ext uri="{FF2B5EF4-FFF2-40B4-BE49-F238E27FC236}">
                      <a16:creationId xmlns:a16="http://schemas.microsoft.com/office/drawing/2014/main" id="{39124C3D-8B19-B917-D5EA-AFAB61757998}"/>
                    </a:ext>
                  </a:extLst>
                </p:cNvPr>
                <p:cNvSpPr/>
                <p:nvPr/>
              </p:nvSpPr>
              <p:spPr>
                <a:xfrm>
                  <a:off x="2156670" y="7304998"/>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a:extLst>
                    <a:ext uri="{FF2B5EF4-FFF2-40B4-BE49-F238E27FC236}">
                      <a16:creationId xmlns:a16="http://schemas.microsoft.com/office/drawing/2014/main" id="{B71A5632-ACB7-00B5-BE62-73EB3C302B6E}"/>
                    </a:ext>
                  </a:extLst>
                </p:cNvPr>
                <p:cNvSpPr/>
                <p:nvPr/>
              </p:nvSpPr>
              <p:spPr>
                <a:xfrm>
                  <a:off x="2303813" y="7481455"/>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a:extLst>
                    <a:ext uri="{FF2B5EF4-FFF2-40B4-BE49-F238E27FC236}">
                      <a16:creationId xmlns:a16="http://schemas.microsoft.com/office/drawing/2014/main" id="{7991C70F-96F8-6DF6-AC40-4055CD34A938}"/>
                    </a:ext>
                  </a:extLst>
                </p:cNvPr>
                <p:cNvSpPr/>
                <p:nvPr/>
              </p:nvSpPr>
              <p:spPr>
                <a:xfrm>
                  <a:off x="1779319" y="7491351"/>
                  <a:ext cx="130629" cy="225631"/>
                </a:xfrm>
                <a:prstGeom prst="diamond">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8098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2651</Words>
  <Application>Microsoft Office PowerPoint</Application>
  <PresentationFormat>Widescreen</PresentationFormat>
  <Paragraphs>253</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Abadi</vt:lpstr>
      <vt:lpstr>Aptos</vt:lpstr>
      <vt:lpstr>Aptos Display</vt:lpstr>
      <vt:lpstr>Arial</vt:lpstr>
      <vt:lpstr>Arial Black</vt:lpstr>
      <vt:lpstr>Comic Sans MS</vt:lpstr>
      <vt:lpstr>Open Sans</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1</cp:revision>
  <dcterms:created xsi:type="dcterms:W3CDTF">2024-01-12T15:56:24Z</dcterms:created>
  <dcterms:modified xsi:type="dcterms:W3CDTF">2024-01-12T15:57:33Z</dcterms:modified>
</cp:coreProperties>
</file>