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76" r:id="rId12"/>
    <p:sldId id="267" r:id="rId13"/>
    <p:sldId id="268" r:id="rId14"/>
    <p:sldId id="269" r:id="rId15"/>
    <p:sldId id="270" r:id="rId16"/>
    <p:sldId id="271" r:id="rId17"/>
    <p:sldId id="273" r:id="rId18"/>
    <p:sldId id="275" r:id="rId19"/>
    <p:sldId id="325" r:id="rId20"/>
  </p:sldIdLst>
  <p:sldSz cx="12192000" cy="6858000"/>
  <p:notesSz cx="6858000" cy="9144000"/>
  <p:embeddedFontLst>
    <p:embeddedFont>
      <p:font typeface="Abadi" panose="020B0604020104020204" pitchFamily="34" charset="0"/>
      <p:regular r:id="rId21"/>
    </p:embeddedFont>
    <p:embeddedFont>
      <p:font typeface="Comic Sans MS" panose="030F0702030302020204" pitchFamily="66" charset="0"/>
      <p:regular r:id="rId22"/>
      <p:bold r:id="rId23"/>
      <p:italic r:id="rId24"/>
      <p:boldItalic r:id="rId25"/>
    </p:embeddedFont>
    <p:embeddedFont>
      <p:font typeface="Tempus Sans ITC" panose="04020404030D07020202" pitchFamily="82"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1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0" autoAdjust="0"/>
    <p:restoredTop sz="94660"/>
  </p:normalViewPr>
  <p:slideViewPr>
    <p:cSldViewPr snapToGrid="0">
      <p:cViewPr varScale="1">
        <p:scale>
          <a:sx n="114" d="100"/>
          <a:sy n="114" d="100"/>
        </p:scale>
        <p:origin x="24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8F3A-2453-4B5B-8117-DC2EE70150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D77616-21C8-4F10-A56E-1BF14C8444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4FADE5-A4F8-4901-8532-49090F9E6534}"/>
              </a:ext>
            </a:extLst>
          </p:cNvPr>
          <p:cNvSpPr>
            <a:spLocks noGrp="1"/>
          </p:cNvSpPr>
          <p:nvPr>
            <p:ph type="dt" sz="half" idx="10"/>
          </p:nvPr>
        </p:nvSpPr>
        <p:spPr/>
        <p:txBody>
          <a:bodyPr/>
          <a:lstStyle/>
          <a:p>
            <a:fld id="{0E385895-54BF-4613-A8ED-A70199F3E656}" type="datetimeFigureOut">
              <a:rPr lang="en-US" smtClean="0"/>
              <a:t>1/12/2024</a:t>
            </a:fld>
            <a:endParaRPr lang="en-US"/>
          </a:p>
        </p:txBody>
      </p:sp>
      <p:sp>
        <p:nvSpPr>
          <p:cNvPr id="5" name="Footer Placeholder 4">
            <a:extLst>
              <a:ext uri="{FF2B5EF4-FFF2-40B4-BE49-F238E27FC236}">
                <a16:creationId xmlns:a16="http://schemas.microsoft.com/office/drawing/2014/main" id="{B72F2023-4A94-4DB5-9572-799C423DC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C6995-56F6-4F89-BF44-8AB579A63090}"/>
              </a:ext>
            </a:extLst>
          </p:cNvPr>
          <p:cNvSpPr>
            <a:spLocks noGrp="1"/>
          </p:cNvSpPr>
          <p:nvPr>
            <p:ph type="sldNum" sz="quarter" idx="12"/>
          </p:nvPr>
        </p:nvSpPr>
        <p:spPr/>
        <p:txBody>
          <a:bodyPr/>
          <a:lstStyle/>
          <a:p>
            <a:fld id="{20A3981F-2133-4E7E-AF73-F10C00397508}" type="slidenum">
              <a:rPr lang="en-US" smtClean="0"/>
              <a:t>‹#›</a:t>
            </a:fld>
            <a:endParaRPr lang="en-US"/>
          </a:p>
        </p:txBody>
      </p:sp>
    </p:spTree>
    <p:extLst>
      <p:ext uri="{BB962C8B-B14F-4D97-AF65-F5344CB8AC3E}">
        <p14:creationId xmlns:p14="http://schemas.microsoft.com/office/powerpoint/2010/main" val="3062037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C8E1-7051-4BD2-8F93-3A665BDAD6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EBC2B9-63EB-47E8-B995-A7DBAAD3CB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247CF-E54A-4B4A-8FC1-33DE6A42EA86}"/>
              </a:ext>
            </a:extLst>
          </p:cNvPr>
          <p:cNvSpPr>
            <a:spLocks noGrp="1"/>
          </p:cNvSpPr>
          <p:nvPr>
            <p:ph type="dt" sz="half" idx="10"/>
          </p:nvPr>
        </p:nvSpPr>
        <p:spPr/>
        <p:txBody>
          <a:bodyPr/>
          <a:lstStyle/>
          <a:p>
            <a:fld id="{0E385895-54BF-4613-A8ED-A70199F3E656}" type="datetimeFigureOut">
              <a:rPr lang="en-US" smtClean="0"/>
              <a:t>1/12/2024</a:t>
            </a:fld>
            <a:endParaRPr lang="en-US"/>
          </a:p>
        </p:txBody>
      </p:sp>
      <p:sp>
        <p:nvSpPr>
          <p:cNvPr id="5" name="Footer Placeholder 4">
            <a:extLst>
              <a:ext uri="{FF2B5EF4-FFF2-40B4-BE49-F238E27FC236}">
                <a16:creationId xmlns:a16="http://schemas.microsoft.com/office/drawing/2014/main" id="{7ED6E7E3-AE58-4902-BF6E-81571BC6F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A5A1F-ED8E-41F4-B4BF-B2AC177F75FF}"/>
              </a:ext>
            </a:extLst>
          </p:cNvPr>
          <p:cNvSpPr>
            <a:spLocks noGrp="1"/>
          </p:cNvSpPr>
          <p:nvPr>
            <p:ph type="sldNum" sz="quarter" idx="12"/>
          </p:nvPr>
        </p:nvSpPr>
        <p:spPr/>
        <p:txBody>
          <a:bodyPr/>
          <a:lstStyle/>
          <a:p>
            <a:fld id="{20A3981F-2133-4E7E-AF73-F10C00397508}" type="slidenum">
              <a:rPr lang="en-US" smtClean="0"/>
              <a:t>‹#›</a:t>
            </a:fld>
            <a:endParaRPr lang="en-US"/>
          </a:p>
        </p:txBody>
      </p:sp>
    </p:spTree>
    <p:extLst>
      <p:ext uri="{BB962C8B-B14F-4D97-AF65-F5344CB8AC3E}">
        <p14:creationId xmlns:p14="http://schemas.microsoft.com/office/powerpoint/2010/main" val="4024070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CF7950-C433-40BB-94EC-7C9F4D332E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EB7873-0E2A-4BD7-A87F-EB81CD5A98C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E0BB4-3CAF-4D9B-88B3-AA37FD8AE573}"/>
              </a:ext>
            </a:extLst>
          </p:cNvPr>
          <p:cNvSpPr>
            <a:spLocks noGrp="1"/>
          </p:cNvSpPr>
          <p:nvPr>
            <p:ph type="dt" sz="half" idx="10"/>
          </p:nvPr>
        </p:nvSpPr>
        <p:spPr/>
        <p:txBody>
          <a:bodyPr/>
          <a:lstStyle/>
          <a:p>
            <a:fld id="{0E385895-54BF-4613-A8ED-A70199F3E656}" type="datetimeFigureOut">
              <a:rPr lang="en-US" smtClean="0"/>
              <a:t>1/12/2024</a:t>
            </a:fld>
            <a:endParaRPr lang="en-US"/>
          </a:p>
        </p:txBody>
      </p:sp>
      <p:sp>
        <p:nvSpPr>
          <p:cNvPr id="5" name="Footer Placeholder 4">
            <a:extLst>
              <a:ext uri="{FF2B5EF4-FFF2-40B4-BE49-F238E27FC236}">
                <a16:creationId xmlns:a16="http://schemas.microsoft.com/office/drawing/2014/main" id="{70B7C886-7F23-4152-A60B-3B5FF5D957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0A8BB-C744-41FE-9C05-37755F9E2841}"/>
              </a:ext>
            </a:extLst>
          </p:cNvPr>
          <p:cNvSpPr>
            <a:spLocks noGrp="1"/>
          </p:cNvSpPr>
          <p:nvPr>
            <p:ph type="sldNum" sz="quarter" idx="12"/>
          </p:nvPr>
        </p:nvSpPr>
        <p:spPr/>
        <p:txBody>
          <a:bodyPr/>
          <a:lstStyle/>
          <a:p>
            <a:fld id="{20A3981F-2133-4E7E-AF73-F10C00397508}" type="slidenum">
              <a:rPr lang="en-US" smtClean="0"/>
              <a:t>‹#›</a:t>
            </a:fld>
            <a:endParaRPr lang="en-US"/>
          </a:p>
        </p:txBody>
      </p:sp>
    </p:spTree>
    <p:extLst>
      <p:ext uri="{BB962C8B-B14F-4D97-AF65-F5344CB8AC3E}">
        <p14:creationId xmlns:p14="http://schemas.microsoft.com/office/powerpoint/2010/main" val="4163098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D1AC0-C46B-4C20-A36F-CAE34B1FCE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E6F098-EE7F-4A4C-8999-14FAF0F004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327E9-432D-4D2D-9E67-0DBCB64999ED}"/>
              </a:ext>
            </a:extLst>
          </p:cNvPr>
          <p:cNvSpPr>
            <a:spLocks noGrp="1"/>
          </p:cNvSpPr>
          <p:nvPr>
            <p:ph type="dt" sz="half" idx="10"/>
          </p:nvPr>
        </p:nvSpPr>
        <p:spPr/>
        <p:txBody>
          <a:bodyPr/>
          <a:lstStyle/>
          <a:p>
            <a:fld id="{0E385895-54BF-4613-A8ED-A70199F3E656}" type="datetimeFigureOut">
              <a:rPr lang="en-US" smtClean="0"/>
              <a:t>1/12/2024</a:t>
            </a:fld>
            <a:endParaRPr lang="en-US"/>
          </a:p>
        </p:txBody>
      </p:sp>
      <p:sp>
        <p:nvSpPr>
          <p:cNvPr id="5" name="Footer Placeholder 4">
            <a:extLst>
              <a:ext uri="{FF2B5EF4-FFF2-40B4-BE49-F238E27FC236}">
                <a16:creationId xmlns:a16="http://schemas.microsoft.com/office/drawing/2014/main" id="{7C7C9DF8-9D6F-4A78-A9D6-776FACCDC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48D67-7712-4996-BB27-E145726020EC}"/>
              </a:ext>
            </a:extLst>
          </p:cNvPr>
          <p:cNvSpPr>
            <a:spLocks noGrp="1"/>
          </p:cNvSpPr>
          <p:nvPr>
            <p:ph type="sldNum" sz="quarter" idx="12"/>
          </p:nvPr>
        </p:nvSpPr>
        <p:spPr/>
        <p:txBody>
          <a:bodyPr/>
          <a:lstStyle/>
          <a:p>
            <a:fld id="{20A3981F-2133-4E7E-AF73-F10C00397508}" type="slidenum">
              <a:rPr lang="en-US" smtClean="0"/>
              <a:t>‹#›</a:t>
            </a:fld>
            <a:endParaRPr lang="en-US"/>
          </a:p>
        </p:txBody>
      </p:sp>
    </p:spTree>
    <p:extLst>
      <p:ext uri="{BB962C8B-B14F-4D97-AF65-F5344CB8AC3E}">
        <p14:creationId xmlns:p14="http://schemas.microsoft.com/office/powerpoint/2010/main" val="2285701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6536-3CD9-4FDD-B205-8F6F108B5E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424EEF-232B-4208-A62F-BBFF828087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0E3222-9A7B-4C81-90BC-5AC01C23F544}"/>
              </a:ext>
            </a:extLst>
          </p:cNvPr>
          <p:cNvSpPr>
            <a:spLocks noGrp="1"/>
          </p:cNvSpPr>
          <p:nvPr>
            <p:ph type="dt" sz="half" idx="10"/>
          </p:nvPr>
        </p:nvSpPr>
        <p:spPr/>
        <p:txBody>
          <a:bodyPr/>
          <a:lstStyle/>
          <a:p>
            <a:fld id="{0E385895-54BF-4613-A8ED-A70199F3E656}" type="datetimeFigureOut">
              <a:rPr lang="en-US" smtClean="0"/>
              <a:t>1/12/2024</a:t>
            </a:fld>
            <a:endParaRPr lang="en-US"/>
          </a:p>
        </p:txBody>
      </p:sp>
      <p:sp>
        <p:nvSpPr>
          <p:cNvPr id="5" name="Footer Placeholder 4">
            <a:extLst>
              <a:ext uri="{FF2B5EF4-FFF2-40B4-BE49-F238E27FC236}">
                <a16:creationId xmlns:a16="http://schemas.microsoft.com/office/drawing/2014/main" id="{101AE408-525F-470E-977E-36921E361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207EF-4F56-4C4A-9824-A019D255E5A7}"/>
              </a:ext>
            </a:extLst>
          </p:cNvPr>
          <p:cNvSpPr>
            <a:spLocks noGrp="1"/>
          </p:cNvSpPr>
          <p:nvPr>
            <p:ph type="sldNum" sz="quarter" idx="12"/>
          </p:nvPr>
        </p:nvSpPr>
        <p:spPr/>
        <p:txBody>
          <a:bodyPr/>
          <a:lstStyle/>
          <a:p>
            <a:fld id="{20A3981F-2133-4E7E-AF73-F10C00397508}" type="slidenum">
              <a:rPr lang="en-US" smtClean="0"/>
              <a:t>‹#›</a:t>
            </a:fld>
            <a:endParaRPr lang="en-US"/>
          </a:p>
        </p:txBody>
      </p:sp>
    </p:spTree>
    <p:extLst>
      <p:ext uri="{BB962C8B-B14F-4D97-AF65-F5344CB8AC3E}">
        <p14:creationId xmlns:p14="http://schemas.microsoft.com/office/powerpoint/2010/main" val="242680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8B6D-0750-4FF2-B40E-CC03BF992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0D8CA1-9105-409F-A729-A7DD408237C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082FD6-D696-4CDD-926B-8CD6E031BF8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104EFC-9708-477A-93E4-ABA620ACDD27}"/>
              </a:ext>
            </a:extLst>
          </p:cNvPr>
          <p:cNvSpPr>
            <a:spLocks noGrp="1"/>
          </p:cNvSpPr>
          <p:nvPr>
            <p:ph type="dt" sz="half" idx="10"/>
          </p:nvPr>
        </p:nvSpPr>
        <p:spPr/>
        <p:txBody>
          <a:bodyPr/>
          <a:lstStyle/>
          <a:p>
            <a:fld id="{0E385895-54BF-4613-A8ED-A70199F3E656}" type="datetimeFigureOut">
              <a:rPr lang="en-US" smtClean="0"/>
              <a:t>1/12/2024</a:t>
            </a:fld>
            <a:endParaRPr lang="en-US"/>
          </a:p>
        </p:txBody>
      </p:sp>
      <p:sp>
        <p:nvSpPr>
          <p:cNvPr id="6" name="Footer Placeholder 5">
            <a:extLst>
              <a:ext uri="{FF2B5EF4-FFF2-40B4-BE49-F238E27FC236}">
                <a16:creationId xmlns:a16="http://schemas.microsoft.com/office/drawing/2014/main" id="{B6EE55CC-B768-46D7-86B3-521B6AB4FB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8A3494-AC37-4306-8134-9FDC8A57DC8F}"/>
              </a:ext>
            </a:extLst>
          </p:cNvPr>
          <p:cNvSpPr>
            <a:spLocks noGrp="1"/>
          </p:cNvSpPr>
          <p:nvPr>
            <p:ph type="sldNum" sz="quarter" idx="12"/>
          </p:nvPr>
        </p:nvSpPr>
        <p:spPr/>
        <p:txBody>
          <a:bodyPr/>
          <a:lstStyle/>
          <a:p>
            <a:fld id="{20A3981F-2133-4E7E-AF73-F10C00397508}" type="slidenum">
              <a:rPr lang="en-US" smtClean="0"/>
              <a:t>‹#›</a:t>
            </a:fld>
            <a:endParaRPr lang="en-US"/>
          </a:p>
        </p:txBody>
      </p:sp>
    </p:spTree>
    <p:extLst>
      <p:ext uri="{BB962C8B-B14F-4D97-AF65-F5344CB8AC3E}">
        <p14:creationId xmlns:p14="http://schemas.microsoft.com/office/powerpoint/2010/main" val="304935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D0F2E-E2F0-4606-ABAD-B7D4BBA49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7047E6-1F52-49F8-96EF-B23145A483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0D5B18-6FAA-418F-BC45-86B7CC6A862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1F931C-E49E-4B3A-8739-DCFF8EC2BA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1FE73D-3887-4E4B-BF3E-7F29198569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B3D0AA-2EE2-46F9-8A84-B7DB0B98F8F8}"/>
              </a:ext>
            </a:extLst>
          </p:cNvPr>
          <p:cNvSpPr>
            <a:spLocks noGrp="1"/>
          </p:cNvSpPr>
          <p:nvPr>
            <p:ph type="dt" sz="half" idx="10"/>
          </p:nvPr>
        </p:nvSpPr>
        <p:spPr/>
        <p:txBody>
          <a:bodyPr/>
          <a:lstStyle/>
          <a:p>
            <a:fld id="{0E385895-54BF-4613-A8ED-A70199F3E656}" type="datetimeFigureOut">
              <a:rPr lang="en-US" smtClean="0"/>
              <a:t>1/12/2024</a:t>
            </a:fld>
            <a:endParaRPr lang="en-US"/>
          </a:p>
        </p:txBody>
      </p:sp>
      <p:sp>
        <p:nvSpPr>
          <p:cNvPr id="8" name="Footer Placeholder 7">
            <a:extLst>
              <a:ext uri="{FF2B5EF4-FFF2-40B4-BE49-F238E27FC236}">
                <a16:creationId xmlns:a16="http://schemas.microsoft.com/office/drawing/2014/main" id="{51B08367-0983-4A45-B93D-B9202F671B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4CEC4E-982A-4ACF-BE5D-66A4E98695A7}"/>
              </a:ext>
            </a:extLst>
          </p:cNvPr>
          <p:cNvSpPr>
            <a:spLocks noGrp="1"/>
          </p:cNvSpPr>
          <p:nvPr>
            <p:ph type="sldNum" sz="quarter" idx="12"/>
          </p:nvPr>
        </p:nvSpPr>
        <p:spPr/>
        <p:txBody>
          <a:bodyPr/>
          <a:lstStyle/>
          <a:p>
            <a:fld id="{20A3981F-2133-4E7E-AF73-F10C00397508}" type="slidenum">
              <a:rPr lang="en-US" smtClean="0"/>
              <a:t>‹#›</a:t>
            </a:fld>
            <a:endParaRPr lang="en-US"/>
          </a:p>
        </p:txBody>
      </p:sp>
    </p:spTree>
    <p:extLst>
      <p:ext uri="{BB962C8B-B14F-4D97-AF65-F5344CB8AC3E}">
        <p14:creationId xmlns:p14="http://schemas.microsoft.com/office/powerpoint/2010/main" val="90880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A458-0228-432A-B274-ECDFB63E8E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F59F60-E871-45B6-B272-C9BC0F301A8E}"/>
              </a:ext>
            </a:extLst>
          </p:cNvPr>
          <p:cNvSpPr>
            <a:spLocks noGrp="1"/>
          </p:cNvSpPr>
          <p:nvPr>
            <p:ph type="dt" sz="half" idx="10"/>
          </p:nvPr>
        </p:nvSpPr>
        <p:spPr/>
        <p:txBody>
          <a:bodyPr/>
          <a:lstStyle/>
          <a:p>
            <a:fld id="{0E385895-54BF-4613-A8ED-A70199F3E656}" type="datetimeFigureOut">
              <a:rPr lang="en-US" smtClean="0"/>
              <a:t>1/12/2024</a:t>
            </a:fld>
            <a:endParaRPr lang="en-US"/>
          </a:p>
        </p:txBody>
      </p:sp>
      <p:sp>
        <p:nvSpPr>
          <p:cNvPr id="4" name="Footer Placeholder 3">
            <a:extLst>
              <a:ext uri="{FF2B5EF4-FFF2-40B4-BE49-F238E27FC236}">
                <a16:creationId xmlns:a16="http://schemas.microsoft.com/office/drawing/2014/main" id="{D0F283CC-A4B0-4163-B91E-9794A43625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E04810-7C43-42A7-8283-1E83060ABDA2}"/>
              </a:ext>
            </a:extLst>
          </p:cNvPr>
          <p:cNvSpPr>
            <a:spLocks noGrp="1"/>
          </p:cNvSpPr>
          <p:nvPr>
            <p:ph type="sldNum" sz="quarter" idx="12"/>
          </p:nvPr>
        </p:nvSpPr>
        <p:spPr/>
        <p:txBody>
          <a:bodyPr/>
          <a:lstStyle/>
          <a:p>
            <a:fld id="{20A3981F-2133-4E7E-AF73-F10C00397508}" type="slidenum">
              <a:rPr lang="en-US" smtClean="0"/>
              <a:t>‹#›</a:t>
            </a:fld>
            <a:endParaRPr lang="en-US"/>
          </a:p>
        </p:txBody>
      </p:sp>
    </p:spTree>
    <p:extLst>
      <p:ext uri="{BB962C8B-B14F-4D97-AF65-F5344CB8AC3E}">
        <p14:creationId xmlns:p14="http://schemas.microsoft.com/office/powerpoint/2010/main" val="429083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BDFCD0-07A5-4ADA-BA21-C793AF52BA7D}"/>
              </a:ext>
            </a:extLst>
          </p:cNvPr>
          <p:cNvSpPr>
            <a:spLocks noGrp="1"/>
          </p:cNvSpPr>
          <p:nvPr>
            <p:ph type="dt" sz="half" idx="10"/>
          </p:nvPr>
        </p:nvSpPr>
        <p:spPr/>
        <p:txBody>
          <a:bodyPr/>
          <a:lstStyle/>
          <a:p>
            <a:fld id="{0E385895-54BF-4613-A8ED-A70199F3E656}" type="datetimeFigureOut">
              <a:rPr lang="en-US" smtClean="0"/>
              <a:t>1/12/2024</a:t>
            </a:fld>
            <a:endParaRPr lang="en-US"/>
          </a:p>
        </p:txBody>
      </p:sp>
      <p:sp>
        <p:nvSpPr>
          <p:cNvPr id="3" name="Footer Placeholder 2">
            <a:extLst>
              <a:ext uri="{FF2B5EF4-FFF2-40B4-BE49-F238E27FC236}">
                <a16:creationId xmlns:a16="http://schemas.microsoft.com/office/drawing/2014/main" id="{D59EDABB-905F-4469-BF57-81B7F0706A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572120-C284-4DF2-B833-0EFF0563627D}"/>
              </a:ext>
            </a:extLst>
          </p:cNvPr>
          <p:cNvSpPr>
            <a:spLocks noGrp="1"/>
          </p:cNvSpPr>
          <p:nvPr>
            <p:ph type="sldNum" sz="quarter" idx="12"/>
          </p:nvPr>
        </p:nvSpPr>
        <p:spPr/>
        <p:txBody>
          <a:bodyPr/>
          <a:lstStyle/>
          <a:p>
            <a:fld id="{20A3981F-2133-4E7E-AF73-F10C00397508}" type="slidenum">
              <a:rPr lang="en-US" smtClean="0"/>
              <a:t>‹#›</a:t>
            </a:fld>
            <a:endParaRPr lang="en-US"/>
          </a:p>
        </p:txBody>
      </p:sp>
    </p:spTree>
    <p:extLst>
      <p:ext uri="{BB962C8B-B14F-4D97-AF65-F5344CB8AC3E}">
        <p14:creationId xmlns:p14="http://schemas.microsoft.com/office/powerpoint/2010/main" val="331811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3B847-C23B-459F-B285-AE73BE061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CADC5B-B4B7-4FD6-BFD3-2FC050F483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69C9C9-93C4-4C75-84E8-46E776BE4C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4825FB-A9D1-4D46-B08A-B5968B0949D6}"/>
              </a:ext>
            </a:extLst>
          </p:cNvPr>
          <p:cNvSpPr>
            <a:spLocks noGrp="1"/>
          </p:cNvSpPr>
          <p:nvPr>
            <p:ph type="dt" sz="half" idx="10"/>
          </p:nvPr>
        </p:nvSpPr>
        <p:spPr/>
        <p:txBody>
          <a:bodyPr/>
          <a:lstStyle/>
          <a:p>
            <a:fld id="{0E385895-54BF-4613-A8ED-A70199F3E656}" type="datetimeFigureOut">
              <a:rPr lang="en-US" smtClean="0"/>
              <a:t>1/12/2024</a:t>
            </a:fld>
            <a:endParaRPr lang="en-US"/>
          </a:p>
        </p:txBody>
      </p:sp>
      <p:sp>
        <p:nvSpPr>
          <p:cNvPr id="6" name="Footer Placeholder 5">
            <a:extLst>
              <a:ext uri="{FF2B5EF4-FFF2-40B4-BE49-F238E27FC236}">
                <a16:creationId xmlns:a16="http://schemas.microsoft.com/office/drawing/2014/main" id="{266F1B28-0A56-4E70-B51E-990C00AB3A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545805-2987-4F46-948B-E3243DA578CF}"/>
              </a:ext>
            </a:extLst>
          </p:cNvPr>
          <p:cNvSpPr>
            <a:spLocks noGrp="1"/>
          </p:cNvSpPr>
          <p:nvPr>
            <p:ph type="sldNum" sz="quarter" idx="12"/>
          </p:nvPr>
        </p:nvSpPr>
        <p:spPr/>
        <p:txBody>
          <a:bodyPr/>
          <a:lstStyle/>
          <a:p>
            <a:fld id="{20A3981F-2133-4E7E-AF73-F10C00397508}" type="slidenum">
              <a:rPr lang="en-US" smtClean="0"/>
              <a:t>‹#›</a:t>
            </a:fld>
            <a:endParaRPr lang="en-US"/>
          </a:p>
        </p:txBody>
      </p:sp>
    </p:spTree>
    <p:extLst>
      <p:ext uri="{BB962C8B-B14F-4D97-AF65-F5344CB8AC3E}">
        <p14:creationId xmlns:p14="http://schemas.microsoft.com/office/powerpoint/2010/main" val="1189815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9314-34CC-49A8-AEA8-3A956AD749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E34E53-B0D0-4196-8127-03FFE4EE8C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FF9A44-BE05-4095-B091-ECEF2A2C2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85243D-17E3-4359-BC01-03B3ED81B259}"/>
              </a:ext>
            </a:extLst>
          </p:cNvPr>
          <p:cNvSpPr>
            <a:spLocks noGrp="1"/>
          </p:cNvSpPr>
          <p:nvPr>
            <p:ph type="dt" sz="half" idx="10"/>
          </p:nvPr>
        </p:nvSpPr>
        <p:spPr/>
        <p:txBody>
          <a:bodyPr/>
          <a:lstStyle/>
          <a:p>
            <a:fld id="{0E385895-54BF-4613-A8ED-A70199F3E656}" type="datetimeFigureOut">
              <a:rPr lang="en-US" smtClean="0"/>
              <a:t>1/12/2024</a:t>
            </a:fld>
            <a:endParaRPr lang="en-US"/>
          </a:p>
        </p:txBody>
      </p:sp>
      <p:sp>
        <p:nvSpPr>
          <p:cNvPr id="6" name="Footer Placeholder 5">
            <a:extLst>
              <a:ext uri="{FF2B5EF4-FFF2-40B4-BE49-F238E27FC236}">
                <a16:creationId xmlns:a16="http://schemas.microsoft.com/office/drawing/2014/main" id="{72F5CC01-BD1D-4DC5-8DD0-A9B7789866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5A3620-6A1D-4685-8466-EBAE46DB1625}"/>
              </a:ext>
            </a:extLst>
          </p:cNvPr>
          <p:cNvSpPr>
            <a:spLocks noGrp="1"/>
          </p:cNvSpPr>
          <p:nvPr>
            <p:ph type="sldNum" sz="quarter" idx="12"/>
          </p:nvPr>
        </p:nvSpPr>
        <p:spPr/>
        <p:txBody>
          <a:bodyPr/>
          <a:lstStyle/>
          <a:p>
            <a:fld id="{20A3981F-2133-4E7E-AF73-F10C00397508}" type="slidenum">
              <a:rPr lang="en-US" smtClean="0"/>
              <a:t>‹#›</a:t>
            </a:fld>
            <a:endParaRPr lang="en-US"/>
          </a:p>
        </p:txBody>
      </p:sp>
    </p:spTree>
    <p:extLst>
      <p:ext uri="{BB962C8B-B14F-4D97-AF65-F5344CB8AC3E}">
        <p14:creationId xmlns:p14="http://schemas.microsoft.com/office/powerpoint/2010/main" val="277702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E88369-7E74-44CC-B369-0B372E5731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7A6893-CC85-4CCB-A79E-6D3B1BC4E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D46ED-F76B-4290-973F-2073C145AF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85895-54BF-4613-A8ED-A70199F3E656}" type="datetimeFigureOut">
              <a:rPr lang="en-US" smtClean="0"/>
              <a:t>1/12/2024</a:t>
            </a:fld>
            <a:endParaRPr lang="en-US"/>
          </a:p>
        </p:txBody>
      </p:sp>
      <p:sp>
        <p:nvSpPr>
          <p:cNvPr id="5" name="Footer Placeholder 4">
            <a:extLst>
              <a:ext uri="{FF2B5EF4-FFF2-40B4-BE49-F238E27FC236}">
                <a16:creationId xmlns:a16="http://schemas.microsoft.com/office/drawing/2014/main" id="{2BD5A6D9-B665-44F0-999A-9DC419727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1EBB39-54A4-402B-B135-4F2F36A161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3981F-2133-4E7E-AF73-F10C00397508}" type="slidenum">
              <a:rPr lang="en-US" smtClean="0"/>
              <a:t>‹#›</a:t>
            </a:fld>
            <a:endParaRPr lang="en-US"/>
          </a:p>
        </p:txBody>
      </p:sp>
    </p:spTree>
    <p:extLst>
      <p:ext uri="{BB962C8B-B14F-4D97-AF65-F5344CB8AC3E}">
        <p14:creationId xmlns:p14="http://schemas.microsoft.com/office/powerpoint/2010/main" val="4294144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DA5861-21B0-4FC6-8CC4-8C49E4DE5C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96791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3642E1-3D84-4553-8F8A-1F33E3E32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8732"/>
          </a:xfrm>
          <a:prstGeom prst="rect">
            <a:avLst/>
          </a:prstGeom>
        </p:spPr>
      </p:pic>
      <p:sp>
        <p:nvSpPr>
          <p:cNvPr id="3" name="TextBox 2"/>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ea typeface="Anjelika Rose Hollow" pitchFamily="2" charset="0"/>
              </a:rPr>
              <a:t>Remission of Sins</a:t>
            </a:r>
          </a:p>
        </p:txBody>
      </p:sp>
      <p:sp>
        <p:nvSpPr>
          <p:cNvPr id="4" name="TextBox 3"/>
          <p:cNvSpPr txBox="1"/>
          <p:nvPr/>
        </p:nvSpPr>
        <p:spPr>
          <a:xfrm>
            <a:off x="1828800" y="838201"/>
            <a:ext cx="7010400" cy="3970318"/>
          </a:xfrm>
          <a:prstGeom prst="rect">
            <a:avLst/>
          </a:prstGeom>
          <a:noFill/>
        </p:spPr>
        <p:txBody>
          <a:bodyPr wrap="square" rtlCol="0">
            <a:spAutoFit/>
          </a:bodyPr>
          <a:lstStyle/>
          <a:p>
            <a:pPr fontAlgn="base"/>
            <a:r>
              <a:rPr lang="en-US" dirty="0" err="1">
                <a:solidFill>
                  <a:srgbClr val="FFFF00"/>
                </a:solidFill>
              </a:rPr>
              <a:t>Enos</a:t>
            </a:r>
            <a:r>
              <a:rPr lang="en-US" dirty="0">
                <a:solidFill>
                  <a:srgbClr val="FFFF00"/>
                </a:solidFill>
              </a:rPr>
              <a:t> did not mention the nature or extent of his sins, but rather described the process of repentance that we must each undertake to receive divine forgiveness.</a:t>
            </a:r>
          </a:p>
          <a:p>
            <a:pPr fontAlgn="base"/>
            <a:endParaRPr lang="en-US" dirty="0">
              <a:solidFill>
                <a:schemeClr val="bg1"/>
              </a:solidFill>
            </a:endParaRPr>
          </a:p>
          <a:p>
            <a:pPr algn="just" fontAlgn="base"/>
            <a:r>
              <a:rPr lang="en-US" dirty="0">
                <a:solidFill>
                  <a:schemeClr val="bg1"/>
                </a:solidFill>
              </a:rPr>
              <a:t> President Spencer W. Kimball taught:</a:t>
            </a:r>
          </a:p>
          <a:p>
            <a:pPr algn="just" fontAlgn="base"/>
            <a:endParaRPr lang="en-US" dirty="0">
              <a:solidFill>
                <a:schemeClr val="bg1"/>
              </a:solidFill>
            </a:endParaRPr>
          </a:p>
          <a:p>
            <a:pPr algn="just" fontAlgn="base"/>
            <a:r>
              <a:rPr lang="en-US" dirty="0">
                <a:solidFill>
                  <a:schemeClr val="bg1"/>
                </a:solidFill>
              </a:rPr>
              <a:t>“I have always loved the story of </a:t>
            </a:r>
            <a:r>
              <a:rPr lang="en-US" dirty="0" err="1">
                <a:solidFill>
                  <a:schemeClr val="bg1"/>
                </a:solidFill>
              </a:rPr>
              <a:t>Enos</a:t>
            </a:r>
            <a:r>
              <a:rPr lang="en-US" dirty="0">
                <a:solidFill>
                  <a:schemeClr val="bg1"/>
                </a:solidFill>
              </a:rPr>
              <a:t>, who had great need. Like all of us—for none of us is perfect—he had strayed. How dark were his sins I do not know, but he wrote, ‘I will tell you of the wrestle which I had before God, before I received a remission of my sins’. …</a:t>
            </a:r>
          </a:p>
          <a:p>
            <a:pPr algn="just" fontAlgn="base"/>
            <a:endParaRPr lang="en-US" dirty="0">
              <a:solidFill>
                <a:schemeClr val="bg1"/>
              </a:solidFill>
            </a:endParaRPr>
          </a:p>
          <a:p>
            <a:pPr algn="just" fontAlgn="base"/>
            <a:r>
              <a:rPr lang="en-US" dirty="0">
                <a:solidFill>
                  <a:schemeClr val="bg1"/>
                </a:solidFill>
              </a:rPr>
              <a:t>“What a blessing and a joy for each of us to know that our Father lives and that he loves us, that he forgives us when repentance is forthcoming, that he is ever willing to help and give love to his beloved children.”</a:t>
            </a:r>
          </a:p>
        </p:txBody>
      </p:sp>
      <p:pic>
        <p:nvPicPr>
          <p:cNvPr id="8" name="Picture 7">
            <a:extLst>
              <a:ext uri="{FF2B5EF4-FFF2-40B4-BE49-F238E27FC236}">
                <a16:creationId xmlns:a16="http://schemas.microsoft.com/office/drawing/2014/main" id="{09D22428-4C86-4A7C-95AE-74ED678D3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18" y="552259"/>
            <a:ext cx="961941" cy="1258253"/>
          </a:xfrm>
          <a:prstGeom prst="rect">
            <a:avLst/>
          </a:prstGeom>
        </p:spPr>
      </p:pic>
      <p:grpSp>
        <p:nvGrpSpPr>
          <p:cNvPr id="9" name="Group 3">
            <a:extLst>
              <a:ext uri="{FF2B5EF4-FFF2-40B4-BE49-F238E27FC236}">
                <a16:creationId xmlns:a16="http://schemas.microsoft.com/office/drawing/2014/main" id="{CC9267F2-84BF-4FB1-A5E1-F2AAB426EDF2}"/>
              </a:ext>
            </a:extLst>
          </p:cNvPr>
          <p:cNvGrpSpPr/>
          <p:nvPr/>
        </p:nvGrpSpPr>
        <p:grpSpPr>
          <a:xfrm>
            <a:off x="9198864" y="3977453"/>
            <a:ext cx="2031972" cy="2301261"/>
            <a:chOff x="71718" y="1120588"/>
            <a:chExt cx="3070535" cy="4572000"/>
          </a:xfrm>
        </p:grpSpPr>
        <p:grpSp>
          <p:nvGrpSpPr>
            <p:cNvPr id="10" name="Group 13">
              <a:extLst>
                <a:ext uri="{FF2B5EF4-FFF2-40B4-BE49-F238E27FC236}">
                  <a16:creationId xmlns:a16="http://schemas.microsoft.com/office/drawing/2014/main" id="{598E86B5-8C94-4940-B3BE-F30495917F72}"/>
                </a:ext>
              </a:extLst>
            </p:cNvPr>
            <p:cNvGrpSpPr/>
            <p:nvPr/>
          </p:nvGrpSpPr>
          <p:grpSpPr>
            <a:xfrm>
              <a:off x="71718" y="1120588"/>
              <a:ext cx="3048000" cy="4572000"/>
              <a:chOff x="838200" y="1066800"/>
              <a:chExt cx="2438400" cy="3352800"/>
            </a:xfrm>
          </p:grpSpPr>
          <p:sp>
            <p:nvSpPr>
              <p:cNvPr id="12" name="Rounded Rectangle 61">
                <a:extLst>
                  <a:ext uri="{FF2B5EF4-FFF2-40B4-BE49-F238E27FC236}">
                    <a16:creationId xmlns:a16="http://schemas.microsoft.com/office/drawing/2014/main" id="{C38F2308-AD6E-4E2A-B5D7-AE41468C3D73}"/>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
                <a:extLst>
                  <a:ext uri="{FF2B5EF4-FFF2-40B4-BE49-F238E27FC236}">
                    <a16:creationId xmlns:a16="http://schemas.microsoft.com/office/drawing/2014/main" id="{6D4D608B-F260-4A11-B619-7A21A65D9025}"/>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3">
                <a:extLst>
                  <a:ext uri="{FF2B5EF4-FFF2-40B4-BE49-F238E27FC236}">
                    <a16:creationId xmlns:a16="http://schemas.microsoft.com/office/drawing/2014/main" id="{BD3FD8CB-9420-49AA-898F-BDB9A15E9B08}"/>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4">
                <a:extLst>
                  <a:ext uri="{FF2B5EF4-FFF2-40B4-BE49-F238E27FC236}">
                    <a16:creationId xmlns:a16="http://schemas.microsoft.com/office/drawing/2014/main" id="{EACAD74F-0DD4-4702-A732-342A3E7A4D2F}"/>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5">
                <a:extLst>
                  <a:ext uri="{FF2B5EF4-FFF2-40B4-BE49-F238E27FC236}">
                    <a16:creationId xmlns:a16="http://schemas.microsoft.com/office/drawing/2014/main" id="{00A39924-7B11-45BE-A3DE-E9876DA534F5}"/>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6">
                <a:extLst>
                  <a:ext uri="{FF2B5EF4-FFF2-40B4-BE49-F238E27FC236}">
                    <a16:creationId xmlns:a16="http://schemas.microsoft.com/office/drawing/2014/main" id="{C5D89B70-2F39-40E2-A629-8FCD6917C045}"/>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7">
                <a:extLst>
                  <a:ext uri="{FF2B5EF4-FFF2-40B4-BE49-F238E27FC236}">
                    <a16:creationId xmlns:a16="http://schemas.microsoft.com/office/drawing/2014/main" id="{2B8D5E29-47F2-4C58-BE23-2E288D2C2FC5}"/>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Plaque 8">
                <a:extLst>
                  <a:ext uri="{FF2B5EF4-FFF2-40B4-BE49-F238E27FC236}">
                    <a16:creationId xmlns:a16="http://schemas.microsoft.com/office/drawing/2014/main" id="{F2E933C2-CDA9-4B68-A322-F72D5D84D5DD}"/>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aque 9">
                <a:extLst>
                  <a:ext uri="{FF2B5EF4-FFF2-40B4-BE49-F238E27FC236}">
                    <a16:creationId xmlns:a16="http://schemas.microsoft.com/office/drawing/2014/main" id="{E125A1AA-2419-428E-A2C2-7712FEF31757}"/>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aque 10">
                <a:extLst>
                  <a:ext uri="{FF2B5EF4-FFF2-40B4-BE49-F238E27FC236}">
                    <a16:creationId xmlns:a16="http://schemas.microsoft.com/office/drawing/2014/main" id="{75629213-C2F6-4105-8064-CF54FCA80D6F}"/>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1090E904-1027-4C9D-8F72-87EAB4D04B1B}"/>
                </a:ext>
              </a:extLst>
            </p:cNvPr>
            <p:cNvSpPr txBox="1"/>
            <p:nvPr/>
          </p:nvSpPr>
          <p:spPr>
            <a:xfrm>
              <a:off x="762598" y="1254182"/>
              <a:ext cx="2379655" cy="3821695"/>
            </a:xfrm>
            <a:prstGeom prst="rect">
              <a:avLst/>
            </a:prstGeom>
            <a:noFill/>
          </p:spPr>
          <p:txBody>
            <a:bodyPr wrap="square" rtlCol="0">
              <a:spAutoFit/>
            </a:bodyPr>
            <a:lstStyle/>
            <a:p>
              <a:pPr algn="ctr"/>
              <a:r>
                <a:rPr lang="en-US" sz="1700" b="1" dirty="0"/>
                <a:t>As we exercise faith in Jesus Christ, our sins can be forgiven of our sins, and we can be made whole</a:t>
              </a:r>
              <a:endParaRPr lang="en-US" sz="1700" b="1" dirty="0">
                <a:solidFill>
                  <a:schemeClr val="bg2">
                    <a:lumMod val="25000"/>
                  </a:schemeClr>
                </a:solidFill>
                <a:latin typeface="Tempus Sans ITC" pitchFamily="82" charset="0"/>
              </a:endParaRPr>
            </a:p>
          </p:txBody>
        </p:sp>
      </p:grpSp>
      <p:sp>
        <p:nvSpPr>
          <p:cNvPr id="22" name="Rectangle 21">
            <a:extLst>
              <a:ext uri="{FF2B5EF4-FFF2-40B4-BE49-F238E27FC236}">
                <a16:creationId xmlns:a16="http://schemas.microsoft.com/office/drawing/2014/main" id="{569E7541-92DD-45B2-B28D-71DDA727055C}"/>
              </a:ext>
            </a:extLst>
          </p:cNvPr>
          <p:cNvSpPr/>
          <p:nvPr/>
        </p:nvSpPr>
        <p:spPr>
          <a:xfrm>
            <a:off x="138010" y="6488668"/>
            <a:ext cx="979755" cy="369332"/>
          </a:xfrm>
          <a:prstGeom prst="rect">
            <a:avLst/>
          </a:prstGeom>
        </p:spPr>
        <p:txBody>
          <a:bodyPr wrap="none">
            <a:spAutoFit/>
          </a:bodyPr>
          <a:lstStyle/>
          <a:p>
            <a:r>
              <a:rPr lang="en-US" dirty="0" err="1">
                <a:solidFill>
                  <a:schemeClr val="bg1"/>
                </a:solidFill>
              </a:rPr>
              <a:t>Enos</a:t>
            </a:r>
            <a:r>
              <a:rPr lang="en-US" dirty="0">
                <a:solidFill>
                  <a:schemeClr val="bg1"/>
                </a:solidFill>
              </a:rPr>
              <a:t> 1:2</a:t>
            </a:r>
            <a:endParaRPr lang="en-US" dirty="0"/>
          </a:p>
        </p:txBody>
      </p:sp>
    </p:spTree>
    <p:extLst>
      <p:ext uri="{BB962C8B-B14F-4D97-AF65-F5344CB8AC3E}">
        <p14:creationId xmlns:p14="http://schemas.microsoft.com/office/powerpoint/2010/main" val="314085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3642E1-3D84-4553-8F8A-1F33E3E32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8732"/>
          </a:xfrm>
          <a:prstGeom prst="rect">
            <a:avLst/>
          </a:prstGeom>
        </p:spPr>
      </p:pic>
      <p:sp>
        <p:nvSpPr>
          <p:cNvPr id="4" name="TextBox 3"/>
          <p:cNvSpPr txBox="1"/>
          <p:nvPr/>
        </p:nvSpPr>
        <p:spPr>
          <a:xfrm>
            <a:off x="813816" y="838201"/>
            <a:ext cx="7010400" cy="4524315"/>
          </a:xfrm>
          <a:prstGeom prst="rect">
            <a:avLst/>
          </a:prstGeom>
          <a:noFill/>
        </p:spPr>
        <p:txBody>
          <a:bodyPr wrap="square" rtlCol="0">
            <a:spAutoFit/>
          </a:bodyPr>
          <a:lstStyle/>
          <a:p>
            <a:pPr fontAlgn="base"/>
            <a:r>
              <a:rPr lang="en-US" sz="3600" dirty="0">
                <a:solidFill>
                  <a:schemeClr val="bg1"/>
                </a:solidFill>
              </a:rPr>
              <a:t>“Once we have truly repented, Christ will take away the burden of guilt for our sins. We can know for ourselves that we have been forgiven and made clean. The Holy Ghost will verify this to us; He is the Sanctifier. No other testimony of forgiveness can be greater.”</a:t>
            </a:r>
          </a:p>
        </p:txBody>
      </p:sp>
      <p:sp>
        <p:nvSpPr>
          <p:cNvPr id="22" name="Rectangle 21">
            <a:extLst>
              <a:ext uri="{FF2B5EF4-FFF2-40B4-BE49-F238E27FC236}">
                <a16:creationId xmlns:a16="http://schemas.microsoft.com/office/drawing/2014/main" id="{569E7541-92DD-45B2-B28D-71DDA727055C}"/>
              </a:ext>
            </a:extLst>
          </p:cNvPr>
          <p:cNvSpPr/>
          <p:nvPr/>
        </p:nvSpPr>
        <p:spPr>
          <a:xfrm>
            <a:off x="138010" y="6488668"/>
            <a:ext cx="979755" cy="369332"/>
          </a:xfrm>
          <a:prstGeom prst="rect">
            <a:avLst/>
          </a:prstGeom>
        </p:spPr>
        <p:txBody>
          <a:bodyPr wrap="none">
            <a:spAutoFit/>
          </a:bodyPr>
          <a:lstStyle/>
          <a:p>
            <a:r>
              <a:rPr lang="en-US" dirty="0" err="1">
                <a:solidFill>
                  <a:schemeClr val="bg1"/>
                </a:solidFill>
              </a:rPr>
              <a:t>Enos</a:t>
            </a:r>
            <a:r>
              <a:rPr lang="en-US" dirty="0">
                <a:solidFill>
                  <a:schemeClr val="bg1"/>
                </a:solidFill>
              </a:rPr>
              <a:t> 1:2</a:t>
            </a:r>
            <a:endParaRPr lang="en-US" dirty="0"/>
          </a:p>
        </p:txBody>
      </p:sp>
      <p:sp>
        <p:nvSpPr>
          <p:cNvPr id="2" name="Rectangle 1">
            <a:extLst>
              <a:ext uri="{FF2B5EF4-FFF2-40B4-BE49-F238E27FC236}">
                <a16:creationId xmlns:a16="http://schemas.microsoft.com/office/drawing/2014/main" id="{BEF71839-27CA-4B68-8BCF-5945EB115867}"/>
              </a:ext>
            </a:extLst>
          </p:cNvPr>
          <p:cNvSpPr/>
          <p:nvPr/>
        </p:nvSpPr>
        <p:spPr>
          <a:xfrm>
            <a:off x="10248071" y="6380726"/>
            <a:ext cx="1845698" cy="369332"/>
          </a:xfrm>
          <a:prstGeom prst="rect">
            <a:avLst/>
          </a:prstGeom>
        </p:spPr>
        <p:txBody>
          <a:bodyPr wrap="none">
            <a:spAutoFit/>
          </a:bodyPr>
          <a:lstStyle/>
          <a:p>
            <a:r>
              <a:rPr lang="en-US" dirty="0">
                <a:solidFill>
                  <a:schemeClr val="bg1"/>
                </a:solidFill>
              </a:rPr>
              <a:t>Dieter F. Uchtdorf</a:t>
            </a:r>
            <a:endParaRPr lang="en-US" dirty="0"/>
          </a:p>
        </p:txBody>
      </p:sp>
      <p:pic>
        <p:nvPicPr>
          <p:cNvPr id="7" name="Picture 6">
            <a:extLst>
              <a:ext uri="{FF2B5EF4-FFF2-40B4-BE49-F238E27FC236}">
                <a16:creationId xmlns:a16="http://schemas.microsoft.com/office/drawing/2014/main" id="{57902935-6CAE-40AA-99A7-1AF5763BA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4023" y="1557528"/>
            <a:ext cx="2457443" cy="3069336"/>
          </a:xfrm>
          <a:prstGeom prst="rect">
            <a:avLst/>
          </a:prstGeom>
        </p:spPr>
      </p:pic>
    </p:spTree>
    <p:extLst>
      <p:ext uri="{BB962C8B-B14F-4D97-AF65-F5344CB8AC3E}">
        <p14:creationId xmlns:p14="http://schemas.microsoft.com/office/powerpoint/2010/main" val="21560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88AD9F-3FFB-46F7-AE21-E4E513A2E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8732"/>
          </a:xfrm>
          <a:prstGeom prst="rect">
            <a:avLst/>
          </a:prstGeom>
        </p:spPr>
      </p:pic>
      <p:sp>
        <p:nvSpPr>
          <p:cNvPr id="3" name="TextBox 2"/>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ea typeface="Anjelika Rose Hollow" pitchFamily="2" charset="0"/>
              </a:rPr>
              <a:t>The Welfare of My Brethren</a:t>
            </a:r>
          </a:p>
        </p:txBody>
      </p:sp>
      <p:sp>
        <p:nvSpPr>
          <p:cNvPr id="4" name="TextBox 3"/>
          <p:cNvSpPr txBox="1"/>
          <p:nvPr/>
        </p:nvSpPr>
        <p:spPr>
          <a:xfrm>
            <a:off x="201168" y="917449"/>
            <a:ext cx="7848600" cy="2246769"/>
          </a:xfrm>
          <a:prstGeom prst="rect">
            <a:avLst/>
          </a:prstGeom>
          <a:noFill/>
        </p:spPr>
        <p:txBody>
          <a:bodyPr wrap="square" rtlCol="0">
            <a:spAutoFit/>
          </a:bodyPr>
          <a:lstStyle/>
          <a:p>
            <a:r>
              <a:rPr lang="en-US" sz="2000" dirty="0">
                <a:solidFill>
                  <a:schemeClr val="bg1"/>
                </a:solidFill>
              </a:rPr>
              <a:t>When Lehi partook of tree of life—his thought </a:t>
            </a:r>
          </a:p>
          <a:p>
            <a:r>
              <a:rPr lang="en-US" sz="2000" dirty="0">
                <a:solidFill>
                  <a:schemeClr val="bg1"/>
                </a:solidFill>
              </a:rPr>
              <a:t>went immediately to his family, he was </a:t>
            </a:r>
          </a:p>
          <a:p>
            <a:r>
              <a:rPr lang="en-US" sz="2000" dirty="0">
                <a:solidFill>
                  <a:schemeClr val="bg1"/>
                </a:solidFill>
              </a:rPr>
              <a:t>desirous for them also to have the fruit (truth).</a:t>
            </a:r>
          </a:p>
          <a:p>
            <a:endParaRPr lang="en-US" sz="2000" dirty="0">
              <a:solidFill>
                <a:schemeClr val="bg1"/>
              </a:solidFill>
            </a:endParaRPr>
          </a:p>
          <a:p>
            <a:r>
              <a:rPr lang="en-US" sz="2000" dirty="0">
                <a:solidFill>
                  <a:schemeClr val="bg1"/>
                </a:solidFill>
              </a:rPr>
              <a:t>When </a:t>
            </a:r>
            <a:r>
              <a:rPr lang="en-US" sz="2000" dirty="0" err="1">
                <a:solidFill>
                  <a:schemeClr val="bg1"/>
                </a:solidFill>
              </a:rPr>
              <a:t>Enos</a:t>
            </a:r>
            <a:r>
              <a:rPr lang="en-US" sz="2000" dirty="0">
                <a:solidFill>
                  <a:schemeClr val="bg1"/>
                </a:solidFill>
              </a:rPr>
              <a:t> tasted of the goodness of God, he sought above all else that the promise given Joseph be given him that his brethren may share in the goodness of God also.</a:t>
            </a:r>
          </a:p>
        </p:txBody>
      </p:sp>
      <p:sp>
        <p:nvSpPr>
          <p:cNvPr id="6" name="TextBox 5"/>
          <p:cNvSpPr txBox="1"/>
          <p:nvPr/>
        </p:nvSpPr>
        <p:spPr>
          <a:xfrm>
            <a:off x="5269992" y="3889249"/>
            <a:ext cx="4876800" cy="2554545"/>
          </a:xfrm>
          <a:prstGeom prst="rect">
            <a:avLst/>
          </a:prstGeom>
          <a:noFill/>
        </p:spPr>
        <p:txBody>
          <a:bodyPr wrap="square" rtlCol="0">
            <a:spAutoFit/>
          </a:bodyPr>
          <a:lstStyle/>
          <a:p>
            <a:pPr fontAlgn="base"/>
            <a:r>
              <a:rPr lang="en-US" sz="2000" dirty="0">
                <a:solidFill>
                  <a:schemeClr val="bg1"/>
                </a:solidFill>
              </a:rPr>
              <a:t>“Any time we experience the blessings of the Atonement in our lives, we cannot help but have a concern for the welfare of our brethren. …</a:t>
            </a:r>
          </a:p>
          <a:p>
            <a:pPr fontAlgn="base"/>
            <a:r>
              <a:rPr lang="en-US" sz="2000" dirty="0">
                <a:solidFill>
                  <a:schemeClr val="bg1"/>
                </a:solidFill>
              </a:rPr>
              <a:t>“A great indicator of one’s personal conversion is the desire to share the gospel with others”</a:t>
            </a:r>
          </a:p>
          <a:p>
            <a:pPr fontAlgn="base"/>
            <a:r>
              <a:rPr lang="en-US" sz="2000" i="1" dirty="0">
                <a:solidFill>
                  <a:schemeClr val="bg1"/>
                </a:solidFill>
              </a:rPr>
              <a:t>Howard W. Hunter</a:t>
            </a:r>
            <a:endParaRPr lang="en-US" sz="2000" dirty="0">
              <a:solidFill>
                <a:schemeClr val="bg1"/>
              </a:solidFill>
            </a:endParaRPr>
          </a:p>
        </p:txBody>
      </p:sp>
      <p:sp>
        <p:nvSpPr>
          <p:cNvPr id="9" name="TextBox 8"/>
          <p:cNvSpPr txBox="1"/>
          <p:nvPr/>
        </p:nvSpPr>
        <p:spPr>
          <a:xfrm>
            <a:off x="0" y="6550223"/>
            <a:ext cx="9144000" cy="307777"/>
          </a:xfrm>
          <a:prstGeom prst="rect">
            <a:avLst/>
          </a:prstGeom>
          <a:noFill/>
        </p:spPr>
        <p:txBody>
          <a:bodyPr wrap="square" rtlCol="0">
            <a:spAutoFit/>
          </a:bodyPr>
          <a:lstStyle/>
          <a:p>
            <a:r>
              <a:rPr lang="en-US" sz="1400" dirty="0" err="1">
                <a:solidFill>
                  <a:schemeClr val="bg1"/>
                </a:solidFill>
              </a:rPr>
              <a:t>Enos</a:t>
            </a:r>
            <a:r>
              <a:rPr lang="en-US" sz="1400" dirty="0">
                <a:solidFill>
                  <a:schemeClr val="bg1"/>
                </a:solidFill>
              </a:rPr>
              <a:t> 1:9-10; 1 Nephi 8:12</a:t>
            </a:r>
          </a:p>
        </p:txBody>
      </p:sp>
      <p:pic>
        <p:nvPicPr>
          <p:cNvPr id="20" name="Picture 19">
            <a:extLst>
              <a:ext uri="{FF2B5EF4-FFF2-40B4-BE49-F238E27FC236}">
                <a16:creationId xmlns:a16="http://schemas.microsoft.com/office/drawing/2014/main" id="{FF856A43-0584-46BD-9718-36EE5649A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0723" y="4768405"/>
            <a:ext cx="1419225" cy="1838325"/>
          </a:xfrm>
          <a:prstGeom prst="rect">
            <a:avLst/>
          </a:prstGeom>
        </p:spPr>
      </p:pic>
      <p:pic>
        <p:nvPicPr>
          <p:cNvPr id="2050" name="Picture 2" descr="Image result for tree of life gif">
            <a:extLst>
              <a:ext uri="{FF2B5EF4-FFF2-40B4-BE49-F238E27FC236}">
                <a16:creationId xmlns:a16="http://schemas.microsoft.com/office/drawing/2014/main" id="{27AB8D7C-321C-40A1-A645-8F128B51503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7096" y="700278"/>
            <a:ext cx="3067050" cy="3067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oad">
            <a:extLst>
              <a:ext uri="{FF2B5EF4-FFF2-40B4-BE49-F238E27FC236}">
                <a16:creationId xmlns:a16="http://schemas.microsoft.com/office/drawing/2014/main" id="{4005A50B-3268-FC48-EB88-144A165C7F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9790" y="3693783"/>
            <a:ext cx="2635758" cy="2635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17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par>
                                <p:cTn id="10" presetID="1"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C0471B-83DA-40E3-828C-BD66F6042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8732"/>
          </a:xfrm>
          <a:prstGeom prst="rect">
            <a:avLst/>
          </a:prstGeom>
        </p:spPr>
      </p:pic>
      <p:sp>
        <p:nvSpPr>
          <p:cNvPr id="3" name="TextBox 2"/>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ea typeface="Anjelika Rose Hollow" pitchFamily="2" charset="0"/>
              </a:rPr>
              <a:t>Voice—Revelation—of the Lord’s Promise</a:t>
            </a:r>
          </a:p>
        </p:txBody>
      </p:sp>
      <p:sp>
        <p:nvSpPr>
          <p:cNvPr id="6" name="TextBox 5"/>
          <p:cNvSpPr txBox="1"/>
          <p:nvPr/>
        </p:nvSpPr>
        <p:spPr>
          <a:xfrm>
            <a:off x="935736" y="1036321"/>
            <a:ext cx="4876800" cy="1538883"/>
          </a:xfrm>
          <a:prstGeom prst="rect">
            <a:avLst/>
          </a:prstGeom>
          <a:noFill/>
        </p:spPr>
        <p:txBody>
          <a:bodyPr wrap="square" rtlCol="0">
            <a:spAutoFit/>
          </a:bodyPr>
          <a:lstStyle/>
          <a:p>
            <a:r>
              <a:rPr lang="en-US" sz="2000" dirty="0">
                <a:solidFill>
                  <a:schemeClr val="bg1"/>
                </a:solidFill>
              </a:rPr>
              <a:t>Holy Land—the promised land a land which is consecrated, dedicated, and set apart, a land blessed by the hand of the Lord for his service and his purposes. </a:t>
            </a:r>
          </a:p>
          <a:p>
            <a:r>
              <a:rPr lang="en-US" sz="1400" dirty="0">
                <a:solidFill>
                  <a:schemeClr val="bg1"/>
                </a:solidFill>
              </a:rPr>
              <a:t>JFM and RLM</a:t>
            </a:r>
          </a:p>
        </p:txBody>
      </p:sp>
      <p:sp>
        <p:nvSpPr>
          <p:cNvPr id="9" name="TextBox 8"/>
          <p:cNvSpPr txBox="1"/>
          <p:nvPr/>
        </p:nvSpPr>
        <p:spPr>
          <a:xfrm>
            <a:off x="134112" y="6550223"/>
            <a:ext cx="9144000" cy="307777"/>
          </a:xfrm>
          <a:prstGeom prst="rect">
            <a:avLst/>
          </a:prstGeom>
          <a:noFill/>
        </p:spPr>
        <p:txBody>
          <a:bodyPr wrap="square" rtlCol="0">
            <a:spAutoFit/>
          </a:bodyPr>
          <a:lstStyle/>
          <a:p>
            <a:r>
              <a:rPr lang="en-US" sz="1400" dirty="0" err="1">
                <a:solidFill>
                  <a:schemeClr val="bg1"/>
                </a:solidFill>
              </a:rPr>
              <a:t>Enos</a:t>
            </a:r>
            <a:r>
              <a:rPr lang="en-US" sz="1400" dirty="0">
                <a:solidFill>
                  <a:schemeClr val="bg1"/>
                </a:solidFill>
              </a:rPr>
              <a:t> 1:11</a:t>
            </a:r>
          </a:p>
        </p:txBody>
      </p:sp>
      <p:sp>
        <p:nvSpPr>
          <p:cNvPr id="11" name="TextBox 10"/>
          <p:cNvSpPr txBox="1"/>
          <p:nvPr/>
        </p:nvSpPr>
        <p:spPr>
          <a:xfrm>
            <a:off x="6656832" y="2889505"/>
            <a:ext cx="3657600" cy="1846659"/>
          </a:xfrm>
          <a:prstGeom prst="rect">
            <a:avLst/>
          </a:prstGeom>
          <a:noFill/>
        </p:spPr>
        <p:txBody>
          <a:bodyPr wrap="square" rtlCol="0">
            <a:spAutoFit/>
          </a:bodyPr>
          <a:lstStyle/>
          <a:p>
            <a:r>
              <a:rPr lang="en-US" sz="2000" dirty="0">
                <a:solidFill>
                  <a:schemeClr val="bg1"/>
                </a:solidFill>
              </a:rPr>
              <a:t>Adam-</a:t>
            </a:r>
            <a:r>
              <a:rPr lang="en-US" sz="2000" dirty="0" err="1">
                <a:solidFill>
                  <a:schemeClr val="bg1"/>
                </a:solidFill>
              </a:rPr>
              <a:t>ondi</a:t>
            </a:r>
            <a:r>
              <a:rPr lang="en-US" sz="2000" dirty="0">
                <a:solidFill>
                  <a:schemeClr val="bg1"/>
                </a:solidFill>
              </a:rPr>
              <a:t>-</a:t>
            </a:r>
            <a:r>
              <a:rPr lang="en-US" sz="2000" dirty="0" err="1">
                <a:solidFill>
                  <a:schemeClr val="bg1"/>
                </a:solidFill>
              </a:rPr>
              <a:t>Ahman</a:t>
            </a:r>
            <a:r>
              <a:rPr lang="en-US" sz="2000" dirty="0">
                <a:solidFill>
                  <a:schemeClr val="bg1"/>
                </a:solidFill>
              </a:rPr>
              <a:t>—a place of New Jerusalem. </a:t>
            </a:r>
          </a:p>
          <a:p>
            <a:endParaRPr lang="en-US" sz="2000" dirty="0">
              <a:solidFill>
                <a:schemeClr val="bg1"/>
              </a:solidFill>
            </a:endParaRPr>
          </a:p>
          <a:p>
            <a:r>
              <a:rPr lang="en-US" sz="2000" dirty="0">
                <a:solidFill>
                  <a:schemeClr val="bg1"/>
                </a:solidFill>
              </a:rPr>
              <a:t>The birthplace of the book of Mormon and Restoration</a:t>
            </a:r>
          </a:p>
          <a:p>
            <a:r>
              <a:rPr lang="en-US" sz="1400" dirty="0">
                <a:solidFill>
                  <a:schemeClr val="bg1"/>
                </a:solidFill>
              </a:rPr>
              <a:t>JFM and RLM</a:t>
            </a:r>
          </a:p>
        </p:txBody>
      </p:sp>
      <p:pic>
        <p:nvPicPr>
          <p:cNvPr id="10" name="Picture 9">
            <a:extLst>
              <a:ext uri="{FF2B5EF4-FFF2-40B4-BE49-F238E27FC236}">
                <a16:creationId xmlns:a16="http://schemas.microsoft.com/office/drawing/2014/main" id="{891F51C6-627A-4369-ACFF-DF14ED22F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350" y="3147822"/>
            <a:ext cx="4638675" cy="3086100"/>
          </a:xfrm>
          <a:prstGeom prst="rect">
            <a:avLst/>
          </a:prstGeom>
        </p:spPr>
      </p:pic>
      <p:pic>
        <p:nvPicPr>
          <p:cNvPr id="13" name="Picture 12">
            <a:extLst>
              <a:ext uri="{FF2B5EF4-FFF2-40B4-BE49-F238E27FC236}">
                <a16:creationId xmlns:a16="http://schemas.microsoft.com/office/drawing/2014/main" id="{A89D61CA-B446-4FCC-9808-DB80C64A414A}"/>
              </a:ext>
            </a:extLst>
          </p:cNvPr>
          <p:cNvPicPr>
            <a:picLocks noChangeAspect="1"/>
          </p:cNvPicPr>
          <p:nvPr/>
        </p:nvPicPr>
        <p:blipFill rotWithShape="1">
          <a:blip r:embed="rId4">
            <a:extLst>
              <a:ext uri="{28A0092B-C50C-407E-A947-70E740481C1C}">
                <a14:useLocalDpi xmlns:a14="http://schemas.microsoft.com/office/drawing/2010/main" val="0"/>
              </a:ext>
            </a:extLst>
          </a:blip>
          <a:srcRect t="2897" b="6485"/>
          <a:stretch/>
        </p:blipFill>
        <p:spPr>
          <a:xfrm>
            <a:off x="10515600" y="5650994"/>
            <a:ext cx="1410652" cy="933630"/>
          </a:xfrm>
          <a:prstGeom prst="rect">
            <a:avLst/>
          </a:prstGeom>
        </p:spPr>
      </p:pic>
    </p:spTree>
    <p:extLst>
      <p:ext uri="{BB962C8B-B14F-4D97-AF65-F5344CB8AC3E}">
        <p14:creationId xmlns:p14="http://schemas.microsoft.com/office/powerpoint/2010/main" val="20724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E982DF4-52BC-4DC9-89E2-5BCEE4DDB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8732"/>
          </a:xfrm>
          <a:prstGeom prst="rect">
            <a:avLst/>
          </a:prstGeom>
        </p:spPr>
      </p:pic>
      <p:sp>
        <p:nvSpPr>
          <p:cNvPr id="3" name="TextBox 2"/>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ea typeface="Anjelika Rose Hollow" pitchFamily="2" charset="0"/>
              </a:rPr>
              <a:t>Labor—the Power in Prayer</a:t>
            </a:r>
          </a:p>
        </p:txBody>
      </p:sp>
      <p:sp>
        <p:nvSpPr>
          <p:cNvPr id="6" name="TextBox 5"/>
          <p:cNvSpPr txBox="1"/>
          <p:nvPr/>
        </p:nvSpPr>
        <p:spPr>
          <a:xfrm>
            <a:off x="987552" y="1057657"/>
            <a:ext cx="4267200" cy="1846659"/>
          </a:xfrm>
          <a:prstGeom prst="rect">
            <a:avLst/>
          </a:prstGeom>
          <a:noFill/>
        </p:spPr>
        <p:txBody>
          <a:bodyPr wrap="square" rtlCol="0">
            <a:spAutoFit/>
          </a:bodyPr>
          <a:lstStyle/>
          <a:p>
            <a:r>
              <a:rPr lang="en-US" sz="2000" dirty="0">
                <a:solidFill>
                  <a:schemeClr val="bg1"/>
                </a:solidFill>
              </a:rPr>
              <a:t>“There is a power in the prayer of the humble and diligent servant never to be known by the great master of eloquence who has not learned the grace of service and humility.”</a:t>
            </a:r>
          </a:p>
          <a:p>
            <a:r>
              <a:rPr lang="en-US" sz="1400" dirty="0">
                <a:solidFill>
                  <a:schemeClr val="bg1"/>
                </a:solidFill>
              </a:rPr>
              <a:t>JFM and RLM</a:t>
            </a:r>
          </a:p>
        </p:txBody>
      </p:sp>
      <p:sp>
        <p:nvSpPr>
          <p:cNvPr id="9" name="TextBox 8"/>
          <p:cNvSpPr txBox="1"/>
          <p:nvPr/>
        </p:nvSpPr>
        <p:spPr>
          <a:xfrm>
            <a:off x="0" y="6550223"/>
            <a:ext cx="9144000" cy="307777"/>
          </a:xfrm>
          <a:prstGeom prst="rect">
            <a:avLst/>
          </a:prstGeom>
          <a:noFill/>
        </p:spPr>
        <p:txBody>
          <a:bodyPr wrap="square" rtlCol="0">
            <a:spAutoFit/>
          </a:bodyPr>
          <a:lstStyle/>
          <a:p>
            <a:r>
              <a:rPr lang="en-US" sz="1400" dirty="0" err="1">
                <a:solidFill>
                  <a:schemeClr val="bg1"/>
                </a:solidFill>
              </a:rPr>
              <a:t>Enos</a:t>
            </a:r>
            <a:r>
              <a:rPr lang="en-US" sz="1400" dirty="0">
                <a:solidFill>
                  <a:schemeClr val="bg1"/>
                </a:solidFill>
              </a:rPr>
              <a:t> 1:12</a:t>
            </a:r>
          </a:p>
        </p:txBody>
      </p:sp>
      <p:sp>
        <p:nvSpPr>
          <p:cNvPr id="11" name="TextBox 10"/>
          <p:cNvSpPr txBox="1"/>
          <p:nvPr/>
        </p:nvSpPr>
        <p:spPr>
          <a:xfrm>
            <a:off x="5294376" y="3124201"/>
            <a:ext cx="5068824" cy="3170099"/>
          </a:xfrm>
          <a:prstGeom prst="rect">
            <a:avLst/>
          </a:prstGeom>
          <a:noFill/>
        </p:spPr>
        <p:txBody>
          <a:bodyPr wrap="square" rtlCol="0">
            <a:spAutoFit/>
          </a:bodyPr>
          <a:lstStyle/>
          <a:p>
            <a:pPr fontAlgn="base"/>
            <a:r>
              <a:rPr lang="en-US" sz="2000" i="1" dirty="0">
                <a:solidFill>
                  <a:srgbClr val="FFFF00"/>
                </a:solidFill>
              </a:rPr>
              <a:t>The Savior taught:</a:t>
            </a:r>
          </a:p>
          <a:p>
            <a:pPr fontAlgn="base"/>
            <a:r>
              <a:rPr lang="en-US" sz="2000" i="1" dirty="0">
                <a:solidFill>
                  <a:srgbClr val="FFFF00"/>
                </a:solidFill>
              </a:rPr>
              <a:t>“‘When thou </a:t>
            </a:r>
            <a:r>
              <a:rPr lang="en-US" sz="2000" i="1" dirty="0" err="1">
                <a:solidFill>
                  <a:srgbClr val="FFFF00"/>
                </a:solidFill>
              </a:rPr>
              <a:t>prayest</a:t>
            </a:r>
            <a:r>
              <a:rPr lang="en-US" sz="2000" i="1" dirty="0">
                <a:solidFill>
                  <a:srgbClr val="FFFF00"/>
                </a:solidFill>
              </a:rPr>
              <a:t>, thou shalt not be as the hypocrites are: for they love to pray standing in the synagogues and in the corners of the streets, that they may be seen of men. …</a:t>
            </a:r>
          </a:p>
          <a:p>
            <a:pPr fontAlgn="base"/>
            <a:endParaRPr lang="en-US" sz="2000" i="1" dirty="0">
              <a:solidFill>
                <a:srgbClr val="FFFF00"/>
              </a:solidFill>
            </a:endParaRPr>
          </a:p>
          <a:p>
            <a:pPr fontAlgn="base"/>
            <a:r>
              <a:rPr lang="en-US" sz="2000" i="1" dirty="0">
                <a:solidFill>
                  <a:srgbClr val="FFFF00"/>
                </a:solidFill>
              </a:rPr>
              <a:t>“‘But thou, when thou </a:t>
            </a:r>
            <a:r>
              <a:rPr lang="en-US" sz="2000" i="1" dirty="0" err="1">
                <a:solidFill>
                  <a:srgbClr val="FFFF00"/>
                </a:solidFill>
              </a:rPr>
              <a:t>prayest</a:t>
            </a:r>
            <a:r>
              <a:rPr lang="en-US" sz="2000" i="1" dirty="0">
                <a:solidFill>
                  <a:srgbClr val="FFFF00"/>
                </a:solidFill>
              </a:rPr>
              <a:t>, … pray to thy Father which is in secret; and thy Father which </a:t>
            </a:r>
            <a:r>
              <a:rPr lang="en-US" sz="2000" i="1" dirty="0" err="1">
                <a:solidFill>
                  <a:srgbClr val="FFFF00"/>
                </a:solidFill>
              </a:rPr>
              <a:t>seeth</a:t>
            </a:r>
            <a:r>
              <a:rPr lang="en-US" sz="2000" i="1" dirty="0">
                <a:solidFill>
                  <a:srgbClr val="FFFF00"/>
                </a:solidFill>
              </a:rPr>
              <a:t> in secret shall reward thee openly. …”</a:t>
            </a:r>
          </a:p>
          <a:p>
            <a:pPr fontAlgn="base"/>
            <a:r>
              <a:rPr lang="en-US" sz="2000" i="1" dirty="0">
                <a:solidFill>
                  <a:srgbClr val="FFFF00"/>
                </a:solidFill>
              </a:rPr>
              <a:t>Matthew 6:5-6</a:t>
            </a:r>
          </a:p>
        </p:txBody>
      </p:sp>
      <p:sp>
        <p:nvSpPr>
          <p:cNvPr id="8" name="TextBox 7"/>
          <p:cNvSpPr txBox="1"/>
          <p:nvPr/>
        </p:nvSpPr>
        <p:spPr>
          <a:xfrm>
            <a:off x="417576" y="3910584"/>
            <a:ext cx="4114800" cy="2154436"/>
          </a:xfrm>
          <a:prstGeom prst="rect">
            <a:avLst/>
          </a:prstGeom>
          <a:noFill/>
        </p:spPr>
        <p:txBody>
          <a:bodyPr wrap="square" rtlCol="0">
            <a:spAutoFit/>
          </a:bodyPr>
          <a:lstStyle/>
          <a:p>
            <a:pPr fontAlgn="base"/>
            <a:r>
              <a:rPr lang="en-US" sz="2000" dirty="0">
                <a:solidFill>
                  <a:schemeClr val="bg1"/>
                </a:solidFill>
              </a:rPr>
              <a:t>“Those who obtain the promise of the Lord that they will receive according to their desires are those who have so attuned themselves with the mind and will of God”</a:t>
            </a:r>
          </a:p>
          <a:p>
            <a:pPr fontAlgn="base"/>
            <a:r>
              <a:rPr lang="en-US" sz="1400" dirty="0">
                <a:solidFill>
                  <a:schemeClr val="bg1"/>
                </a:solidFill>
              </a:rPr>
              <a:t>JFM and RLM</a:t>
            </a:r>
          </a:p>
          <a:p>
            <a:pPr fontAlgn="base"/>
            <a:endParaRPr lang="en-US" sz="2000" b="1" dirty="0">
              <a:solidFill>
                <a:schemeClr val="bg1"/>
              </a:solidFill>
            </a:endParaRPr>
          </a:p>
        </p:txBody>
      </p:sp>
      <p:pic>
        <p:nvPicPr>
          <p:cNvPr id="12" name="Picture 11">
            <a:extLst>
              <a:ext uri="{FF2B5EF4-FFF2-40B4-BE49-F238E27FC236}">
                <a16:creationId xmlns:a16="http://schemas.microsoft.com/office/drawing/2014/main" id="{54182D14-65A8-4BB5-B70B-37C7D6D51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321" y="727138"/>
            <a:ext cx="3562350" cy="2276475"/>
          </a:xfrm>
          <a:prstGeom prst="rect">
            <a:avLst/>
          </a:prstGeom>
        </p:spPr>
      </p:pic>
      <p:pic>
        <p:nvPicPr>
          <p:cNvPr id="14" name="Picture 13">
            <a:extLst>
              <a:ext uri="{FF2B5EF4-FFF2-40B4-BE49-F238E27FC236}">
                <a16:creationId xmlns:a16="http://schemas.microsoft.com/office/drawing/2014/main" id="{DBC0E542-4ADA-4634-84D4-220251F1A42A}"/>
              </a:ext>
            </a:extLst>
          </p:cNvPr>
          <p:cNvPicPr>
            <a:picLocks noChangeAspect="1"/>
          </p:cNvPicPr>
          <p:nvPr/>
        </p:nvPicPr>
        <p:blipFill rotWithShape="1">
          <a:blip r:embed="rId4">
            <a:extLst>
              <a:ext uri="{28A0092B-C50C-407E-A947-70E740481C1C}">
                <a14:useLocalDpi xmlns:a14="http://schemas.microsoft.com/office/drawing/2010/main" val="0"/>
              </a:ext>
            </a:extLst>
          </a:blip>
          <a:srcRect t="2897" b="6485"/>
          <a:stretch/>
        </p:blipFill>
        <p:spPr>
          <a:xfrm>
            <a:off x="10515600" y="5650994"/>
            <a:ext cx="1410652" cy="933630"/>
          </a:xfrm>
          <a:prstGeom prst="rect">
            <a:avLst/>
          </a:prstGeom>
        </p:spPr>
      </p:pic>
    </p:spTree>
    <p:extLst>
      <p:ext uri="{BB962C8B-B14F-4D97-AF65-F5344CB8AC3E}">
        <p14:creationId xmlns:p14="http://schemas.microsoft.com/office/powerpoint/2010/main" val="56920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AA3121-F364-426F-9CC9-330B42A14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8732"/>
          </a:xfrm>
          <a:prstGeom prst="rect">
            <a:avLst/>
          </a:prstGeom>
        </p:spPr>
      </p:pic>
      <p:sp>
        <p:nvSpPr>
          <p:cNvPr id="3" name="TextBox 2"/>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ea typeface="Anjelika Rose Hollow" pitchFamily="2" charset="0"/>
              </a:rPr>
              <a:t>The Gift by the Power of God</a:t>
            </a:r>
          </a:p>
        </p:txBody>
      </p:sp>
      <p:sp>
        <p:nvSpPr>
          <p:cNvPr id="9" name="TextBox 8"/>
          <p:cNvSpPr txBox="1"/>
          <p:nvPr/>
        </p:nvSpPr>
        <p:spPr>
          <a:xfrm>
            <a:off x="134112" y="6477072"/>
            <a:ext cx="9144000" cy="307777"/>
          </a:xfrm>
          <a:prstGeom prst="rect">
            <a:avLst/>
          </a:prstGeom>
          <a:noFill/>
        </p:spPr>
        <p:txBody>
          <a:bodyPr wrap="square" rtlCol="0">
            <a:spAutoFit/>
          </a:bodyPr>
          <a:lstStyle/>
          <a:p>
            <a:r>
              <a:rPr lang="en-US" sz="1400" dirty="0" err="1">
                <a:solidFill>
                  <a:schemeClr val="bg1"/>
                </a:solidFill>
              </a:rPr>
              <a:t>Enos</a:t>
            </a:r>
            <a:r>
              <a:rPr lang="en-US" sz="1400" dirty="0">
                <a:solidFill>
                  <a:schemeClr val="bg1"/>
                </a:solidFill>
              </a:rPr>
              <a:t> 1:13-18</a:t>
            </a:r>
          </a:p>
        </p:txBody>
      </p:sp>
      <p:sp>
        <p:nvSpPr>
          <p:cNvPr id="11" name="TextBox 10"/>
          <p:cNvSpPr txBox="1"/>
          <p:nvPr/>
        </p:nvSpPr>
        <p:spPr>
          <a:xfrm>
            <a:off x="496824" y="1100749"/>
            <a:ext cx="5858256" cy="3785652"/>
          </a:xfrm>
          <a:prstGeom prst="rect">
            <a:avLst/>
          </a:prstGeom>
          <a:noFill/>
        </p:spPr>
        <p:txBody>
          <a:bodyPr wrap="square" rtlCol="0">
            <a:spAutoFit/>
          </a:bodyPr>
          <a:lstStyle/>
          <a:p>
            <a:pPr fontAlgn="base"/>
            <a:r>
              <a:rPr lang="en-US" sz="2000" dirty="0">
                <a:solidFill>
                  <a:schemeClr val="bg1"/>
                </a:solidFill>
              </a:rPr>
              <a:t>This is a treasure to those descendants of Lehi and the family of Joseph</a:t>
            </a:r>
          </a:p>
          <a:p>
            <a:pPr fontAlgn="base"/>
            <a:endParaRPr lang="en-US" sz="2000" dirty="0">
              <a:solidFill>
                <a:schemeClr val="bg1"/>
              </a:solidFill>
            </a:endParaRPr>
          </a:p>
          <a:p>
            <a:pPr fontAlgn="base"/>
            <a:r>
              <a:rPr lang="en-US" sz="2000" dirty="0">
                <a:solidFill>
                  <a:schemeClr val="bg1"/>
                </a:solidFill>
              </a:rPr>
              <a:t>The book comes by the </a:t>
            </a:r>
            <a:r>
              <a:rPr lang="en-US" sz="2000" dirty="0">
                <a:solidFill>
                  <a:srgbClr val="FFFF00"/>
                </a:solidFill>
              </a:rPr>
              <a:t>power of God</a:t>
            </a:r>
            <a:r>
              <a:rPr lang="en-US" sz="2000" dirty="0">
                <a:solidFill>
                  <a:schemeClr val="bg1"/>
                </a:solidFill>
              </a:rPr>
              <a:t> </a:t>
            </a:r>
          </a:p>
          <a:p>
            <a:pPr fontAlgn="base"/>
            <a:endParaRPr lang="en-US" sz="2000" dirty="0">
              <a:solidFill>
                <a:schemeClr val="bg1"/>
              </a:solidFill>
            </a:endParaRPr>
          </a:p>
          <a:p>
            <a:pPr fontAlgn="base"/>
            <a:r>
              <a:rPr lang="en-US" sz="2000" dirty="0">
                <a:solidFill>
                  <a:schemeClr val="bg1"/>
                </a:solidFill>
              </a:rPr>
              <a:t>It is written by the </a:t>
            </a:r>
            <a:r>
              <a:rPr lang="en-US" sz="2000" dirty="0">
                <a:solidFill>
                  <a:srgbClr val="FFFF00"/>
                </a:solidFill>
              </a:rPr>
              <a:t>power of God</a:t>
            </a:r>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It is preserved by the </a:t>
            </a:r>
            <a:r>
              <a:rPr lang="en-US" sz="2000" dirty="0">
                <a:solidFill>
                  <a:srgbClr val="FFFF00"/>
                </a:solidFill>
              </a:rPr>
              <a:t>power of God</a:t>
            </a:r>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It is brought forth by the </a:t>
            </a:r>
            <a:r>
              <a:rPr lang="en-US" sz="2000" dirty="0">
                <a:solidFill>
                  <a:srgbClr val="FFFF00"/>
                </a:solidFill>
              </a:rPr>
              <a:t>power of God</a:t>
            </a:r>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And it is only understood by the </a:t>
            </a:r>
            <a:r>
              <a:rPr lang="en-US" sz="2000" dirty="0">
                <a:solidFill>
                  <a:srgbClr val="FFFF00"/>
                </a:solidFill>
              </a:rPr>
              <a:t>power of God</a:t>
            </a:r>
          </a:p>
        </p:txBody>
      </p:sp>
      <p:sp>
        <p:nvSpPr>
          <p:cNvPr id="8" name="TextBox 7"/>
          <p:cNvSpPr txBox="1"/>
          <p:nvPr/>
        </p:nvSpPr>
        <p:spPr>
          <a:xfrm>
            <a:off x="1435608" y="591313"/>
            <a:ext cx="9278112" cy="707886"/>
          </a:xfrm>
          <a:prstGeom prst="rect">
            <a:avLst/>
          </a:prstGeom>
          <a:noFill/>
        </p:spPr>
        <p:txBody>
          <a:bodyPr wrap="square" rtlCol="0">
            <a:spAutoFit/>
          </a:bodyPr>
          <a:lstStyle/>
          <a:p>
            <a:pPr fontAlgn="base"/>
            <a:r>
              <a:rPr lang="en-US" sz="2000" dirty="0">
                <a:solidFill>
                  <a:srgbClr val="FFFF00"/>
                </a:solidFill>
              </a:rPr>
              <a:t>The Book of Mormon declares itself to have come forth by the “gift and power of God.” </a:t>
            </a:r>
            <a:endParaRPr lang="en-US" sz="1400" dirty="0">
              <a:solidFill>
                <a:srgbClr val="FFFF00"/>
              </a:solidFill>
            </a:endParaRPr>
          </a:p>
          <a:p>
            <a:pPr fontAlgn="base"/>
            <a:endParaRPr lang="en-US" sz="2000" b="1" dirty="0">
              <a:solidFill>
                <a:srgbClr val="FFFF00"/>
              </a:solidFill>
            </a:endParaRPr>
          </a:p>
        </p:txBody>
      </p:sp>
      <p:sp>
        <p:nvSpPr>
          <p:cNvPr id="12" name="TextBox 11"/>
          <p:cNvSpPr txBox="1"/>
          <p:nvPr/>
        </p:nvSpPr>
        <p:spPr>
          <a:xfrm>
            <a:off x="3404616" y="5595449"/>
            <a:ext cx="4114800" cy="1077218"/>
          </a:xfrm>
          <a:prstGeom prst="rect">
            <a:avLst/>
          </a:prstGeom>
          <a:noFill/>
        </p:spPr>
        <p:txBody>
          <a:bodyPr wrap="square" rtlCol="0">
            <a:spAutoFit/>
          </a:bodyPr>
          <a:lstStyle/>
          <a:p>
            <a:pPr algn="ctr" fontAlgn="base"/>
            <a:r>
              <a:rPr lang="en-US" sz="3200" dirty="0">
                <a:solidFill>
                  <a:srgbClr val="FF0000"/>
                </a:solidFill>
                <a:effectLst>
                  <a:glow rad="101600">
                    <a:schemeClr val="accent1">
                      <a:satMod val="175000"/>
                      <a:alpha val="40000"/>
                    </a:schemeClr>
                  </a:glow>
                </a:effectLst>
              </a:rPr>
              <a:t>The Promise:</a:t>
            </a:r>
          </a:p>
          <a:p>
            <a:pPr algn="ctr" fontAlgn="base"/>
            <a:r>
              <a:rPr lang="en-US" sz="3200" dirty="0">
                <a:solidFill>
                  <a:srgbClr val="FF0000"/>
                </a:solidFill>
                <a:effectLst>
                  <a:glow rad="101600">
                    <a:schemeClr val="accent1">
                      <a:satMod val="175000"/>
                      <a:alpha val="40000"/>
                    </a:schemeClr>
                  </a:glow>
                </a:effectLst>
              </a:rPr>
              <a:t>Read D&amp;C 10:47-52</a:t>
            </a:r>
            <a:endParaRPr lang="en-US" sz="3200" b="1" dirty="0">
              <a:solidFill>
                <a:srgbClr val="FF0000"/>
              </a:solidFill>
              <a:effectLst>
                <a:glow rad="101600">
                  <a:schemeClr val="accent1">
                    <a:satMod val="175000"/>
                    <a:alpha val="40000"/>
                  </a:schemeClr>
                </a:glow>
              </a:effectLst>
            </a:endParaRPr>
          </a:p>
        </p:txBody>
      </p:sp>
      <p:pic>
        <p:nvPicPr>
          <p:cNvPr id="5" name="Picture 4">
            <a:extLst>
              <a:ext uri="{FF2B5EF4-FFF2-40B4-BE49-F238E27FC236}">
                <a16:creationId xmlns:a16="http://schemas.microsoft.com/office/drawing/2014/main" id="{8036CBC6-252D-44DA-AF29-2B30ED5E9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5489" y="3397664"/>
            <a:ext cx="2829588" cy="2221007"/>
          </a:xfrm>
          <a:prstGeom prst="rect">
            <a:avLst/>
          </a:prstGeom>
        </p:spPr>
      </p:pic>
      <p:pic>
        <p:nvPicPr>
          <p:cNvPr id="7" name="Picture 6">
            <a:extLst>
              <a:ext uri="{FF2B5EF4-FFF2-40B4-BE49-F238E27FC236}">
                <a16:creationId xmlns:a16="http://schemas.microsoft.com/office/drawing/2014/main" id="{A6B861CC-C10B-450C-8E7C-D55DEF6A2B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9752" y="972460"/>
            <a:ext cx="2107387" cy="2829707"/>
          </a:xfrm>
          <a:prstGeom prst="rect">
            <a:avLst/>
          </a:prstGeom>
        </p:spPr>
      </p:pic>
      <p:pic>
        <p:nvPicPr>
          <p:cNvPr id="16" name="Picture 15">
            <a:extLst>
              <a:ext uri="{FF2B5EF4-FFF2-40B4-BE49-F238E27FC236}">
                <a16:creationId xmlns:a16="http://schemas.microsoft.com/office/drawing/2014/main" id="{F88CD1FA-9584-4509-A273-9A06695654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952" y="1608083"/>
            <a:ext cx="2793123" cy="1675874"/>
          </a:xfrm>
          <a:prstGeom prst="rect">
            <a:avLst/>
          </a:prstGeom>
        </p:spPr>
      </p:pic>
      <p:pic>
        <p:nvPicPr>
          <p:cNvPr id="18" name="Picture 17">
            <a:extLst>
              <a:ext uri="{FF2B5EF4-FFF2-40B4-BE49-F238E27FC236}">
                <a16:creationId xmlns:a16="http://schemas.microsoft.com/office/drawing/2014/main" id="{DA4FC5DE-1B37-4E7D-AAF3-05B4F21DAE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8441" y="4014952"/>
            <a:ext cx="1693959" cy="2540939"/>
          </a:xfrm>
          <a:prstGeom prst="rect">
            <a:avLst/>
          </a:prstGeom>
        </p:spPr>
      </p:pic>
    </p:spTree>
    <p:extLst>
      <p:ext uri="{BB962C8B-B14F-4D97-AF65-F5344CB8AC3E}">
        <p14:creationId xmlns:p14="http://schemas.microsoft.com/office/powerpoint/2010/main" val="356210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xEl>
                                              <p:pRg st="10" end="10"/>
                                            </p:txEl>
                                          </p:spTgt>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78BB537C-2445-4C36-B9D4-76C795B50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8732"/>
          </a:xfrm>
          <a:prstGeom prst="rect">
            <a:avLst/>
          </a:prstGeom>
        </p:spPr>
      </p:pic>
      <p:sp>
        <p:nvSpPr>
          <p:cNvPr id="28" name="TextBox 27"/>
          <p:cNvSpPr txBox="1"/>
          <p:nvPr/>
        </p:nvSpPr>
        <p:spPr>
          <a:xfrm>
            <a:off x="4195309" y="595727"/>
            <a:ext cx="3581400" cy="646331"/>
          </a:xfrm>
          <a:prstGeom prst="rect">
            <a:avLst/>
          </a:prstGeom>
          <a:noFill/>
        </p:spPr>
        <p:txBody>
          <a:bodyPr wrap="square" rtlCol="0">
            <a:spAutoFit/>
          </a:bodyPr>
          <a:lstStyle/>
          <a:p>
            <a:pPr algn="ctr"/>
            <a:r>
              <a:rPr lang="en-US" dirty="0" err="1">
                <a:solidFill>
                  <a:schemeClr val="bg2"/>
                </a:solidFill>
              </a:rPr>
              <a:t>Enos</a:t>
            </a:r>
            <a:r>
              <a:rPr lang="en-US" dirty="0">
                <a:solidFill>
                  <a:schemeClr val="bg2"/>
                </a:solidFill>
              </a:rPr>
              <a:t> prayed for the </a:t>
            </a:r>
            <a:r>
              <a:rPr lang="en-US" dirty="0" err="1">
                <a:solidFill>
                  <a:schemeClr val="bg2"/>
                </a:solidFill>
              </a:rPr>
              <a:t>Lamanites</a:t>
            </a:r>
            <a:r>
              <a:rPr lang="en-US" dirty="0">
                <a:solidFill>
                  <a:schemeClr val="bg2"/>
                </a:solidFill>
              </a:rPr>
              <a:t>, who were considered his enemies.</a:t>
            </a:r>
          </a:p>
        </p:txBody>
      </p:sp>
      <p:sp>
        <p:nvSpPr>
          <p:cNvPr id="29" name="TextBox 28"/>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ea typeface="Anjelika Rose Hollow" pitchFamily="2" charset="0"/>
              </a:rPr>
              <a:t>Like </a:t>
            </a:r>
            <a:r>
              <a:rPr lang="en-US" sz="4000" dirty="0" err="1">
                <a:solidFill>
                  <a:schemeClr val="bg1"/>
                </a:solidFill>
                <a:latin typeface="Calibri" panose="020F0502020204030204" pitchFamily="34" charset="0"/>
                <a:ea typeface="Anjelika Rose Hollow" pitchFamily="2" charset="0"/>
              </a:rPr>
              <a:t>Enos</a:t>
            </a:r>
            <a:r>
              <a:rPr lang="en-US" sz="4000" dirty="0">
                <a:solidFill>
                  <a:schemeClr val="bg1"/>
                </a:solidFill>
                <a:latin typeface="Calibri" panose="020F0502020204030204" pitchFamily="34" charset="0"/>
                <a:ea typeface="Anjelika Rose Hollow" pitchFamily="2" charset="0"/>
              </a:rPr>
              <a:t>…</a:t>
            </a:r>
          </a:p>
        </p:txBody>
      </p:sp>
      <p:grpSp>
        <p:nvGrpSpPr>
          <p:cNvPr id="81" name="Group 80">
            <a:extLst>
              <a:ext uri="{FF2B5EF4-FFF2-40B4-BE49-F238E27FC236}">
                <a16:creationId xmlns:a16="http://schemas.microsoft.com/office/drawing/2014/main" id="{2EEE6263-F605-4FD9-B2C0-FD7A6BE16FCA}"/>
              </a:ext>
            </a:extLst>
          </p:cNvPr>
          <p:cNvGrpSpPr/>
          <p:nvPr/>
        </p:nvGrpSpPr>
        <p:grpSpPr>
          <a:xfrm>
            <a:off x="5345779" y="2048256"/>
            <a:ext cx="1218659" cy="2752344"/>
            <a:chOff x="1093433" y="914400"/>
            <a:chExt cx="1923134" cy="4343400"/>
          </a:xfrm>
        </p:grpSpPr>
        <p:sp>
          <p:nvSpPr>
            <p:cNvPr id="82" name="Oval 5">
              <a:extLst>
                <a:ext uri="{FF2B5EF4-FFF2-40B4-BE49-F238E27FC236}">
                  <a16:creationId xmlns:a16="http://schemas.microsoft.com/office/drawing/2014/main" id="{ADD5BCB9-0875-40B1-89B5-8EE84255AC90}"/>
                </a:ext>
              </a:extLst>
            </p:cNvPr>
            <p:cNvSpPr/>
            <p:nvPr/>
          </p:nvSpPr>
          <p:spPr>
            <a:xfrm rot="20950279">
              <a:off x="1198795" y="4599464"/>
              <a:ext cx="966058" cy="658336"/>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6">
              <a:extLst>
                <a:ext uri="{FF2B5EF4-FFF2-40B4-BE49-F238E27FC236}">
                  <a16:creationId xmlns:a16="http://schemas.microsoft.com/office/drawing/2014/main" id="{74F2C619-28B4-4A48-AF8A-FF947FD5D527}"/>
                </a:ext>
              </a:extLst>
            </p:cNvPr>
            <p:cNvSpPr/>
            <p:nvPr/>
          </p:nvSpPr>
          <p:spPr>
            <a:xfrm rot="19438611">
              <a:off x="2248707" y="4343529"/>
              <a:ext cx="736958" cy="47812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7">
              <a:extLst>
                <a:ext uri="{FF2B5EF4-FFF2-40B4-BE49-F238E27FC236}">
                  <a16:creationId xmlns:a16="http://schemas.microsoft.com/office/drawing/2014/main" id="{1458885E-7325-4A20-8E3F-EB54B3E3CE3D}"/>
                </a:ext>
              </a:extLst>
            </p:cNvPr>
            <p:cNvSpPr/>
            <p:nvPr/>
          </p:nvSpPr>
          <p:spPr>
            <a:xfrm>
              <a:off x="1415935" y="2665757"/>
              <a:ext cx="1196515" cy="1750731"/>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9">
              <a:extLst>
                <a:ext uri="{FF2B5EF4-FFF2-40B4-BE49-F238E27FC236}">
                  <a16:creationId xmlns:a16="http://schemas.microsoft.com/office/drawing/2014/main" id="{B6A8C40E-4CA0-4EED-8800-AE90DB95E03C}"/>
                </a:ext>
              </a:extLst>
            </p:cNvPr>
            <p:cNvSpPr/>
            <p:nvPr/>
          </p:nvSpPr>
          <p:spPr>
            <a:xfrm rot="17641829">
              <a:off x="2397550" y="4511625"/>
              <a:ext cx="794577" cy="44345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6">
              <a:extLst>
                <a:ext uri="{FF2B5EF4-FFF2-40B4-BE49-F238E27FC236}">
                  <a16:creationId xmlns:a16="http://schemas.microsoft.com/office/drawing/2014/main" id="{9DFEFE22-04E3-45F4-87BD-03E0B7784D95}"/>
                </a:ext>
              </a:extLst>
            </p:cNvPr>
            <p:cNvSpPr/>
            <p:nvPr/>
          </p:nvSpPr>
          <p:spPr>
            <a:xfrm rot="20950279">
              <a:off x="1730580" y="4599464"/>
              <a:ext cx="966058" cy="658336"/>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17">
              <a:extLst>
                <a:ext uri="{FF2B5EF4-FFF2-40B4-BE49-F238E27FC236}">
                  <a16:creationId xmlns:a16="http://schemas.microsoft.com/office/drawing/2014/main" id="{DC2F4F6C-5127-4634-BBD1-36BC2C54B26B}"/>
                </a:ext>
              </a:extLst>
            </p:cNvPr>
            <p:cNvSpPr/>
            <p:nvPr/>
          </p:nvSpPr>
          <p:spPr>
            <a:xfrm>
              <a:off x="1282986" y="3986464"/>
              <a:ext cx="1462407" cy="716703"/>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18">
              <a:extLst>
                <a:ext uri="{FF2B5EF4-FFF2-40B4-BE49-F238E27FC236}">
                  <a16:creationId xmlns:a16="http://schemas.microsoft.com/office/drawing/2014/main" id="{EC10FC36-C16A-4D43-AFE1-DCE6C3D6317C}"/>
                </a:ext>
              </a:extLst>
            </p:cNvPr>
            <p:cNvSpPr/>
            <p:nvPr/>
          </p:nvSpPr>
          <p:spPr>
            <a:xfrm rot="20950279">
              <a:off x="1308823" y="3628662"/>
              <a:ext cx="745860" cy="3727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19">
              <a:extLst>
                <a:ext uri="{FF2B5EF4-FFF2-40B4-BE49-F238E27FC236}">
                  <a16:creationId xmlns:a16="http://schemas.microsoft.com/office/drawing/2014/main" id="{AC33EE81-3C98-4454-9EE3-89FFE9D62405}"/>
                </a:ext>
              </a:extLst>
            </p:cNvPr>
            <p:cNvSpPr/>
            <p:nvPr/>
          </p:nvSpPr>
          <p:spPr>
            <a:xfrm rot="20950279">
              <a:off x="1859668" y="3646583"/>
              <a:ext cx="745859" cy="3417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a:extLst>
                <a:ext uri="{FF2B5EF4-FFF2-40B4-BE49-F238E27FC236}">
                  <a16:creationId xmlns:a16="http://schemas.microsoft.com/office/drawing/2014/main" id="{E69E9A0D-12C5-484F-8125-0A33351FE763}"/>
                </a:ext>
              </a:extLst>
            </p:cNvPr>
            <p:cNvSpPr/>
            <p:nvPr/>
          </p:nvSpPr>
          <p:spPr>
            <a:xfrm rot="10800000">
              <a:off x="1814196" y="2565558"/>
              <a:ext cx="400790" cy="40079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153">
              <a:extLst>
                <a:ext uri="{FF2B5EF4-FFF2-40B4-BE49-F238E27FC236}">
                  <a16:creationId xmlns:a16="http://schemas.microsoft.com/office/drawing/2014/main" id="{61188A76-0EF8-49D5-AFE8-EB1680426A59}"/>
                </a:ext>
              </a:extLst>
            </p:cNvPr>
            <p:cNvGrpSpPr/>
            <p:nvPr/>
          </p:nvGrpSpPr>
          <p:grpSpPr>
            <a:xfrm>
              <a:off x="1360360" y="4398585"/>
              <a:ext cx="1302568" cy="300593"/>
              <a:chOff x="4114800" y="6172200"/>
              <a:chExt cx="2057400" cy="457200"/>
            </a:xfrm>
          </p:grpSpPr>
          <p:grpSp>
            <p:nvGrpSpPr>
              <p:cNvPr id="114" name="Group 143">
                <a:extLst>
                  <a:ext uri="{FF2B5EF4-FFF2-40B4-BE49-F238E27FC236}">
                    <a16:creationId xmlns:a16="http://schemas.microsoft.com/office/drawing/2014/main" id="{0BB3288C-278F-4AD3-9C74-98D142EA5FCD}"/>
                  </a:ext>
                </a:extLst>
              </p:cNvPr>
              <p:cNvGrpSpPr/>
              <p:nvPr/>
            </p:nvGrpSpPr>
            <p:grpSpPr>
              <a:xfrm>
                <a:off x="4114800" y="6172200"/>
                <a:ext cx="457200" cy="457200"/>
                <a:chOff x="4114800" y="6172200"/>
                <a:chExt cx="457200" cy="457200"/>
              </a:xfrm>
            </p:grpSpPr>
            <p:sp>
              <p:nvSpPr>
                <p:cNvPr id="124" name="Cross 123">
                  <a:extLst>
                    <a:ext uri="{FF2B5EF4-FFF2-40B4-BE49-F238E27FC236}">
                      <a16:creationId xmlns:a16="http://schemas.microsoft.com/office/drawing/2014/main" id="{292556F1-BE1A-4C73-B4B9-C672DA5439A9}"/>
                    </a:ext>
                  </a:extLst>
                </p:cNvPr>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ame 124">
                  <a:extLst>
                    <a:ext uri="{FF2B5EF4-FFF2-40B4-BE49-F238E27FC236}">
                      <a16:creationId xmlns:a16="http://schemas.microsoft.com/office/drawing/2014/main" id="{5A74BCAD-4E57-47D0-9018-44A738C120B2}"/>
                    </a:ext>
                  </a:extLst>
                </p:cNvPr>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5" name="Group 144">
                <a:extLst>
                  <a:ext uri="{FF2B5EF4-FFF2-40B4-BE49-F238E27FC236}">
                    <a16:creationId xmlns:a16="http://schemas.microsoft.com/office/drawing/2014/main" id="{B0B3504A-3AAC-48BB-A6E2-8732C4D69508}"/>
                  </a:ext>
                </a:extLst>
              </p:cNvPr>
              <p:cNvGrpSpPr/>
              <p:nvPr/>
            </p:nvGrpSpPr>
            <p:grpSpPr>
              <a:xfrm>
                <a:off x="4648200" y="6172200"/>
                <a:ext cx="457200" cy="457200"/>
                <a:chOff x="4114800" y="6172200"/>
                <a:chExt cx="457200" cy="457200"/>
              </a:xfrm>
            </p:grpSpPr>
            <p:sp>
              <p:nvSpPr>
                <p:cNvPr id="122" name="Cross 121">
                  <a:extLst>
                    <a:ext uri="{FF2B5EF4-FFF2-40B4-BE49-F238E27FC236}">
                      <a16:creationId xmlns:a16="http://schemas.microsoft.com/office/drawing/2014/main" id="{0FA342DA-00A9-4297-90AB-78D6593EC1CC}"/>
                    </a:ext>
                  </a:extLst>
                </p:cNvPr>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ame 122">
                  <a:extLst>
                    <a:ext uri="{FF2B5EF4-FFF2-40B4-BE49-F238E27FC236}">
                      <a16:creationId xmlns:a16="http://schemas.microsoft.com/office/drawing/2014/main" id="{0D677A34-1776-41CA-8C3F-788E39B5A73F}"/>
                    </a:ext>
                  </a:extLst>
                </p:cNvPr>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6" name="Group 147">
                <a:extLst>
                  <a:ext uri="{FF2B5EF4-FFF2-40B4-BE49-F238E27FC236}">
                    <a16:creationId xmlns:a16="http://schemas.microsoft.com/office/drawing/2014/main" id="{FFAD6B9C-C201-48E6-82CE-84475C940D09}"/>
                  </a:ext>
                </a:extLst>
              </p:cNvPr>
              <p:cNvGrpSpPr/>
              <p:nvPr/>
            </p:nvGrpSpPr>
            <p:grpSpPr>
              <a:xfrm>
                <a:off x="5181600" y="6172200"/>
                <a:ext cx="457200" cy="457200"/>
                <a:chOff x="4114800" y="6172200"/>
                <a:chExt cx="457200" cy="457200"/>
              </a:xfrm>
            </p:grpSpPr>
            <p:sp>
              <p:nvSpPr>
                <p:cNvPr id="120" name="Cross 119">
                  <a:extLst>
                    <a:ext uri="{FF2B5EF4-FFF2-40B4-BE49-F238E27FC236}">
                      <a16:creationId xmlns:a16="http://schemas.microsoft.com/office/drawing/2014/main" id="{B0AAF13C-BBAB-4F03-88BB-F9B2C0E81502}"/>
                    </a:ext>
                  </a:extLst>
                </p:cNvPr>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ame 120">
                  <a:extLst>
                    <a:ext uri="{FF2B5EF4-FFF2-40B4-BE49-F238E27FC236}">
                      <a16:creationId xmlns:a16="http://schemas.microsoft.com/office/drawing/2014/main" id="{FB2A9829-787F-4685-B508-43DB91FC894C}"/>
                    </a:ext>
                  </a:extLst>
                </p:cNvPr>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7" name="Group 150">
                <a:extLst>
                  <a:ext uri="{FF2B5EF4-FFF2-40B4-BE49-F238E27FC236}">
                    <a16:creationId xmlns:a16="http://schemas.microsoft.com/office/drawing/2014/main" id="{A757B9F1-835C-49CC-9271-75ADD560522B}"/>
                  </a:ext>
                </a:extLst>
              </p:cNvPr>
              <p:cNvGrpSpPr/>
              <p:nvPr/>
            </p:nvGrpSpPr>
            <p:grpSpPr>
              <a:xfrm>
                <a:off x="5715000" y="6172200"/>
                <a:ext cx="457200" cy="457200"/>
                <a:chOff x="4114800" y="6172200"/>
                <a:chExt cx="457200" cy="457200"/>
              </a:xfrm>
            </p:grpSpPr>
            <p:sp>
              <p:nvSpPr>
                <p:cNvPr id="118" name="Cross 117">
                  <a:extLst>
                    <a:ext uri="{FF2B5EF4-FFF2-40B4-BE49-F238E27FC236}">
                      <a16:creationId xmlns:a16="http://schemas.microsoft.com/office/drawing/2014/main" id="{3C152A84-B8A9-49D7-BB64-B705475D6F13}"/>
                    </a:ext>
                  </a:extLst>
                </p:cNvPr>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ame 118">
                  <a:extLst>
                    <a:ext uri="{FF2B5EF4-FFF2-40B4-BE49-F238E27FC236}">
                      <a16:creationId xmlns:a16="http://schemas.microsoft.com/office/drawing/2014/main" id="{35A9403A-D7D8-48A3-B710-02F783266E58}"/>
                    </a:ext>
                  </a:extLst>
                </p:cNvPr>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92" name="Rectangle 91">
              <a:extLst>
                <a:ext uri="{FF2B5EF4-FFF2-40B4-BE49-F238E27FC236}">
                  <a16:creationId xmlns:a16="http://schemas.microsoft.com/office/drawing/2014/main" id="{195230D3-3B2C-491F-B220-9A80E4871E92}"/>
                </a:ext>
              </a:extLst>
            </p:cNvPr>
            <p:cNvSpPr/>
            <p:nvPr/>
          </p:nvSpPr>
          <p:spPr>
            <a:xfrm>
              <a:off x="1413406" y="4268917"/>
              <a:ext cx="1202371" cy="601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7C5A5EF-D3CA-441E-AFAD-212922DA8F87}"/>
                </a:ext>
              </a:extLst>
            </p:cNvPr>
            <p:cNvSpPr/>
            <p:nvPr/>
          </p:nvSpPr>
          <p:spPr>
            <a:xfrm rot="268943">
              <a:off x="2213668" y="2566251"/>
              <a:ext cx="590296" cy="1432042"/>
            </a:xfrm>
            <a:custGeom>
              <a:avLst/>
              <a:gdLst>
                <a:gd name="connsiteX0" fmla="*/ 35513 w 590296"/>
                <a:gd name="connsiteY0" fmla="*/ 0 h 1432042"/>
                <a:gd name="connsiteX1" fmla="*/ 495967 w 590296"/>
                <a:gd name="connsiteY1" fmla="*/ 0 h 1432042"/>
                <a:gd name="connsiteX2" fmla="*/ 527271 w 590296"/>
                <a:gd name="connsiteY2" fmla="*/ 999189 h 1432042"/>
                <a:gd name="connsiteX3" fmla="*/ 535695 w 590296"/>
                <a:gd name="connsiteY3" fmla="*/ 1003957 h 1432042"/>
                <a:gd name="connsiteX4" fmla="*/ 573262 w 590296"/>
                <a:gd name="connsiteY4" fmla="*/ 1077742 h 1432042"/>
                <a:gd name="connsiteX5" fmla="*/ 589960 w 590296"/>
                <a:gd name="connsiteY5" fmla="*/ 1290750 h 1432042"/>
                <a:gd name="connsiteX6" fmla="*/ 490565 w 590296"/>
                <a:gd name="connsiteY6" fmla="*/ 1407054 h 1432042"/>
                <a:gd name="connsiteX7" fmla="*/ 176106 w 590296"/>
                <a:gd name="connsiteY7" fmla="*/ 1431706 h 1432042"/>
                <a:gd name="connsiteX8" fmla="*/ 59802 w 590296"/>
                <a:gd name="connsiteY8" fmla="*/ 1332310 h 1432042"/>
                <a:gd name="connsiteX9" fmla="*/ 44220 w 590296"/>
                <a:gd name="connsiteY9" fmla="*/ 1133548 h 1432042"/>
                <a:gd name="connsiteX10" fmla="*/ 0 w 590296"/>
                <a:gd name="connsiteY10" fmla="*/ 1133548 h 143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296" h="1432042">
                  <a:moveTo>
                    <a:pt x="35513" y="0"/>
                  </a:moveTo>
                  <a:lnTo>
                    <a:pt x="495967" y="0"/>
                  </a:lnTo>
                  <a:lnTo>
                    <a:pt x="527271" y="999189"/>
                  </a:lnTo>
                  <a:lnTo>
                    <a:pt x="535695" y="1003957"/>
                  </a:lnTo>
                  <a:cubicBezTo>
                    <a:pt x="556742" y="1021944"/>
                    <a:pt x="570927" y="1047960"/>
                    <a:pt x="573262" y="1077742"/>
                  </a:cubicBezTo>
                  <a:lnTo>
                    <a:pt x="589960" y="1290750"/>
                  </a:lnTo>
                  <a:cubicBezTo>
                    <a:pt x="594630" y="1350314"/>
                    <a:pt x="550129" y="1402385"/>
                    <a:pt x="490565" y="1407054"/>
                  </a:cubicBezTo>
                  <a:lnTo>
                    <a:pt x="176106" y="1431706"/>
                  </a:lnTo>
                  <a:cubicBezTo>
                    <a:pt x="116542" y="1436375"/>
                    <a:pt x="64471" y="1391874"/>
                    <a:pt x="59802" y="1332310"/>
                  </a:cubicBezTo>
                  <a:lnTo>
                    <a:pt x="44220" y="1133548"/>
                  </a:lnTo>
                  <a:lnTo>
                    <a:pt x="0" y="1133548"/>
                  </a:lnTo>
                  <a:close/>
                </a:path>
              </a:pathLst>
            </a:cu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Shape 93">
              <a:extLst>
                <a:ext uri="{FF2B5EF4-FFF2-40B4-BE49-F238E27FC236}">
                  <a16:creationId xmlns:a16="http://schemas.microsoft.com/office/drawing/2014/main" id="{8FD59540-4C9C-47E6-93BC-EE4B7313DE08}"/>
                </a:ext>
              </a:extLst>
            </p:cNvPr>
            <p:cNvSpPr/>
            <p:nvPr/>
          </p:nvSpPr>
          <p:spPr>
            <a:xfrm flipH="1">
              <a:off x="1295400" y="2438400"/>
              <a:ext cx="545816" cy="1548064"/>
            </a:xfrm>
            <a:custGeom>
              <a:avLst/>
              <a:gdLst>
                <a:gd name="connsiteX0" fmla="*/ 409362 w 545816"/>
                <a:gd name="connsiteY0" fmla="*/ 0 h 1548064"/>
                <a:gd name="connsiteX1" fmla="*/ 136454 w 545816"/>
                <a:gd name="connsiteY1" fmla="*/ 0 h 1548064"/>
                <a:gd name="connsiteX2" fmla="*/ 0 w 545816"/>
                <a:gd name="connsiteY2" fmla="*/ 1219200 h 1548064"/>
                <a:gd name="connsiteX3" fmla="*/ 15447 w 545816"/>
                <a:gd name="connsiteY3" fmla="*/ 1219200 h 1548064"/>
                <a:gd name="connsiteX4" fmla="*/ 14029 w 545816"/>
                <a:gd name="connsiteY4" fmla="*/ 1226222 h 1548064"/>
                <a:gd name="connsiteX5" fmla="*/ 14029 w 545816"/>
                <a:gd name="connsiteY5" fmla="*/ 1439883 h 1548064"/>
                <a:gd name="connsiteX6" fmla="*/ 122210 w 545816"/>
                <a:gd name="connsiteY6" fmla="*/ 1548064 h 1548064"/>
                <a:gd name="connsiteX7" fmla="*/ 437633 w 545816"/>
                <a:gd name="connsiteY7" fmla="*/ 1548064 h 1548064"/>
                <a:gd name="connsiteX8" fmla="*/ 545814 w 545816"/>
                <a:gd name="connsiteY8" fmla="*/ 1439883 h 1548064"/>
                <a:gd name="connsiteX9" fmla="*/ 545814 w 545816"/>
                <a:gd name="connsiteY9" fmla="*/ 1226222 h 1548064"/>
                <a:gd name="connsiteX10" fmla="*/ 544396 w 545816"/>
                <a:gd name="connsiteY10" fmla="*/ 1219200 h 1548064"/>
                <a:gd name="connsiteX11" fmla="*/ 545816 w 545816"/>
                <a:gd name="connsiteY11" fmla="*/ 1219200 h 154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5816" h="1548064">
                  <a:moveTo>
                    <a:pt x="409362" y="0"/>
                  </a:moveTo>
                  <a:lnTo>
                    <a:pt x="136454" y="0"/>
                  </a:lnTo>
                  <a:lnTo>
                    <a:pt x="0" y="1219200"/>
                  </a:lnTo>
                  <a:lnTo>
                    <a:pt x="15447" y="1219200"/>
                  </a:lnTo>
                  <a:lnTo>
                    <a:pt x="14029" y="1226222"/>
                  </a:lnTo>
                  <a:lnTo>
                    <a:pt x="14029" y="1439883"/>
                  </a:lnTo>
                  <a:cubicBezTo>
                    <a:pt x="14029" y="1499630"/>
                    <a:pt x="62463" y="1548064"/>
                    <a:pt x="122210" y="1548064"/>
                  </a:cubicBezTo>
                  <a:lnTo>
                    <a:pt x="437633" y="1548064"/>
                  </a:lnTo>
                  <a:cubicBezTo>
                    <a:pt x="497380" y="1548064"/>
                    <a:pt x="545814" y="1499630"/>
                    <a:pt x="545814" y="1439883"/>
                  </a:cubicBezTo>
                  <a:lnTo>
                    <a:pt x="545814" y="1226222"/>
                  </a:lnTo>
                  <a:lnTo>
                    <a:pt x="544396" y="1219200"/>
                  </a:lnTo>
                  <a:lnTo>
                    <a:pt x="545816" y="1219200"/>
                  </a:lnTo>
                  <a:close/>
                </a:path>
              </a:pathLst>
            </a:cu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5" name="Group 154">
              <a:extLst>
                <a:ext uri="{FF2B5EF4-FFF2-40B4-BE49-F238E27FC236}">
                  <a16:creationId xmlns:a16="http://schemas.microsoft.com/office/drawing/2014/main" id="{BCEEC3C5-A350-46CB-99CC-1D815B8F421D}"/>
                </a:ext>
              </a:extLst>
            </p:cNvPr>
            <p:cNvGrpSpPr/>
            <p:nvPr/>
          </p:nvGrpSpPr>
          <p:grpSpPr>
            <a:xfrm>
              <a:off x="1093433" y="914400"/>
              <a:ext cx="1869789" cy="1952195"/>
              <a:chOff x="7044014" y="3142551"/>
              <a:chExt cx="1160047" cy="1211173"/>
            </a:xfrm>
          </p:grpSpPr>
          <p:sp>
            <p:nvSpPr>
              <p:cNvPr id="109" name="Oval 11">
                <a:extLst>
                  <a:ext uri="{FF2B5EF4-FFF2-40B4-BE49-F238E27FC236}">
                    <a16:creationId xmlns:a16="http://schemas.microsoft.com/office/drawing/2014/main" id="{654F4093-E73C-4D08-BB5C-3AAAB712329B}"/>
                  </a:ext>
                </a:extLst>
              </p:cNvPr>
              <p:cNvSpPr/>
              <p:nvPr/>
            </p:nvSpPr>
            <p:spPr>
              <a:xfrm>
                <a:off x="7238997" y="3352800"/>
                <a:ext cx="758151" cy="9384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39">
                <a:extLst>
                  <a:ext uri="{FF2B5EF4-FFF2-40B4-BE49-F238E27FC236}">
                    <a16:creationId xmlns:a16="http://schemas.microsoft.com/office/drawing/2014/main" id="{7AD9EFF4-F73D-4DEB-840C-8B96364EE63B}"/>
                  </a:ext>
                </a:extLst>
              </p:cNvPr>
              <p:cNvGrpSpPr/>
              <p:nvPr/>
            </p:nvGrpSpPr>
            <p:grpSpPr>
              <a:xfrm>
                <a:off x="7044014" y="3142551"/>
                <a:ext cx="1160047" cy="1211173"/>
                <a:chOff x="7034581" y="3371151"/>
                <a:chExt cx="1160047" cy="1211173"/>
              </a:xfrm>
            </p:grpSpPr>
            <p:sp>
              <p:nvSpPr>
                <p:cNvPr id="111" name="Cloud 110">
                  <a:extLst>
                    <a:ext uri="{FF2B5EF4-FFF2-40B4-BE49-F238E27FC236}">
                      <a16:creationId xmlns:a16="http://schemas.microsoft.com/office/drawing/2014/main" id="{9BB3F23D-95E1-48DA-82BD-C2317751859C}"/>
                    </a:ext>
                  </a:extLst>
                </p:cNvPr>
                <p:cNvSpPr/>
                <p:nvPr/>
              </p:nvSpPr>
              <p:spPr>
                <a:xfrm>
                  <a:off x="7239000" y="3371151"/>
                  <a:ext cx="762000" cy="515048"/>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oud 111">
                  <a:extLst>
                    <a:ext uri="{FF2B5EF4-FFF2-40B4-BE49-F238E27FC236}">
                      <a16:creationId xmlns:a16="http://schemas.microsoft.com/office/drawing/2014/main" id="{759612D7-9B55-4CEF-BCAA-CAA5E710E089}"/>
                    </a:ext>
                  </a:extLst>
                </p:cNvPr>
                <p:cNvSpPr/>
                <p:nvPr/>
              </p:nvSpPr>
              <p:spPr>
                <a:xfrm rot="6044796">
                  <a:off x="6729336" y="3881060"/>
                  <a:ext cx="952955" cy="34246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a:extLst>
                    <a:ext uri="{FF2B5EF4-FFF2-40B4-BE49-F238E27FC236}">
                      <a16:creationId xmlns:a16="http://schemas.microsoft.com/office/drawing/2014/main" id="{64E74CE1-FA21-4FB5-A180-606FBD005F35}"/>
                    </a:ext>
                  </a:extLst>
                </p:cNvPr>
                <p:cNvSpPr/>
                <p:nvPr/>
              </p:nvSpPr>
              <p:spPr>
                <a:xfrm rot="16200000">
                  <a:off x="7504414" y="3892109"/>
                  <a:ext cx="994902" cy="38552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 name="Group 155">
              <a:extLst>
                <a:ext uri="{FF2B5EF4-FFF2-40B4-BE49-F238E27FC236}">
                  <a16:creationId xmlns:a16="http://schemas.microsoft.com/office/drawing/2014/main" id="{58EF979E-3F22-4E9B-9E4D-601376E28D0B}"/>
                </a:ext>
              </a:extLst>
            </p:cNvPr>
            <p:cNvGrpSpPr/>
            <p:nvPr/>
          </p:nvGrpSpPr>
          <p:grpSpPr>
            <a:xfrm>
              <a:off x="1313208" y="1363187"/>
              <a:ext cx="1502963" cy="300593"/>
              <a:chOff x="4114800" y="6172200"/>
              <a:chExt cx="2057400" cy="457200"/>
            </a:xfrm>
          </p:grpSpPr>
          <p:grpSp>
            <p:nvGrpSpPr>
              <p:cNvPr id="97" name="Group 143">
                <a:extLst>
                  <a:ext uri="{FF2B5EF4-FFF2-40B4-BE49-F238E27FC236}">
                    <a16:creationId xmlns:a16="http://schemas.microsoft.com/office/drawing/2014/main" id="{95E49221-30EC-4949-A1E5-8C5CEF7DDA6A}"/>
                  </a:ext>
                </a:extLst>
              </p:cNvPr>
              <p:cNvGrpSpPr/>
              <p:nvPr/>
            </p:nvGrpSpPr>
            <p:grpSpPr>
              <a:xfrm>
                <a:off x="4114800" y="6172200"/>
                <a:ext cx="457200" cy="457200"/>
                <a:chOff x="4114800" y="6172200"/>
                <a:chExt cx="457200" cy="457200"/>
              </a:xfrm>
            </p:grpSpPr>
            <p:sp>
              <p:nvSpPr>
                <p:cNvPr id="107" name="Cross 106">
                  <a:extLst>
                    <a:ext uri="{FF2B5EF4-FFF2-40B4-BE49-F238E27FC236}">
                      <a16:creationId xmlns:a16="http://schemas.microsoft.com/office/drawing/2014/main" id="{5BE9521F-0F72-47B8-9698-DDBF63019243}"/>
                    </a:ext>
                  </a:extLst>
                </p:cNvPr>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ame 107">
                  <a:extLst>
                    <a:ext uri="{FF2B5EF4-FFF2-40B4-BE49-F238E27FC236}">
                      <a16:creationId xmlns:a16="http://schemas.microsoft.com/office/drawing/2014/main" id="{780D5884-9F8F-404F-BA5D-1152CE77379B}"/>
                    </a:ext>
                  </a:extLst>
                </p:cNvPr>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8" name="Group 144">
                <a:extLst>
                  <a:ext uri="{FF2B5EF4-FFF2-40B4-BE49-F238E27FC236}">
                    <a16:creationId xmlns:a16="http://schemas.microsoft.com/office/drawing/2014/main" id="{CBA283FF-1AAA-43E1-8D4B-607766B94F32}"/>
                  </a:ext>
                </a:extLst>
              </p:cNvPr>
              <p:cNvGrpSpPr/>
              <p:nvPr/>
            </p:nvGrpSpPr>
            <p:grpSpPr>
              <a:xfrm>
                <a:off x="4648200" y="6172200"/>
                <a:ext cx="457200" cy="457200"/>
                <a:chOff x="4114800" y="6172200"/>
                <a:chExt cx="457200" cy="457200"/>
              </a:xfrm>
            </p:grpSpPr>
            <p:sp>
              <p:nvSpPr>
                <p:cNvPr id="105" name="Cross 104">
                  <a:extLst>
                    <a:ext uri="{FF2B5EF4-FFF2-40B4-BE49-F238E27FC236}">
                      <a16:creationId xmlns:a16="http://schemas.microsoft.com/office/drawing/2014/main" id="{0B30E9D7-4B31-4E6A-BDB6-326B88712A1D}"/>
                    </a:ext>
                  </a:extLst>
                </p:cNvPr>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ame 105">
                  <a:extLst>
                    <a:ext uri="{FF2B5EF4-FFF2-40B4-BE49-F238E27FC236}">
                      <a16:creationId xmlns:a16="http://schemas.microsoft.com/office/drawing/2014/main" id="{9CC6ED4C-BFFD-4E9D-9838-472727812B91}"/>
                    </a:ext>
                  </a:extLst>
                </p:cNvPr>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9" name="Group 147">
                <a:extLst>
                  <a:ext uri="{FF2B5EF4-FFF2-40B4-BE49-F238E27FC236}">
                    <a16:creationId xmlns:a16="http://schemas.microsoft.com/office/drawing/2014/main" id="{BEEE5F7B-B938-4E02-8E4F-937358D4C5FE}"/>
                  </a:ext>
                </a:extLst>
              </p:cNvPr>
              <p:cNvGrpSpPr/>
              <p:nvPr/>
            </p:nvGrpSpPr>
            <p:grpSpPr>
              <a:xfrm>
                <a:off x="5181600" y="6172200"/>
                <a:ext cx="457200" cy="457200"/>
                <a:chOff x="4114800" y="6172200"/>
                <a:chExt cx="457200" cy="457200"/>
              </a:xfrm>
            </p:grpSpPr>
            <p:sp>
              <p:nvSpPr>
                <p:cNvPr id="103" name="Cross 102">
                  <a:extLst>
                    <a:ext uri="{FF2B5EF4-FFF2-40B4-BE49-F238E27FC236}">
                      <a16:creationId xmlns:a16="http://schemas.microsoft.com/office/drawing/2014/main" id="{EE423873-20BF-46D1-86F1-5BA893B46BF9}"/>
                    </a:ext>
                  </a:extLst>
                </p:cNvPr>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ame 103">
                  <a:extLst>
                    <a:ext uri="{FF2B5EF4-FFF2-40B4-BE49-F238E27FC236}">
                      <a16:creationId xmlns:a16="http://schemas.microsoft.com/office/drawing/2014/main" id="{8C0B3986-2E76-4B99-8CDA-A713CC5CA3D4}"/>
                    </a:ext>
                  </a:extLst>
                </p:cNvPr>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0" name="Group 150">
                <a:extLst>
                  <a:ext uri="{FF2B5EF4-FFF2-40B4-BE49-F238E27FC236}">
                    <a16:creationId xmlns:a16="http://schemas.microsoft.com/office/drawing/2014/main" id="{83EE3E71-BF0A-4C12-AE41-B318C0A47299}"/>
                  </a:ext>
                </a:extLst>
              </p:cNvPr>
              <p:cNvGrpSpPr/>
              <p:nvPr/>
            </p:nvGrpSpPr>
            <p:grpSpPr>
              <a:xfrm>
                <a:off x="5715000" y="6172200"/>
                <a:ext cx="457200" cy="457200"/>
                <a:chOff x="4114800" y="6172200"/>
                <a:chExt cx="457200" cy="457200"/>
              </a:xfrm>
            </p:grpSpPr>
            <p:sp>
              <p:nvSpPr>
                <p:cNvPr id="101" name="Cross 100">
                  <a:extLst>
                    <a:ext uri="{FF2B5EF4-FFF2-40B4-BE49-F238E27FC236}">
                      <a16:creationId xmlns:a16="http://schemas.microsoft.com/office/drawing/2014/main" id="{B1AD4680-D9CE-4740-8023-62180C5E0FF3}"/>
                    </a:ext>
                  </a:extLst>
                </p:cNvPr>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ame 101">
                  <a:extLst>
                    <a:ext uri="{FF2B5EF4-FFF2-40B4-BE49-F238E27FC236}">
                      <a16:creationId xmlns:a16="http://schemas.microsoft.com/office/drawing/2014/main" id="{0FCD274F-974C-40CA-B1A8-38AD11205077}"/>
                    </a:ext>
                  </a:extLst>
                </p:cNvPr>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63" name="Group 162">
            <a:extLst>
              <a:ext uri="{FF2B5EF4-FFF2-40B4-BE49-F238E27FC236}">
                <a16:creationId xmlns:a16="http://schemas.microsoft.com/office/drawing/2014/main" id="{D8550F62-3D38-43C2-A1A6-6767E2ABEA14}"/>
              </a:ext>
            </a:extLst>
          </p:cNvPr>
          <p:cNvGrpSpPr/>
          <p:nvPr/>
        </p:nvGrpSpPr>
        <p:grpSpPr>
          <a:xfrm>
            <a:off x="1283839" y="1189666"/>
            <a:ext cx="3156322" cy="1931907"/>
            <a:chOff x="1283839" y="1189666"/>
            <a:chExt cx="3156322" cy="1931907"/>
          </a:xfrm>
        </p:grpSpPr>
        <p:grpSp>
          <p:nvGrpSpPr>
            <p:cNvPr id="30" name="Group 29"/>
            <p:cNvGrpSpPr/>
            <p:nvPr/>
          </p:nvGrpSpPr>
          <p:grpSpPr>
            <a:xfrm>
              <a:off x="1283839" y="1189666"/>
              <a:ext cx="2971800" cy="1371600"/>
              <a:chOff x="965200" y="2286000"/>
              <a:chExt cx="7264400" cy="2743200"/>
            </a:xfrm>
          </p:grpSpPr>
          <p:grpSp>
            <p:nvGrpSpPr>
              <p:cNvPr id="31" name="Group 18"/>
              <p:cNvGrpSpPr/>
              <p:nvPr/>
            </p:nvGrpSpPr>
            <p:grpSpPr>
              <a:xfrm>
                <a:off x="965200" y="2286000"/>
                <a:ext cx="7264400" cy="2743200"/>
                <a:chOff x="965200" y="2286000"/>
                <a:chExt cx="7327900" cy="2743200"/>
              </a:xfrm>
            </p:grpSpPr>
            <p:sp>
              <p:nvSpPr>
                <p:cNvPr id="33" name="Rectangle 32"/>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4" idx="1"/>
                  <a:endCxn id="3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1151467" y="2590800"/>
                <a:ext cx="7010400" cy="1661994"/>
              </a:xfrm>
              <a:prstGeom prst="rect">
                <a:avLst/>
              </a:prstGeom>
              <a:noFill/>
            </p:spPr>
            <p:txBody>
              <a:bodyPr wrap="square" rtlCol="0">
                <a:spAutoFit/>
              </a:bodyPr>
              <a:lstStyle/>
              <a:p>
                <a:pPr algn="ctr"/>
                <a:r>
                  <a:rPr lang="en-US" sz="1600" dirty="0">
                    <a:solidFill>
                      <a:schemeClr val="bg1"/>
                    </a:solidFill>
                    <a:latin typeface="Comic Sans MS" pitchFamily="66" charset="0"/>
                    <a:ea typeface="Anjelika Rose Hollow" pitchFamily="2" charset="0"/>
                  </a:rPr>
                  <a:t>The Lord answers our prayers according to our faith and diligence</a:t>
                </a:r>
              </a:p>
            </p:txBody>
          </p:sp>
        </p:grpSp>
        <p:grpSp>
          <p:nvGrpSpPr>
            <p:cNvPr id="126" name="Group 125">
              <a:extLst>
                <a:ext uri="{FF2B5EF4-FFF2-40B4-BE49-F238E27FC236}">
                  <a16:creationId xmlns:a16="http://schemas.microsoft.com/office/drawing/2014/main" id="{BD94FF58-F43D-4A55-9FA3-9AAA999D63D9}"/>
                </a:ext>
              </a:extLst>
            </p:cNvPr>
            <p:cNvGrpSpPr/>
            <p:nvPr/>
          </p:nvGrpSpPr>
          <p:grpSpPr>
            <a:xfrm>
              <a:off x="4016096" y="1496093"/>
              <a:ext cx="424065" cy="1625480"/>
              <a:chOff x="3719927" y="990600"/>
              <a:chExt cx="986008" cy="3779455"/>
            </a:xfrm>
            <a:solidFill>
              <a:schemeClr val="tx2">
                <a:lumMod val="60000"/>
                <a:lumOff val="40000"/>
              </a:schemeClr>
            </a:solidFill>
          </p:grpSpPr>
          <p:sp>
            <p:nvSpPr>
              <p:cNvPr id="127" name="Rounded Rectangle 13">
                <a:extLst>
                  <a:ext uri="{FF2B5EF4-FFF2-40B4-BE49-F238E27FC236}">
                    <a16:creationId xmlns:a16="http://schemas.microsoft.com/office/drawing/2014/main" id="{74544C94-B395-446F-9DFD-0FF43360267E}"/>
                  </a:ext>
                </a:extLst>
              </p:cNvPr>
              <p:cNvSpPr/>
              <p:nvPr/>
            </p:nvSpPr>
            <p:spPr>
              <a:xfrm>
                <a:off x="3969136" y="1851513"/>
                <a:ext cx="473009" cy="1804808"/>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4">
                <a:extLst>
                  <a:ext uri="{FF2B5EF4-FFF2-40B4-BE49-F238E27FC236}">
                    <a16:creationId xmlns:a16="http://schemas.microsoft.com/office/drawing/2014/main" id="{771A6691-AC55-4804-B39D-455358C0493C}"/>
                  </a:ext>
                </a:extLst>
              </p:cNvPr>
              <p:cNvSpPr/>
              <p:nvPr/>
            </p:nvSpPr>
            <p:spPr>
              <a:xfrm rot="5745961">
                <a:off x="4320028" y="2856130"/>
                <a:ext cx="561785" cy="210028"/>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5">
                <a:extLst>
                  <a:ext uri="{FF2B5EF4-FFF2-40B4-BE49-F238E27FC236}">
                    <a16:creationId xmlns:a16="http://schemas.microsoft.com/office/drawing/2014/main" id="{3EEBD124-D75E-4065-82ED-5E6DF1904308}"/>
                  </a:ext>
                </a:extLst>
              </p:cNvPr>
              <p:cNvSpPr/>
              <p:nvPr/>
            </p:nvSpPr>
            <p:spPr>
              <a:xfrm rot="20356230">
                <a:off x="4318730" y="1891268"/>
                <a:ext cx="263635" cy="970284"/>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6">
                <a:extLst>
                  <a:ext uri="{FF2B5EF4-FFF2-40B4-BE49-F238E27FC236}">
                    <a16:creationId xmlns:a16="http://schemas.microsoft.com/office/drawing/2014/main" id="{57DAE6DC-8B1C-4053-A30C-BC59C6CB3697}"/>
                  </a:ext>
                </a:extLst>
              </p:cNvPr>
              <p:cNvSpPr/>
              <p:nvPr/>
            </p:nvSpPr>
            <p:spPr>
              <a:xfrm rot="1069183">
                <a:off x="3817347" y="3302077"/>
                <a:ext cx="310163" cy="1467978"/>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7">
                <a:extLst>
                  <a:ext uri="{FF2B5EF4-FFF2-40B4-BE49-F238E27FC236}">
                    <a16:creationId xmlns:a16="http://schemas.microsoft.com/office/drawing/2014/main" id="{64145F9F-2484-4790-AAC2-7B3884A9568B}"/>
                  </a:ext>
                </a:extLst>
              </p:cNvPr>
              <p:cNvSpPr/>
              <p:nvPr/>
            </p:nvSpPr>
            <p:spPr>
              <a:xfrm rot="10017092">
                <a:off x="4245417" y="3449161"/>
                <a:ext cx="339233" cy="1284648"/>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CC2ABD83-4264-4BE7-93A8-06233B01D842}"/>
                  </a:ext>
                </a:extLst>
              </p:cNvPr>
              <p:cNvSpPr/>
              <p:nvPr/>
            </p:nvSpPr>
            <p:spPr>
              <a:xfrm>
                <a:off x="3828296" y="990600"/>
                <a:ext cx="754690" cy="754759"/>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9">
                <a:extLst>
                  <a:ext uri="{FF2B5EF4-FFF2-40B4-BE49-F238E27FC236}">
                    <a16:creationId xmlns:a16="http://schemas.microsoft.com/office/drawing/2014/main" id="{86A16114-38A9-4C87-95FA-89C3998D78AC}"/>
                  </a:ext>
                </a:extLst>
              </p:cNvPr>
              <p:cNvSpPr/>
              <p:nvPr/>
            </p:nvSpPr>
            <p:spPr>
              <a:xfrm rot="7107398">
                <a:off x="3174592" y="2376991"/>
                <a:ext cx="1349509" cy="258840"/>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4" name="Group 163">
            <a:extLst>
              <a:ext uri="{FF2B5EF4-FFF2-40B4-BE49-F238E27FC236}">
                <a16:creationId xmlns:a16="http://schemas.microsoft.com/office/drawing/2014/main" id="{68F651BA-1DB4-44DA-895A-86508978A428}"/>
              </a:ext>
            </a:extLst>
          </p:cNvPr>
          <p:cNvGrpSpPr/>
          <p:nvPr/>
        </p:nvGrpSpPr>
        <p:grpSpPr>
          <a:xfrm>
            <a:off x="7593618" y="1391149"/>
            <a:ext cx="3704341" cy="2024711"/>
            <a:chOff x="7593618" y="1391149"/>
            <a:chExt cx="3704341" cy="2024711"/>
          </a:xfrm>
        </p:grpSpPr>
        <p:grpSp>
          <p:nvGrpSpPr>
            <p:cNvPr id="4" name="Group 3"/>
            <p:cNvGrpSpPr/>
            <p:nvPr/>
          </p:nvGrpSpPr>
          <p:grpSpPr>
            <a:xfrm>
              <a:off x="7593618" y="1391149"/>
              <a:ext cx="3276600" cy="1676400"/>
              <a:chOff x="965200" y="2286000"/>
              <a:chExt cx="7264400" cy="2743200"/>
            </a:xfrm>
          </p:grpSpPr>
          <p:grpSp>
            <p:nvGrpSpPr>
              <p:cNvPr id="5" name="Group 18"/>
              <p:cNvGrpSpPr/>
              <p:nvPr/>
            </p:nvGrpSpPr>
            <p:grpSpPr>
              <a:xfrm>
                <a:off x="965200" y="2286000"/>
                <a:ext cx="7264400" cy="2743200"/>
                <a:chOff x="965200" y="2286000"/>
                <a:chExt cx="7327900" cy="2743200"/>
              </a:xfrm>
            </p:grpSpPr>
            <p:sp>
              <p:nvSpPr>
                <p:cNvPr id="7" name="Rectangle 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1"/>
                  <a:endCxn id="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1134140" y="2410691"/>
                <a:ext cx="7010401" cy="1964175"/>
              </a:xfrm>
              <a:prstGeom prst="rect">
                <a:avLst/>
              </a:prstGeom>
              <a:noFill/>
            </p:spPr>
            <p:txBody>
              <a:bodyPr wrap="square" rtlCol="0">
                <a:spAutoFit/>
              </a:bodyPr>
              <a:lstStyle/>
              <a:p>
                <a:pPr algn="ctr"/>
                <a:r>
                  <a:rPr lang="en-US" dirty="0">
                    <a:solidFill>
                      <a:schemeClr val="bg1"/>
                    </a:solidFill>
                    <a:latin typeface="Comic Sans MS" pitchFamily="66" charset="0"/>
                    <a:ea typeface="Anjelika Rose Hollow" pitchFamily="2" charset="0"/>
                  </a:rPr>
                  <a:t>I desire to receive a remission of my sins. I will show the Lord that I am sincere in this desire by…</a:t>
                </a:r>
              </a:p>
            </p:txBody>
          </p:sp>
        </p:grpSp>
        <p:grpSp>
          <p:nvGrpSpPr>
            <p:cNvPr id="2" name="Group 1">
              <a:extLst>
                <a:ext uri="{FF2B5EF4-FFF2-40B4-BE49-F238E27FC236}">
                  <a16:creationId xmlns:a16="http://schemas.microsoft.com/office/drawing/2014/main" id="{6371B5C8-A522-4FE9-AFFB-80259422F8DC}"/>
                </a:ext>
              </a:extLst>
            </p:cNvPr>
            <p:cNvGrpSpPr/>
            <p:nvPr/>
          </p:nvGrpSpPr>
          <p:grpSpPr>
            <a:xfrm>
              <a:off x="10729179" y="1629685"/>
              <a:ext cx="568780" cy="1786175"/>
              <a:chOff x="9245966" y="1724279"/>
              <a:chExt cx="769730" cy="2417230"/>
            </a:xfrm>
          </p:grpSpPr>
          <p:grpSp>
            <p:nvGrpSpPr>
              <p:cNvPr id="134" name="Group 133">
                <a:extLst>
                  <a:ext uri="{FF2B5EF4-FFF2-40B4-BE49-F238E27FC236}">
                    <a16:creationId xmlns:a16="http://schemas.microsoft.com/office/drawing/2014/main" id="{3BA76C95-F04E-46DA-B113-CFD9780893BA}"/>
                  </a:ext>
                </a:extLst>
              </p:cNvPr>
              <p:cNvGrpSpPr/>
              <p:nvPr/>
            </p:nvGrpSpPr>
            <p:grpSpPr>
              <a:xfrm>
                <a:off x="9245966" y="1724279"/>
                <a:ext cx="769730" cy="2417230"/>
                <a:chOff x="7205858" y="1350098"/>
                <a:chExt cx="1204256" cy="3781800"/>
              </a:xfrm>
              <a:solidFill>
                <a:srgbClr val="FBC1FB"/>
              </a:solidFill>
            </p:grpSpPr>
            <p:grpSp>
              <p:nvGrpSpPr>
                <p:cNvPr id="135" name="Group 134">
                  <a:extLst>
                    <a:ext uri="{FF2B5EF4-FFF2-40B4-BE49-F238E27FC236}">
                      <a16:creationId xmlns:a16="http://schemas.microsoft.com/office/drawing/2014/main" id="{9F510E3D-B512-44E7-AA1C-CA2FC7397A06}"/>
                    </a:ext>
                  </a:extLst>
                </p:cNvPr>
                <p:cNvGrpSpPr/>
                <p:nvPr/>
              </p:nvGrpSpPr>
              <p:grpSpPr>
                <a:xfrm>
                  <a:off x="7322943" y="1350098"/>
                  <a:ext cx="937061" cy="3781800"/>
                  <a:chOff x="3729193" y="976912"/>
                  <a:chExt cx="937061" cy="3781800"/>
                </a:xfrm>
                <a:grpFill/>
              </p:grpSpPr>
              <p:sp>
                <p:nvSpPr>
                  <p:cNvPr id="137" name="Rounded Rectangle 54">
                    <a:extLst>
                      <a:ext uri="{FF2B5EF4-FFF2-40B4-BE49-F238E27FC236}">
                        <a16:creationId xmlns:a16="http://schemas.microsoft.com/office/drawing/2014/main" id="{5B5F3283-8CBA-4156-8408-477436FC8BAF}"/>
                      </a:ext>
                    </a:extLst>
                  </p:cNvPr>
                  <p:cNvSpPr/>
                  <p:nvPr/>
                </p:nvSpPr>
                <p:spPr>
                  <a:xfrm>
                    <a:off x="3969136" y="1851513"/>
                    <a:ext cx="473009" cy="1804808"/>
                  </a:xfrm>
                  <a:prstGeom prst="roundRect">
                    <a:avLst>
                      <a:gd name="adj" fmla="val 50000"/>
                    </a:avLst>
                  </a:prstGeom>
                  <a:grpFill/>
                  <a:ln>
                    <a:solidFill>
                      <a:srgbClr val="FBC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55">
                    <a:extLst>
                      <a:ext uri="{FF2B5EF4-FFF2-40B4-BE49-F238E27FC236}">
                        <a16:creationId xmlns:a16="http://schemas.microsoft.com/office/drawing/2014/main" id="{CF1E1186-5FCF-4F36-B095-6AA9C51319AE}"/>
                      </a:ext>
                    </a:extLst>
                  </p:cNvPr>
                  <p:cNvSpPr/>
                  <p:nvPr/>
                </p:nvSpPr>
                <p:spPr>
                  <a:xfrm rot="20364114">
                    <a:off x="4387737" y="1835707"/>
                    <a:ext cx="278517" cy="1254593"/>
                  </a:xfrm>
                  <a:prstGeom prst="roundRect">
                    <a:avLst>
                      <a:gd name="adj" fmla="val 50000"/>
                    </a:avLst>
                  </a:prstGeom>
                  <a:grpFill/>
                  <a:ln>
                    <a:solidFill>
                      <a:srgbClr val="FBC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56">
                    <a:extLst>
                      <a:ext uri="{FF2B5EF4-FFF2-40B4-BE49-F238E27FC236}">
                        <a16:creationId xmlns:a16="http://schemas.microsoft.com/office/drawing/2014/main" id="{5DE73811-888E-46C4-BE1C-D5624FAD7605}"/>
                      </a:ext>
                    </a:extLst>
                  </p:cNvPr>
                  <p:cNvSpPr/>
                  <p:nvPr/>
                </p:nvSpPr>
                <p:spPr>
                  <a:xfrm rot="1069183">
                    <a:off x="3815672" y="3290734"/>
                    <a:ext cx="310164" cy="1467978"/>
                  </a:xfrm>
                  <a:prstGeom prst="roundRect">
                    <a:avLst>
                      <a:gd name="adj" fmla="val 50000"/>
                    </a:avLst>
                  </a:prstGeom>
                  <a:grpFill/>
                  <a:ln>
                    <a:solidFill>
                      <a:srgbClr val="FBC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57">
                    <a:extLst>
                      <a:ext uri="{FF2B5EF4-FFF2-40B4-BE49-F238E27FC236}">
                        <a16:creationId xmlns:a16="http://schemas.microsoft.com/office/drawing/2014/main" id="{C4F8900B-DA5A-4A7E-99C3-724B1D21A6C8}"/>
                      </a:ext>
                    </a:extLst>
                  </p:cNvPr>
                  <p:cNvSpPr/>
                  <p:nvPr/>
                </p:nvSpPr>
                <p:spPr>
                  <a:xfrm rot="9815699">
                    <a:off x="4320769" y="3360887"/>
                    <a:ext cx="308310" cy="1370698"/>
                  </a:xfrm>
                  <a:prstGeom prst="roundRect">
                    <a:avLst>
                      <a:gd name="adj" fmla="val 50000"/>
                    </a:avLst>
                  </a:prstGeom>
                  <a:grpFill/>
                  <a:ln>
                    <a:solidFill>
                      <a:srgbClr val="FBC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BCD18498-8B70-4F3D-8F64-9817C46EB739}"/>
                      </a:ext>
                    </a:extLst>
                  </p:cNvPr>
                  <p:cNvSpPr/>
                  <p:nvPr/>
                </p:nvSpPr>
                <p:spPr>
                  <a:xfrm>
                    <a:off x="3774774" y="976912"/>
                    <a:ext cx="808212" cy="808286"/>
                  </a:xfrm>
                  <a:prstGeom prst="ellipse">
                    <a:avLst/>
                  </a:prstGeom>
                  <a:grpFill/>
                  <a:ln>
                    <a:solidFill>
                      <a:srgbClr val="FBC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59">
                    <a:extLst>
                      <a:ext uri="{FF2B5EF4-FFF2-40B4-BE49-F238E27FC236}">
                        <a16:creationId xmlns:a16="http://schemas.microsoft.com/office/drawing/2014/main" id="{451FB872-244F-40F3-B32E-F9BC663A8859}"/>
                      </a:ext>
                    </a:extLst>
                  </p:cNvPr>
                  <p:cNvSpPr/>
                  <p:nvPr/>
                </p:nvSpPr>
                <p:spPr>
                  <a:xfrm rot="7027031">
                    <a:off x="3113315" y="2417911"/>
                    <a:ext cx="1490836" cy="259079"/>
                  </a:xfrm>
                  <a:prstGeom prst="roundRect">
                    <a:avLst>
                      <a:gd name="adj" fmla="val 50000"/>
                    </a:avLst>
                  </a:prstGeom>
                  <a:grpFill/>
                  <a:ln>
                    <a:solidFill>
                      <a:srgbClr val="FBC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Isosceles Triangle 135">
                  <a:extLst>
                    <a:ext uri="{FF2B5EF4-FFF2-40B4-BE49-F238E27FC236}">
                      <a16:creationId xmlns:a16="http://schemas.microsoft.com/office/drawing/2014/main" id="{79FFDFE0-0541-4354-8B27-6569CAF160EF}"/>
                    </a:ext>
                  </a:extLst>
                </p:cNvPr>
                <p:cNvSpPr/>
                <p:nvPr/>
              </p:nvSpPr>
              <p:spPr>
                <a:xfrm>
                  <a:off x="7205858" y="2529430"/>
                  <a:ext cx="1204256" cy="1827809"/>
                </a:xfrm>
                <a:prstGeom prst="triangle">
                  <a:avLst/>
                </a:prstGeom>
                <a:grpFill/>
                <a:ln>
                  <a:solidFill>
                    <a:srgbClr val="FBC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Rounded Rectangle 55">
                <a:extLst>
                  <a:ext uri="{FF2B5EF4-FFF2-40B4-BE49-F238E27FC236}">
                    <a16:creationId xmlns:a16="http://schemas.microsoft.com/office/drawing/2014/main" id="{A6D05359-CB5F-4FCF-9D70-3C2A24719ABF}"/>
                  </a:ext>
                </a:extLst>
              </p:cNvPr>
              <p:cNvSpPr/>
              <p:nvPr/>
            </p:nvSpPr>
            <p:spPr>
              <a:xfrm rot="281683">
                <a:off x="9853075" y="2897610"/>
                <a:ext cx="152773" cy="423660"/>
              </a:xfrm>
              <a:prstGeom prst="roundRect">
                <a:avLst>
                  <a:gd name="adj" fmla="val 50000"/>
                </a:avLst>
              </a:prstGeom>
              <a:solidFill>
                <a:srgbClr val="FBC1FB"/>
              </a:solidFill>
              <a:ln>
                <a:solidFill>
                  <a:srgbClr val="FBC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6" name="Group 165">
            <a:extLst>
              <a:ext uri="{FF2B5EF4-FFF2-40B4-BE49-F238E27FC236}">
                <a16:creationId xmlns:a16="http://schemas.microsoft.com/office/drawing/2014/main" id="{4C94F230-EE86-415A-98EE-5DC36B3C7FE0}"/>
              </a:ext>
            </a:extLst>
          </p:cNvPr>
          <p:cNvGrpSpPr/>
          <p:nvPr/>
        </p:nvGrpSpPr>
        <p:grpSpPr>
          <a:xfrm>
            <a:off x="7513951" y="4528066"/>
            <a:ext cx="3773700" cy="1920031"/>
            <a:chOff x="7513951" y="4528066"/>
            <a:chExt cx="3773700" cy="1920031"/>
          </a:xfrm>
        </p:grpSpPr>
        <p:grpSp>
          <p:nvGrpSpPr>
            <p:cNvPr id="20" name="Group 19"/>
            <p:cNvGrpSpPr/>
            <p:nvPr/>
          </p:nvGrpSpPr>
          <p:grpSpPr>
            <a:xfrm>
              <a:off x="7513951" y="4528066"/>
              <a:ext cx="3429000" cy="1676400"/>
              <a:chOff x="965200" y="2286000"/>
              <a:chExt cx="7264400" cy="2743200"/>
            </a:xfrm>
          </p:grpSpPr>
          <p:grpSp>
            <p:nvGrpSpPr>
              <p:cNvPr id="21" name="Group 18"/>
              <p:cNvGrpSpPr/>
              <p:nvPr/>
            </p:nvGrpSpPr>
            <p:grpSpPr>
              <a:xfrm>
                <a:off x="965200" y="2286000"/>
                <a:ext cx="7264400" cy="2743200"/>
                <a:chOff x="965200" y="2286000"/>
                <a:chExt cx="7327900" cy="2743200"/>
              </a:xfrm>
            </p:grpSpPr>
            <p:sp>
              <p:nvSpPr>
                <p:cNvPr id="23" name="Rectangle 22"/>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4" idx="1"/>
                  <a:endCxn id="2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965200" y="2535382"/>
                <a:ext cx="7010400" cy="1964175"/>
              </a:xfrm>
              <a:prstGeom prst="rect">
                <a:avLst/>
              </a:prstGeom>
              <a:noFill/>
            </p:spPr>
            <p:txBody>
              <a:bodyPr wrap="square" rtlCol="0">
                <a:spAutoFit/>
              </a:bodyPr>
              <a:lstStyle/>
              <a:p>
                <a:pPr algn="ctr"/>
                <a:r>
                  <a:rPr lang="en-US" dirty="0">
                    <a:solidFill>
                      <a:schemeClr val="bg1"/>
                    </a:solidFill>
                    <a:latin typeface="Comic Sans MS" pitchFamily="66" charset="0"/>
                    <a:ea typeface="Anjelika Rose Hollow" pitchFamily="2" charset="0"/>
                  </a:rPr>
                  <a:t>I want to show the Lord’s love toward those who are unkind to me. One way I will do this is…</a:t>
                </a:r>
              </a:p>
            </p:txBody>
          </p:sp>
        </p:grpSp>
        <p:grpSp>
          <p:nvGrpSpPr>
            <p:cNvPr id="144" name="Group 143">
              <a:extLst>
                <a:ext uri="{FF2B5EF4-FFF2-40B4-BE49-F238E27FC236}">
                  <a16:creationId xmlns:a16="http://schemas.microsoft.com/office/drawing/2014/main" id="{20144513-5A32-4101-96BA-C17C2F5DDF1B}"/>
                </a:ext>
              </a:extLst>
            </p:cNvPr>
            <p:cNvGrpSpPr/>
            <p:nvPr/>
          </p:nvGrpSpPr>
          <p:grpSpPr>
            <a:xfrm>
              <a:off x="10863586" y="4822617"/>
              <a:ext cx="424065" cy="1625480"/>
              <a:chOff x="3719927" y="990600"/>
              <a:chExt cx="986008" cy="3779455"/>
            </a:xfrm>
            <a:solidFill>
              <a:schemeClr val="tx2">
                <a:lumMod val="60000"/>
                <a:lumOff val="40000"/>
              </a:schemeClr>
            </a:solidFill>
          </p:grpSpPr>
          <p:sp>
            <p:nvSpPr>
              <p:cNvPr id="145" name="Rounded Rectangle 13">
                <a:extLst>
                  <a:ext uri="{FF2B5EF4-FFF2-40B4-BE49-F238E27FC236}">
                    <a16:creationId xmlns:a16="http://schemas.microsoft.com/office/drawing/2014/main" id="{2D10C03F-8A57-4EA2-87B1-C9DE67D006F1}"/>
                  </a:ext>
                </a:extLst>
              </p:cNvPr>
              <p:cNvSpPr/>
              <p:nvPr/>
            </p:nvSpPr>
            <p:spPr>
              <a:xfrm>
                <a:off x="3969136" y="1851513"/>
                <a:ext cx="473009" cy="1804808"/>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
                <a:extLst>
                  <a:ext uri="{FF2B5EF4-FFF2-40B4-BE49-F238E27FC236}">
                    <a16:creationId xmlns:a16="http://schemas.microsoft.com/office/drawing/2014/main" id="{4879CD33-C438-40AE-BE2A-A004D71D1168}"/>
                  </a:ext>
                </a:extLst>
              </p:cNvPr>
              <p:cNvSpPr/>
              <p:nvPr/>
            </p:nvSpPr>
            <p:spPr>
              <a:xfrm rot="5745961">
                <a:off x="4320028" y="2856130"/>
                <a:ext cx="561785" cy="210028"/>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5">
                <a:extLst>
                  <a:ext uri="{FF2B5EF4-FFF2-40B4-BE49-F238E27FC236}">
                    <a16:creationId xmlns:a16="http://schemas.microsoft.com/office/drawing/2014/main" id="{A758298A-57A2-477D-A791-03659F781E92}"/>
                  </a:ext>
                </a:extLst>
              </p:cNvPr>
              <p:cNvSpPr/>
              <p:nvPr/>
            </p:nvSpPr>
            <p:spPr>
              <a:xfrm rot="20356230">
                <a:off x="4318730" y="1891268"/>
                <a:ext cx="263635" cy="970284"/>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6">
                <a:extLst>
                  <a:ext uri="{FF2B5EF4-FFF2-40B4-BE49-F238E27FC236}">
                    <a16:creationId xmlns:a16="http://schemas.microsoft.com/office/drawing/2014/main" id="{29283C91-B0C3-4923-A128-CC3456CC863F}"/>
                  </a:ext>
                </a:extLst>
              </p:cNvPr>
              <p:cNvSpPr/>
              <p:nvPr/>
            </p:nvSpPr>
            <p:spPr>
              <a:xfrm rot="1069183">
                <a:off x="3817347" y="3302077"/>
                <a:ext cx="310163" cy="1467978"/>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7">
                <a:extLst>
                  <a:ext uri="{FF2B5EF4-FFF2-40B4-BE49-F238E27FC236}">
                    <a16:creationId xmlns:a16="http://schemas.microsoft.com/office/drawing/2014/main" id="{E92B7BC7-5A35-4A4E-84B8-FEC8F963E606}"/>
                  </a:ext>
                </a:extLst>
              </p:cNvPr>
              <p:cNvSpPr/>
              <p:nvPr/>
            </p:nvSpPr>
            <p:spPr>
              <a:xfrm rot="10017092">
                <a:off x="4245417" y="3449161"/>
                <a:ext cx="339233" cy="1284648"/>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B55067D4-B8CE-46CB-8D44-02DC406B1115}"/>
                  </a:ext>
                </a:extLst>
              </p:cNvPr>
              <p:cNvSpPr/>
              <p:nvPr/>
            </p:nvSpPr>
            <p:spPr>
              <a:xfrm>
                <a:off x="3828296" y="990600"/>
                <a:ext cx="754690" cy="754759"/>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9">
                <a:extLst>
                  <a:ext uri="{FF2B5EF4-FFF2-40B4-BE49-F238E27FC236}">
                    <a16:creationId xmlns:a16="http://schemas.microsoft.com/office/drawing/2014/main" id="{EFFB23FD-DDC5-474A-836D-4B0ABDA9427E}"/>
                  </a:ext>
                </a:extLst>
              </p:cNvPr>
              <p:cNvSpPr/>
              <p:nvPr/>
            </p:nvSpPr>
            <p:spPr>
              <a:xfrm rot="7107398">
                <a:off x="3174592" y="2376991"/>
                <a:ext cx="1349509" cy="258840"/>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 name="Group 164">
            <a:extLst>
              <a:ext uri="{FF2B5EF4-FFF2-40B4-BE49-F238E27FC236}">
                <a16:creationId xmlns:a16="http://schemas.microsoft.com/office/drawing/2014/main" id="{041AD7E9-B221-47BC-9125-250483B81A62}"/>
              </a:ext>
            </a:extLst>
          </p:cNvPr>
          <p:cNvGrpSpPr/>
          <p:nvPr/>
        </p:nvGrpSpPr>
        <p:grpSpPr>
          <a:xfrm>
            <a:off x="476337" y="3961875"/>
            <a:ext cx="3897648" cy="2454689"/>
            <a:chOff x="476337" y="3961875"/>
            <a:chExt cx="3897648" cy="2454689"/>
          </a:xfrm>
        </p:grpSpPr>
        <p:grpSp>
          <p:nvGrpSpPr>
            <p:cNvPr id="12" name="Group 11"/>
            <p:cNvGrpSpPr/>
            <p:nvPr/>
          </p:nvGrpSpPr>
          <p:grpSpPr>
            <a:xfrm>
              <a:off x="868785" y="3961875"/>
              <a:ext cx="3505200" cy="1997552"/>
              <a:chOff x="965200" y="2286000"/>
              <a:chExt cx="7264400" cy="2743200"/>
            </a:xfrm>
          </p:grpSpPr>
          <p:grpSp>
            <p:nvGrpSpPr>
              <p:cNvPr id="13" name="Group 18"/>
              <p:cNvGrpSpPr/>
              <p:nvPr/>
            </p:nvGrpSpPr>
            <p:grpSpPr>
              <a:xfrm>
                <a:off x="965200" y="2286000"/>
                <a:ext cx="7264400" cy="2743200"/>
                <a:chOff x="965200" y="2286000"/>
                <a:chExt cx="7327900" cy="2743200"/>
              </a:xfrm>
            </p:grpSpPr>
            <p:sp>
              <p:nvSpPr>
                <p:cNvPr id="15" name="Rectangle 14"/>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6" idx="1"/>
                  <a:endCxn id="16"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965200" y="2390644"/>
                <a:ext cx="7010401" cy="2028786"/>
              </a:xfrm>
              <a:prstGeom prst="rect">
                <a:avLst/>
              </a:prstGeom>
              <a:noFill/>
            </p:spPr>
            <p:txBody>
              <a:bodyPr wrap="square" rtlCol="0">
                <a:spAutoFit/>
              </a:bodyPr>
              <a:lstStyle/>
              <a:p>
                <a:pPr algn="ctr"/>
                <a:r>
                  <a:rPr lang="en-US" dirty="0">
                    <a:solidFill>
                      <a:schemeClr val="bg1"/>
                    </a:solidFill>
                    <a:latin typeface="Comic Sans MS" pitchFamily="66" charset="0"/>
                    <a:ea typeface="Anjelika Rose Hollow" pitchFamily="2" charset="0"/>
                  </a:rPr>
                  <a:t>I desire to help my family members and friends come unto Christ. One person I will seek to help is…I will seek to help this person by…</a:t>
                </a:r>
              </a:p>
            </p:txBody>
          </p:sp>
        </p:grpSp>
        <p:grpSp>
          <p:nvGrpSpPr>
            <p:cNvPr id="152" name="Group 151">
              <a:extLst>
                <a:ext uri="{FF2B5EF4-FFF2-40B4-BE49-F238E27FC236}">
                  <a16:creationId xmlns:a16="http://schemas.microsoft.com/office/drawing/2014/main" id="{DEC029AD-0D18-4885-AFF1-D78A97207B23}"/>
                </a:ext>
              </a:extLst>
            </p:cNvPr>
            <p:cNvGrpSpPr/>
            <p:nvPr/>
          </p:nvGrpSpPr>
          <p:grpSpPr>
            <a:xfrm flipH="1">
              <a:off x="476337" y="4630389"/>
              <a:ext cx="568780" cy="1786175"/>
              <a:chOff x="9245966" y="1724279"/>
              <a:chExt cx="769730" cy="2417230"/>
            </a:xfrm>
          </p:grpSpPr>
          <p:grpSp>
            <p:nvGrpSpPr>
              <p:cNvPr id="153" name="Group 152">
                <a:extLst>
                  <a:ext uri="{FF2B5EF4-FFF2-40B4-BE49-F238E27FC236}">
                    <a16:creationId xmlns:a16="http://schemas.microsoft.com/office/drawing/2014/main" id="{C52489D6-BB08-471E-A3E9-AB932D621E45}"/>
                  </a:ext>
                </a:extLst>
              </p:cNvPr>
              <p:cNvGrpSpPr/>
              <p:nvPr/>
            </p:nvGrpSpPr>
            <p:grpSpPr>
              <a:xfrm>
                <a:off x="9245966" y="1724279"/>
                <a:ext cx="769730" cy="2417230"/>
                <a:chOff x="7205858" y="1350098"/>
                <a:chExt cx="1204256" cy="3781800"/>
              </a:xfrm>
              <a:solidFill>
                <a:srgbClr val="FBC1FB"/>
              </a:solidFill>
            </p:grpSpPr>
            <p:grpSp>
              <p:nvGrpSpPr>
                <p:cNvPr id="155" name="Group 154">
                  <a:extLst>
                    <a:ext uri="{FF2B5EF4-FFF2-40B4-BE49-F238E27FC236}">
                      <a16:creationId xmlns:a16="http://schemas.microsoft.com/office/drawing/2014/main" id="{B54470E9-A0F5-4E46-884D-A0AB84834CEA}"/>
                    </a:ext>
                  </a:extLst>
                </p:cNvPr>
                <p:cNvGrpSpPr/>
                <p:nvPr/>
              </p:nvGrpSpPr>
              <p:grpSpPr>
                <a:xfrm>
                  <a:off x="7322943" y="1350098"/>
                  <a:ext cx="937061" cy="3781800"/>
                  <a:chOff x="3729193" y="976912"/>
                  <a:chExt cx="937061" cy="3781800"/>
                </a:xfrm>
                <a:grpFill/>
              </p:grpSpPr>
              <p:sp>
                <p:nvSpPr>
                  <p:cNvPr id="157" name="Rounded Rectangle 54">
                    <a:extLst>
                      <a:ext uri="{FF2B5EF4-FFF2-40B4-BE49-F238E27FC236}">
                        <a16:creationId xmlns:a16="http://schemas.microsoft.com/office/drawing/2014/main" id="{F267AED4-5A31-4E34-B366-CC0A9C84F4AD}"/>
                      </a:ext>
                    </a:extLst>
                  </p:cNvPr>
                  <p:cNvSpPr/>
                  <p:nvPr/>
                </p:nvSpPr>
                <p:spPr>
                  <a:xfrm>
                    <a:off x="3969136" y="1851513"/>
                    <a:ext cx="473009" cy="1804808"/>
                  </a:xfrm>
                  <a:prstGeom prst="roundRect">
                    <a:avLst>
                      <a:gd name="adj" fmla="val 50000"/>
                    </a:avLst>
                  </a:prstGeom>
                  <a:grpFill/>
                  <a:ln>
                    <a:solidFill>
                      <a:srgbClr val="FBC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55">
                    <a:extLst>
                      <a:ext uri="{FF2B5EF4-FFF2-40B4-BE49-F238E27FC236}">
                        <a16:creationId xmlns:a16="http://schemas.microsoft.com/office/drawing/2014/main" id="{9411AC36-1492-4A16-87A0-7A0528295FC6}"/>
                      </a:ext>
                    </a:extLst>
                  </p:cNvPr>
                  <p:cNvSpPr/>
                  <p:nvPr/>
                </p:nvSpPr>
                <p:spPr>
                  <a:xfrm rot="20364114">
                    <a:off x="4387737" y="1835707"/>
                    <a:ext cx="278517" cy="1254593"/>
                  </a:xfrm>
                  <a:prstGeom prst="roundRect">
                    <a:avLst>
                      <a:gd name="adj" fmla="val 50000"/>
                    </a:avLst>
                  </a:prstGeom>
                  <a:grpFill/>
                  <a:ln>
                    <a:solidFill>
                      <a:srgbClr val="FBC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56">
                    <a:extLst>
                      <a:ext uri="{FF2B5EF4-FFF2-40B4-BE49-F238E27FC236}">
                        <a16:creationId xmlns:a16="http://schemas.microsoft.com/office/drawing/2014/main" id="{1520B667-D14F-4F13-91B7-257AFF853AC8}"/>
                      </a:ext>
                    </a:extLst>
                  </p:cNvPr>
                  <p:cNvSpPr/>
                  <p:nvPr/>
                </p:nvSpPr>
                <p:spPr>
                  <a:xfrm rot="1069183">
                    <a:off x="3815672" y="3290734"/>
                    <a:ext cx="310164" cy="1467978"/>
                  </a:xfrm>
                  <a:prstGeom prst="roundRect">
                    <a:avLst>
                      <a:gd name="adj" fmla="val 50000"/>
                    </a:avLst>
                  </a:prstGeom>
                  <a:grpFill/>
                  <a:ln>
                    <a:solidFill>
                      <a:srgbClr val="FBC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57">
                    <a:extLst>
                      <a:ext uri="{FF2B5EF4-FFF2-40B4-BE49-F238E27FC236}">
                        <a16:creationId xmlns:a16="http://schemas.microsoft.com/office/drawing/2014/main" id="{CF927622-D593-44F5-9694-C1440B44D6C6}"/>
                      </a:ext>
                    </a:extLst>
                  </p:cNvPr>
                  <p:cNvSpPr/>
                  <p:nvPr/>
                </p:nvSpPr>
                <p:spPr>
                  <a:xfrm rot="9815699">
                    <a:off x="4320769" y="3360887"/>
                    <a:ext cx="308310" cy="1370698"/>
                  </a:xfrm>
                  <a:prstGeom prst="roundRect">
                    <a:avLst>
                      <a:gd name="adj" fmla="val 50000"/>
                    </a:avLst>
                  </a:prstGeom>
                  <a:grpFill/>
                  <a:ln>
                    <a:solidFill>
                      <a:srgbClr val="FBC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4ABCBB9-C67D-40F7-8162-D1EEB51E47CE}"/>
                      </a:ext>
                    </a:extLst>
                  </p:cNvPr>
                  <p:cNvSpPr/>
                  <p:nvPr/>
                </p:nvSpPr>
                <p:spPr>
                  <a:xfrm>
                    <a:off x="3774774" y="976912"/>
                    <a:ext cx="808212" cy="808286"/>
                  </a:xfrm>
                  <a:prstGeom prst="ellipse">
                    <a:avLst/>
                  </a:prstGeom>
                  <a:grpFill/>
                  <a:ln>
                    <a:solidFill>
                      <a:srgbClr val="FBC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59">
                    <a:extLst>
                      <a:ext uri="{FF2B5EF4-FFF2-40B4-BE49-F238E27FC236}">
                        <a16:creationId xmlns:a16="http://schemas.microsoft.com/office/drawing/2014/main" id="{56374A47-8408-4EBA-A4A9-F2E026283E3B}"/>
                      </a:ext>
                    </a:extLst>
                  </p:cNvPr>
                  <p:cNvSpPr/>
                  <p:nvPr/>
                </p:nvSpPr>
                <p:spPr>
                  <a:xfrm rot="7027031">
                    <a:off x="3113315" y="2417911"/>
                    <a:ext cx="1490836" cy="259079"/>
                  </a:xfrm>
                  <a:prstGeom prst="roundRect">
                    <a:avLst>
                      <a:gd name="adj" fmla="val 50000"/>
                    </a:avLst>
                  </a:prstGeom>
                  <a:grpFill/>
                  <a:ln>
                    <a:solidFill>
                      <a:srgbClr val="FBC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Isosceles Triangle 155">
                  <a:extLst>
                    <a:ext uri="{FF2B5EF4-FFF2-40B4-BE49-F238E27FC236}">
                      <a16:creationId xmlns:a16="http://schemas.microsoft.com/office/drawing/2014/main" id="{28461666-5A24-46B6-BCC4-F80DD02850C5}"/>
                    </a:ext>
                  </a:extLst>
                </p:cNvPr>
                <p:cNvSpPr/>
                <p:nvPr/>
              </p:nvSpPr>
              <p:spPr>
                <a:xfrm>
                  <a:off x="7205858" y="2529430"/>
                  <a:ext cx="1204256" cy="1827809"/>
                </a:xfrm>
                <a:prstGeom prst="triangle">
                  <a:avLst/>
                </a:prstGeom>
                <a:grpFill/>
                <a:ln>
                  <a:solidFill>
                    <a:srgbClr val="FBC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Rounded Rectangle 55">
                <a:extLst>
                  <a:ext uri="{FF2B5EF4-FFF2-40B4-BE49-F238E27FC236}">
                    <a16:creationId xmlns:a16="http://schemas.microsoft.com/office/drawing/2014/main" id="{F8E812F7-CCEA-4A31-94A0-ECE696C66507}"/>
                  </a:ext>
                </a:extLst>
              </p:cNvPr>
              <p:cNvSpPr/>
              <p:nvPr/>
            </p:nvSpPr>
            <p:spPr>
              <a:xfrm rot="945142">
                <a:off x="9853075" y="2897610"/>
                <a:ext cx="152773" cy="423660"/>
              </a:xfrm>
              <a:prstGeom prst="roundRect">
                <a:avLst>
                  <a:gd name="adj" fmla="val 50000"/>
                </a:avLst>
              </a:prstGeom>
              <a:solidFill>
                <a:srgbClr val="FBC1FB"/>
              </a:solidFill>
              <a:ln>
                <a:solidFill>
                  <a:srgbClr val="FBC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3723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a:extLst>
              <a:ext uri="{FF2B5EF4-FFF2-40B4-BE49-F238E27FC236}">
                <a16:creationId xmlns:a16="http://schemas.microsoft.com/office/drawing/2014/main" id="{E659826A-27DD-45B2-9FE2-558C4D24A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8732"/>
          </a:xfrm>
          <a:prstGeom prst="rect">
            <a:avLst/>
          </a:prstGeom>
        </p:spPr>
      </p:pic>
      <p:sp>
        <p:nvSpPr>
          <p:cNvPr id="3" name="TextBox 2"/>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ea typeface="Anjelika Rose Hollow" pitchFamily="2" charset="0"/>
              </a:rPr>
              <a:t>Faithfully Taught—and Testimony</a:t>
            </a:r>
          </a:p>
        </p:txBody>
      </p:sp>
      <p:sp>
        <p:nvSpPr>
          <p:cNvPr id="9" name="TextBox 8"/>
          <p:cNvSpPr txBox="1"/>
          <p:nvPr/>
        </p:nvSpPr>
        <p:spPr>
          <a:xfrm>
            <a:off x="84083" y="6550223"/>
            <a:ext cx="9144000" cy="307777"/>
          </a:xfrm>
          <a:prstGeom prst="rect">
            <a:avLst/>
          </a:prstGeom>
          <a:noFill/>
        </p:spPr>
        <p:txBody>
          <a:bodyPr wrap="square" rtlCol="0">
            <a:spAutoFit/>
          </a:bodyPr>
          <a:lstStyle/>
          <a:p>
            <a:r>
              <a:rPr lang="en-US" sz="1400" dirty="0" err="1">
                <a:solidFill>
                  <a:schemeClr val="bg1"/>
                </a:solidFill>
              </a:rPr>
              <a:t>Enos</a:t>
            </a:r>
            <a:r>
              <a:rPr lang="en-US" sz="1400" dirty="0">
                <a:solidFill>
                  <a:schemeClr val="bg1"/>
                </a:solidFill>
              </a:rPr>
              <a:t> 1:19-27</a:t>
            </a:r>
          </a:p>
        </p:txBody>
      </p:sp>
      <p:sp>
        <p:nvSpPr>
          <p:cNvPr id="11" name="TextBox 10"/>
          <p:cNvSpPr txBox="1"/>
          <p:nvPr/>
        </p:nvSpPr>
        <p:spPr>
          <a:xfrm>
            <a:off x="317937" y="740980"/>
            <a:ext cx="5715000" cy="2554545"/>
          </a:xfrm>
          <a:prstGeom prst="rect">
            <a:avLst/>
          </a:prstGeom>
          <a:noFill/>
        </p:spPr>
        <p:txBody>
          <a:bodyPr wrap="square" rtlCol="0">
            <a:spAutoFit/>
          </a:bodyPr>
          <a:lstStyle/>
          <a:p>
            <a:pPr fontAlgn="base"/>
            <a:r>
              <a:rPr lang="en-US" sz="2000" dirty="0">
                <a:solidFill>
                  <a:schemeClr val="bg1"/>
                </a:solidFill>
              </a:rPr>
              <a:t>Throughout all his days </a:t>
            </a:r>
            <a:r>
              <a:rPr lang="en-US" sz="2000" dirty="0" err="1">
                <a:solidFill>
                  <a:schemeClr val="bg1"/>
                </a:solidFill>
              </a:rPr>
              <a:t>Enos</a:t>
            </a:r>
            <a:r>
              <a:rPr lang="en-US" sz="2000" dirty="0">
                <a:solidFill>
                  <a:schemeClr val="bg1"/>
                </a:solidFill>
              </a:rPr>
              <a:t> taught and prophesied to a ‘</a:t>
            </a:r>
            <a:r>
              <a:rPr lang="en-US" sz="2000" dirty="0" err="1">
                <a:solidFill>
                  <a:schemeClr val="bg1"/>
                </a:solidFill>
              </a:rPr>
              <a:t>stiffnecked</a:t>
            </a:r>
            <a:r>
              <a:rPr lang="en-US" sz="2000" dirty="0">
                <a:solidFill>
                  <a:schemeClr val="bg1"/>
                </a:solidFill>
              </a:rPr>
              <a:t>’ people (</a:t>
            </a:r>
            <a:r>
              <a:rPr lang="en-US" sz="2000" dirty="0" err="1">
                <a:solidFill>
                  <a:schemeClr val="bg1"/>
                </a:solidFill>
              </a:rPr>
              <a:t>Enos</a:t>
            </a:r>
            <a:r>
              <a:rPr lang="en-US" sz="2000" dirty="0">
                <a:solidFill>
                  <a:schemeClr val="bg1"/>
                </a:solidFill>
              </a:rPr>
              <a:t> 1:26)</a:t>
            </a:r>
          </a:p>
          <a:p>
            <a:pPr fontAlgn="base"/>
            <a:endParaRPr lang="en-US" sz="2000" dirty="0">
              <a:solidFill>
                <a:schemeClr val="bg1"/>
              </a:solidFill>
            </a:endParaRPr>
          </a:p>
          <a:p>
            <a:pPr fontAlgn="base"/>
            <a:r>
              <a:rPr lang="en-US" sz="2000" dirty="0">
                <a:solidFill>
                  <a:schemeClr val="bg1"/>
                </a:solidFill>
              </a:rPr>
              <a:t>His joy was full</a:t>
            </a:r>
          </a:p>
          <a:p>
            <a:pPr fontAlgn="base"/>
            <a:endParaRPr lang="en-US" sz="2000" dirty="0">
              <a:solidFill>
                <a:schemeClr val="bg1"/>
              </a:solidFill>
            </a:endParaRPr>
          </a:p>
          <a:p>
            <a:pPr fontAlgn="base"/>
            <a:r>
              <a:rPr lang="en-US" sz="2000" dirty="0">
                <a:solidFill>
                  <a:schemeClr val="bg1"/>
                </a:solidFill>
              </a:rPr>
              <a:t>He had been true and faithful in all things</a:t>
            </a:r>
          </a:p>
          <a:p>
            <a:pPr fontAlgn="base"/>
            <a:endParaRPr lang="en-US" sz="2000" dirty="0">
              <a:solidFill>
                <a:schemeClr val="bg1"/>
              </a:solidFill>
            </a:endParaRPr>
          </a:p>
          <a:p>
            <a:pPr fontAlgn="base"/>
            <a:r>
              <a:rPr lang="en-US" sz="2000" dirty="0">
                <a:solidFill>
                  <a:schemeClr val="bg1"/>
                </a:solidFill>
              </a:rPr>
              <a:t>He magnified his calling</a:t>
            </a:r>
          </a:p>
        </p:txBody>
      </p:sp>
      <p:grpSp>
        <p:nvGrpSpPr>
          <p:cNvPr id="10" name="Group 9"/>
          <p:cNvGrpSpPr/>
          <p:nvPr/>
        </p:nvGrpSpPr>
        <p:grpSpPr>
          <a:xfrm>
            <a:off x="2743200" y="3581400"/>
            <a:ext cx="1752600" cy="3124200"/>
            <a:chOff x="4673736" y="2971800"/>
            <a:chExt cx="1872963" cy="3452755"/>
          </a:xfrm>
        </p:grpSpPr>
        <p:sp>
          <p:nvSpPr>
            <p:cNvPr id="13" name="Oval 12"/>
            <p:cNvSpPr/>
            <p:nvPr/>
          </p:nvSpPr>
          <p:spPr>
            <a:xfrm rot="20950279">
              <a:off x="5591554" y="6077212"/>
              <a:ext cx="509414" cy="3473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950279">
              <a:off x="5132791" y="6077213"/>
              <a:ext cx="509414" cy="3473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262393" flipH="1">
              <a:off x="6037285" y="5227364"/>
              <a:ext cx="509414" cy="23442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rot="20008521">
              <a:off x="4673736" y="5283010"/>
              <a:ext cx="509414" cy="23442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5091167" y="4274192"/>
              <a:ext cx="1103841" cy="1926083"/>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382913">
              <a:off x="5880075" y="4320626"/>
              <a:ext cx="456282" cy="1114912"/>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217087" flipH="1">
              <a:off x="4913325" y="4244500"/>
              <a:ext cx="496688" cy="1239993"/>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0800000">
              <a:off x="5473976" y="4352652"/>
              <a:ext cx="367012" cy="394407"/>
            </a:xfrm>
            <a:prstGeom prst="trapezoid">
              <a:avLst>
                <a:gd name="adj" fmla="val 5000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87"/>
            <p:cNvGrpSpPr/>
            <p:nvPr/>
          </p:nvGrpSpPr>
          <p:grpSpPr>
            <a:xfrm>
              <a:off x="5168153" y="5974976"/>
              <a:ext cx="990600" cy="198120"/>
              <a:chOff x="4114800" y="6172200"/>
              <a:chExt cx="2057400" cy="457200"/>
            </a:xfrm>
          </p:grpSpPr>
          <p:grpSp>
            <p:nvGrpSpPr>
              <p:cNvPr id="42" name="Group 143"/>
              <p:cNvGrpSpPr/>
              <p:nvPr/>
            </p:nvGrpSpPr>
            <p:grpSpPr>
              <a:xfrm>
                <a:off x="4114800" y="6172200"/>
                <a:ext cx="457200" cy="457200"/>
                <a:chOff x="4114800" y="6172200"/>
                <a:chExt cx="457200" cy="457200"/>
              </a:xfrm>
            </p:grpSpPr>
            <p:sp>
              <p:nvSpPr>
                <p:cNvPr id="52" name="Cross 51"/>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ame 52"/>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144"/>
              <p:cNvGrpSpPr/>
              <p:nvPr/>
            </p:nvGrpSpPr>
            <p:grpSpPr>
              <a:xfrm>
                <a:off x="4648200" y="6172200"/>
                <a:ext cx="457200" cy="457200"/>
                <a:chOff x="4114800" y="6172200"/>
                <a:chExt cx="457200" cy="457200"/>
              </a:xfrm>
            </p:grpSpPr>
            <p:sp>
              <p:nvSpPr>
                <p:cNvPr id="50" name="Cross 49"/>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ame 50"/>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147"/>
              <p:cNvGrpSpPr/>
              <p:nvPr/>
            </p:nvGrpSpPr>
            <p:grpSpPr>
              <a:xfrm>
                <a:off x="5181600" y="6172200"/>
                <a:ext cx="457200" cy="457200"/>
                <a:chOff x="4114800" y="6172200"/>
                <a:chExt cx="457200" cy="457200"/>
              </a:xfrm>
            </p:grpSpPr>
            <p:sp>
              <p:nvSpPr>
                <p:cNvPr id="48" name="Cross 47"/>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ame 48"/>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150"/>
              <p:cNvGrpSpPr/>
              <p:nvPr/>
            </p:nvGrpSpPr>
            <p:grpSpPr>
              <a:xfrm>
                <a:off x="5715000" y="6172200"/>
                <a:ext cx="457200" cy="457200"/>
                <a:chOff x="4114800" y="6172200"/>
                <a:chExt cx="457200" cy="457200"/>
              </a:xfrm>
            </p:grpSpPr>
            <p:sp>
              <p:nvSpPr>
                <p:cNvPr id="46" name="Cross 45"/>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ame 46"/>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2" name="Group 200"/>
            <p:cNvGrpSpPr/>
            <p:nvPr/>
          </p:nvGrpSpPr>
          <p:grpSpPr>
            <a:xfrm>
              <a:off x="4953000" y="2971800"/>
              <a:ext cx="1421970" cy="1600538"/>
              <a:chOff x="7044014" y="3048000"/>
              <a:chExt cx="1160047" cy="1305724"/>
            </a:xfrm>
          </p:grpSpPr>
          <p:sp>
            <p:nvSpPr>
              <p:cNvPr id="37" name="Oval 11"/>
              <p:cNvSpPr/>
              <p:nvPr/>
            </p:nvSpPr>
            <p:spPr>
              <a:xfrm>
                <a:off x="7238997" y="3352800"/>
                <a:ext cx="758151" cy="9384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39"/>
              <p:cNvGrpSpPr/>
              <p:nvPr/>
            </p:nvGrpSpPr>
            <p:grpSpPr>
              <a:xfrm>
                <a:off x="7044014" y="3048000"/>
                <a:ext cx="1160047" cy="1305724"/>
                <a:chOff x="7034581" y="3276600"/>
                <a:chExt cx="1160047" cy="1305724"/>
              </a:xfrm>
            </p:grpSpPr>
            <p:sp>
              <p:nvSpPr>
                <p:cNvPr id="39" name="Cloud 38"/>
                <p:cNvSpPr/>
                <p:nvPr/>
              </p:nvSpPr>
              <p:spPr>
                <a:xfrm>
                  <a:off x="7239000" y="3276600"/>
                  <a:ext cx="762000" cy="609600"/>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rot="6044796">
                  <a:off x="6729336" y="3881060"/>
                  <a:ext cx="952955" cy="34246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rot="16200000">
                  <a:off x="7504414" y="3892109"/>
                  <a:ext cx="994902" cy="38552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06"/>
            <p:cNvGrpSpPr/>
            <p:nvPr/>
          </p:nvGrpSpPr>
          <p:grpSpPr>
            <a:xfrm>
              <a:off x="5105400" y="3352800"/>
              <a:ext cx="1143000" cy="228600"/>
              <a:chOff x="4114800" y="6172200"/>
              <a:chExt cx="2057400" cy="457200"/>
            </a:xfrm>
          </p:grpSpPr>
          <p:grpSp>
            <p:nvGrpSpPr>
              <p:cNvPr id="25" name="Group 143"/>
              <p:cNvGrpSpPr/>
              <p:nvPr/>
            </p:nvGrpSpPr>
            <p:grpSpPr>
              <a:xfrm>
                <a:off x="4114800" y="6172200"/>
                <a:ext cx="457200" cy="457200"/>
                <a:chOff x="4114800" y="6172200"/>
                <a:chExt cx="457200" cy="457200"/>
              </a:xfrm>
            </p:grpSpPr>
            <p:sp>
              <p:nvSpPr>
                <p:cNvPr id="35" name="Cross 34"/>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ame 35"/>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144"/>
              <p:cNvGrpSpPr/>
              <p:nvPr/>
            </p:nvGrpSpPr>
            <p:grpSpPr>
              <a:xfrm>
                <a:off x="4648200" y="6172200"/>
                <a:ext cx="457200" cy="457200"/>
                <a:chOff x="4114800" y="6172200"/>
                <a:chExt cx="457200" cy="457200"/>
              </a:xfrm>
            </p:grpSpPr>
            <p:sp>
              <p:nvSpPr>
                <p:cNvPr id="33" name="Cross 32"/>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ame 33"/>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147"/>
              <p:cNvGrpSpPr/>
              <p:nvPr/>
            </p:nvGrpSpPr>
            <p:grpSpPr>
              <a:xfrm>
                <a:off x="5181600" y="6172200"/>
                <a:ext cx="457200" cy="457200"/>
                <a:chOff x="4114800" y="6172200"/>
                <a:chExt cx="457200" cy="457200"/>
              </a:xfrm>
            </p:grpSpPr>
            <p:sp>
              <p:nvSpPr>
                <p:cNvPr id="31" name="Cross 30"/>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ame 31"/>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150"/>
              <p:cNvGrpSpPr/>
              <p:nvPr/>
            </p:nvGrpSpPr>
            <p:grpSpPr>
              <a:xfrm>
                <a:off x="5715000" y="6172200"/>
                <a:ext cx="457200" cy="457200"/>
                <a:chOff x="4114800" y="6172200"/>
                <a:chExt cx="457200" cy="457200"/>
              </a:xfrm>
            </p:grpSpPr>
            <p:sp>
              <p:nvSpPr>
                <p:cNvPr id="29" name="Cross 28"/>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ame 29"/>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4" name="Rectangle 23"/>
            <p:cNvSpPr/>
            <p:nvPr/>
          </p:nvSpPr>
          <p:spPr>
            <a:xfrm>
              <a:off x="5154706" y="5791200"/>
              <a:ext cx="9906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a:off x="7543800" y="1066801"/>
            <a:ext cx="3505200" cy="2246769"/>
          </a:xfrm>
          <a:prstGeom prst="rect">
            <a:avLst/>
          </a:prstGeom>
          <a:noFill/>
        </p:spPr>
        <p:txBody>
          <a:bodyPr wrap="square" rtlCol="0">
            <a:spAutoFit/>
          </a:bodyPr>
          <a:lstStyle/>
          <a:p>
            <a:pPr fontAlgn="base"/>
            <a:r>
              <a:rPr lang="en-US" sz="2000" i="1" dirty="0">
                <a:solidFill>
                  <a:srgbClr val="FFFF00"/>
                </a:solidFill>
              </a:rPr>
              <a:t>“Then shall I see his face with pleasure, and he will say unto me: Come unto me, ye blessed, there is a place prepared for you in the mansions of my Father” (</a:t>
            </a:r>
            <a:r>
              <a:rPr lang="en-US" sz="2000" i="1" dirty="0" err="1">
                <a:solidFill>
                  <a:srgbClr val="FFFF00"/>
                </a:solidFill>
              </a:rPr>
              <a:t>Enos</a:t>
            </a:r>
            <a:r>
              <a:rPr lang="en-US" sz="2000" i="1" dirty="0">
                <a:solidFill>
                  <a:srgbClr val="FFFF00"/>
                </a:solidFill>
              </a:rPr>
              <a:t> 1:27). </a:t>
            </a:r>
            <a:endParaRPr lang="en-US" sz="1400" i="1" dirty="0">
              <a:solidFill>
                <a:srgbClr val="FFFF00"/>
              </a:solidFill>
            </a:endParaRPr>
          </a:p>
          <a:p>
            <a:pPr fontAlgn="base"/>
            <a:endParaRPr lang="en-US" sz="2000" b="1" i="1" dirty="0">
              <a:solidFill>
                <a:srgbClr val="FFFF00"/>
              </a:solidFill>
            </a:endParaRPr>
          </a:p>
        </p:txBody>
      </p:sp>
      <p:grpSp>
        <p:nvGrpSpPr>
          <p:cNvPr id="56" name="Group 55"/>
          <p:cNvGrpSpPr/>
          <p:nvPr/>
        </p:nvGrpSpPr>
        <p:grpSpPr>
          <a:xfrm>
            <a:off x="9635587" y="3681680"/>
            <a:ext cx="1600200" cy="3048000"/>
            <a:chOff x="2766723" y="381000"/>
            <a:chExt cx="2392211" cy="4800601"/>
          </a:xfrm>
        </p:grpSpPr>
        <p:sp>
          <p:nvSpPr>
            <p:cNvPr id="57" name="Oval 56"/>
            <p:cNvSpPr/>
            <p:nvPr/>
          </p:nvSpPr>
          <p:spPr>
            <a:xfrm rot="6128217">
              <a:off x="4106101" y="4700200"/>
              <a:ext cx="400412" cy="56239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4472555">
              <a:off x="3580311" y="4685175"/>
              <a:ext cx="366816" cy="59109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3143992" y="2278108"/>
              <a:ext cx="1810349" cy="2654978"/>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90"/>
            <p:cNvGrpSpPr/>
            <p:nvPr/>
          </p:nvGrpSpPr>
          <p:grpSpPr>
            <a:xfrm rot="10800000">
              <a:off x="3200400" y="4572000"/>
              <a:ext cx="1676400" cy="340500"/>
              <a:chOff x="5943600" y="143164"/>
              <a:chExt cx="2787072" cy="771236"/>
            </a:xfrm>
          </p:grpSpPr>
          <p:grpSp>
            <p:nvGrpSpPr>
              <p:cNvPr id="96" name="Group 122"/>
              <p:cNvGrpSpPr/>
              <p:nvPr/>
            </p:nvGrpSpPr>
            <p:grpSpPr>
              <a:xfrm>
                <a:off x="5943600" y="152400"/>
                <a:ext cx="1406236" cy="762000"/>
                <a:chOff x="5943600" y="152400"/>
                <a:chExt cx="1406236" cy="762000"/>
              </a:xfrm>
            </p:grpSpPr>
            <p:sp>
              <p:nvSpPr>
                <p:cNvPr id="103" name="Cross 102"/>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ross 103"/>
                <p:cNvSpPr/>
                <p:nvPr/>
              </p:nvSpPr>
              <p:spPr>
                <a:xfrm rot="5400000">
                  <a:off x="6664036"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123"/>
              <p:cNvGrpSpPr/>
              <p:nvPr/>
            </p:nvGrpSpPr>
            <p:grpSpPr>
              <a:xfrm>
                <a:off x="7370618" y="143164"/>
                <a:ext cx="1360054" cy="762000"/>
                <a:chOff x="5943600" y="152400"/>
                <a:chExt cx="1360054" cy="762000"/>
              </a:xfrm>
            </p:grpSpPr>
            <p:sp>
              <p:nvSpPr>
                <p:cNvPr id="101" name="Cross 100"/>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ross 101"/>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Quad Arrow Callout 97"/>
              <p:cNvSpPr/>
              <p:nvPr/>
            </p:nvSpPr>
            <p:spPr>
              <a:xfrm>
                <a:off x="6430818" y="288636"/>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Callout 98"/>
              <p:cNvSpPr/>
              <p:nvPr/>
            </p:nvSpPr>
            <p:spPr>
              <a:xfrm>
                <a:off x="7183582" y="284018"/>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Callout 99"/>
              <p:cNvSpPr/>
              <p:nvPr/>
            </p:nvSpPr>
            <p:spPr>
              <a:xfrm>
                <a:off x="7830127" y="274781"/>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Cloud 60"/>
            <p:cNvSpPr/>
            <p:nvPr/>
          </p:nvSpPr>
          <p:spPr>
            <a:xfrm>
              <a:off x="4114800" y="685800"/>
              <a:ext cx="712195" cy="116818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rot="19357175">
              <a:off x="3960459" y="381000"/>
              <a:ext cx="810514" cy="116818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p:cNvSpPr/>
            <p:nvPr/>
          </p:nvSpPr>
          <p:spPr>
            <a:xfrm rot="1400185">
              <a:off x="3093824" y="569953"/>
              <a:ext cx="810514" cy="116818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2901859">
              <a:off x="2932560" y="3057760"/>
              <a:ext cx="317729" cy="64940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20226769">
              <a:off x="4790779" y="3188530"/>
              <a:ext cx="347208" cy="51653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442139">
              <a:off x="3074752" y="2141618"/>
              <a:ext cx="613760" cy="1391083"/>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19893016">
              <a:off x="4337539" y="2189666"/>
              <a:ext cx="588035" cy="1391083"/>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21112561">
              <a:off x="4239923" y="2230039"/>
              <a:ext cx="479575" cy="2705279"/>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15844898">
              <a:off x="3426567" y="2091369"/>
              <a:ext cx="1116456" cy="1064968"/>
            </a:xfrm>
            <a:prstGeom prst="moon">
              <a:avLst>
                <a:gd name="adj" fmla="val 70972"/>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16400088">
              <a:off x="3463017" y="2367959"/>
              <a:ext cx="890127" cy="972907"/>
            </a:xfrm>
            <a:prstGeom prst="moon">
              <a:avLst>
                <a:gd name="adj" fmla="val 70972"/>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16400088">
              <a:off x="3668204" y="2153932"/>
              <a:ext cx="483021" cy="993355"/>
            </a:xfrm>
            <a:prstGeom prst="moon">
              <a:avLst>
                <a:gd name="adj" fmla="val 70972"/>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325531" y="790624"/>
              <a:ext cx="1322947" cy="178813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72"/>
            <p:cNvSpPr/>
            <p:nvPr/>
          </p:nvSpPr>
          <p:spPr>
            <a:xfrm rot="17055069">
              <a:off x="3495027" y="268976"/>
              <a:ext cx="812443" cy="116540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886200" y="533400"/>
              <a:ext cx="685800" cy="5334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276600" y="762000"/>
              <a:ext cx="457200" cy="3048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100"/>
            <p:cNvGrpSpPr/>
            <p:nvPr/>
          </p:nvGrpSpPr>
          <p:grpSpPr>
            <a:xfrm rot="12421300">
              <a:off x="2842969" y="3299193"/>
              <a:ext cx="570817" cy="212635"/>
              <a:chOff x="5943600" y="143164"/>
              <a:chExt cx="2787072" cy="771236"/>
            </a:xfrm>
          </p:grpSpPr>
          <p:grpSp>
            <p:nvGrpSpPr>
              <p:cNvPr id="87" name="Group 122"/>
              <p:cNvGrpSpPr/>
              <p:nvPr/>
            </p:nvGrpSpPr>
            <p:grpSpPr>
              <a:xfrm>
                <a:off x="5943600" y="152400"/>
                <a:ext cx="1406236" cy="762000"/>
                <a:chOff x="5943600" y="152400"/>
                <a:chExt cx="1406236" cy="762000"/>
              </a:xfrm>
            </p:grpSpPr>
            <p:sp>
              <p:nvSpPr>
                <p:cNvPr id="94" name="Cross 93"/>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ross 94"/>
                <p:cNvSpPr/>
                <p:nvPr/>
              </p:nvSpPr>
              <p:spPr>
                <a:xfrm rot="5400000">
                  <a:off x="6664036"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123"/>
              <p:cNvGrpSpPr/>
              <p:nvPr/>
            </p:nvGrpSpPr>
            <p:grpSpPr>
              <a:xfrm>
                <a:off x="7370618" y="143164"/>
                <a:ext cx="1360054" cy="762000"/>
                <a:chOff x="5943600" y="152400"/>
                <a:chExt cx="1360054" cy="762000"/>
              </a:xfrm>
            </p:grpSpPr>
            <p:sp>
              <p:nvSpPr>
                <p:cNvPr id="92" name="Cross 91"/>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ross 92"/>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Quad Arrow Callout 88"/>
              <p:cNvSpPr/>
              <p:nvPr/>
            </p:nvSpPr>
            <p:spPr>
              <a:xfrm>
                <a:off x="6430818" y="288636"/>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Callout 89"/>
              <p:cNvSpPr/>
              <p:nvPr/>
            </p:nvSpPr>
            <p:spPr>
              <a:xfrm>
                <a:off x="7183582" y="284018"/>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7830127" y="274781"/>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10"/>
            <p:cNvGrpSpPr/>
            <p:nvPr/>
          </p:nvGrpSpPr>
          <p:grpSpPr>
            <a:xfrm rot="9204448">
              <a:off x="4640700" y="3295249"/>
              <a:ext cx="518234" cy="230860"/>
              <a:chOff x="5943600" y="143164"/>
              <a:chExt cx="2787072" cy="771236"/>
            </a:xfrm>
          </p:grpSpPr>
          <p:grpSp>
            <p:nvGrpSpPr>
              <p:cNvPr id="78" name="Group 122"/>
              <p:cNvGrpSpPr/>
              <p:nvPr/>
            </p:nvGrpSpPr>
            <p:grpSpPr>
              <a:xfrm>
                <a:off x="5943600" y="152400"/>
                <a:ext cx="1406236" cy="762000"/>
                <a:chOff x="5943600" y="152400"/>
                <a:chExt cx="1406236" cy="762000"/>
              </a:xfrm>
            </p:grpSpPr>
            <p:sp>
              <p:nvSpPr>
                <p:cNvPr id="85" name="Cross 84"/>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ross 85"/>
                <p:cNvSpPr/>
                <p:nvPr/>
              </p:nvSpPr>
              <p:spPr>
                <a:xfrm rot="5400000">
                  <a:off x="6664036"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123"/>
              <p:cNvGrpSpPr/>
              <p:nvPr/>
            </p:nvGrpSpPr>
            <p:grpSpPr>
              <a:xfrm>
                <a:off x="7370618" y="143164"/>
                <a:ext cx="1360054" cy="762000"/>
                <a:chOff x="5943600" y="152400"/>
                <a:chExt cx="1360054" cy="762000"/>
              </a:xfrm>
            </p:grpSpPr>
            <p:sp>
              <p:nvSpPr>
                <p:cNvPr id="83" name="Cross 82"/>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ross 83"/>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Quad Arrow Callout 79"/>
              <p:cNvSpPr/>
              <p:nvPr/>
            </p:nvSpPr>
            <p:spPr>
              <a:xfrm>
                <a:off x="6430818" y="288636"/>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Callout 80"/>
              <p:cNvSpPr/>
              <p:nvPr/>
            </p:nvSpPr>
            <p:spPr>
              <a:xfrm>
                <a:off x="7183582" y="284018"/>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Quad Arrow Callout 81"/>
              <p:cNvSpPr/>
              <p:nvPr/>
            </p:nvSpPr>
            <p:spPr>
              <a:xfrm>
                <a:off x="7830127" y="274781"/>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37"/>
          <p:cNvGrpSpPr/>
          <p:nvPr/>
        </p:nvGrpSpPr>
        <p:grpSpPr>
          <a:xfrm>
            <a:off x="3987188" y="5077435"/>
            <a:ext cx="983673" cy="1161473"/>
            <a:chOff x="152400" y="381000"/>
            <a:chExt cx="3849028" cy="5410199"/>
          </a:xfrm>
        </p:grpSpPr>
        <p:grpSp>
          <p:nvGrpSpPr>
            <p:cNvPr id="106" name="Group 1"/>
            <p:cNvGrpSpPr/>
            <p:nvPr/>
          </p:nvGrpSpPr>
          <p:grpSpPr>
            <a:xfrm>
              <a:off x="533400" y="381000"/>
              <a:ext cx="3468028" cy="5410199"/>
              <a:chOff x="357468" y="1120587"/>
              <a:chExt cx="2788222" cy="4572001"/>
            </a:xfrm>
          </p:grpSpPr>
          <p:grpSp>
            <p:nvGrpSpPr>
              <p:cNvPr id="111" name="Group 13"/>
              <p:cNvGrpSpPr/>
              <p:nvPr/>
            </p:nvGrpSpPr>
            <p:grpSpPr>
              <a:xfrm>
                <a:off x="357468" y="1120587"/>
                <a:ext cx="2788222" cy="4572001"/>
                <a:chOff x="1066800" y="1066799"/>
                <a:chExt cx="2230577" cy="3352801"/>
              </a:xfrm>
            </p:grpSpPr>
            <p:sp>
              <p:nvSpPr>
                <p:cNvPr id="113" name="Rounded Rectangle 112"/>
                <p:cNvSpPr/>
                <p:nvPr/>
              </p:nvSpPr>
              <p:spPr>
                <a:xfrm>
                  <a:off x="1066800" y="12954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2"/>
                <p:cNvSpPr/>
                <p:nvPr/>
              </p:nvSpPr>
              <p:spPr>
                <a:xfrm>
                  <a:off x="1143000" y="12192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3"/>
                <p:cNvSpPr/>
                <p:nvPr/>
              </p:nvSpPr>
              <p:spPr>
                <a:xfrm>
                  <a:off x="1219200" y="11430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4"/>
                <p:cNvSpPr/>
                <p:nvPr/>
              </p:nvSpPr>
              <p:spPr>
                <a:xfrm>
                  <a:off x="1316177" y="1066799"/>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TextBox 111"/>
              <p:cNvSpPr txBox="1"/>
              <p:nvPr/>
            </p:nvSpPr>
            <p:spPr>
              <a:xfrm>
                <a:off x="1102764" y="2163752"/>
                <a:ext cx="1676397" cy="2362475"/>
              </a:xfrm>
              <a:prstGeom prst="rect">
                <a:avLst/>
              </a:prstGeom>
              <a:noFill/>
            </p:spPr>
            <p:txBody>
              <a:bodyPr wrap="square" rtlCol="0">
                <a:spAutoFit/>
              </a:bodyPr>
              <a:lstStyle/>
              <a:p>
                <a:pPr algn="ctr"/>
                <a:r>
                  <a:rPr lang="en-US" sz="1100" b="1" dirty="0">
                    <a:solidFill>
                      <a:schemeClr val="bg2">
                        <a:lumMod val="25000"/>
                      </a:schemeClr>
                    </a:solidFill>
                    <a:latin typeface="Tempus Sans ITC" pitchFamily="82" charset="0"/>
                  </a:rPr>
                  <a:t>The Small Plates</a:t>
                </a:r>
              </a:p>
            </p:txBody>
          </p:sp>
        </p:grpSp>
        <p:sp>
          <p:nvSpPr>
            <p:cNvPr id="107" name="Chevron 106"/>
            <p:cNvSpPr/>
            <p:nvPr/>
          </p:nvSpPr>
          <p:spPr>
            <a:xfrm rot="10800000">
              <a:off x="152400" y="1143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Chevron 107"/>
            <p:cNvSpPr/>
            <p:nvPr/>
          </p:nvSpPr>
          <p:spPr>
            <a:xfrm rot="10800000">
              <a:off x="152400" y="2286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Chevron 108"/>
            <p:cNvSpPr/>
            <p:nvPr/>
          </p:nvSpPr>
          <p:spPr>
            <a:xfrm rot="10800000">
              <a:off x="152400" y="3429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Rectangle 109"/>
            <p:cNvSpPr/>
            <p:nvPr/>
          </p:nvSpPr>
          <p:spPr>
            <a:xfrm>
              <a:off x="685800" y="914400"/>
              <a:ext cx="228600" cy="41910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p:cNvSpPr txBox="1"/>
          <p:nvPr/>
        </p:nvSpPr>
        <p:spPr>
          <a:xfrm>
            <a:off x="4763814" y="3573517"/>
            <a:ext cx="3949262" cy="1015663"/>
          </a:xfrm>
          <a:prstGeom prst="rect">
            <a:avLst/>
          </a:prstGeom>
          <a:noFill/>
        </p:spPr>
        <p:txBody>
          <a:bodyPr wrap="square" rtlCol="0">
            <a:spAutoFit/>
          </a:bodyPr>
          <a:lstStyle/>
          <a:p>
            <a:pPr fontAlgn="base"/>
            <a:r>
              <a:rPr lang="en-US" sz="2000" dirty="0">
                <a:solidFill>
                  <a:schemeClr val="bg1"/>
                </a:solidFill>
              </a:rPr>
              <a:t>Before his death, </a:t>
            </a:r>
            <a:r>
              <a:rPr lang="en-US" sz="2000" dirty="0" err="1">
                <a:solidFill>
                  <a:schemeClr val="bg1"/>
                </a:solidFill>
              </a:rPr>
              <a:t>Enos</a:t>
            </a:r>
            <a:r>
              <a:rPr lang="en-US" sz="2000" dirty="0">
                <a:solidFill>
                  <a:schemeClr val="bg1"/>
                </a:solidFill>
              </a:rPr>
              <a:t> passed the small plates of Nephi to his son </a:t>
            </a:r>
            <a:r>
              <a:rPr lang="en-US" sz="2000" dirty="0" err="1">
                <a:solidFill>
                  <a:schemeClr val="bg1"/>
                </a:solidFill>
              </a:rPr>
              <a:t>Jarom</a:t>
            </a:r>
            <a:r>
              <a:rPr lang="en-US" sz="2000" dirty="0">
                <a:solidFill>
                  <a:schemeClr val="bg1"/>
                </a:solidFill>
              </a:rPr>
              <a:t> </a:t>
            </a:r>
            <a:r>
              <a:rPr lang="en-US" sz="1400" dirty="0">
                <a:solidFill>
                  <a:schemeClr val="bg1"/>
                </a:solidFill>
              </a:rPr>
              <a:t>(</a:t>
            </a:r>
            <a:r>
              <a:rPr lang="en-US" sz="1400" dirty="0" err="1">
                <a:solidFill>
                  <a:schemeClr val="bg1"/>
                </a:solidFill>
              </a:rPr>
              <a:t>Jarom</a:t>
            </a:r>
            <a:r>
              <a:rPr lang="en-US" sz="1400" dirty="0">
                <a:solidFill>
                  <a:schemeClr val="bg1"/>
                </a:solidFill>
              </a:rPr>
              <a:t> 1:1).</a:t>
            </a:r>
            <a:endParaRPr lang="en-US" sz="1400" dirty="0">
              <a:solidFill>
                <a:srgbClr val="FFFF00"/>
              </a:solidFill>
            </a:endParaRPr>
          </a:p>
        </p:txBody>
      </p:sp>
    </p:spTree>
    <p:extLst>
      <p:ext uri="{BB962C8B-B14F-4D97-AF65-F5344CB8AC3E}">
        <p14:creationId xmlns:p14="http://schemas.microsoft.com/office/powerpoint/2010/main" val="326186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7">
                                            <p:txEl>
                                              <p:pRg st="0" end="0"/>
                                            </p:txEl>
                                          </p:spTgt>
                                        </p:tgtEl>
                                        <p:attrNameLst>
                                          <p:attrName>style.visibility</p:attrName>
                                        </p:attrNameLst>
                                      </p:cBhvr>
                                      <p:to>
                                        <p:strVal val="visible"/>
                                      </p:to>
                                    </p:set>
                                  </p:childTnLst>
                                </p:cTn>
                              </p:par>
                              <p:par>
                                <p:cTn id="27" presetID="0" presetClass="path" presetSubtype="0" accel="50000" decel="50000" fill="hold" nodeType="withEffect">
                                  <p:stCondLst>
                                    <p:cond delay="0"/>
                                  </p:stCondLst>
                                  <p:childTnLst>
                                    <p:animMotion origin="layout" path="M 2.29167E-6 0 C 0.01523 -0.00301 0.02851 -0.01921 0.04336 -0.02269 C 0.04844 -0.02708 0.05377 -0.02917 0.0595 -0.03218 C 0.06367 -0.03426 0.06627 -0.03727 0.0707 -0.03889 C 0.07656 -0.04676 0.08528 -0.05 0.09284 -0.0537 C 0.10195 -0.06273 0.11367 -0.06667 0.12435 -0.0713 C 0.12929 -0.07593 0.13541 -0.07963 0.14153 -0.08194 C 0.14961 -0.08958 0.16107 -0.09051 0.1707 -0.09144 C 0.17448 -0.09398 0.1776 -0.09583 0.18177 -0.09676 C 0.18581 -0.09769 0.19388 -0.09954 0.19388 -0.09931 C 0.2276 -0.09907 0.26133 -0.09907 0.29492 -0.09815 C 0.30052 -0.09792 0.30885 -0.09537 0.31419 -0.09421 C 0.31927 -0.09306 0.32929 -0.09005 0.32929 -0.08981 C 0.34062 -0.08287 0.35456 -0.08171 0.36666 -0.08079 C 0.37252 -0.0787 0.37656 -0.07755 0.38281 -0.07662 C 0.39153 -0.07269 0.40208 -0.07106 0.41107 -0.06991 C 0.42031 -0.06574 0.4151 -0.06736 0.42721 -0.06597 C 0.43008 -0.06505 0.43268 -0.06412 0.43541 -0.06319 C 0.43685 -0.06273 0.43945 -0.06181 0.43945 -0.06157 C 0.44674 -0.05556 0.45586 -0.05347 0.46367 -0.04838 C 0.47135 -0.04329 0.47656 -0.03866 0.48489 -0.03495 C 0.48594 -0.03356 0.48698 -0.03241 0.48789 -0.03079 C 0.48945 -0.02824 0.49206 -0.02269 0.49206 -0.02245 C 0.49388 -0.01435 0.49544 -0.00602 0.50104 -0.00116 C 0.50208 0.00278 0.50364 0.00579 0.50508 0.00949 " pathEditMode="relative" rAng="0" ptsTypes="AAAAAAAAAAAAAAAAAAAAAAAAA">
                                      <p:cBhvr>
                                        <p:cTn id="28" dur="2000" fill="hold"/>
                                        <p:tgtEl>
                                          <p:spTgt spid="105"/>
                                        </p:tgtEl>
                                        <p:attrNameLst>
                                          <p:attrName>ppt_x</p:attrName>
                                          <p:attrName>ppt_y</p:attrName>
                                        </p:attrNameLst>
                                      </p:cBhvr>
                                      <p:rCtr x="25247" y="-4514"/>
                                    </p:animMotion>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BFC71D-8902-4632-8059-1906497BF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8732"/>
          </a:xfrm>
          <a:prstGeom prst="rect">
            <a:avLst/>
          </a:prstGeom>
        </p:spPr>
      </p:pic>
      <p:sp>
        <p:nvSpPr>
          <p:cNvPr id="2" name="TextBox 1"/>
          <p:cNvSpPr txBox="1"/>
          <p:nvPr/>
        </p:nvSpPr>
        <p:spPr>
          <a:xfrm>
            <a:off x="234696" y="0"/>
            <a:ext cx="6193536" cy="4708981"/>
          </a:xfrm>
          <a:prstGeom prst="rect">
            <a:avLst/>
          </a:prstGeom>
          <a:noFill/>
        </p:spPr>
        <p:txBody>
          <a:bodyPr wrap="square" rtlCol="0">
            <a:spAutoFit/>
          </a:bodyPr>
          <a:lstStyle/>
          <a:p>
            <a:r>
              <a:rPr lang="en-US" sz="2000" dirty="0">
                <a:solidFill>
                  <a:schemeClr val="bg1"/>
                </a:solidFill>
              </a:rPr>
              <a:t>Sources:</a:t>
            </a:r>
          </a:p>
          <a:p>
            <a:endParaRPr lang="en-US" sz="2000" dirty="0">
              <a:solidFill>
                <a:schemeClr val="bg1"/>
              </a:solidFill>
            </a:endParaRPr>
          </a:p>
          <a:p>
            <a:r>
              <a:rPr lang="en-US" sz="2000" i="1" dirty="0">
                <a:solidFill>
                  <a:schemeClr val="bg1"/>
                </a:solidFill>
              </a:rPr>
              <a:t>Book of Mormon Student Manual</a:t>
            </a:r>
            <a:r>
              <a:rPr lang="en-US" sz="2000" dirty="0">
                <a:solidFill>
                  <a:schemeClr val="bg1"/>
                </a:solidFill>
              </a:rPr>
              <a:t>, (2009), 130–35</a:t>
            </a:r>
          </a:p>
          <a:p>
            <a:endParaRPr lang="en-US" sz="2000" dirty="0">
              <a:solidFill>
                <a:schemeClr val="bg1"/>
              </a:solidFill>
            </a:endParaRPr>
          </a:p>
          <a:p>
            <a:r>
              <a:rPr lang="en-US" sz="2000" dirty="0">
                <a:solidFill>
                  <a:schemeClr val="bg1"/>
                </a:solidFill>
              </a:rPr>
              <a:t>Spencer W. Kimball </a:t>
            </a:r>
            <a:r>
              <a:rPr lang="en-US" sz="2000" i="1" dirty="0">
                <a:solidFill>
                  <a:schemeClr val="bg1"/>
                </a:solidFill>
              </a:rPr>
              <a:t>Pray Always </a:t>
            </a:r>
            <a:r>
              <a:rPr lang="en-US" sz="2000" dirty="0">
                <a:solidFill>
                  <a:schemeClr val="bg1"/>
                </a:solidFill>
              </a:rPr>
              <a:t> </a:t>
            </a:r>
            <a:r>
              <a:rPr lang="en-US" sz="2000" i="1" dirty="0">
                <a:solidFill>
                  <a:schemeClr val="bg1"/>
                </a:solidFill>
              </a:rPr>
              <a:t>Ensign,</a:t>
            </a:r>
            <a:r>
              <a:rPr lang="en-US" sz="2000" dirty="0">
                <a:solidFill>
                  <a:schemeClr val="bg1"/>
                </a:solidFill>
              </a:rPr>
              <a:t> Oct. 1981, 6.</a:t>
            </a:r>
          </a:p>
          <a:p>
            <a:endParaRPr lang="en-US" sz="2000" dirty="0">
              <a:solidFill>
                <a:schemeClr val="bg1"/>
              </a:solidFill>
            </a:endParaRPr>
          </a:p>
          <a:p>
            <a:r>
              <a:rPr lang="en-US" sz="2000" dirty="0">
                <a:solidFill>
                  <a:schemeClr val="bg1"/>
                </a:solidFill>
              </a:rPr>
              <a:t>Dieter F. Uchtdorf, “Point of Safe Return,”</a:t>
            </a:r>
            <a:r>
              <a:rPr lang="en-US" sz="2000" i="1" dirty="0">
                <a:solidFill>
                  <a:schemeClr val="bg1"/>
                </a:solidFill>
              </a:rPr>
              <a:t> Ensign</a:t>
            </a:r>
            <a:r>
              <a:rPr lang="en-US" sz="2000" dirty="0">
                <a:solidFill>
                  <a:schemeClr val="bg1"/>
                </a:solidFill>
              </a:rPr>
              <a:t> or </a:t>
            </a:r>
            <a:r>
              <a:rPr lang="en-US" sz="2000" i="1" dirty="0">
                <a:solidFill>
                  <a:schemeClr val="bg1"/>
                </a:solidFill>
              </a:rPr>
              <a:t>Liahona,</a:t>
            </a:r>
            <a:r>
              <a:rPr lang="en-US" sz="2000" dirty="0">
                <a:solidFill>
                  <a:schemeClr val="bg1"/>
                </a:solidFill>
              </a:rPr>
              <a:t> May 2007, 101).</a:t>
            </a:r>
          </a:p>
          <a:p>
            <a:endParaRPr lang="en-US" sz="2000" dirty="0">
              <a:solidFill>
                <a:schemeClr val="bg1"/>
              </a:solidFill>
            </a:endParaRPr>
          </a:p>
          <a:p>
            <a:r>
              <a:rPr lang="en-US" sz="2000" dirty="0">
                <a:solidFill>
                  <a:schemeClr val="bg1"/>
                </a:solidFill>
              </a:rPr>
              <a:t>Joseph Fielding </a:t>
            </a:r>
            <a:r>
              <a:rPr lang="en-US" sz="2000" dirty="0" err="1">
                <a:solidFill>
                  <a:schemeClr val="bg1"/>
                </a:solidFill>
              </a:rPr>
              <a:t>McConkie</a:t>
            </a:r>
            <a:r>
              <a:rPr lang="en-US" sz="2000" dirty="0">
                <a:solidFill>
                  <a:schemeClr val="bg1"/>
                </a:solidFill>
              </a:rPr>
              <a:t> and Robert L. Millet Doctrinal Commentary on the Book of Mormon Vol. 2 pg. 98-99</a:t>
            </a:r>
          </a:p>
          <a:p>
            <a:endParaRPr lang="en-US" sz="2000" dirty="0">
              <a:solidFill>
                <a:schemeClr val="bg1"/>
              </a:solidFill>
            </a:endParaRPr>
          </a:p>
          <a:p>
            <a:r>
              <a:rPr lang="en-US" sz="2000" i="1" dirty="0">
                <a:solidFill>
                  <a:schemeClr val="bg1"/>
                </a:solidFill>
              </a:rPr>
              <a:t>The Teachings of Howard W. Hunter,</a:t>
            </a:r>
            <a:r>
              <a:rPr lang="en-US" sz="2000" dirty="0">
                <a:solidFill>
                  <a:schemeClr val="bg1"/>
                </a:solidFill>
              </a:rPr>
              <a:t> ed. Clyde J. Williams [1997], 248–49).</a:t>
            </a:r>
          </a:p>
          <a:p>
            <a:endParaRPr lang="en-US" sz="2000" dirty="0">
              <a:solidFill>
                <a:schemeClr val="bg1"/>
              </a:solidFill>
            </a:endParaRPr>
          </a:p>
        </p:txBody>
      </p:sp>
      <p:pic>
        <p:nvPicPr>
          <p:cNvPr id="27" name="Picture 26">
            <a:extLst>
              <a:ext uri="{FF2B5EF4-FFF2-40B4-BE49-F238E27FC236}">
                <a16:creationId xmlns:a16="http://schemas.microsoft.com/office/drawing/2014/main" id="{DC2DF53E-6FE8-465B-B10D-CB9DD29F1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8856" y="1417892"/>
            <a:ext cx="4802314" cy="2887700"/>
          </a:xfrm>
          <a:prstGeom prst="rect">
            <a:avLst/>
          </a:prstGeom>
        </p:spPr>
      </p:pic>
      <p:sp>
        <p:nvSpPr>
          <p:cNvPr id="28" name="Footer Placeholder 14">
            <a:extLst>
              <a:ext uri="{FF2B5EF4-FFF2-40B4-BE49-F238E27FC236}">
                <a16:creationId xmlns:a16="http://schemas.microsoft.com/office/drawing/2014/main" id="{170FCFBF-9FF4-472F-B165-CBEA29A77620}"/>
              </a:ext>
            </a:extLst>
          </p:cNvPr>
          <p:cNvSpPr>
            <a:spLocks noGrp="1"/>
          </p:cNvSpPr>
          <p:nvPr/>
        </p:nvSpPr>
        <p:spPr>
          <a:xfrm>
            <a:off x="124377" y="636454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39131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4F78E8-7BF9-C9F1-6FBE-CA41D9FF82FA}"/>
              </a:ext>
            </a:extLst>
          </p:cNvPr>
          <p:cNvSpPr txBox="1"/>
          <p:nvPr/>
        </p:nvSpPr>
        <p:spPr>
          <a:xfrm>
            <a:off x="0" y="0"/>
            <a:ext cx="6097772" cy="2246769"/>
          </a:xfrm>
          <a:prstGeom prst="rect">
            <a:avLst/>
          </a:prstGeom>
          <a:noFill/>
          <a:ln>
            <a:solidFill>
              <a:schemeClr val="tx1"/>
            </a:solidFill>
          </a:ln>
        </p:spPr>
        <p:txBody>
          <a:bodyPr wrap="square">
            <a:spAutoFit/>
          </a:bodyPr>
          <a:lstStyle/>
          <a:p>
            <a:r>
              <a:rPr lang="en-US" sz="1400" b="1" i="0" dirty="0">
                <a:solidFill>
                  <a:srgbClr val="212225"/>
                </a:solidFill>
                <a:effectLst/>
              </a:rPr>
              <a:t>Faith </a:t>
            </a:r>
            <a:r>
              <a:rPr lang="en-US" sz="1400" b="0" i="0" dirty="0">
                <a:solidFill>
                  <a:srgbClr val="212225"/>
                </a:solidFill>
                <a:effectLst/>
              </a:rPr>
              <a:t>in the Lord is trust in the Lord. We cannot have true faith in the Lord without also having complete trust in the Lord’s will and in the Lord’s timing. As a result, no matter how strong our faith is, it cannot produce a result contrary to the will of Him in whom we have faith. Remember that when your prayers do not seem to be answered in the way or at the time you desire. The exercise of faith in the Lord Jesus Christ is always subject to the order of heaven, to the goodness and will and wisdom and timing of the Lord. When we have that kind of faith and trust in the Lord, we have true security and serenity in our lives. (Dallin H. Oaks, “</a:t>
            </a:r>
            <a:r>
              <a:rPr lang="en-US" sz="1400" b="0" i="0" u="none" strike="noStrike" dirty="0">
                <a:effectLst/>
              </a:rPr>
              <a:t>The Atonement and Faith</a:t>
            </a:r>
            <a:r>
              <a:rPr lang="en-US" sz="1400" b="0" i="0" dirty="0">
                <a:solidFill>
                  <a:srgbClr val="212225"/>
                </a:solidFill>
                <a:effectLst/>
              </a:rPr>
              <a:t>” [address given at the seminar for new mission presidents, June 2001])</a:t>
            </a:r>
            <a:endParaRPr lang="en-US" sz="1400" dirty="0"/>
          </a:p>
        </p:txBody>
      </p:sp>
      <p:sp>
        <p:nvSpPr>
          <p:cNvPr id="5" name="TextBox 4">
            <a:extLst>
              <a:ext uri="{FF2B5EF4-FFF2-40B4-BE49-F238E27FC236}">
                <a16:creationId xmlns:a16="http://schemas.microsoft.com/office/drawing/2014/main" id="{A860DBF7-4935-DDDD-5186-5A32055D98D7}"/>
              </a:ext>
            </a:extLst>
          </p:cNvPr>
          <p:cNvSpPr txBox="1"/>
          <p:nvPr/>
        </p:nvSpPr>
        <p:spPr>
          <a:xfrm>
            <a:off x="-1772" y="2246769"/>
            <a:ext cx="6097772" cy="2246769"/>
          </a:xfrm>
          <a:prstGeom prst="rect">
            <a:avLst/>
          </a:prstGeom>
          <a:noFill/>
          <a:ln>
            <a:solidFill>
              <a:schemeClr val="tx1"/>
            </a:solidFill>
          </a:ln>
        </p:spPr>
        <p:txBody>
          <a:bodyPr wrap="square">
            <a:spAutoFit/>
          </a:bodyPr>
          <a:lstStyle/>
          <a:p>
            <a:pPr algn="l" fontAlgn="base"/>
            <a:r>
              <a:rPr lang="en-US" sz="1400" b="1" i="0" dirty="0">
                <a:solidFill>
                  <a:srgbClr val="212225"/>
                </a:solidFill>
                <a:effectLst/>
              </a:rPr>
              <a:t>The object of our prayers </a:t>
            </a:r>
            <a:r>
              <a:rPr lang="en-US" sz="1400" b="0" i="0" dirty="0">
                <a:solidFill>
                  <a:srgbClr val="212225"/>
                </a:solidFill>
                <a:effectLst/>
              </a:rPr>
              <a:t>should not be to present a wish list or a series of requests but to secure for ourselves and for others blessings that God is eager to bestow, according to His will and timing. Every sincere prayer is heard and answered by our Heavenly Father, but the answers we receive may not be what we expect or come to us when we want or in the way we anticipate. …</a:t>
            </a:r>
          </a:p>
          <a:p>
            <a:pPr algn="l" fontAlgn="base"/>
            <a:r>
              <a:rPr lang="en-US" sz="1400" b="0" i="0" dirty="0">
                <a:solidFill>
                  <a:srgbClr val="212225"/>
                </a:solidFill>
                <a:effectLst/>
              </a:rPr>
              <a:t>Prayer is a privilege and the soul’s sincere desire. We can move beyond routine and “checklist” prayers and engage in meaningful prayer as we appropriately ask in faith and act, as we patiently persevere through the trial of our faith, and as we humbly acknowledge and accept “not my will, but Thine, be done.” (David A. Bednar, “</a:t>
            </a:r>
            <a:r>
              <a:rPr lang="en-US" sz="1400" b="0" i="0" u="none" strike="noStrike" dirty="0">
                <a:solidFill>
                  <a:srgbClr val="212225"/>
                </a:solidFill>
                <a:effectLst/>
              </a:rPr>
              <a:t>Ask in Faith</a:t>
            </a:r>
            <a:r>
              <a:rPr lang="en-US" sz="1400" b="0" i="0" dirty="0">
                <a:solidFill>
                  <a:srgbClr val="212225"/>
                </a:solidFill>
                <a:effectLst/>
              </a:rPr>
              <a:t>,” </a:t>
            </a:r>
            <a:r>
              <a:rPr lang="en-US" sz="1400" b="0" i="1" dirty="0">
                <a:solidFill>
                  <a:srgbClr val="212225"/>
                </a:solidFill>
                <a:effectLst/>
              </a:rPr>
              <a:t>Ensign</a:t>
            </a:r>
            <a:r>
              <a:rPr lang="en-US" sz="1400" b="0" i="0" dirty="0">
                <a:solidFill>
                  <a:srgbClr val="212225"/>
                </a:solidFill>
                <a:effectLst/>
              </a:rPr>
              <a:t> or </a:t>
            </a:r>
            <a:r>
              <a:rPr lang="en-US" sz="1400" b="0" i="1" dirty="0">
                <a:solidFill>
                  <a:srgbClr val="212225"/>
                </a:solidFill>
                <a:effectLst/>
              </a:rPr>
              <a:t>Liahona</a:t>
            </a:r>
            <a:r>
              <a:rPr lang="en-US" sz="1400" b="0" i="0" dirty="0">
                <a:solidFill>
                  <a:srgbClr val="212225"/>
                </a:solidFill>
                <a:effectLst/>
              </a:rPr>
              <a:t>, May 2008, 97)</a:t>
            </a:r>
          </a:p>
        </p:txBody>
      </p:sp>
    </p:spTree>
    <p:extLst>
      <p:ext uri="{BB962C8B-B14F-4D97-AF65-F5344CB8AC3E}">
        <p14:creationId xmlns:p14="http://schemas.microsoft.com/office/powerpoint/2010/main" val="3142664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EF1EA6C3-ABEA-453E-80A4-D06D88BBA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8732"/>
          </a:xfrm>
          <a:prstGeom prst="rect">
            <a:avLst/>
          </a:prstGeom>
        </p:spPr>
      </p:pic>
      <p:sp>
        <p:nvSpPr>
          <p:cNvPr id="3" name="TextBox 2"/>
          <p:cNvSpPr txBox="1"/>
          <p:nvPr/>
        </p:nvSpPr>
        <p:spPr>
          <a:xfrm>
            <a:off x="365760" y="1146048"/>
            <a:ext cx="8071104" cy="5078313"/>
          </a:xfrm>
          <a:prstGeom prst="rect">
            <a:avLst/>
          </a:prstGeom>
          <a:noFill/>
        </p:spPr>
        <p:txBody>
          <a:bodyPr wrap="square" rtlCol="0">
            <a:spAutoFit/>
          </a:bodyPr>
          <a:lstStyle/>
          <a:p>
            <a:r>
              <a:rPr lang="en-US" dirty="0">
                <a:solidFill>
                  <a:schemeClr val="bg1"/>
                </a:solidFill>
              </a:rPr>
              <a:t>He was the grandson of Sariah and Lehi,  and the son of Jacob</a:t>
            </a:r>
          </a:p>
          <a:p>
            <a:endParaRPr lang="en-US" dirty="0">
              <a:solidFill>
                <a:schemeClr val="bg1"/>
              </a:solidFill>
            </a:endParaRPr>
          </a:p>
          <a:p>
            <a:r>
              <a:rPr lang="en-US" dirty="0">
                <a:solidFill>
                  <a:schemeClr val="bg1"/>
                </a:solidFill>
              </a:rPr>
              <a:t>He was a nephew of Nephi</a:t>
            </a:r>
          </a:p>
          <a:p>
            <a:endParaRPr lang="en-US" dirty="0">
              <a:solidFill>
                <a:schemeClr val="bg1"/>
              </a:solidFill>
            </a:endParaRPr>
          </a:p>
          <a:p>
            <a:r>
              <a:rPr lang="en-US" dirty="0">
                <a:solidFill>
                  <a:schemeClr val="bg1"/>
                </a:solidFill>
              </a:rPr>
              <a:t>He lived about 544 to 421 BC</a:t>
            </a:r>
          </a:p>
          <a:p>
            <a:endParaRPr lang="en-US" dirty="0">
              <a:solidFill>
                <a:schemeClr val="bg1"/>
              </a:solidFill>
            </a:endParaRPr>
          </a:p>
          <a:p>
            <a:r>
              <a:rPr lang="en-US" dirty="0">
                <a:solidFill>
                  <a:schemeClr val="bg1"/>
                </a:solidFill>
              </a:rPr>
              <a:t>He was a Nephite</a:t>
            </a:r>
          </a:p>
          <a:p>
            <a:endParaRPr lang="en-US" dirty="0">
              <a:solidFill>
                <a:schemeClr val="bg1"/>
              </a:solidFill>
            </a:endParaRPr>
          </a:p>
          <a:p>
            <a:r>
              <a:rPr lang="en-US" dirty="0">
                <a:solidFill>
                  <a:schemeClr val="bg1"/>
                </a:solidFill>
              </a:rPr>
              <a:t>He kept the records handed down to him by Jacob</a:t>
            </a:r>
          </a:p>
          <a:p>
            <a:endParaRPr lang="en-US" dirty="0">
              <a:solidFill>
                <a:schemeClr val="bg1"/>
              </a:solidFill>
            </a:endParaRPr>
          </a:p>
          <a:p>
            <a:r>
              <a:rPr lang="en-US" dirty="0">
                <a:solidFill>
                  <a:schemeClr val="bg1"/>
                </a:solidFill>
              </a:rPr>
              <a:t>He demonstrated an important lesson on prayer, repentance, and revelation</a:t>
            </a:r>
          </a:p>
          <a:p>
            <a:endParaRPr lang="en-US" dirty="0">
              <a:solidFill>
                <a:schemeClr val="bg1"/>
              </a:solidFill>
            </a:endParaRPr>
          </a:p>
          <a:p>
            <a:r>
              <a:rPr lang="en-US" dirty="0">
                <a:solidFill>
                  <a:schemeClr val="bg1"/>
                </a:solidFill>
              </a:rPr>
              <a:t>He heard the voice of the Lord</a:t>
            </a:r>
          </a:p>
          <a:p>
            <a:endParaRPr lang="en-US" dirty="0">
              <a:solidFill>
                <a:schemeClr val="bg1"/>
              </a:solidFill>
            </a:endParaRPr>
          </a:p>
          <a:p>
            <a:r>
              <a:rPr lang="en-US" dirty="0">
                <a:solidFill>
                  <a:schemeClr val="bg1"/>
                </a:solidFill>
              </a:rPr>
              <a:t>He prayed earnestly for his brethren the Lamanites and the Nephites</a:t>
            </a:r>
          </a:p>
          <a:p>
            <a:endParaRPr lang="en-US" dirty="0">
              <a:solidFill>
                <a:schemeClr val="bg1"/>
              </a:solidFill>
            </a:endParaRPr>
          </a:p>
          <a:p>
            <a:r>
              <a:rPr lang="en-US" dirty="0">
                <a:solidFill>
                  <a:schemeClr val="bg1"/>
                </a:solidFill>
              </a:rPr>
              <a:t>The Book of Enos is the first to describe in detail the apostate condition of the descendants of Laman and Lemuel (see Enos 1:20). </a:t>
            </a:r>
          </a:p>
        </p:txBody>
      </p:sp>
      <p:sp>
        <p:nvSpPr>
          <p:cNvPr id="4" name="TextBox 3"/>
          <p:cNvSpPr txBox="1"/>
          <p:nvPr/>
        </p:nvSpPr>
        <p:spPr>
          <a:xfrm>
            <a:off x="1514856" y="0"/>
            <a:ext cx="9144000" cy="707886"/>
          </a:xfrm>
          <a:prstGeom prst="rect">
            <a:avLst/>
          </a:prstGeom>
          <a:noFill/>
        </p:spPr>
        <p:txBody>
          <a:bodyPr wrap="square" rtlCol="0">
            <a:spAutoFit/>
          </a:bodyPr>
          <a:lstStyle/>
          <a:p>
            <a:pPr algn="ctr"/>
            <a:r>
              <a:rPr lang="en-US" sz="4000" dirty="0" err="1">
                <a:solidFill>
                  <a:schemeClr val="bg1"/>
                </a:solidFill>
                <a:latin typeface="Calibri" panose="020F0502020204030204" pitchFamily="34" charset="0"/>
                <a:ea typeface="Anjelika Rose Hollow" pitchFamily="2" charset="0"/>
              </a:rPr>
              <a:t>Enos</a:t>
            </a:r>
            <a:endParaRPr lang="en-US" sz="4000" dirty="0">
              <a:solidFill>
                <a:schemeClr val="bg1"/>
              </a:solidFill>
              <a:latin typeface="Calibri" panose="020F0502020204030204" pitchFamily="34" charset="0"/>
              <a:ea typeface="Anjelika Rose Hollow" pitchFamily="2" charset="0"/>
            </a:endParaRPr>
          </a:p>
        </p:txBody>
      </p:sp>
      <p:grpSp>
        <p:nvGrpSpPr>
          <p:cNvPr id="60" name="Group 59">
            <a:extLst>
              <a:ext uri="{FF2B5EF4-FFF2-40B4-BE49-F238E27FC236}">
                <a16:creationId xmlns:a16="http://schemas.microsoft.com/office/drawing/2014/main" id="{60F30B24-59AA-4DA6-9AFB-CC79973F8A8F}"/>
              </a:ext>
            </a:extLst>
          </p:cNvPr>
          <p:cNvGrpSpPr/>
          <p:nvPr/>
        </p:nvGrpSpPr>
        <p:grpSpPr>
          <a:xfrm>
            <a:off x="8586217" y="1313689"/>
            <a:ext cx="2126673" cy="3452755"/>
            <a:chOff x="8586217" y="1313689"/>
            <a:chExt cx="2126673" cy="3452755"/>
          </a:xfrm>
        </p:grpSpPr>
        <p:grpSp>
          <p:nvGrpSpPr>
            <p:cNvPr id="5" name="Group 4"/>
            <p:cNvGrpSpPr/>
            <p:nvPr/>
          </p:nvGrpSpPr>
          <p:grpSpPr>
            <a:xfrm>
              <a:off x="8586217" y="1313689"/>
              <a:ext cx="1872963" cy="3452755"/>
              <a:chOff x="4673736" y="2971800"/>
              <a:chExt cx="1872963" cy="3452755"/>
            </a:xfrm>
          </p:grpSpPr>
          <p:sp>
            <p:nvSpPr>
              <p:cNvPr id="6" name="Oval 5"/>
              <p:cNvSpPr/>
              <p:nvPr/>
            </p:nvSpPr>
            <p:spPr>
              <a:xfrm rot="20950279">
                <a:off x="5591554" y="6077212"/>
                <a:ext cx="509414" cy="3473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20950279">
                <a:off x="5132791" y="6077213"/>
                <a:ext cx="509414" cy="3473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2262393" flipH="1">
                <a:off x="6037285" y="5227364"/>
                <a:ext cx="509414" cy="2344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0008521">
                <a:off x="4673736" y="5283010"/>
                <a:ext cx="509414" cy="23442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a:off x="5091167" y="4274192"/>
                <a:ext cx="1103841" cy="1926083"/>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382913">
                <a:off x="5880075" y="4320626"/>
                <a:ext cx="456282" cy="1114912"/>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217087" flipH="1">
                <a:off x="4913325" y="4244500"/>
                <a:ext cx="496688" cy="1239993"/>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0800000">
                <a:off x="5473976" y="4352652"/>
                <a:ext cx="367012" cy="394407"/>
              </a:xfrm>
              <a:prstGeom prst="trapezoid">
                <a:avLst>
                  <a:gd name="adj" fmla="val 5000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87"/>
              <p:cNvGrpSpPr/>
              <p:nvPr/>
            </p:nvGrpSpPr>
            <p:grpSpPr>
              <a:xfrm>
                <a:off x="5168153" y="5974976"/>
                <a:ext cx="990600" cy="198120"/>
                <a:chOff x="4114800" y="6172200"/>
                <a:chExt cx="2057400" cy="457200"/>
              </a:xfrm>
            </p:grpSpPr>
            <p:grpSp>
              <p:nvGrpSpPr>
                <p:cNvPr id="35" name="Group 143"/>
                <p:cNvGrpSpPr/>
                <p:nvPr/>
              </p:nvGrpSpPr>
              <p:grpSpPr>
                <a:xfrm>
                  <a:off x="4114800" y="6172200"/>
                  <a:ext cx="457200" cy="457200"/>
                  <a:chOff x="4114800" y="6172200"/>
                  <a:chExt cx="457200" cy="457200"/>
                </a:xfrm>
              </p:grpSpPr>
              <p:sp>
                <p:nvSpPr>
                  <p:cNvPr id="45" name="Cross 44"/>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ame 45"/>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144"/>
                <p:cNvGrpSpPr/>
                <p:nvPr/>
              </p:nvGrpSpPr>
              <p:grpSpPr>
                <a:xfrm>
                  <a:off x="4648200" y="6172200"/>
                  <a:ext cx="457200" cy="457200"/>
                  <a:chOff x="4114800" y="6172200"/>
                  <a:chExt cx="457200" cy="457200"/>
                </a:xfrm>
              </p:grpSpPr>
              <p:sp>
                <p:nvSpPr>
                  <p:cNvPr id="43" name="Cross 42"/>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ame 43"/>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147"/>
                <p:cNvGrpSpPr/>
                <p:nvPr/>
              </p:nvGrpSpPr>
              <p:grpSpPr>
                <a:xfrm>
                  <a:off x="5181600" y="6172200"/>
                  <a:ext cx="457200" cy="457200"/>
                  <a:chOff x="4114800" y="6172200"/>
                  <a:chExt cx="457200" cy="457200"/>
                </a:xfrm>
              </p:grpSpPr>
              <p:sp>
                <p:nvSpPr>
                  <p:cNvPr id="41" name="Cross 40"/>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ame 41"/>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150"/>
                <p:cNvGrpSpPr/>
                <p:nvPr/>
              </p:nvGrpSpPr>
              <p:grpSpPr>
                <a:xfrm>
                  <a:off x="5715000" y="6172200"/>
                  <a:ext cx="457200" cy="457200"/>
                  <a:chOff x="4114800" y="6172200"/>
                  <a:chExt cx="457200" cy="457200"/>
                </a:xfrm>
              </p:grpSpPr>
              <p:sp>
                <p:nvSpPr>
                  <p:cNvPr id="39" name="Cross 38"/>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ame 39"/>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5" name="Group 200"/>
              <p:cNvGrpSpPr/>
              <p:nvPr/>
            </p:nvGrpSpPr>
            <p:grpSpPr>
              <a:xfrm>
                <a:off x="4953000" y="2971800"/>
                <a:ext cx="1421970" cy="1600538"/>
                <a:chOff x="7044014" y="3048000"/>
                <a:chExt cx="1160047" cy="1305724"/>
              </a:xfrm>
            </p:grpSpPr>
            <p:sp>
              <p:nvSpPr>
                <p:cNvPr id="30" name="Oval 11"/>
                <p:cNvSpPr/>
                <p:nvPr/>
              </p:nvSpPr>
              <p:spPr>
                <a:xfrm>
                  <a:off x="7238997" y="3352800"/>
                  <a:ext cx="758151" cy="9384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39"/>
                <p:cNvGrpSpPr/>
                <p:nvPr/>
              </p:nvGrpSpPr>
              <p:grpSpPr>
                <a:xfrm>
                  <a:off x="7044014" y="3048000"/>
                  <a:ext cx="1160047" cy="1305724"/>
                  <a:chOff x="7034581" y="3276600"/>
                  <a:chExt cx="1160047" cy="1305724"/>
                </a:xfrm>
              </p:grpSpPr>
              <p:sp>
                <p:nvSpPr>
                  <p:cNvPr id="32" name="Cloud 31"/>
                  <p:cNvSpPr/>
                  <p:nvPr/>
                </p:nvSpPr>
                <p:spPr>
                  <a:xfrm>
                    <a:off x="7239000" y="3276600"/>
                    <a:ext cx="762000" cy="609600"/>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6044796">
                    <a:off x="6729336" y="3881060"/>
                    <a:ext cx="952955" cy="34246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p:cNvSpPr/>
                  <p:nvPr/>
                </p:nvSpPr>
                <p:spPr>
                  <a:xfrm rot="16200000">
                    <a:off x="7504414" y="3892109"/>
                    <a:ext cx="994902" cy="38552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206"/>
              <p:cNvGrpSpPr/>
              <p:nvPr/>
            </p:nvGrpSpPr>
            <p:grpSpPr>
              <a:xfrm>
                <a:off x="5105400" y="3352800"/>
                <a:ext cx="1143000" cy="228600"/>
                <a:chOff x="4114800" y="6172200"/>
                <a:chExt cx="2057400" cy="457200"/>
              </a:xfrm>
            </p:grpSpPr>
            <p:grpSp>
              <p:nvGrpSpPr>
                <p:cNvPr id="18" name="Group 143"/>
                <p:cNvGrpSpPr/>
                <p:nvPr/>
              </p:nvGrpSpPr>
              <p:grpSpPr>
                <a:xfrm>
                  <a:off x="4114800" y="6172200"/>
                  <a:ext cx="457200" cy="457200"/>
                  <a:chOff x="4114800" y="6172200"/>
                  <a:chExt cx="457200" cy="457200"/>
                </a:xfrm>
              </p:grpSpPr>
              <p:sp>
                <p:nvSpPr>
                  <p:cNvPr id="28" name="Cross 27"/>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ame 28"/>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44"/>
                <p:cNvGrpSpPr/>
                <p:nvPr/>
              </p:nvGrpSpPr>
              <p:grpSpPr>
                <a:xfrm>
                  <a:off x="4648200" y="6172200"/>
                  <a:ext cx="457200" cy="457200"/>
                  <a:chOff x="4114800" y="6172200"/>
                  <a:chExt cx="457200" cy="457200"/>
                </a:xfrm>
              </p:grpSpPr>
              <p:sp>
                <p:nvSpPr>
                  <p:cNvPr id="26" name="Cross 25"/>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ame 26"/>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47"/>
                <p:cNvGrpSpPr/>
                <p:nvPr/>
              </p:nvGrpSpPr>
              <p:grpSpPr>
                <a:xfrm>
                  <a:off x="5181600" y="6172200"/>
                  <a:ext cx="457200" cy="457200"/>
                  <a:chOff x="4114800" y="6172200"/>
                  <a:chExt cx="457200" cy="457200"/>
                </a:xfrm>
              </p:grpSpPr>
              <p:sp>
                <p:nvSpPr>
                  <p:cNvPr id="24" name="Cross 23"/>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ame 24"/>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150"/>
                <p:cNvGrpSpPr/>
                <p:nvPr/>
              </p:nvGrpSpPr>
              <p:grpSpPr>
                <a:xfrm>
                  <a:off x="5715000" y="6172200"/>
                  <a:ext cx="457200" cy="457200"/>
                  <a:chOff x="4114800" y="6172200"/>
                  <a:chExt cx="457200" cy="457200"/>
                </a:xfrm>
              </p:grpSpPr>
              <p:sp>
                <p:nvSpPr>
                  <p:cNvPr id="22" name="Cross 21"/>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ame 22"/>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7" name="Rectangle 16"/>
              <p:cNvSpPr/>
              <p:nvPr/>
            </p:nvSpPr>
            <p:spPr>
              <a:xfrm>
                <a:off x="5154706" y="5791200"/>
                <a:ext cx="9906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37"/>
            <p:cNvGrpSpPr/>
            <p:nvPr/>
          </p:nvGrpSpPr>
          <p:grpSpPr>
            <a:xfrm>
              <a:off x="9729217" y="2990089"/>
              <a:ext cx="983673" cy="1161473"/>
              <a:chOff x="152400" y="381000"/>
              <a:chExt cx="3849028" cy="5410199"/>
            </a:xfrm>
          </p:grpSpPr>
          <p:grpSp>
            <p:nvGrpSpPr>
              <p:cNvPr id="48" name="Group 1"/>
              <p:cNvGrpSpPr/>
              <p:nvPr/>
            </p:nvGrpSpPr>
            <p:grpSpPr>
              <a:xfrm>
                <a:off x="533400" y="381000"/>
                <a:ext cx="3468028" cy="5410199"/>
                <a:chOff x="357468" y="1120587"/>
                <a:chExt cx="2788222" cy="4572001"/>
              </a:xfrm>
            </p:grpSpPr>
            <p:grpSp>
              <p:nvGrpSpPr>
                <p:cNvPr id="53" name="Group 13"/>
                <p:cNvGrpSpPr/>
                <p:nvPr/>
              </p:nvGrpSpPr>
              <p:grpSpPr>
                <a:xfrm>
                  <a:off x="357468" y="1120587"/>
                  <a:ext cx="2788222" cy="4572001"/>
                  <a:chOff x="1066800" y="1066799"/>
                  <a:chExt cx="2230577" cy="3352801"/>
                </a:xfrm>
              </p:grpSpPr>
              <p:sp>
                <p:nvSpPr>
                  <p:cNvPr id="55" name="Rounded Rectangle 54"/>
                  <p:cNvSpPr/>
                  <p:nvPr/>
                </p:nvSpPr>
                <p:spPr>
                  <a:xfrm>
                    <a:off x="1066800" y="12954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2"/>
                  <p:cNvSpPr/>
                  <p:nvPr/>
                </p:nvSpPr>
                <p:spPr>
                  <a:xfrm>
                    <a:off x="1143000" y="12192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3"/>
                  <p:cNvSpPr/>
                  <p:nvPr/>
                </p:nvSpPr>
                <p:spPr>
                  <a:xfrm>
                    <a:off x="1219200" y="11430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4"/>
                  <p:cNvSpPr/>
                  <p:nvPr/>
                </p:nvSpPr>
                <p:spPr>
                  <a:xfrm>
                    <a:off x="1316177" y="1066799"/>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p:cNvSpPr txBox="1"/>
                <p:nvPr/>
              </p:nvSpPr>
              <p:spPr>
                <a:xfrm>
                  <a:off x="1102764" y="2163752"/>
                  <a:ext cx="1676397" cy="2362475"/>
                </a:xfrm>
                <a:prstGeom prst="rect">
                  <a:avLst/>
                </a:prstGeom>
                <a:noFill/>
              </p:spPr>
              <p:txBody>
                <a:bodyPr wrap="square" rtlCol="0">
                  <a:spAutoFit/>
                </a:bodyPr>
                <a:lstStyle/>
                <a:p>
                  <a:pPr algn="ctr"/>
                  <a:r>
                    <a:rPr lang="en-US" sz="1100" b="1" dirty="0">
                      <a:solidFill>
                        <a:schemeClr val="bg2">
                          <a:lumMod val="25000"/>
                        </a:schemeClr>
                      </a:solidFill>
                      <a:latin typeface="Tempus Sans ITC" pitchFamily="82" charset="0"/>
                    </a:rPr>
                    <a:t>The Small Plates</a:t>
                  </a:r>
                </a:p>
              </p:txBody>
            </p:sp>
          </p:grpSp>
          <p:sp>
            <p:nvSpPr>
              <p:cNvPr id="49" name="Chevron 48"/>
              <p:cNvSpPr/>
              <p:nvPr/>
            </p:nvSpPr>
            <p:spPr>
              <a:xfrm rot="10800000">
                <a:off x="152400" y="1143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Chevron 49"/>
              <p:cNvSpPr/>
              <p:nvPr/>
            </p:nvSpPr>
            <p:spPr>
              <a:xfrm rot="10800000">
                <a:off x="152400" y="2286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Chevron 50"/>
              <p:cNvSpPr/>
              <p:nvPr/>
            </p:nvSpPr>
            <p:spPr>
              <a:xfrm rot="10800000">
                <a:off x="152400" y="3429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Rectangle 51"/>
              <p:cNvSpPr/>
              <p:nvPr/>
            </p:nvSpPr>
            <p:spPr>
              <a:xfrm>
                <a:off x="685800" y="914400"/>
                <a:ext cx="228600" cy="41910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4576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animEffect transition="in" filter="wipe(down)">
                                      <p:cBhvr>
                                        <p:cTn id="9" dur="580">
                                          <p:stCondLst>
                                            <p:cond delay="0"/>
                                          </p:stCondLst>
                                        </p:cTn>
                                        <p:tgtEl>
                                          <p:spTgt spid="60"/>
                                        </p:tgtEl>
                                      </p:cBhvr>
                                    </p:animEffect>
                                    <p:anim calcmode="lin" valueType="num">
                                      <p:cBhvr>
                                        <p:cTn id="10"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15" dur="26">
                                          <p:stCondLst>
                                            <p:cond delay="650"/>
                                          </p:stCondLst>
                                        </p:cTn>
                                        <p:tgtEl>
                                          <p:spTgt spid="60"/>
                                        </p:tgtEl>
                                      </p:cBhvr>
                                      <p:to x="100000" y="60000"/>
                                    </p:animScale>
                                    <p:animScale>
                                      <p:cBhvr>
                                        <p:cTn id="16" dur="166" decel="50000">
                                          <p:stCondLst>
                                            <p:cond delay="676"/>
                                          </p:stCondLst>
                                        </p:cTn>
                                        <p:tgtEl>
                                          <p:spTgt spid="60"/>
                                        </p:tgtEl>
                                      </p:cBhvr>
                                      <p:to x="100000" y="100000"/>
                                    </p:animScale>
                                    <p:animScale>
                                      <p:cBhvr>
                                        <p:cTn id="17" dur="26">
                                          <p:stCondLst>
                                            <p:cond delay="1312"/>
                                          </p:stCondLst>
                                        </p:cTn>
                                        <p:tgtEl>
                                          <p:spTgt spid="60"/>
                                        </p:tgtEl>
                                      </p:cBhvr>
                                      <p:to x="100000" y="80000"/>
                                    </p:animScale>
                                    <p:animScale>
                                      <p:cBhvr>
                                        <p:cTn id="18" dur="166" decel="50000">
                                          <p:stCondLst>
                                            <p:cond delay="1338"/>
                                          </p:stCondLst>
                                        </p:cTn>
                                        <p:tgtEl>
                                          <p:spTgt spid="60"/>
                                        </p:tgtEl>
                                      </p:cBhvr>
                                      <p:to x="100000" y="100000"/>
                                    </p:animScale>
                                    <p:animScale>
                                      <p:cBhvr>
                                        <p:cTn id="19" dur="26">
                                          <p:stCondLst>
                                            <p:cond delay="1642"/>
                                          </p:stCondLst>
                                        </p:cTn>
                                        <p:tgtEl>
                                          <p:spTgt spid="60"/>
                                        </p:tgtEl>
                                      </p:cBhvr>
                                      <p:to x="100000" y="90000"/>
                                    </p:animScale>
                                    <p:animScale>
                                      <p:cBhvr>
                                        <p:cTn id="20" dur="166" decel="50000">
                                          <p:stCondLst>
                                            <p:cond delay="1668"/>
                                          </p:stCondLst>
                                        </p:cTn>
                                        <p:tgtEl>
                                          <p:spTgt spid="60"/>
                                        </p:tgtEl>
                                      </p:cBhvr>
                                      <p:to x="100000" y="100000"/>
                                    </p:animScale>
                                    <p:animScale>
                                      <p:cBhvr>
                                        <p:cTn id="21" dur="26">
                                          <p:stCondLst>
                                            <p:cond delay="1808"/>
                                          </p:stCondLst>
                                        </p:cTn>
                                        <p:tgtEl>
                                          <p:spTgt spid="60"/>
                                        </p:tgtEl>
                                      </p:cBhvr>
                                      <p:to x="100000" y="95000"/>
                                    </p:animScale>
                                    <p:animScale>
                                      <p:cBhvr>
                                        <p:cTn id="22" dur="166" decel="50000">
                                          <p:stCondLst>
                                            <p:cond delay="1834"/>
                                          </p:stCondLst>
                                        </p:cTn>
                                        <p:tgtEl>
                                          <p:spTgt spid="6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92883D2-043D-4E6C-A5AF-33CF86E6C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8732"/>
          </a:xfrm>
          <a:prstGeom prst="rect">
            <a:avLst/>
          </a:prstGeom>
        </p:spPr>
      </p:pic>
      <p:sp>
        <p:nvSpPr>
          <p:cNvPr id="3" name="TextBox 2"/>
          <p:cNvSpPr txBox="1"/>
          <p:nvPr/>
        </p:nvSpPr>
        <p:spPr>
          <a:xfrm>
            <a:off x="518160" y="1005841"/>
            <a:ext cx="4949952" cy="2585323"/>
          </a:xfrm>
          <a:prstGeom prst="rect">
            <a:avLst/>
          </a:prstGeom>
          <a:noFill/>
        </p:spPr>
        <p:txBody>
          <a:bodyPr wrap="square" rtlCol="0">
            <a:spAutoFit/>
          </a:bodyPr>
          <a:lstStyle/>
          <a:p>
            <a:r>
              <a:rPr lang="en-US" dirty="0">
                <a:solidFill>
                  <a:schemeClr val="bg1"/>
                </a:solidFill>
              </a:rPr>
              <a:t>The Book of Enos  illustrates the power of the Atonement of Jesus Christ to cleanse people from sin and make them whole. Enos wrestled before God in mighty prayer before his sins were forgiven. </a:t>
            </a:r>
          </a:p>
          <a:p>
            <a:endParaRPr lang="en-US" dirty="0">
              <a:solidFill>
                <a:schemeClr val="bg1"/>
              </a:solidFill>
            </a:endParaRPr>
          </a:p>
          <a:p>
            <a:r>
              <a:rPr lang="en-US" dirty="0">
                <a:solidFill>
                  <a:schemeClr val="bg1"/>
                </a:solidFill>
              </a:rPr>
              <a:t>He then prayed for the spiritual welfare of the Nephites and the Lamanites, and he spent the remainder of his life laboring for their salvation. </a:t>
            </a:r>
          </a:p>
          <a:p>
            <a:endParaRPr lang="en-US" dirty="0">
              <a:solidFill>
                <a:schemeClr val="bg1"/>
              </a:solidFill>
            </a:endParaRPr>
          </a:p>
        </p:txBody>
      </p:sp>
      <p:sp>
        <p:nvSpPr>
          <p:cNvPr id="4" name="TextBox 3"/>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ea typeface="Anjelika Rose Hollow" pitchFamily="2" charset="0"/>
              </a:rPr>
              <a:t>The Book of Enos—Small Plates</a:t>
            </a:r>
          </a:p>
        </p:txBody>
      </p:sp>
      <p:grpSp>
        <p:nvGrpSpPr>
          <p:cNvPr id="65" name="Group 62"/>
          <p:cNvGrpSpPr/>
          <p:nvPr/>
        </p:nvGrpSpPr>
        <p:grpSpPr>
          <a:xfrm>
            <a:off x="2743200" y="4114800"/>
            <a:ext cx="3028950" cy="2342924"/>
            <a:chOff x="3441191" y="1240801"/>
            <a:chExt cx="3755898" cy="3007122"/>
          </a:xfrm>
        </p:grpSpPr>
        <p:grpSp>
          <p:nvGrpSpPr>
            <p:cNvPr id="66" name="Group 46"/>
            <p:cNvGrpSpPr/>
            <p:nvPr/>
          </p:nvGrpSpPr>
          <p:grpSpPr>
            <a:xfrm>
              <a:off x="3441191" y="1240801"/>
              <a:ext cx="3755898" cy="3007122"/>
              <a:chOff x="802558" y="4166401"/>
              <a:chExt cx="1981641" cy="1586581"/>
            </a:xfrm>
          </p:grpSpPr>
          <p:grpSp>
            <p:nvGrpSpPr>
              <p:cNvPr id="68" name="Group 16"/>
              <p:cNvGrpSpPr/>
              <p:nvPr/>
            </p:nvGrpSpPr>
            <p:grpSpPr>
              <a:xfrm>
                <a:off x="802558" y="4166401"/>
                <a:ext cx="1981641" cy="1586581"/>
                <a:chOff x="-2011680" y="1349418"/>
                <a:chExt cx="7269480" cy="6346781"/>
              </a:xfrm>
            </p:grpSpPr>
            <p:grpSp>
              <p:nvGrpSpPr>
                <p:cNvPr id="70" name="Group 1"/>
                <p:cNvGrpSpPr/>
                <p:nvPr/>
              </p:nvGrpSpPr>
              <p:grpSpPr>
                <a:xfrm>
                  <a:off x="-2011680" y="1349418"/>
                  <a:ext cx="7269480" cy="6346781"/>
                  <a:chOff x="-137160" y="1426805"/>
                  <a:chExt cx="2423160" cy="1697395"/>
                </a:xfrm>
              </p:grpSpPr>
              <p:sp>
                <p:nvSpPr>
                  <p:cNvPr id="75"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1"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Frame 71"/>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Frame 72"/>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Rectangle 73"/>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TextBox 68"/>
              <p:cNvSpPr txBox="1"/>
              <p:nvPr/>
            </p:nvSpPr>
            <p:spPr>
              <a:xfrm>
                <a:off x="1988662" y="4309435"/>
                <a:ext cx="695994" cy="354314"/>
              </a:xfrm>
              <a:prstGeom prst="rect">
                <a:avLst/>
              </a:prstGeom>
              <a:noFill/>
            </p:spPr>
            <p:txBody>
              <a:bodyPr wrap="square" rtlCol="0">
                <a:spAutoFit/>
              </a:bodyPr>
              <a:lstStyle/>
              <a:p>
                <a:pPr algn="ctr"/>
                <a:endParaRPr lang="en-US" sz="2800" dirty="0">
                  <a:latin typeface="Comic Sans MS" pitchFamily="66" charset="0"/>
                </a:endParaRPr>
              </a:p>
            </p:txBody>
          </p:sp>
        </p:grpSp>
        <p:sp>
          <p:nvSpPr>
            <p:cNvPr id="67" name="TextBox 66"/>
            <p:cNvSpPr txBox="1"/>
            <p:nvPr/>
          </p:nvSpPr>
          <p:spPr>
            <a:xfrm>
              <a:off x="5708903" y="1534208"/>
              <a:ext cx="1417626" cy="2308324"/>
            </a:xfrm>
            <a:prstGeom prst="rect">
              <a:avLst/>
            </a:prstGeom>
            <a:noFill/>
          </p:spPr>
          <p:txBody>
            <a:bodyPr wrap="square" rtlCol="0">
              <a:spAutoFit/>
            </a:bodyPr>
            <a:lstStyle/>
            <a:p>
              <a:pPr algn="ctr"/>
              <a:r>
                <a:rPr lang="en-US" sz="2800" dirty="0">
                  <a:solidFill>
                    <a:schemeClr val="bg2">
                      <a:lumMod val="25000"/>
                    </a:schemeClr>
                  </a:solidFill>
                  <a:latin typeface="Abadi" panose="020B0604020104020204" pitchFamily="34" charset="0"/>
                </a:rPr>
                <a:t>The Book of </a:t>
              </a:r>
              <a:r>
                <a:rPr lang="en-US" sz="2800" dirty="0" err="1">
                  <a:solidFill>
                    <a:schemeClr val="bg2">
                      <a:lumMod val="25000"/>
                    </a:schemeClr>
                  </a:solidFill>
                  <a:latin typeface="Abadi" panose="020B0604020104020204" pitchFamily="34" charset="0"/>
                </a:rPr>
                <a:t>Enos</a:t>
              </a:r>
              <a:endParaRPr lang="en-US" sz="2800" dirty="0">
                <a:solidFill>
                  <a:schemeClr val="bg2">
                    <a:lumMod val="25000"/>
                  </a:schemeClr>
                </a:solidFill>
                <a:latin typeface="Abadi" panose="020B0604020104020204" pitchFamily="34" charset="0"/>
              </a:endParaRPr>
            </a:p>
          </p:txBody>
        </p:sp>
      </p:grpSp>
      <p:pic>
        <p:nvPicPr>
          <p:cNvPr id="6" name="Picture 5">
            <a:extLst>
              <a:ext uri="{FF2B5EF4-FFF2-40B4-BE49-F238E27FC236}">
                <a16:creationId xmlns:a16="http://schemas.microsoft.com/office/drawing/2014/main" id="{0765C92E-9F7B-43FD-86D8-6B959C349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266" y="1003173"/>
            <a:ext cx="3480054" cy="5173680"/>
          </a:xfrm>
          <a:prstGeom prst="rect">
            <a:avLst/>
          </a:prstGeom>
        </p:spPr>
      </p:pic>
    </p:spTree>
    <p:extLst>
      <p:ext uri="{BB962C8B-B14F-4D97-AF65-F5344CB8AC3E}">
        <p14:creationId xmlns:p14="http://schemas.microsoft.com/office/powerpoint/2010/main" val="395850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BA7AA1-5E95-426D-948C-C3E489F22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8732"/>
          </a:xfrm>
          <a:prstGeom prst="rect">
            <a:avLst/>
          </a:prstGeom>
        </p:spPr>
      </p:pic>
      <p:sp>
        <p:nvSpPr>
          <p:cNvPr id="3" name="TextBox 2"/>
          <p:cNvSpPr txBox="1"/>
          <p:nvPr/>
        </p:nvSpPr>
        <p:spPr>
          <a:xfrm>
            <a:off x="877824" y="1143001"/>
            <a:ext cx="4989576" cy="3693319"/>
          </a:xfrm>
          <a:prstGeom prst="rect">
            <a:avLst/>
          </a:prstGeom>
          <a:noFill/>
        </p:spPr>
        <p:txBody>
          <a:bodyPr wrap="square" rtlCol="0">
            <a:spAutoFit/>
          </a:bodyPr>
          <a:lstStyle/>
          <a:p>
            <a:r>
              <a:rPr lang="en-US" dirty="0">
                <a:solidFill>
                  <a:schemeClr val="bg1"/>
                </a:solidFill>
              </a:rPr>
              <a:t>When </a:t>
            </a:r>
            <a:r>
              <a:rPr lang="en-US" dirty="0" err="1">
                <a:solidFill>
                  <a:schemeClr val="bg1"/>
                </a:solidFill>
              </a:rPr>
              <a:t>Enos</a:t>
            </a:r>
            <a:r>
              <a:rPr lang="en-US" dirty="0">
                <a:solidFill>
                  <a:schemeClr val="bg1"/>
                </a:solidFill>
              </a:rPr>
              <a:t> received the small plates from his father, he promised to engrave only the writings that he considered to be most precious, which included sacred teachings, revelation, and prophecy. </a:t>
            </a:r>
          </a:p>
          <a:p>
            <a:endParaRPr lang="en-US" dirty="0">
              <a:solidFill>
                <a:schemeClr val="bg1"/>
              </a:solidFill>
            </a:endParaRPr>
          </a:p>
          <a:p>
            <a:r>
              <a:rPr lang="en-US" dirty="0" err="1">
                <a:solidFill>
                  <a:schemeClr val="bg1"/>
                </a:solidFill>
              </a:rPr>
              <a:t>Enos</a:t>
            </a:r>
            <a:r>
              <a:rPr lang="en-US" dirty="0">
                <a:solidFill>
                  <a:schemeClr val="bg1"/>
                </a:solidFill>
              </a:rPr>
              <a:t> knew that his people, the Nephites, eventually would be destroyed. </a:t>
            </a:r>
          </a:p>
          <a:p>
            <a:endParaRPr lang="en-US" dirty="0">
              <a:solidFill>
                <a:schemeClr val="bg1"/>
              </a:solidFill>
            </a:endParaRPr>
          </a:p>
          <a:p>
            <a:r>
              <a:rPr lang="en-US" dirty="0">
                <a:solidFill>
                  <a:schemeClr val="bg1"/>
                </a:solidFill>
              </a:rPr>
              <a:t>He prayed that the Lord would preserve a record of the Nephites </a:t>
            </a:r>
            <a:r>
              <a:rPr lang="en-US" i="1" dirty="0">
                <a:solidFill>
                  <a:schemeClr val="bg1"/>
                </a:solidFill>
              </a:rPr>
              <a:t>“that it might be brought forth at some future day unto the </a:t>
            </a:r>
            <a:r>
              <a:rPr lang="en-US" i="1" dirty="0" err="1">
                <a:solidFill>
                  <a:schemeClr val="bg1"/>
                </a:solidFill>
              </a:rPr>
              <a:t>Lamanites</a:t>
            </a:r>
            <a:r>
              <a:rPr lang="en-US" i="1" dirty="0">
                <a:solidFill>
                  <a:schemeClr val="bg1"/>
                </a:solidFill>
              </a:rPr>
              <a:t>, that, perhaps, they might be brought unto salvation” (</a:t>
            </a:r>
            <a:r>
              <a:rPr lang="en-US" i="1" dirty="0" err="1">
                <a:solidFill>
                  <a:schemeClr val="bg1"/>
                </a:solidFill>
              </a:rPr>
              <a:t>Enos</a:t>
            </a:r>
            <a:r>
              <a:rPr lang="en-US" i="1" dirty="0">
                <a:solidFill>
                  <a:schemeClr val="bg1"/>
                </a:solidFill>
              </a:rPr>
              <a:t> 1:13).</a:t>
            </a:r>
          </a:p>
        </p:txBody>
      </p:sp>
      <p:sp>
        <p:nvSpPr>
          <p:cNvPr id="4" name="TextBox 3"/>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ea typeface="Anjelika Rose Hollow" pitchFamily="2" charset="0"/>
              </a:rPr>
              <a:t>Who Are These Records For?</a:t>
            </a:r>
          </a:p>
        </p:txBody>
      </p:sp>
      <p:sp>
        <p:nvSpPr>
          <p:cNvPr id="23" name="TextBox 22"/>
          <p:cNvSpPr txBox="1"/>
          <p:nvPr/>
        </p:nvSpPr>
        <p:spPr>
          <a:xfrm>
            <a:off x="88392" y="6550223"/>
            <a:ext cx="9144000" cy="307777"/>
          </a:xfrm>
          <a:prstGeom prst="rect">
            <a:avLst/>
          </a:prstGeom>
          <a:noFill/>
        </p:spPr>
        <p:txBody>
          <a:bodyPr wrap="square" rtlCol="0">
            <a:spAutoFit/>
          </a:bodyPr>
          <a:lstStyle/>
          <a:p>
            <a:r>
              <a:rPr lang="en-US" sz="1400" dirty="0" err="1">
                <a:solidFill>
                  <a:schemeClr val="bg1"/>
                </a:solidFill>
              </a:rPr>
              <a:t>Enos</a:t>
            </a:r>
            <a:r>
              <a:rPr lang="en-US" sz="1400" dirty="0">
                <a:solidFill>
                  <a:schemeClr val="bg1"/>
                </a:solidFill>
              </a:rPr>
              <a:t> 1:1; Jacob 1:1-4; 7:27</a:t>
            </a:r>
          </a:p>
        </p:txBody>
      </p:sp>
      <p:pic>
        <p:nvPicPr>
          <p:cNvPr id="6" name="Picture 5">
            <a:extLst>
              <a:ext uri="{FF2B5EF4-FFF2-40B4-BE49-F238E27FC236}">
                <a16:creationId xmlns:a16="http://schemas.microsoft.com/office/drawing/2014/main" id="{B741D344-E005-4EDF-894E-20975F33A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9388" y="1394269"/>
            <a:ext cx="3595574" cy="4494467"/>
          </a:xfrm>
          <a:prstGeom prst="rect">
            <a:avLst/>
          </a:prstGeom>
        </p:spPr>
      </p:pic>
    </p:spTree>
    <p:extLst>
      <p:ext uri="{BB962C8B-B14F-4D97-AF65-F5344CB8AC3E}">
        <p14:creationId xmlns:p14="http://schemas.microsoft.com/office/powerpoint/2010/main" val="359669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63C4DC65-E3C0-477F-9493-EB9F7517F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8732"/>
          </a:xfrm>
          <a:prstGeom prst="rect">
            <a:avLst/>
          </a:prstGeom>
        </p:spPr>
      </p:pic>
      <p:sp>
        <p:nvSpPr>
          <p:cNvPr id="2" name="TextBox 1"/>
          <p:cNvSpPr txBox="1"/>
          <p:nvPr/>
        </p:nvSpPr>
        <p:spPr>
          <a:xfrm>
            <a:off x="97536" y="6550223"/>
            <a:ext cx="9144000" cy="307777"/>
          </a:xfrm>
          <a:prstGeom prst="rect">
            <a:avLst/>
          </a:prstGeom>
          <a:noFill/>
        </p:spPr>
        <p:txBody>
          <a:bodyPr wrap="square" rtlCol="0">
            <a:spAutoFit/>
          </a:bodyPr>
          <a:lstStyle/>
          <a:p>
            <a:r>
              <a:rPr lang="en-US" sz="1400" dirty="0" err="1">
                <a:solidFill>
                  <a:schemeClr val="bg1"/>
                </a:solidFill>
              </a:rPr>
              <a:t>Enos</a:t>
            </a:r>
            <a:r>
              <a:rPr lang="en-US" sz="1400" dirty="0">
                <a:solidFill>
                  <a:schemeClr val="bg1"/>
                </a:solidFill>
              </a:rPr>
              <a:t> 1:2-4</a:t>
            </a:r>
          </a:p>
        </p:txBody>
      </p:sp>
      <p:sp>
        <p:nvSpPr>
          <p:cNvPr id="4" name="TextBox 3"/>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ea typeface="Anjelika Rose Hollow" pitchFamily="2" charset="0"/>
              </a:rPr>
              <a:t>“Wrestle With God”</a:t>
            </a:r>
          </a:p>
        </p:txBody>
      </p:sp>
      <p:sp>
        <p:nvSpPr>
          <p:cNvPr id="55" name="TextBox 54"/>
          <p:cNvSpPr txBox="1"/>
          <p:nvPr/>
        </p:nvSpPr>
        <p:spPr>
          <a:xfrm>
            <a:off x="405384" y="926593"/>
            <a:ext cx="5858256" cy="2862322"/>
          </a:xfrm>
          <a:prstGeom prst="rect">
            <a:avLst/>
          </a:prstGeom>
          <a:noFill/>
        </p:spPr>
        <p:txBody>
          <a:bodyPr wrap="square" rtlCol="0">
            <a:spAutoFit/>
          </a:bodyPr>
          <a:lstStyle/>
          <a:p>
            <a:r>
              <a:rPr lang="en-US" dirty="0" err="1">
                <a:solidFill>
                  <a:schemeClr val="bg1"/>
                </a:solidFill>
              </a:rPr>
              <a:t>Enos</a:t>
            </a:r>
            <a:r>
              <a:rPr lang="en-US" dirty="0">
                <a:solidFill>
                  <a:schemeClr val="bg1"/>
                </a:solidFill>
              </a:rPr>
              <a:t> did not physically wrestle </a:t>
            </a:r>
            <a:r>
              <a:rPr lang="en-US" i="1" dirty="0">
                <a:solidFill>
                  <a:schemeClr val="bg1"/>
                </a:solidFill>
              </a:rPr>
              <a:t>with</a:t>
            </a:r>
            <a:r>
              <a:rPr lang="en-US" dirty="0">
                <a:solidFill>
                  <a:schemeClr val="bg1"/>
                </a:solidFill>
              </a:rPr>
              <a:t> God. </a:t>
            </a:r>
          </a:p>
          <a:p>
            <a:endParaRPr lang="en-US" dirty="0">
              <a:solidFill>
                <a:schemeClr val="bg1"/>
              </a:solidFill>
            </a:endParaRPr>
          </a:p>
          <a:p>
            <a:r>
              <a:rPr lang="en-US" dirty="0">
                <a:solidFill>
                  <a:schemeClr val="bg1"/>
                </a:solidFill>
              </a:rPr>
              <a:t>The record states that </a:t>
            </a:r>
            <a:r>
              <a:rPr lang="en-US" dirty="0" err="1">
                <a:solidFill>
                  <a:schemeClr val="bg1"/>
                </a:solidFill>
              </a:rPr>
              <a:t>Enos</a:t>
            </a:r>
            <a:r>
              <a:rPr lang="en-US" dirty="0">
                <a:solidFill>
                  <a:schemeClr val="bg1"/>
                </a:solidFill>
              </a:rPr>
              <a:t> wrestled </a:t>
            </a:r>
            <a:r>
              <a:rPr lang="en-US" i="1" dirty="0">
                <a:solidFill>
                  <a:schemeClr val="bg1"/>
                </a:solidFill>
              </a:rPr>
              <a:t>before</a:t>
            </a:r>
            <a:r>
              <a:rPr lang="en-US" dirty="0">
                <a:solidFill>
                  <a:schemeClr val="bg1"/>
                </a:solidFill>
              </a:rPr>
              <a:t> God in prayer. </a:t>
            </a:r>
          </a:p>
          <a:p>
            <a:endParaRPr lang="en-US" dirty="0">
              <a:solidFill>
                <a:schemeClr val="bg1"/>
              </a:solidFill>
            </a:endParaRPr>
          </a:p>
          <a:p>
            <a:r>
              <a:rPr lang="en-US" dirty="0">
                <a:solidFill>
                  <a:schemeClr val="bg1"/>
                </a:solidFill>
              </a:rPr>
              <a:t>Such wrestling is the struggle to find and express one’s real desires under the inspiration of the Holy Ghost. </a:t>
            </a:r>
          </a:p>
          <a:p>
            <a:endParaRPr lang="en-US" dirty="0">
              <a:solidFill>
                <a:schemeClr val="bg1"/>
              </a:solidFill>
            </a:endParaRPr>
          </a:p>
          <a:p>
            <a:r>
              <a:rPr lang="en-US" dirty="0">
                <a:solidFill>
                  <a:schemeClr val="bg1"/>
                </a:solidFill>
              </a:rPr>
              <a:t>Praying in this manner requires that a person eliminate vain, trite, or insincere repetitions and to pour the deepest desires of his or her heart into words. </a:t>
            </a:r>
          </a:p>
        </p:txBody>
      </p:sp>
      <p:sp>
        <p:nvSpPr>
          <p:cNvPr id="56" name="TextBox 55"/>
          <p:cNvSpPr txBox="1"/>
          <p:nvPr/>
        </p:nvSpPr>
        <p:spPr>
          <a:xfrm>
            <a:off x="2002536" y="4376929"/>
            <a:ext cx="3886200" cy="1754326"/>
          </a:xfrm>
          <a:prstGeom prst="rect">
            <a:avLst/>
          </a:prstGeom>
          <a:noFill/>
        </p:spPr>
        <p:txBody>
          <a:bodyPr wrap="square" rtlCol="0">
            <a:spAutoFit/>
          </a:bodyPr>
          <a:lstStyle/>
          <a:p>
            <a:r>
              <a:rPr lang="en-US" sz="3600" dirty="0">
                <a:solidFill>
                  <a:srgbClr val="FFFF00"/>
                </a:solidFill>
              </a:rPr>
              <a:t>…an expression of yearning and desire to do God’s will. </a:t>
            </a:r>
          </a:p>
        </p:txBody>
      </p:sp>
      <p:sp>
        <p:nvSpPr>
          <p:cNvPr id="57" name="TextBox 56"/>
          <p:cNvSpPr txBox="1"/>
          <p:nvPr/>
        </p:nvSpPr>
        <p:spPr>
          <a:xfrm>
            <a:off x="6653048" y="4863872"/>
            <a:ext cx="5044545" cy="1200329"/>
          </a:xfrm>
          <a:prstGeom prst="rect">
            <a:avLst/>
          </a:prstGeom>
          <a:noFill/>
        </p:spPr>
        <p:txBody>
          <a:bodyPr wrap="square" rtlCol="0">
            <a:spAutoFit/>
          </a:bodyPr>
          <a:lstStyle/>
          <a:p>
            <a:r>
              <a:rPr lang="en-US" i="1" dirty="0">
                <a:solidFill>
                  <a:schemeClr val="bg1"/>
                </a:solidFill>
              </a:rPr>
              <a:t>“for we know not what we should pray for as we ought: but the Spirit itself </a:t>
            </a:r>
            <a:r>
              <a:rPr lang="en-US" i="1" dirty="0" err="1">
                <a:solidFill>
                  <a:schemeClr val="bg1"/>
                </a:solidFill>
              </a:rPr>
              <a:t>maketh</a:t>
            </a:r>
            <a:r>
              <a:rPr lang="en-US" i="1" dirty="0">
                <a:solidFill>
                  <a:schemeClr val="bg1"/>
                </a:solidFill>
              </a:rPr>
              <a:t> intercession for us with groanings which cannot be uttered” </a:t>
            </a:r>
          </a:p>
          <a:p>
            <a:r>
              <a:rPr lang="en-US" i="1" dirty="0">
                <a:solidFill>
                  <a:schemeClr val="bg1"/>
                </a:solidFill>
              </a:rPr>
              <a:t>(Romans 8:26).</a:t>
            </a:r>
            <a:r>
              <a:rPr lang="en-US" i="1" dirty="0"/>
              <a:t> </a:t>
            </a:r>
          </a:p>
        </p:txBody>
      </p:sp>
      <p:pic>
        <p:nvPicPr>
          <p:cNvPr id="59" name="Picture 58">
            <a:extLst>
              <a:ext uri="{FF2B5EF4-FFF2-40B4-BE49-F238E27FC236}">
                <a16:creationId xmlns:a16="http://schemas.microsoft.com/office/drawing/2014/main" id="{7015E409-B9D7-4657-990E-1B5338427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938" y="768095"/>
            <a:ext cx="2866460" cy="3821947"/>
          </a:xfrm>
          <a:prstGeom prst="rect">
            <a:avLst/>
          </a:prstGeom>
        </p:spPr>
      </p:pic>
      <p:sp>
        <p:nvSpPr>
          <p:cNvPr id="60" name="Rectangle 59">
            <a:extLst>
              <a:ext uri="{FF2B5EF4-FFF2-40B4-BE49-F238E27FC236}">
                <a16:creationId xmlns:a16="http://schemas.microsoft.com/office/drawing/2014/main" id="{8FEE53F3-5662-4D19-BCD6-20C853347219}"/>
              </a:ext>
            </a:extLst>
          </p:cNvPr>
          <p:cNvSpPr/>
          <p:nvPr/>
        </p:nvSpPr>
        <p:spPr>
          <a:xfrm>
            <a:off x="8764569" y="6488668"/>
            <a:ext cx="3313086" cy="369332"/>
          </a:xfrm>
          <a:prstGeom prst="rect">
            <a:avLst/>
          </a:prstGeom>
        </p:spPr>
        <p:txBody>
          <a:bodyPr wrap="none">
            <a:spAutoFit/>
          </a:bodyPr>
          <a:lstStyle/>
          <a:p>
            <a:r>
              <a:rPr lang="en-US" i="1" dirty="0">
                <a:solidFill>
                  <a:schemeClr val="bg1"/>
                </a:solidFill>
              </a:rPr>
              <a:t>Book of Mormon Student Manual</a:t>
            </a:r>
            <a:endParaRPr lang="en-US" dirty="0">
              <a:solidFill>
                <a:schemeClr val="bg1"/>
              </a:solidFill>
            </a:endParaRPr>
          </a:p>
        </p:txBody>
      </p:sp>
    </p:spTree>
    <p:extLst>
      <p:ext uri="{BB962C8B-B14F-4D97-AF65-F5344CB8AC3E}">
        <p14:creationId xmlns:p14="http://schemas.microsoft.com/office/powerpoint/2010/main" val="153703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1000" fill="hold"/>
                                        <p:tgtEl>
                                          <p:spTgt spid="56"/>
                                        </p:tgtEl>
                                        <p:attrNameLst>
                                          <p:attrName>ppt_x</p:attrName>
                                        </p:attrNameLst>
                                      </p:cBhvr>
                                      <p:tavLst>
                                        <p:tav tm="0">
                                          <p:val>
                                            <p:strVal val="#ppt_x-.2"/>
                                          </p:val>
                                        </p:tav>
                                        <p:tav tm="100000">
                                          <p:val>
                                            <p:strVal val="#ppt_x"/>
                                          </p:val>
                                        </p:tav>
                                      </p:tavLst>
                                    </p:anim>
                                    <p:anim calcmode="lin" valueType="num">
                                      <p:cBhvr>
                                        <p:cTn id="20" dur="1000" fill="hold"/>
                                        <p:tgtEl>
                                          <p:spTgt spid="5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2B482DE4-FC37-469F-A8E0-77065CA1E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8732"/>
          </a:xfrm>
          <a:prstGeom prst="rect">
            <a:avLst/>
          </a:prstGeom>
        </p:spPr>
      </p:pic>
      <p:sp>
        <p:nvSpPr>
          <p:cNvPr id="2" name="TextBox 1"/>
          <p:cNvSpPr txBox="1"/>
          <p:nvPr/>
        </p:nvSpPr>
        <p:spPr>
          <a:xfrm>
            <a:off x="0" y="6550223"/>
            <a:ext cx="9144000" cy="307777"/>
          </a:xfrm>
          <a:prstGeom prst="rect">
            <a:avLst/>
          </a:prstGeom>
          <a:noFill/>
        </p:spPr>
        <p:txBody>
          <a:bodyPr wrap="square" rtlCol="0">
            <a:spAutoFit/>
          </a:bodyPr>
          <a:lstStyle/>
          <a:p>
            <a:r>
              <a:rPr lang="en-US" sz="1400" dirty="0" err="1">
                <a:solidFill>
                  <a:schemeClr val="bg1"/>
                </a:solidFill>
              </a:rPr>
              <a:t>Enos</a:t>
            </a:r>
            <a:r>
              <a:rPr lang="en-US" sz="1400" dirty="0">
                <a:solidFill>
                  <a:schemeClr val="bg1"/>
                </a:solidFill>
              </a:rPr>
              <a:t> 1:4</a:t>
            </a:r>
          </a:p>
        </p:txBody>
      </p:sp>
      <p:grpSp>
        <p:nvGrpSpPr>
          <p:cNvPr id="59" name="Group 58"/>
          <p:cNvGrpSpPr/>
          <p:nvPr/>
        </p:nvGrpSpPr>
        <p:grpSpPr>
          <a:xfrm>
            <a:off x="3663696" y="298704"/>
            <a:ext cx="7264400" cy="4977384"/>
            <a:chOff x="965200" y="2286000"/>
            <a:chExt cx="7264400" cy="2743200"/>
          </a:xfrm>
        </p:grpSpPr>
        <p:grpSp>
          <p:nvGrpSpPr>
            <p:cNvPr id="60" name="Group 18"/>
            <p:cNvGrpSpPr/>
            <p:nvPr/>
          </p:nvGrpSpPr>
          <p:grpSpPr>
            <a:xfrm>
              <a:off x="965200" y="2286000"/>
              <a:ext cx="7264400" cy="2743200"/>
              <a:chOff x="965200" y="2286000"/>
              <a:chExt cx="7327900" cy="2743200"/>
            </a:xfrm>
          </p:grpSpPr>
          <p:sp>
            <p:nvSpPr>
              <p:cNvPr id="62" name="Rectangle 61"/>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3" idx="1"/>
                <a:endCxn id="63"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1117600" y="2514600"/>
              <a:ext cx="7010400" cy="424064"/>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ea typeface="Anjelika Rose Hollow" pitchFamily="2" charset="0"/>
                </a:rPr>
                <a:t>My Soul Hungered</a:t>
              </a:r>
            </a:p>
          </p:txBody>
        </p:sp>
      </p:grpSp>
      <p:grpSp>
        <p:nvGrpSpPr>
          <p:cNvPr id="6" name="Group 5">
            <a:extLst>
              <a:ext uri="{FF2B5EF4-FFF2-40B4-BE49-F238E27FC236}">
                <a16:creationId xmlns:a16="http://schemas.microsoft.com/office/drawing/2014/main" id="{BF138E40-BD38-499E-BD78-7C52980134CA}"/>
              </a:ext>
            </a:extLst>
          </p:cNvPr>
          <p:cNvGrpSpPr/>
          <p:nvPr/>
        </p:nvGrpSpPr>
        <p:grpSpPr>
          <a:xfrm>
            <a:off x="813815" y="762000"/>
            <a:ext cx="1993393" cy="3606769"/>
            <a:chOff x="795527" y="588264"/>
            <a:chExt cx="1993393" cy="3606769"/>
          </a:xfrm>
          <a:solidFill>
            <a:schemeClr val="accent4">
              <a:lumMod val="50000"/>
            </a:schemeClr>
          </a:solidFill>
        </p:grpSpPr>
        <p:grpSp>
          <p:nvGrpSpPr>
            <p:cNvPr id="40" name="Group 13">
              <a:extLst>
                <a:ext uri="{FF2B5EF4-FFF2-40B4-BE49-F238E27FC236}">
                  <a16:creationId xmlns:a16="http://schemas.microsoft.com/office/drawing/2014/main" id="{D79619C7-D69C-4FCE-A1AD-9A441814CEA9}"/>
                </a:ext>
              </a:extLst>
            </p:cNvPr>
            <p:cNvGrpSpPr/>
            <p:nvPr/>
          </p:nvGrpSpPr>
          <p:grpSpPr>
            <a:xfrm>
              <a:off x="795527" y="588264"/>
              <a:ext cx="1993393" cy="3606769"/>
              <a:chOff x="4782310" y="1778032"/>
              <a:chExt cx="1993393" cy="3606769"/>
            </a:xfrm>
            <a:grpFill/>
          </p:grpSpPr>
          <p:sp>
            <p:nvSpPr>
              <p:cNvPr id="41" name="Rectangle 40">
                <a:extLst>
                  <a:ext uri="{FF2B5EF4-FFF2-40B4-BE49-F238E27FC236}">
                    <a16:creationId xmlns:a16="http://schemas.microsoft.com/office/drawing/2014/main" id="{140B2336-D2C4-48F0-B10F-2D8451BB4C75}"/>
                  </a:ext>
                </a:extLst>
              </p:cNvPr>
              <p:cNvSpPr/>
              <p:nvPr/>
            </p:nvSpPr>
            <p:spPr>
              <a:xfrm rot="17518575">
                <a:off x="3369684" y="3517901"/>
                <a:ext cx="35814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048DDF6-A4F0-4388-89D5-237AC8DE7D8D}"/>
                  </a:ext>
                </a:extLst>
              </p:cNvPr>
              <p:cNvSpPr/>
              <p:nvPr/>
            </p:nvSpPr>
            <p:spPr>
              <a:xfrm rot="15193427">
                <a:off x="4576928" y="3492532"/>
                <a:ext cx="3581400" cy="152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C2E61C3-8CA7-499B-A1FF-B7E764B2E5C7}"/>
                  </a:ext>
                </a:extLst>
              </p:cNvPr>
              <p:cNvSpPr/>
              <p:nvPr/>
            </p:nvSpPr>
            <p:spPr>
              <a:xfrm>
                <a:off x="4800600" y="4038600"/>
                <a:ext cx="1813128" cy="19030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ame 44">
                <a:extLst>
                  <a:ext uri="{FF2B5EF4-FFF2-40B4-BE49-F238E27FC236}">
                    <a16:creationId xmlns:a16="http://schemas.microsoft.com/office/drawing/2014/main" id="{86BD5975-D940-499F-9C8C-2BB310CD5B0B}"/>
                  </a:ext>
                </a:extLst>
              </p:cNvPr>
              <p:cNvSpPr/>
              <p:nvPr/>
            </p:nvSpPr>
            <p:spPr>
              <a:xfrm>
                <a:off x="4782310" y="2204752"/>
                <a:ext cx="1993393" cy="1810512"/>
              </a:xfrm>
              <a:prstGeom prst="frame">
                <a:avLst>
                  <a:gd name="adj1" fmla="val 2781"/>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5" name="Picture 4">
              <a:extLst>
                <a:ext uri="{FF2B5EF4-FFF2-40B4-BE49-F238E27FC236}">
                  <a16:creationId xmlns:a16="http://schemas.microsoft.com/office/drawing/2014/main" id="{97AC4D8D-9A61-4527-BE26-666DDE844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12" y="1069848"/>
              <a:ext cx="1854278" cy="1709928"/>
            </a:xfrm>
            <a:prstGeom prst="rect">
              <a:avLst/>
            </a:prstGeom>
            <a:grpFill/>
          </p:spPr>
        </p:pic>
      </p:grpSp>
      <p:sp>
        <p:nvSpPr>
          <p:cNvPr id="55" name="TextBox 54"/>
          <p:cNvSpPr txBox="1"/>
          <p:nvPr/>
        </p:nvSpPr>
        <p:spPr>
          <a:xfrm>
            <a:off x="4145280" y="1716025"/>
            <a:ext cx="4953000" cy="2585323"/>
          </a:xfrm>
          <a:prstGeom prst="rect">
            <a:avLst/>
          </a:prstGeom>
          <a:noFill/>
        </p:spPr>
        <p:txBody>
          <a:bodyPr wrap="square" rtlCol="0">
            <a:spAutoFit/>
          </a:bodyPr>
          <a:lstStyle/>
          <a:p>
            <a:pPr fontAlgn="base"/>
            <a:r>
              <a:rPr lang="en-US" dirty="0">
                <a:solidFill>
                  <a:srgbClr val="FFFF00"/>
                </a:solidFill>
              </a:rPr>
              <a:t>Physical Hunger:</a:t>
            </a:r>
          </a:p>
          <a:p>
            <a:pPr fontAlgn="base"/>
            <a:endParaRPr lang="en-US" dirty="0">
              <a:solidFill>
                <a:schemeClr val="bg1"/>
              </a:solidFill>
            </a:endParaRPr>
          </a:p>
          <a:p>
            <a:pPr fontAlgn="base"/>
            <a:r>
              <a:rPr lang="en-US" dirty="0">
                <a:solidFill>
                  <a:schemeClr val="bg1"/>
                </a:solidFill>
              </a:rPr>
              <a:t>A Feeling of emptiness</a:t>
            </a:r>
          </a:p>
          <a:p>
            <a:pPr fontAlgn="base"/>
            <a:endParaRPr lang="en-US" dirty="0">
              <a:solidFill>
                <a:schemeClr val="bg1"/>
              </a:solidFill>
            </a:endParaRPr>
          </a:p>
          <a:p>
            <a:pPr fontAlgn="base"/>
            <a:r>
              <a:rPr lang="en-US" dirty="0">
                <a:solidFill>
                  <a:schemeClr val="bg1"/>
                </a:solidFill>
              </a:rPr>
              <a:t>Pain</a:t>
            </a:r>
          </a:p>
          <a:p>
            <a:pPr fontAlgn="base"/>
            <a:endParaRPr lang="en-US" dirty="0">
              <a:solidFill>
                <a:schemeClr val="bg1"/>
              </a:solidFill>
            </a:endParaRPr>
          </a:p>
          <a:p>
            <a:pPr fontAlgn="base"/>
            <a:r>
              <a:rPr lang="en-US" dirty="0">
                <a:solidFill>
                  <a:schemeClr val="bg1"/>
                </a:solidFill>
              </a:rPr>
              <a:t>Weakness</a:t>
            </a:r>
          </a:p>
          <a:p>
            <a:pPr fontAlgn="base"/>
            <a:endParaRPr lang="en-US" dirty="0">
              <a:solidFill>
                <a:schemeClr val="bg1"/>
              </a:solidFill>
            </a:endParaRPr>
          </a:p>
          <a:p>
            <a:pPr fontAlgn="base"/>
            <a:r>
              <a:rPr lang="en-US" dirty="0">
                <a:solidFill>
                  <a:schemeClr val="bg1"/>
                </a:solidFill>
              </a:rPr>
              <a:t>A desire to be full</a:t>
            </a:r>
            <a:endParaRPr lang="en-US" dirty="0"/>
          </a:p>
        </p:txBody>
      </p:sp>
      <p:sp>
        <p:nvSpPr>
          <p:cNvPr id="58" name="TextBox 57"/>
          <p:cNvSpPr txBox="1"/>
          <p:nvPr/>
        </p:nvSpPr>
        <p:spPr>
          <a:xfrm>
            <a:off x="7169864" y="1706570"/>
            <a:ext cx="3581400" cy="2585323"/>
          </a:xfrm>
          <a:prstGeom prst="rect">
            <a:avLst/>
          </a:prstGeom>
          <a:noFill/>
        </p:spPr>
        <p:txBody>
          <a:bodyPr wrap="square" rtlCol="0">
            <a:spAutoFit/>
          </a:bodyPr>
          <a:lstStyle/>
          <a:p>
            <a:pPr fontAlgn="base"/>
            <a:r>
              <a:rPr lang="en-US" dirty="0">
                <a:solidFill>
                  <a:srgbClr val="FFFF00"/>
                </a:solidFill>
              </a:rPr>
              <a:t>Spiritual Emptiness: </a:t>
            </a:r>
          </a:p>
          <a:p>
            <a:pPr fontAlgn="base"/>
            <a:endParaRPr lang="en-US" dirty="0">
              <a:solidFill>
                <a:schemeClr val="bg1"/>
              </a:solidFill>
            </a:endParaRPr>
          </a:p>
          <a:p>
            <a:pPr fontAlgn="base"/>
            <a:r>
              <a:rPr lang="en-US" dirty="0">
                <a:solidFill>
                  <a:schemeClr val="bg1"/>
                </a:solidFill>
              </a:rPr>
              <a:t>Anxious feeling</a:t>
            </a:r>
          </a:p>
          <a:p>
            <a:pPr fontAlgn="base"/>
            <a:endParaRPr lang="en-US" dirty="0">
              <a:solidFill>
                <a:schemeClr val="bg1"/>
              </a:solidFill>
            </a:endParaRPr>
          </a:p>
          <a:p>
            <a:pPr fontAlgn="base"/>
            <a:r>
              <a:rPr lang="en-US" dirty="0">
                <a:solidFill>
                  <a:schemeClr val="bg1"/>
                </a:solidFill>
              </a:rPr>
              <a:t>Questionable testimony</a:t>
            </a:r>
          </a:p>
          <a:p>
            <a:pPr fontAlgn="base"/>
            <a:endParaRPr lang="en-US" dirty="0">
              <a:solidFill>
                <a:schemeClr val="bg1"/>
              </a:solidFill>
            </a:endParaRPr>
          </a:p>
          <a:p>
            <a:pPr fontAlgn="base"/>
            <a:r>
              <a:rPr lang="en-US" dirty="0">
                <a:solidFill>
                  <a:schemeClr val="bg1"/>
                </a:solidFill>
              </a:rPr>
              <a:t>Knowing that repentance is required</a:t>
            </a:r>
          </a:p>
          <a:p>
            <a:pPr fontAlgn="base"/>
            <a:endParaRPr lang="en-US" dirty="0">
              <a:solidFill>
                <a:schemeClr val="bg1"/>
              </a:solidFill>
            </a:endParaRPr>
          </a:p>
          <a:p>
            <a:pPr fontAlgn="base"/>
            <a:r>
              <a:rPr lang="en-US" dirty="0">
                <a:solidFill>
                  <a:schemeClr val="bg1"/>
                </a:solidFill>
              </a:rPr>
              <a:t>Longing for a spiritual experience</a:t>
            </a:r>
            <a:endParaRPr lang="en-US" dirty="0"/>
          </a:p>
        </p:txBody>
      </p:sp>
    </p:spTree>
    <p:extLst>
      <p:ext uri="{BB962C8B-B14F-4D97-AF65-F5344CB8AC3E}">
        <p14:creationId xmlns:p14="http://schemas.microsoft.com/office/powerpoint/2010/main" val="152307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AB163C2-9817-491B-9C91-B482E63D4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8732"/>
          </a:xfrm>
          <a:prstGeom prst="rect">
            <a:avLst/>
          </a:prstGeom>
        </p:spPr>
      </p:pic>
      <p:sp>
        <p:nvSpPr>
          <p:cNvPr id="25" name="TextBox 24"/>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ea typeface="Anjelika Rose Hollow" pitchFamily="2" charset="0"/>
              </a:rPr>
              <a:t>A Desire</a:t>
            </a:r>
          </a:p>
        </p:txBody>
      </p:sp>
      <p:sp>
        <p:nvSpPr>
          <p:cNvPr id="27" name="TextBox 26"/>
          <p:cNvSpPr txBox="1"/>
          <p:nvPr/>
        </p:nvSpPr>
        <p:spPr>
          <a:xfrm>
            <a:off x="0" y="6550223"/>
            <a:ext cx="9144000" cy="307777"/>
          </a:xfrm>
          <a:prstGeom prst="rect">
            <a:avLst/>
          </a:prstGeom>
          <a:noFill/>
        </p:spPr>
        <p:txBody>
          <a:bodyPr wrap="square" rtlCol="0">
            <a:spAutoFit/>
          </a:bodyPr>
          <a:lstStyle/>
          <a:p>
            <a:r>
              <a:rPr lang="en-US" sz="1400" dirty="0" err="1">
                <a:solidFill>
                  <a:schemeClr val="bg1"/>
                </a:solidFill>
              </a:rPr>
              <a:t>Enos</a:t>
            </a:r>
            <a:r>
              <a:rPr lang="en-US" sz="1400" dirty="0">
                <a:solidFill>
                  <a:schemeClr val="bg1"/>
                </a:solidFill>
              </a:rPr>
              <a:t> 1:2-8</a:t>
            </a:r>
          </a:p>
        </p:txBody>
      </p:sp>
      <p:sp>
        <p:nvSpPr>
          <p:cNvPr id="31" name="TextBox 30"/>
          <p:cNvSpPr txBox="1"/>
          <p:nvPr/>
        </p:nvSpPr>
        <p:spPr>
          <a:xfrm>
            <a:off x="2057400" y="990600"/>
            <a:ext cx="1981200" cy="923330"/>
          </a:xfrm>
          <a:prstGeom prst="rect">
            <a:avLst/>
          </a:prstGeom>
          <a:noFill/>
        </p:spPr>
        <p:txBody>
          <a:bodyPr wrap="square" rtlCol="0">
            <a:spAutoFit/>
          </a:bodyPr>
          <a:lstStyle/>
          <a:p>
            <a:pPr algn="ctr"/>
            <a:r>
              <a:rPr lang="en-US" dirty="0">
                <a:solidFill>
                  <a:schemeClr val="bg1"/>
                </a:solidFill>
              </a:rPr>
              <a:t>What </a:t>
            </a:r>
            <a:r>
              <a:rPr lang="en-US" dirty="0" err="1">
                <a:solidFill>
                  <a:schemeClr val="bg1"/>
                </a:solidFill>
              </a:rPr>
              <a:t>Enos</a:t>
            </a:r>
            <a:r>
              <a:rPr lang="en-US" dirty="0">
                <a:solidFill>
                  <a:schemeClr val="bg1"/>
                </a:solidFill>
              </a:rPr>
              <a:t> Desired</a:t>
            </a:r>
          </a:p>
          <a:p>
            <a:pPr algn="ctr"/>
            <a:r>
              <a:rPr lang="en-US" dirty="0" err="1">
                <a:solidFill>
                  <a:schemeClr val="bg1"/>
                </a:solidFill>
              </a:rPr>
              <a:t>Enos</a:t>
            </a:r>
            <a:r>
              <a:rPr lang="en-US" dirty="0">
                <a:solidFill>
                  <a:schemeClr val="bg1"/>
                </a:solidFill>
              </a:rPr>
              <a:t> 1:2</a:t>
            </a:r>
          </a:p>
          <a:p>
            <a:pPr algn="ctr"/>
            <a:r>
              <a:rPr lang="en-US" dirty="0" err="1">
                <a:solidFill>
                  <a:schemeClr val="bg1"/>
                </a:solidFill>
              </a:rPr>
              <a:t>Enos</a:t>
            </a:r>
            <a:r>
              <a:rPr lang="en-US" dirty="0">
                <a:solidFill>
                  <a:schemeClr val="bg1"/>
                </a:solidFill>
              </a:rPr>
              <a:t> 1:3</a:t>
            </a:r>
          </a:p>
        </p:txBody>
      </p:sp>
      <p:sp>
        <p:nvSpPr>
          <p:cNvPr id="32" name="TextBox 31"/>
          <p:cNvSpPr txBox="1"/>
          <p:nvPr/>
        </p:nvSpPr>
        <p:spPr>
          <a:xfrm>
            <a:off x="5105400" y="914401"/>
            <a:ext cx="1981200" cy="1200329"/>
          </a:xfrm>
          <a:prstGeom prst="rect">
            <a:avLst/>
          </a:prstGeom>
          <a:noFill/>
        </p:spPr>
        <p:txBody>
          <a:bodyPr wrap="square" rtlCol="0">
            <a:spAutoFit/>
          </a:bodyPr>
          <a:lstStyle/>
          <a:p>
            <a:pPr algn="ctr"/>
            <a:r>
              <a:rPr lang="en-US" dirty="0">
                <a:solidFill>
                  <a:schemeClr val="bg1"/>
                </a:solidFill>
              </a:rPr>
              <a:t>What </a:t>
            </a:r>
            <a:r>
              <a:rPr lang="en-US" dirty="0" err="1">
                <a:solidFill>
                  <a:schemeClr val="bg1"/>
                </a:solidFill>
              </a:rPr>
              <a:t>Enos</a:t>
            </a:r>
            <a:r>
              <a:rPr lang="en-US" dirty="0">
                <a:solidFill>
                  <a:schemeClr val="bg1"/>
                </a:solidFill>
              </a:rPr>
              <a:t> Did</a:t>
            </a:r>
          </a:p>
          <a:p>
            <a:pPr algn="ctr"/>
            <a:r>
              <a:rPr lang="en-US" dirty="0" err="1">
                <a:solidFill>
                  <a:schemeClr val="bg1"/>
                </a:solidFill>
              </a:rPr>
              <a:t>Enos</a:t>
            </a:r>
            <a:r>
              <a:rPr lang="en-US" dirty="0">
                <a:solidFill>
                  <a:schemeClr val="bg1"/>
                </a:solidFill>
              </a:rPr>
              <a:t> 1:2</a:t>
            </a:r>
          </a:p>
          <a:p>
            <a:pPr algn="ctr"/>
            <a:r>
              <a:rPr lang="en-US" dirty="0" err="1">
                <a:solidFill>
                  <a:schemeClr val="bg1"/>
                </a:solidFill>
              </a:rPr>
              <a:t>Enos</a:t>
            </a:r>
            <a:r>
              <a:rPr lang="en-US" dirty="0">
                <a:solidFill>
                  <a:schemeClr val="bg1"/>
                </a:solidFill>
              </a:rPr>
              <a:t> 1:4</a:t>
            </a:r>
          </a:p>
          <a:p>
            <a:pPr algn="ctr"/>
            <a:r>
              <a:rPr lang="en-US" dirty="0" err="1">
                <a:solidFill>
                  <a:schemeClr val="bg1"/>
                </a:solidFill>
              </a:rPr>
              <a:t>Enos</a:t>
            </a:r>
            <a:r>
              <a:rPr lang="en-US" dirty="0">
                <a:solidFill>
                  <a:schemeClr val="bg1"/>
                </a:solidFill>
              </a:rPr>
              <a:t> 1:8</a:t>
            </a:r>
          </a:p>
        </p:txBody>
      </p:sp>
      <p:sp>
        <p:nvSpPr>
          <p:cNvPr id="33" name="TextBox 32"/>
          <p:cNvSpPr txBox="1"/>
          <p:nvPr/>
        </p:nvSpPr>
        <p:spPr>
          <a:xfrm>
            <a:off x="7696200" y="914401"/>
            <a:ext cx="2743200" cy="1200329"/>
          </a:xfrm>
          <a:prstGeom prst="rect">
            <a:avLst/>
          </a:prstGeom>
          <a:noFill/>
        </p:spPr>
        <p:txBody>
          <a:bodyPr wrap="square" rtlCol="0">
            <a:spAutoFit/>
          </a:bodyPr>
          <a:lstStyle/>
          <a:p>
            <a:pPr algn="ctr"/>
            <a:r>
              <a:rPr lang="en-US" dirty="0">
                <a:solidFill>
                  <a:schemeClr val="bg1"/>
                </a:solidFill>
              </a:rPr>
              <a:t>Results of what </a:t>
            </a:r>
            <a:r>
              <a:rPr lang="en-US" dirty="0" err="1">
                <a:solidFill>
                  <a:schemeClr val="bg1"/>
                </a:solidFill>
              </a:rPr>
              <a:t>Enos</a:t>
            </a:r>
            <a:r>
              <a:rPr lang="en-US" dirty="0">
                <a:solidFill>
                  <a:schemeClr val="bg1"/>
                </a:solidFill>
              </a:rPr>
              <a:t> Did</a:t>
            </a:r>
          </a:p>
          <a:p>
            <a:pPr algn="ctr"/>
            <a:r>
              <a:rPr lang="en-US" dirty="0" err="1">
                <a:solidFill>
                  <a:schemeClr val="bg1"/>
                </a:solidFill>
              </a:rPr>
              <a:t>Enos</a:t>
            </a:r>
            <a:r>
              <a:rPr lang="en-US" dirty="0">
                <a:solidFill>
                  <a:schemeClr val="bg1"/>
                </a:solidFill>
              </a:rPr>
              <a:t> 1:5</a:t>
            </a:r>
          </a:p>
          <a:p>
            <a:pPr algn="ctr"/>
            <a:r>
              <a:rPr lang="en-US" dirty="0" err="1">
                <a:solidFill>
                  <a:schemeClr val="bg1"/>
                </a:solidFill>
              </a:rPr>
              <a:t>Enos</a:t>
            </a:r>
            <a:r>
              <a:rPr lang="en-US" dirty="0">
                <a:solidFill>
                  <a:schemeClr val="bg1"/>
                </a:solidFill>
              </a:rPr>
              <a:t> 1:6</a:t>
            </a:r>
          </a:p>
          <a:p>
            <a:pPr algn="ctr"/>
            <a:r>
              <a:rPr lang="en-US" dirty="0" err="1">
                <a:solidFill>
                  <a:schemeClr val="bg1"/>
                </a:solidFill>
              </a:rPr>
              <a:t>Enos</a:t>
            </a:r>
            <a:r>
              <a:rPr lang="en-US" dirty="0">
                <a:solidFill>
                  <a:schemeClr val="bg1"/>
                </a:solidFill>
              </a:rPr>
              <a:t> 1:8</a:t>
            </a:r>
          </a:p>
        </p:txBody>
      </p:sp>
      <p:grpSp>
        <p:nvGrpSpPr>
          <p:cNvPr id="62" name="Group 61"/>
          <p:cNvGrpSpPr/>
          <p:nvPr/>
        </p:nvGrpSpPr>
        <p:grpSpPr>
          <a:xfrm>
            <a:off x="1905000" y="2133600"/>
            <a:ext cx="2438400" cy="1905000"/>
            <a:chOff x="381000" y="2133600"/>
            <a:chExt cx="2438400" cy="1905000"/>
          </a:xfrm>
        </p:grpSpPr>
        <p:sp>
          <p:nvSpPr>
            <p:cNvPr id="28" name="Rounded Rectangle 27"/>
            <p:cNvSpPr/>
            <p:nvPr/>
          </p:nvSpPr>
          <p:spPr>
            <a:xfrm>
              <a:off x="381000" y="2133600"/>
              <a:ext cx="24384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33400" y="2209800"/>
              <a:ext cx="1981200" cy="1477328"/>
            </a:xfrm>
            <a:prstGeom prst="rect">
              <a:avLst/>
            </a:prstGeom>
            <a:noFill/>
          </p:spPr>
          <p:txBody>
            <a:bodyPr wrap="square" rtlCol="0">
              <a:spAutoFit/>
            </a:bodyPr>
            <a:lstStyle/>
            <a:p>
              <a:r>
                <a:rPr lang="en-US" dirty="0"/>
                <a:t>Remission of Sins</a:t>
              </a:r>
            </a:p>
            <a:p>
              <a:endParaRPr lang="en-US" dirty="0"/>
            </a:p>
            <a:p>
              <a:r>
                <a:rPr lang="en-US" dirty="0"/>
                <a:t>Eternal Life</a:t>
              </a:r>
            </a:p>
            <a:p>
              <a:endParaRPr lang="en-US" dirty="0"/>
            </a:p>
            <a:p>
              <a:r>
                <a:rPr lang="en-US" dirty="0"/>
                <a:t>Joy of the Saints</a:t>
              </a:r>
            </a:p>
          </p:txBody>
        </p:sp>
      </p:grpSp>
      <p:grpSp>
        <p:nvGrpSpPr>
          <p:cNvPr id="63" name="Group 62"/>
          <p:cNvGrpSpPr/>
          <p:nvPr/>
        </p:nvGrpSpPr>
        <p:grpSpPr>
          <a:xfrm>
            <a:off x="4953000" y="2209800"/>
            <a:ext cx="2438400" cy="3886200"/>
            <a:chOff x="3429000" y="2209800"/>
            <a:chExt cx="2438400" cy="3886200"/>
          </a:xfrm>
        </p:grpSpPr>
        <p:sp>
          <p:nvSpPr>
            <p:cNvPr id="29" name="Rounded Rectangle 28"/>
            <p:cNvSpPr/>
            <p:nvPr/>
          </p:nvSpPr>
          <p:spPr>
            <a:xfrm>
              <a:off x="3429000" y="2209800"/>
              <a:ext cx="2438400" cy="38862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657600" y="2514600"/>
              <a:ext cx="1981200" cy="3416320"/>
            </a:xfrm>
            <a:prstGeom prst="rect">
              <a:avLst/>
            </a:prstGeom>
            <a:noFill/>
          </p:spPr>
          <p:txBody>
            <a:bodyPr wrap="square" rtlCol="0">
              <a:spAutoFit/>
            </a:bodyPr>
            <a:lstStyle/>
            <a:p>
              <a:r>
                <a:rPr lang="en-US" dirty="0"/>
                <a:t>Wrestled--prayed</a:t>
              </a:r>
            </a:p>
            <a:p>
              <a:endParaRPr lang="en-US" dirty="0"/>
            </a:p>
            <a:p>
              <a:r>
                <a:rPr lang="en-US" dirty="0"/>
                <a:t>Kneeled down before his Maker</a:t>
              </a:r>
            </a:p>
            <a:p>
              <a:endParaRPr lang="en-US" dirty="0"/>
            </a:p>
            <a:p>
              <a:r>
                <a:rPr lang="en-US" dirty="0"/>
                <a:t>Prayed all day long</a:t>
              </a:r>
            </a:p>
            <a:p>
              <a:endParaRPr lang="en-US" dirty="0"/>
            </a:p>
            <a:p>
              <a:r>
                <a:rPr lang="en-US" dirty="0"/>
                <a:t>Raised his voice to the heavens</a:t>
              </a:r>
            </a:p>
            <a:p>
              <a:endParaRPr lang="en-US" dirty="0"/>
            </a:p>
            <a:p>
              <a:r>
                <a:rPr lang="en-US" dirty="0"/>
                <a:t>Had faith in the Lord</a:t>
              </a:r>
            </a:p>
          </p:txBody>
        </p:sp>
      </p:grpSp>
      <p:grpSp>
        <p:nvGrpSpPr>
          <p:cNvPr id="76" name="Group 75"/>
          <p:cNvGrpSpPr/>
          <p:nvPr/>
        </p:nvGrpSpPr>
        <p:grpSpPr>
          <a:xfrm>
            <a:off x="7848600" y="2209800"/>
            <a:ext cx="2438400" cy="2819400"/>
            <a:chOff x="6324600" y="2209800"/>
            <a:chExt cx="2438400" cy="2819400"/>
          </a:xfrm>
        </p:grpSpPr>
        <p:sp>
          <p:nvSpPr>
            <p:cNvPr id="30" name="Rounded Rectangle 29"/>
            <p:cNvSpPr/>
            <p:nvPr/>
          </p:nvSpPr>
          <p:spPr>
            <a:xfrm>
              <a:off x="6324600" y="2209800"/>
              <a:ext cx="2438400" cy="28194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553200" y="2438400"/>
              <a:ext cx="1981200" cy="2308324"/>
            </a:xfrm>
            <a:prstGeom prst="rect">
              <a:avLst/>
            </a:prstGeom>
            <a:noFill/>
          </p:spPr>
          <p:txBody>
            <a:bodyPr wrap="square" rtlCol="0">
              <a:spAutoFit/>
            </a:bodyPr>
            <a:lstStyle/>
            <a:p>
              <a:r>
                <a:rPr lang="en-US" dirty="0"/>
                <a:t>His sins were forgiven</a:t>
              </a:r>
            </a:p>
            <a:p>
              <a:endParaRPr lang="en-US" dirty="0"/>
            </a:p>
            <a:p>
              <a:r>
                <a:rPr lang="en-US" dirty="0"/>
                <a:t>His guilt was swept away</a:t>
              </a:r>
            </a:p>
            <a:p>
              <a:endParaRPr lang="en-US" dirty="0"/>
            </a:p>
            <a:p>
              <a:r>
                <a:rPr lang="en-US" dirty="0"/>
                <a:t>His faith had made him whole</a:t>
              </a:r>
            </a:p>
          </p:txBody>
        </p:sp>
      </p:grpSp>
      <p:pic>
        <p:nvPicPr>
          <p:cNvPr id="3" name="Picture 2">
            <a:extLst>
              <a:ext uri="{FF2B5EF4-FFF2-40B4-BE49-F238E27FC236}">
                <a16:creationId xmlns:a16="http://schemas.microsoft.com/office/drawing/2014/main" id="{2D5388D6-FAD8-43FF-976A-7941603F7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24" y="4246054"/>
            <a:ext cx="3795712" cy="21328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4154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1000"/>
                                        <p:tgtEl>
                                          <p:spTgt spid="63"/>
                                        </p:tgtEl>
                                      </p:cBhvr>
                                    </p:animEffect>
                                    <p:anim calcmode="lin" valueType="num">
                                      <p:cBhvr>
                                        <p:cTn id="23" dur="1000" fill="hold"/>
                                        <p:tgtEl>
                                          <p:spTgt spid="63"/>
                                        </p:tgtEl>
                                        <p:attrNameLst>
                                          <p:attrName>ppt_x</p:attrName>
                                        </p:attrNameLst>
                                      </p:cBhvr>
                                      <p:tavLst>
                                        <p:tav tm="0">
                                          <p:val>
                                            <p:strVal val="#ppt_x"/>
                                          </p:val>
                                        </p:tav>
                                        <p:tav tm="100000">
                                          <p:val>
                                            <p:strVal val="#ppt_x"/>
                                          </p:val>
                                        </p:tav>
                                      </p:tavLst>
                                    </p:anim>
                                    <p:anim calcmode="lin" valueType="num">
                                      <p:cBhvr>
                                        <p:cTn id="2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CB70D83-B0C8-43C7-98DE-6D3DB2348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32"/>
            <a:ext cx="12192000" cy="6868732"/>
          </a:xfrm>
          <a:prstGeom prst="rect">
            <a:avLst/>
          </a:prstGeom>
        </p:spPr>
      </p:pic>
      <p:sp>
        <p:nvSpPr>
          <p:cNvPr id="4" name="TextBox 3"/>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ea typeface="Anjelika Rose Hollow" pitchFamily="2" charset="0"/>
              </a:rPr>
              <a:t>Desires Today</a:t>
            </a:r>
          </a:p>
        </p:txBody>
      </p:sp>
      <p:sp>
        <p:nvSpPr>
          <p:cNvPr id="5" name="TextBox 4"/>
          <p:cNvSpPr txBox="1"/>
          <p:nvPr/>
        </p:nvSpPr>
        <p:spPr>
          <a:xfrm>
            <a:off x="164983" y="6477000"/>
            <a:ext cx="9144000" cy="307777"/>
          </a:xfrm>
          <a:prstGeom prst="rect">
            <a:avLst/>
          </a:prstGeom>
          <a:noFill/>
        </p:spPr>
        <p:txBody>
          <a:bodyPr wrap="square" rtlCol="0">
            <a:spAutoFit/>
          </a:bodyPr>
          <a:lstStyle/>
          <a:p>
            <a:r>
              <a:rPr lang="en-US" sz="1400" dirty="0" err="1">
                <a:solidFill>
                  <a:schemeClr val="bg1"/>
                </a:solidFill>
              </a:rPr>
              <a:t>Enos</a:t>
            </a:r>
            <a:r>
              <a:rPr lang="en-US" sz="1400" dirty="0">
                <a:solidFill>
                  <a:schemeClr val="bg1"/>
                </a:solidFill>
              </a:rPr>
              <a:t> 1:2-8</a:t>
            </a:r>
          </a:p>
        </p:txBody>
      </p:sp>
      <p:sp>
        <p:nvSpPr>
          <p:cNvPr id="6" name="TextBox 5"/>
          <p:cNvSpPr txBox="1"/>
          <p:nvPr/>
        </p:nvSpPr>
        <p:spPr>
          <a:xfrm>
            <a:off x="2133600" y="914400"/>
            <a:ext cx="1981200" cy="369332"/>
          </a:xfrm>
          <a:prstGeom prst="rect">
            <a:avLst/>
          </a:prstGeom>
          <a:noFill/>
        </p:spPr>
        <p:txBody>
          <a:bodyPr wrap="square" rtlCol="0">
            <a:spAutoFit/>
          </a:bodyPr>
          <a:lstStyle/>
          <a:p>
            <a:pPr algn="ctr"/>
            <a:r>
              <a:rPr lang="en-US" dirty="0">
                <a:solidFill>
                  <a:schemeClr val="bg1"/>
                </a:solidFill>
              </a:rPr>
              <a:t>Our Desires</a:t>
            </a:r>
          </a:p>
        </p:txBody>
      </p:sp>
      <p:sp>
        <p:nvSpPr>
          <p:cNvPr id="7" name="TextBox 6"/>
          <p:cNvSpPr txBox="1"/>
          <p:nvPr/>
        </p:nvSpPr>
        <p:spPr>
          <a:xfrm>
            <a:off x="5105400" y="914400"/>
            <a:ext cx="1981200" cy="369332"/>
          </a:xfrm>
          <a:prstGeom prst="rect">
            <a:avLst/>
          </a:prstGeom>
          <a:noFill/>
        </p:spPr>
        <p:txBody>
          <a:bodyPr wrap="square" rtlCol="0">
            <a:spAutoFit/>
          </a:bodyPr>
          <a:lstStyle/>
          <a:p>
            <a:pPr algn="ctr"/>
            <a:r>
              <a:rPr lang="en-US" dirty="0">
                <a:solidFill>
                  <a:schemeClr val="bg1"/>
                </a:solidFill>
              </a:rPr>
              <a:t>What Can We Do?</a:t>
            </a:r>
          </a:p>
        </p:txBody>
      </p:sp>
      <p:sp>
        <p:nvSpPr>
          <p:cNvPr id="8" name="TextBox 7"/>
          <p:cNvSpPr txBox="1"/>
          <p:nvPr/>
        </p:nvSpPr>
        <p:spPr>
          <a:xfrm>
            <a:off x="7772400" y="914400"/>
            <a:ext cx="2743200" cy="369332"/>
          </a:xfrm>
          <a:prstGeom prst="rect">
            <a:avLst/>
          </a:prstGeom>
          <a:noFill/>
        </p:spPr>
        <p:txBody>
          <a:bodyPr wrap="square" rtlCol="0">
            <a:spAutoFit/>
          </a:bodyPr>
          <a:lstStyle/>
          <a:p>
            <a:pPr algn="ctr"/>
            <a:r>
              <a:rPr lang="en-US" dirty="0">
                <a:solidFill>
                  <a:schemeClr val="bg1"/>
                </a:solidFill>
              </a:rPr>
              <a:t>What will be the results?</a:t>
            </a:r>
          </a:p>
        </p:txBody>
      </p:sp>
      <p:grpSp>
        <p:nvGrpSpPr>
          <p:cNvPr id="9" name="Group 37"/>
          <p:cNvGrpSpPr/>
          <p:nvPr/>
        </p:nvGrpSpPr>
        <p:grpSpPr>
          <a:xfrm>
            <a:off x="1981200" y="1295400"/>
            <a:ext cx="2438400" cy="1905000"/>
            <a:chOff x="381000" y="2133600"/>
            <a:chExt cx="2438400" cy="1905000"/>
          </a:xfrm>
        </p:grpSpPr>
        <p:sp>
          <p:nvSpPr>
            <p:cNvPr id="18" name="Rounded Rectangle 17"/>
            <p:cNvSpPr/>
            <p:nvPr/>
          </p:nvSpPr>
          <p:spPr>
            <a:xfrm>
              <a:off x="381000" y="2133600"/>
              <a:ext cx="24384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3400" y="2209800"/>
              <a:ext cx="1981200" cy="1754326"/>
            </a:xfrm>
            <a:prstGeom prst="rect">
              <a:avLst/>
            </a:prstGeom>
            <a:noFill/>
          </p:spPr>
          <p:txBody>
            <a:bodyPr wrap="square" rtlCol="0">
              <a:spAutoFit/>
            </a:bodyPr>
            <a:lstStyle/>
            <a:p>
              <a:r>
                <a:rPr lang="en-US" dirty="0"/>
                <a:t>Remission of Sins</a:t>
              </a:r>
            </a:p>
            <a:p>
              <a:endParaRPr lang="en-US" dirty="0"/>
            </a:p>
            <a:p>
              <a:r>
                <a:rPr lang="en-US" dirty="0"/>
                <a:t>Eternal Life</a:t>
              </a:r>
            </a:p>
            <a:p>
              <a:endParaRPr lang="en-US" dirty="0"/>
            </a:p>
            <a:p>
              <a:r>
                <a:rPr lang="en-US" dirty="0"/>
                <a:t>Joy for our families and friends</a:t>
              </a:r>
            </a:p>
          </p:txBody>
        </p:sp>
      </p:grpSp>
      <p:grpSp>
        <p:nvGrpSpPr>
          <p:cNvPr id="10" name="Group 39"/>
          <p:cNvGrpSpPr/>
          <p:nvPr/>
        </p:nvGrpSpPr>
        <p:grpSpPr>
          <a:xfrm>
            <a:off x="4876800" y="1371600"/>
            <a:ext cx="2438400" cy="5105400"/>
            <a:chOff x="3352800" y="1371600"/>
            <a:chExt cx="2438400" cy="5105400"/>
          </a:xfrm>
        </p:grpSpPr>
        <p:sp>
          <p:nvSpPr>
            <p:cNvPr id="16" name="Rounded Rectangle 15"/>
            <p:cNvSpPr/>
            <p:nvPr/>
          </p:nvSpPr>
          <p:spPr>
            <a:xfrm>
              <a:off x="3352800" y="1371600"/>
              <a:ext cx="2438400" cy="51054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581400" y="1600200"/>
              <a:ext cx="1981200" cy="4247317"/>
            </a:xfrm>
            <a:prstGeom prst="rect">
              <a:avLst/>
            </a:prstGeom>
            <a:noFill/>
          </p:spPr>
          <p:txBody>
            <a:bodyPr wrap="square" rtlCol="0">
              <a:spAutoFit/>
            </a:bodyPr>
            <a:lstStyle/>
            <a:p>
              <a:r>
                <a:rPr lang="en-US" dirty="0"/>
                <a:t>Pray with real intent</a:t>
              </a:r>
            </a:p>
            <a:p>
              <a:endParaRPr lang="en-US" dirty="0"/>
            </a:p>
            <a:p>
              <a:r>
                <a:rPr lang="en-US" dirty="0"/>
                <a:t>Kneel down in private</a:t>
              </a:r>
            </a:p>
            <a:p>
              <a:endParaRPr lang="en-US" dirty="0"/>
            </a:p>
            <a:p>
              <a:r>
                <a:rPr lang="en-US" dirty="0"/>
                <a:t>Submit your will to the Lord</a:t>
              </a:r>
            </a:p>
            <a:p>
              <a:endParaRPr lang="en-US" dirty="0"/>
            </a:p>
            <a:p>
              <a:r>
                <a:rPr lang="en-US" dirty="0"/>
                <a:t>Pray out loud</a:t>
              </a:r>
            </a:p>
            <a:p>
              <a:endParaRPr lang="en-US" dirty="0"/>
            </a:p>
            <a:p>
              <a:r>
                <a:rPr lang="en-US" dirty="0"/>
                <a:t>Praise Him in song</a:t>
              </a:r>
            </a:p>
            <a:p>
              <a:endParaRPr lang="en-US" dirty="0"/>
            </a:p>
            <a:p>
              <a:r>
                <a:rPr lang="en-US" dirty="0"/>
                <a:t>Have Faith in the Lord</a:t>
              </a:r>
            </a:p>
          </p:txBody>
        </p:sp>
      </p:grpSp>
      <p:grpSp>
        <p:nvGrpSpPr>
          <p:cNvPr id="11" name="Group 40"/>
          <p:cNvGrpSpPr/>
          <p:nvPr/>
        </p:nvGrpSpPr>
        <p:grpSpPr>
          <a:xfrm>
            <a:off x="7848600" y="1447800"/>
            <a:ext cx="2438400" cy="3124200"/>
            <a:chOff x="6324600" y="1447800"/>
            <a:chExt cx="2438400" cy="3124200"/>
          </a:xfrm>
        </p:grpSpPr>
        <p:sp>
          <p:nvSpPr>
            <p:cNvPr id="14" name="Rounded Rectangle 13"/>
            <p:cNvSpPr/>
            <p:nvPr/>
          </p:nvSpPr>
          <p:spPr>
            <a:xfrm>
              <a:off x="6324600" y="1447800"/>
              <a:ext cx="2438400" cy="31242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553200" y="1676400"/>
              <a:ext cx="1981200" cy="2862322"/>
            </a:xfrm>
            <a:prstGeom prst="rect">
              <a:avLst/>
            </a:prstGeom>
            <a:noFill/>
          </p:spPr>
          <p:txBody>
            <a:bodyPr wrap="square" rtlCol="0">
              <a:spAutoFit/>
            </a:bodyPr>
            <a:lstStyle/>
            <a:p>
              <a:r>
                <a:rPr lang="en-US" dirty="0"/>
                <a:t>Our sins will be forgiven</a:t>
              </a:r>
            </a:p>
            <a:p>
              <a:endParaRPr lang="en-US" dirty="0"/>
            </a:p>
            <a:p>
              <a:r>
                <a:rPr lang="en-US" dirty="0"/>
                <a:t>We will no longer feel guilty</a:t>
              </a:r>
            </a:p>
            <a:p>
              <a:endParaRPr lang="en-US" dirty="0"/>
            </a:p>
            <a:p>
              <a:r>
                <a:rPr lang="en-US" dirty="0"/>
                <a:t>Through our faith in Jesus Christ we will be made whole</a:t>
              </a:r>
            </a:p>
          </p:txBody>
        </p:sp>
      </p:grpSp>
      <p:pic>
        <p:nvPicPr>
          <p:cNvPr id="23" name="Picture 22">
            <a:extLst>
              <a:ext uri="{FF2B5EF4-FFF2-40B4-BE49-F238E27FC236}">
                <a16:creationId xmlns:a16="http://schemas.microsoft.com/office/drawing/2014/main" id="{F818EF0D-7B50-4696-93DB-046C9D0C24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3840" y="4606176"/>
            <a:ext cx="2133600" cy="213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DD154FCD-95B8-A3E8-14C6-6E14A9B6B81A}"/>
              </a:ext>
            </a:extLst>
          </p:cNvPr>
          <p:cNvPicPr>
            <a:picLocks noChangeAspect="1"/>
          </p:cNvPicPr>
          <p:nvPr/>
        </p:nvPicPr>
        <p:blipFill>
          <a:blip r:embed="rId4"/>
          <a:stretch>
            <a:fillRect/>
          </a:stretch>
        </p:blipFill>
        <p:spPr>
          <a:xfrm>
            <a:off x="1913743" y="3705808"/>
            <a:ext cx="2505857" cy="21831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4699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45FAB8-B5C2-446B-AACC-83C1444A3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8732"/>
          </a:xfrm>
          <a:prstGeom prst="rect">
            <a:avLst/>
          </a:prstGeom>
        </p:spPr>
      </p:pic>
      <p:sp>
        <p:nvSpPr>
          <p:cNvPr id="3" name="TextBox 2"/>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ea typeface="Anjelika Rose Hollow" pitchFamily="2" charset="0"/>
              </a:rPr>
              <a:t>Spiritually Empty and Seeking Forgiveness</a:t>
            </a:r>
          </a:p>
        </p:txBody>
      </p:sp>
      <p:sp>
        <p:nvSpPr>
          <p:cNvPr id="4" name="TextBox 3"/>
          <p:cNvSpPr txBox="1"/>
          <p:nvPr/>
        </p:nvSpPr>
        <p:spPr>
          <a:xfrm>
            <a:off x="1828800" y="990600"/>
            <a:ext cx="7848600" cy="523220"/>
          </a:xfrm>
          <a:prstGeom prst="rect">
            <a:avLst/>
          </a:prstGeom>
          <a:noFill/>
        </p:spPr>
        <p:txBody>
          <a:bodyPr wrap="square" rtlCol="0">
            <a:spAutoFit/>
          </a:bodyPr>
          <a:lstStyle/>
          <a:p>
            <a:r>
              <a:rPr lang="en-US" sz="2800" dirty="0">
                <a:solidFill>
                  <a:srgbClr val="FFFF00"/>
                </a:solidFill>
              </a:rPr>
              <a:t>Why does sin cause us to feel spiritually empty? </a:t>
            </a:r>
          </a:p>
        </p:txBody>
      </p:sp>
      <p:sp>
        <p:nvSpPr>
          <p:cNvPr id="5" name="TextBox 4"/>
          <p:cNvSpPr txBox="1"/>
          <p:nvPr/>
        </p:nvSpPr>
        <p:spPr>
          <a:xfrm>
            <a:off x="3657600" y="1676401"/>
            <a:ext cx="4419600" cy="1384995"/>
          </a:xfrm>
          <a:prstGeom prst="rect">
            <a:avLst/>
          </a:prstGeom>
          <a:noFill/>
        </p:spPr>
        <p:txBody>
          <a:bodyPr wrap="square" rtlCol="0">
            <a:spAutoFit/>
          </a:bodyPr>
          <a:lstStyle/>
          <a:p>
            <a:r>
              <a:rPr lang="en-US" sz="2800" dirty="0">
                <a:solidFill>
                  <a:srgbClr val="00B0F0"/>
                </a:solidFill>
              </a:rPr>
              <a:t>Sin causes the Holy Ghost to withdraw from us and we feel distanced from the Lord.</a:t>
            </a:r>
          </a:p>
        </p:txBody>
      </p:sp>
      <p:sp>
        <p:nvSpPr>
          <p:cNvPr id="6" name="TextBox 5"/>
          <p:cNvSpPr txBox="1"/>
          <p:nvPr/>
        </p:nvSpPr>
        <p:spPr>
          <a:xfrm>
            <a:off x="1828800" y="3581401"/>
            <a:ext cx="7162800" cy="954107"/>
          </a:xfrm>
          <a:prstGeom prst="rect">
            <a:avLst/>
          </a:prstGeom>
          <a:noFill/>
        </p:spPr>
        <p:txBody>
          <a:bodyPr wrap="square" rtlCol="0">
            <a:spAutoFit/>
          </a:bodyPr>
          <a:lstStyle/>
          <a:p>
            <a:r>
              <a:rPr lang="en-US" sz="2800" dirty="0">
                <a:solidFill>
                  <a:srgbClr val="FFFF00"/>
                </a:solidFill>
              </a:rPr>
              <a:t>In what ways can we show our sincerity as we seek the Lord’s forgiveness?</a:t>
            </a:r>
          </a:p>
        </p:txBody>
      </p:sp>
      <p:sp>
        <p:nvSpPr>
          <p:cNvPr id="7" name="TextBox 6"/>
          <p:cNvSpPr txBox="1"/>
          <p:nvPr/>
        </p:nvSpPr>
        <p:spPr>
          <a:xfrm>
            <a:off x="2743200" y="4876801"/>
            <a:ext cx="4419600" cy="1384995"/>
          </a:xfrm>
          <a:prstGeom prst="rect">
            <a:avLst/>
          </a:prstGeom>
          <a:noFill/>
        </p:spPr>
        <p:txBody>
          <a:bodyPr wrap="square" rtlCol="0">
            <a:spAutoFit/>
          </a:bodyPr>
          <a:lstStyle/>
          <a:p>
            <a:pPr algn="ctr"/>
            <a:r>
              <a:rPr lang="en-US" sz="2800" dirty="0">
                <a:solidFill>
                  <a:srgbClr val="00B0F0"/>
                </a:solidFill>
              </a:rPr>
              <a:t>Our prayers may not need to be as long as Enos’, but they need to be sincere.</a:t>
            </a:r>
          </a:p>
        </p:txBody>
      </p:sp>
      <p:pic>
        <p:nvPicPr>
          <p:cNvPr id="10" name="Picture 9">
            <a:extLst>
              <a:ext uri="{FF2B5EF4-FFF2-40B4-BE49-F238E27FC236}">
                <a16:creationId xmlns:a16="http://schemas.microsoft.com/office/drawing/2014/main" id="{95EFE367-AA43-4C9A-8CA2-C5958E311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9680" y="3599688"/>
            <a:ext cx="2535364" cy="2607058"/>
          </a:xfrm>
          <a:prstGeom prst="rect">
            <a:avLst/>
          </a:prstGeom>
        </p:spPr>
      </p:pic>
    </p:spTree>
    <p:extLst>
      <p:ext uri="{BB962C8B-B14F-4D97-AF65-F5344CB8AC3E}">
        <p14:creationId xmlns:p14="http://schemas.microsoft.com/office/powerpoint/2010/main" val="64135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1979</Words>
  <Application>Microsoft Office PowerPoint</Application>
  <PresentationFormat>Widescreen</PresentationFormat>
  <Paragraphs>218</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Comic Sans MS</vt:lpstr>
      <vt:lpstr>Abadi</vt:lpstr>
      <vt:lpstr>Arial</vt:lpstr>
      <vt:lpstr>Tempus Sans ITC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14</cp:revision>
  <dcterms:created xsi:type="dcterms:W3CDTF">2017-07-20T14:56:01Z</dcterms:created>
  <dcterms:modified xsi:type="dcterms:W3CDTF">2024-01-12T17:08:02Z</dcterms:modified>
</cp:coreProperties>
</file>