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3" r:id="rId2"/>
    <p:sldId id="315" r:id="rId3"/>
    <p:sldId id="316" r:id="rId4"/>
    <p:sldId id="278" r:id="rId5"/>
    <p:sldId id="258" r:id="rId6"/>
    <p:sldId id="259" r:id="rId7"/>
    <p:sldId id="275" r:id="rId8"/>
    <p:sldId id="260" r:id="rId9"/>
    <p:sldId id="261" r:id="rId10"/>
    <p:sldId id="262" r:id="rId11"/>
    <p:sldId id="263" r:id="rId12"/>
    <p:sldId id="264" r:id="rId13"/>
    <p:sldId id="317" r:id="rId14"/>
    <p:sldId id="265" r:id="rId15"/>
    <p:sldId id="318" r:id="rId16"/>
    <p:sldId id="266" r:id="rId17"/>
    <p:sldId id="319" r:id="rId18"/>
    <p:sldId id="267" r:id="rId19"/>
    <p:sldId id="268" r:id="rId20"/>
    <p:sldId id="276" r:id="rId21"/>
    <p:sldId id="269" r:id="rId22"/>
    <p:sldId id="270" r:id="rId23"/>
    <p:sldId id="271" r:id="rId24"/>
    <p:sldId id="273" r:id="rId25"/>
    <p:sldId id="274" r:id="rId26"/>
    <p:sldId id="277"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20" r:id="rId44"/>
    <p:sldId id="310" r:id="rId45"/>
    <p:sldId id="311" r:id="rId46"/>
    <p:sldId id="312" r:id="rId47"/>
    <p:sldId id="314" r:id="rId48"/>
    <p:sldId id="280" r:id="rId49"/>
    <p:sldId id="321"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322" r:id="rId64"/>
    <p:sldId id="272" r:id="rId65"/>
  </p:sldIdLst>
  <p:sldSz cx="12192000" cy="6858000"/>
  <p:notesSz cx="6858000" cy="9144000"/>
  <p:embeddedFontLst>
    <p:embeddedFont>
      <p:font typeface="Abadi" panose="020B0604020104020204" pitchFamily="34" charset="0"/>
      <p:regular r:id="rId66"/>
    </p:embeddedFont>
    <p:embeddedFont>
      <p:font typeface="Arial Rounded MT Bold" panose="020F0704030504030204" pitchFamily="34" charset="0"/>
      <p:regular r:id="rId67"/>
    </p:embeddedFont>
    <p:embeddedFont>
      <p:font typeface="Berlin Sans FB" panose="020E0602020502020306" pitchFamily="34" charset="0"/>
      <p:regular r:id="rId68"/>
      <p:bold r:id="rId69"/>
    </p:embeddedFont>
    <p:embeddedFont>
      <p:font typeface="Berlin Sans FB Demi" panose="020E0802020502020306" pitchFamily="34" charset="0"/>
      <p:bold r:id="rId70"/>
    </p:embeddedFont>
    <p:embeddedFont>
      <p:font typeface="Bookman Old Style" panose="02050604050505020204" pitchFamily="18" charset="0"/>
      <p:regular r:id="rId71"/>
      <p:bold r:id="rId72"/>
      <p:italic r:id="rId73"/>
      <p:boldItalic r:id="rId74"/>
    </p:embeddedFont>
    <p:embeddedFont>
      <p:font typeface="Comic Sans MS" panose="030F0702030302020204" pitchFamily="66" charset="0"/>
      <p:regular r:id="rId75"/>
      <p:bold r:id="rId76"/>
      <p:italic r:id="rId77"/>
      <p:boldItalic r:id="rId78"/>
    </p:embeddedFont>
    <p:embeddedFont>
      <p:font typeface="Lucida Calligraphy" panose="03010101010101010101" pitchFamily="66" charset="0"/>
      <p:regular r:id="rId79"/>
    </p:embeddedFont>
    <p:embeddedFont>
      <p:font typeface="Lucida Sans" panose="020B0602030504020204" pitchFamily="34" charset="0"/>
      <p:regular r:id="rId80"/>
      <p:bold r:id="rId81"/>
      <p:italic r:id="rId82"/>
      <p:boldItalic r:id="rId83"/>
    </p:embeddedFont>
    <p:embeddedFont>
      <p:font typeface="Narkisim" panose="020E0502050101010101" pitchFamily="34" charset="-79"/>
      <p:regular r:id="rId84"/>
    </p:embeddedFont>
    <p:embeddedFont>
      <p:font typeface="Old Town" panose="02000506020000020004" pitchFamily="2" charset="0"/>
      <p:regular r:id="rId85"/>
    </p:embeddedFont>
    <p:embeddedFont>
      <p:font typeface="Open Sans" panose="020B0606030504020204" pitchFamily="34" charset="0"/>
      <p:regular r:id="rId86"/>
      <p:bold r:id="rId87"/>
      <p:italic r:id="rId88"/>
      <p:boldItalic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BD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7272-F33D-0496-AC2B-3246DEC6D6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AB7A4-A18D-E558-6677-C222334CB2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DB670C-E745-8115-0486-E364FF6BC089}"/>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5" name="Footer Placeholder 4">
            <a:extLst>
              <a:ext uri="{FF2B5EF4-FFF2-40B4-BE49-F238E27FC236}">
                <a16:creationId xmlns:a16="http://schemas.microsoft.com/office/drawing/2014/main" id="{E169C920-A721-1BFA-8CF7-D451A3C87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12066-3415-10E8-59FC-C639ED1D468C}"/>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401493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D3CF-6C53-BAA9-2759-8B89E35D2C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87699-BBA5-4627-95AC-CE35F63E7B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9BCD5-5487-5D70-2D2F-A57879A6AD4E}"/>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5" name="Footer Placeholder 4">
            <a:extLst>
              <a:ext uri="{FF2B5EF4-FFF2-40B4-BE49-F238E27FC236}">
                <a16:creationId xmlns:a16="http://schemas.microsoft.com/office/drawing/2014/main" id="{48710373-7CE3-BBA9-3534-0E91EB95F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70D47-D206-221F-E6BA-AC662F2996BB}"/>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166893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FD54C-1187-869F-27F2-975A3ADB53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B54241-9AE4-F1FD-573E-AE7FBCFCFE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997D3-5142-52F3-48D2-C2DFADE94E4C}"/>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5" name="Footer Placeholder 4">
            <a:extLst>
              <a:ext uri="{FF2B5EF4-FFF2-40B4-BE49-F238E27FC236}">
                <a16:creationId xmlns:a16="http://schemas.microsoft.com/office/drawing/2014/main" id="{0C2337D6-ADF1-A658-A075-998CD8999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8049A-0CC8-442C-C311-57E9E7F20AF1}"/>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412523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65E8-0519-370C-36B7-71A421A4E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80DCF7-A9B8-775B-A7A8-F988CDE66E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2E2BF-C87D-75E4-B19E-99D7071F6BF2}"/>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5" name="Footer Placeholder 4">
            <a:extLst>
              <a:ext uri="{FF2B5EF4-FFF2-40B4-BE49-F238E27FC236}">
                <a16:creationId xmlns:a16="http://schemas.microsoft.com/office/drawing/2014/main" id="{F6CD04EE-3DDE-D502-49A2-CF802672A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5604D-904E-134C-5A15-0065264919C3}"/>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424726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BDAA-B227-A773-59EB-B2B0E834E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FE51FA-D34F-CE76-6BD5-9F80B4AEC0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3E9B1-8A1D-D175-5F9B-14B0CACC1A00}"/>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5" name="Footer Placeholder 4">
            <a:extLst>
              <a:ext uri="{FF2B5EF4-FFF2-40B4-BE49-F238E27FC236}">
                <a16:creationId xmlns:a16="http://schemas.microsoft.com/office/drawing/2014/main" id="{A69B6339-CB4D-5407-ACB6-3D542BEF1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98BE7-8470-81D2-747C-18BB28CD229B}"/>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176721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E62D-A312-4D0A-75EC-BE585B366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195E8-9118-A29C-BE2F-8CCA6E16AD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B66D91-5E8E-5333-B15E-B8604E0E9B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05B80-84F7-EC36-7E41-3EA73B6613B4}"/>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6" name="Footer Placeholder 5">
            <a:extLst>
              <a:ext uri="{FF2B5EF4-FFF2-40B4-BE49-F238E27FC236}">
                <a16:creationId xmlns:a16="http://schemas.microsoft.com/office/drawing/2014/main" id="{B2D901BC-65F3-14DF-B1A6-FBF98C219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0F4A85-AC31-214C-A70E-1A1A23FCD0E9}"/>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1719050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8C47-E11D-662C-9AC3-AA3DF52F3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BB1B3D-E586-51ED-F33F-8DDE86999B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91B2C-8F76-47A6-1E9B-24A5933E32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59F620-CE51-3716-0BCC-583E180C45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9A023F-E3E5-ED41-B790-0974D86726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744FD-DE67-8D1F-3FC1-385072C77955}"/>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8" name="Footer Placeholder 7">
            <a:extLst>
              <a:ext uri="{FF2B5EF4-FFF2-40B4-BE49-F238E27FC236}">
                <a16:creationId xmlns:a16="http://schemas.microsoft.com/office/drawing/2014/main" id="{ED5EA960-71A6-FB59-4021-E028652733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80AEEE-7357-BCC8-062E-8E8637CEE454}"/>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21013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DB71-A956-194F-92E7-C7B4BE32DB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D58F5-54B3-C844-0F4E-C9C7F4EC617B}"/>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4" name="Footer Placeholder 3">
            <a:extLst>
              <a:ext uri="{FF2B5EF4-FFF2-40B4-BE49-F238E27FC236}">
                <a16:creationId xmlns:a16="http://schemas.microsoft.com/office/drawing/2014/main" id="{4923D581-231E-C8D7-B766-EBA86B1345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43CA9-1E0D-CF9E-451B-9A130339890D}"/>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2046246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C47EA-6671-03B7-D00E-AD9A32F5B234}"/>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3" name="Footer Placeholder 2">
            <a:extLst>
              <a:ext uri="{FF2B5EF4-FFF2-40B4-BE49-F238E27FC236}">
                <a16:creationId xmlns:a16="http://schemas.microsoft.com/office/drawing/2014/main" id="{CAEF31B9-ABC3-1176-B52D-B1785CE736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24887D-CE57-F96E-59E1-8F1C2F9ADD3C}"/>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417917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1917-485D-37FD-61FE-9666B9CAF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EA3263-CCFF-D4F5-425A-306B5AC211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102D4F-6AF7-F4F9-585C-F4931B494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56082-2873-1A2F-B22E-148658CAAD25}"/>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6" name="Footer Placeholder 5">
            <a:extLst>
              <a:ext uri="{FF2B5EF4-FFF2-40B4-BE49-F238E27FC236}">
                <a16:creationId xmlns:a16="http://schemas.microsoft.com/office/drawing/2014/main" id="{9349E119-08A9-FF06-8B75-742B1FF88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B570C-8856-0CA0-FEC5-34F26462F8A0}"/>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261262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19CC-3A3B-CDCF-2FD4-3FE24D223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09A00-B6AC-5EB4-28FB-A29814F67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3FB92-E99E-0469-EC71-B449CBD88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B9A93A-DCA4-5B94-BF1C-AE43E06192B2}"/>
              </a:ext>
            </a:extLst>
          </p:cNvPr>
          <p:cNvSpPr>
            <a:spLocks noGrp="1"/>
          </p:cNvSpPr>
          <p:nvPr>
            <p:ph type="dt" sz="half" idx="10"/>
          </p:nvPr>
        </p:nvSpPr>
        <p:spPr/>
        <p:txBody>
          <a:bodyPr/>
          <a:lstStyle/>
          <a:p>
            <a:fld id="{8D5FE8B2-F1C6-4E53-82BD-ECBFC4972529}" type="datetimeFigureOut">
              <a:rPr lang="en-US" smtClean="0"/>
              <a:t>1/21/2024</a:t>
            </a:fld>
            <a:endParaRPr lang="en-US"/>
          </a:p>
        </p:txBody>
      </p:sp>
      <p:sp>
        <p:nvSpPr>
          <p:cNvPr id="6" name="Footer Placeholder 5">
            <a:extLst>
              <a:ext uri="{FF2B5EF4-FFF2-40B4-BE49-F238E27FC236}">
                <a16:creationId xmlns:a16="http://schemas.microsoft.com/office/drawing/2014/main" id="{425B6108-57E2-3AF1-E21F-22AC84686E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BC4F6-ED96-F5D0-0F2F-4D3E0770EBDD}"/>
              </a:ext>
            </a:extLst>
          </p:cNvPr>
          <p:cNvSpPr>
            <a:spLocks noGrp="1"/>
          </p:cNvSpPr>
          <p:nvPr>
            <p:ph type="sldNum" sz="quarter" idx="12"/>
          </p:nvPr>
        </p:nvSpPr>
        <p:spPr/>
        <p:txBody>
          <a:bodyPr/>
          <a:lstStyle/>
          <a:p>
            <a:fld id="{C7C5201E-7254-4A9A-80AF-1754B233063C}" type="slidenum">
              <a:rPr lang="en-US" smtClean="0"/>
              <a:t>‹#›</a:t>
            </a:fld>
            <a:endParaRPr lang="en-US"/>
          </a:p>
        </p:txBody>
      </p:sp>
    </p:spTree>
    <p:extLst>
      <p:ext uri="{BB962C8B-B14F-4D97-AF65-F5344CB8AC3E}">
        <p14:creationId xmlns:p14="http://schemas.microsoft.com/office/powerpoint/2010/main" val="406488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193C6-14B4-C196-F427-1C4307DB46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0590BC-DA3F-5DA0-72E3-E3162CB52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08404-2F8E-BAD6-14A9-FB850477A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FE8B2-F1C6-4E53-82BD-ECBFC4972529}" type="datetimeFigureOut">
              <a:rPr lang="en-US" smtClean="0"/>
              <a:t>1/21/2024</a:t>
            </a:fld>
            <a:endParaRPr lang="en-US"/>
          </a:p>
        </p:txBody>
      </p:sp>
      <p:sp>
        <p:nvSpPr>
          <p:cNvPr id="5" name="Footer Placeholder 4">
            <a:extLst>
              <a:ext uri="{FF2B5EF4-FFF2-40B4-BE49-F238E27FC236}">
                <a16:creationId xmlns:a16="http://schemas.microsoft.com/office/drawing/2014/main" id="{25B1D0D5-C268-B82A-6902-B6273E1121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761C8E-E83B-1C46-386B-7A30D22AC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5201E-7254-4A9A-80AF-1754B233063C}" type="slidenum">
              <a:rPr lang="en-US" smtClean="0"/>
              <a:t>‹#›</a:t>
            </a:fld>
            <a:endParaRPr lang="en-US"/>
          </a:p>
        </p:txBody>
      </p:sp>
    </p:spTree>
    <p:extLst>
      <p:ext uri="{BB962C8B-B14F-4D97-AF65-F5344CB8AC3E}">
        <p14:creationId xmlns:p14="http://schemas.microsoft.com/office/powerpoint/2010/main" val="2989209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7.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jp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g"/><Relationship Id="rId7" Type="http://schemas.openxmlformats.org/officeDocument/2006/relationships/image" Target="../media/image74.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3.png"/><Relationship Id="rId5" Type="http://schemas.openxmlformats.org/officeDocument/2006/relationships/image" Target="../media/image79.jpg"/><Relationship Id="rId10" Type="http://schemas.openxmlformats.org/officeDocument/2006/relationships/image" Target="../media/image82.png"/><Relationship Id="rId4" Type="http://schemas.openxmlformats.org/officeDocument/2006/relationships/image" Target="../media/image78.jp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jpe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jp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0.jp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115.jpg"/></Relationships>
</file>

<file path=ppt/slides/_rels/slide5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7.jpg"/></Relationships>
</file>

<file path=ppt/slides/_rels/slide5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0.jpg"/><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5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6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630BF-E135-268B-CF75-A68EF0F7E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94C52BD-BD09-4425-5DE7-9292832B6169}"/>
              </a:ext>
            </a:extLst>
          </p:cNvPr>
          <p:cNvSpPr txBox="1"/>
          <p:nvPr/>
        </p:nvSpPr>
        <p:spPr>
          <a:xfrm>
            <a:off x="1517078" y="350908"/>
            <a:ext cx="9144000" cy="646331"/>
          </a:xfrm>
          <a:prstGeom prst="rect">
            <a:avLst/>
          </a:prstGeom>
          <a:noFill/>
        </p:spPr>
        <p:txBody>
          <a:bodyPr wrap="square" rtlCol="0">
            <a:spAutoFit/>
          </a:bodyPr>
          <a:lstStyle/>
          <a:p>
            <a:pPr algn="ctr"/>
            <a:r>
              <a:rPr lang="en-US" sz="3600" dirty="0">
                <a:solidFill>
                  <a:srgbClr val="FFDC6D"/>
                </a:solidFill>
                <a:latin typeface="Bookman Old Style" pitchFamily="18" charset="0"/>
              </a:rPr>
              <a:t>3 Nephi 1-7</a:t>
            </a:r>
          </a:p>
        </p:txBody>
      </p:sp>
      <p:grpSp>
        <p:nvGrpSpPr>
          <p:cNvPr id="4" name="Group 3">
            <a:extLst>
              <a:ext uri="{FF2B5EF4-FFF2-40B4-BE49-F238E27FC236}">
                <a16:creationId xmlns:a16="http://schemas.microsoft.com/office/drawing/2014/main" id="{C85F649A-EFA2-DA5A-0508-A154C16416AC}"/>
              </a:ext>
            </a:extLst>
          </p:cNvPr>
          <p:cNvGrpSpPr/>
          <p:nvPr/>
        </p:nvGrpSpPr>
        <p:grpSpPr>
          <a:xfrm>
            <a:off x="285891" y="2590860"/>
            <a:ext cx="1439843" cy="3200187"/>
            <a:chOff x="2936683" y="2819400"/>
            <a:chExt cx="1559117" cy="3465286"/>
          </a:xfrm>
        </p:grpSpPr>
        <p:sp>
          <p:nvSpPr>
            <p:cNvPr id="6" name="Oval 5">
              <a:extLst>
                <a:ext uri="{FF2B5EF4-FFF2-40B4-BE49-F238E27FC236}">
                  <a16:creationId xmlns:a16="http://schemas.microsoft.com/office/drawing/2014/main" id="{24AFB92A-F70D-449D-323E-562812D8C58E}"/>
                </a:ext>
              </a:extLst>
            </p:cNvPr>
            <p:cNvSpPr/>
            <p:nvPr/>
          </p:nvSpPr>
          <p:spPr>
            <a:xfrm rot="2920230">
              <a:off x="3748324" y="5929731"/>
              <a:ext cx="373486" cy="33642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488C0E-C567-466A-DDD8-FD37D16CB38A}"/>
                </a:ext>
              </a:extLst>
            </p:cNvPr>
            <p:cNvSpPr/>
            <p:nvPr/>
          </p:nvSpPr>
          <p:spPr>
            <a:xfrm rot="18292595">
              <a:off x="3328974" y="5893983"/>
              <a:ext cx="373486" cy="3689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33A97FD-281B-8357-0A54-2501B7EF174E}"/>
                </a:ext>
              </a:extLst>
            </p:cNvPr>
            <p:cNvGrpSpPr/>
            <p:nvPr/>
          </p:nvGrpSpPr>
          <p:grpSpPr>
            <a:xfrm>
              <a:off x="2936683" y="2819400"/>
              <a:ext cx="1559117" cy="3278543"/>
              <a:chOff x="2936683" y="2819400"/>
              <a:chExt cx="1559117" cy="3278543"/>
            </a:xfrm>
          </p:grpSpPr>
          <p:sp>
            <p:nvSpPr>
              <p:cNvPr id="13" name="Wave 3">
                <a:extLst>
                  <a:ext uri="{FF2B5EF4-FFF2-40B4-BE49-F238E27FC236}">
                    <a16:creationId xmlns:a16="http://schemas.microsoft.com/office/drawing/2014/main" id="{22A4B0E8-BDFC-27AD-CE92-B2C11ABDD663}"/>
                  </a:ext>
                </a:extLst>
              </p:cNvPr>
              <p:cNvSpPr/>
              <p:nvPr/>
            </p:nvSpPr>
            <p:spPr>
              <a:xfrm rot="15359234">
                <a:off x="3779231" y="5456561"/>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3">
                <a:extLst>
                  <a:ext uri="{FF2B5EF4-FFF2-40B4-BE49-F238E27FC236}">
                    <a16:creationId xmlns:a16="http://schemas.microsoft.com/office/drawing/2014/main" id="{FBD23F5E-3D6E-9EE1-0355-3E9D2CF86FA0}"/>
                  </a:ext>
                </a:extLst>
              </p:cNvPr>
              <p:cNvSpPr/>
              <p:nvPr/>
            </p:nvSpPr>
            <p:spPr>
              <a:xfrm rot="14012100">
                <a:off x="3891290" y="5398289"/>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C9F007A6-020B-D48C-8CF0-BDAF18C0721D}"/>
                  </a:ext>
                </a:extLst>
              </p:cNvPr>
              <p:cNvSpPr/>
              <p:nvPr/>
            </p:nvSpPr>
            <p:spPr>
              <a:xfrm>
                <a:off x="3191139" y="4975406"/>
                <a:ext cx="1048138" cy="1122537"/>
              </a:xfrm>
              <a:prstGeom prst="trapezoid">
                <a:avLst>
                  <a:gd name="adj" fmla="val 1905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2B98C43-FD2E-B536-51FE-FECB396AC8A7}"/>
                  </a:ext>
                </a:extLst>
              </p:cNvPr>
              <p:cNvSpPr/>
              <p:nvPr/>
            </p:nvSpPr>
            <p:spPr>
              <a:xfrm rot="18523543">
                <a:off x="2806642" y="4739302"/>
                <a:ext cx="537815" cy="2777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D0672E-2718-E215-7705-1930F59925E4}"/>
                  </a:ext>
                </a:extLst>
              </p:cNvPr>
              <p:cNvSpPr/>
              <p:nvPr/>
            </p:nvSpPr>
            <p:spPr>
              <a:xfrm rot="3077253">
                <a:off x="4040898" y="4685314"/>
                <a:ext cx="489532" cy="2894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8C707B05-BC36-25D6-5D7A-7D338C817D05}"/>
                  </a:ext>
                </a:extLst>
              </p:cNvPr>
              <p:cNvSpPr/>
              <p:nvPr/>
            </p:nvSpPr>
            <p:spPr>
              <a:xfrm rot="1472522" flipH="1">
                <a:off x="3045581" y="3829667"/>
                <a:ext cx="480177" cy="117870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A847FD42-DB8F-7FDA-FF88-2CF7F426FFBD}"/>
                  </a:ext>
                </a:extLst>
              </p:cNvPr>
              <p:cNvSpPr/>
              <p:nvPr/>
            </p:nvSpPr>
            <p:spPr>
              <a:xfrm rot="20452991">
                <a:off x="3840728" y="3741627"/>
                <a:ext cx="452904" cy="114690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962AB849-2E72-5E84-723E-3F6F263C7E1C}"/>
                  </a:ext>
                </a:extLst>
              </p:cNvPr>
              <p:cNvSpPr/>
              <p:nvPr/>
            </p:nvSpPr>
            <p:spPr>
              <a:xfrm rot="10800000">
                <a:off x="3240740" y="3886200"/>
                <a:ext cx="938426" cy="1261686"/>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6CD8C081-1AAE-960B-CF06-C33F417DBD55}"/>
                  </a:ext>
                </a:extLst>
              </p:cNvPr>
              <p:cNvSpPr/>
              <p:nvPr/>
            </p:nvSpPr>
            <p:spPr>
              <a:xfrm>
                <a:off x="2971800" y="28956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8AFCFA-3F28-DF0B-735E-18164F73F249}"/>
                  </a:ext>
                </a:extLst>
              </p:cNvPr>
              <p:cNvSpPr/>
              <p:nvPr/>
            </p:nvSpPr>
            <p:spPr>
              <a:xfrm>
                <a:off x="3498980" y="3820549"/>
                <a:ext cx="443753"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DD2971-004A-3D45-F7FA-C9031A6F11EB}"/>
                  </a:ext>
                </a:extLst>
              </p:cNvPr>
              <p:cNvSpPr/>
              <p:nvPr/>
            </p:nvSpPr>
            <p:spPr>
              <a:xfrm>
                <a:off x="3276600" y="29718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232F240-19F3-C715-E996-EA4A6ED0842F}"/>
                  </a:ext>
                </a:extLst>
              </p:cNvPr>
              <p:cNvGrpSpPr/>
              <p:nvPr/>
            </p:nvGrpSpPr>
            <p:grpSpPr>
              <a:xfrm>
                <a:off x="3276601" y="5029197"/>
                <a:ext cx="838200" cy="286871"/>
                <a:chOff x="2514602" y="2285998"/>
                <a:chExt cx="3733800" cy="923367"/>
              </a:xfrm>
            </p:grpSpPr>
            <p:sp>
              <p:nvSpPr>
                <p:cNvPr id="62" name="Rounded Rectangle 374">
                  <a:extLst>
                    <a:ext uri="{FF2B5EF4-FFF2-40B4-BE49-F238E27FC236}">
                      <a16:creationId xmlns:a16="http://schemas.microsoft.com/office/drawing/2014/main" id="{331895FB-B74F-FA1D-B804-815BB52FBD3C}"/>
                    </a:ext>
                  </a:extLst>
                </p:cNvPr>
                <p:cNvSpPr/>
                <p:nvPr/>
              </p:nvSpPr>
              <p:spPr>
                <a:xfrm>
                  <a:off x="2514602" y="2285998"/>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A0C74A0F-0357-7B6A-9636-A87A6D253C24}"/>
                    </a:ext>
                  </a:extLst>
                </p:cNvPr>
                <p:cNvGrpSpPr/>
                <p:nvPr/>
              </p:nvGrpSpPr>
              <p:grpSpPr>
                <a:xfrm>
                  <a:off x="2590800" y="2286000"/>
                  <a:ext cx="3639672" cy="923365"/>
                  <a:chOff x="-40342" y="-8965"/>
                  <a:chExt cx="3639672" cy="923365"/>
                </a:xfrm>
              </p:grpSpPr>
              <p:grpSp>
                <p:nvGrpSpPr>
                  <p:cNvPr id="64" name="Group 63">
                    <a:extLst>
                      <a:ext uri="{FF2B5EF4-FFF2-40B4-BE49-F238E27FC236}">
                        <a16:creationId xmlns:a16="http://schemas.microsoft.com/office/drawing/2014/main" id="{F352DF36-59EF-87A4-CFF2-515A2599FFD5}"/>
                      </a:ext>
                    </a:extLst>
                  </p:cNvPr>
                  <p:cNvGrpSpPr/>
                  <p:nvPr/>
                </p:nvGrpSpPr>
                <p:grpSpPr>
                  <a:xfrm>
                    <a:off x="1752600" y="0"/>
                    <a:ext cx="914400" cy="914400"/>
                    <a:chOff x="1752600" y="0"/>
                    <a:chExt cx="914400" cy="914400"/>
                  </a:xfrm>
                </p:grpSpPr>
                <p:sp>
                  <p:nvSpPr>
                    <p:cNvPr id="77" name="Quad Arrow Callout 358">
                      <a:extLst>
                        <a:ext uri="{FF2B5EF4-FFF2-40B4-BE49-F238E27FC236}">
                          <a16:creationId xmlns:a16="http://schemas.microsoft.com/office/drawing/2014/main" id="{E99AE1E5-E439-A9D5-EFB0-A2CF66600F1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Callout 359">
                      <a:extLst>
                        <a:ext uri="{FF2B5EF4-FFF2-40B4-BE49-F238E27FC236}">
                          <a16:creationId xmlns:a16="http://schemas.microsoft.com/office/drawing/2014/main" id="{9AB05A5B-C5F2-1578-36FA-17730086575D}"/>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C9F128F6-A31B-0B51-7EB0-75F1D84502DB}"/>
                      </a:ext>
                    </a:extLst>
                  </p:cNvPr>
                  <p:cNvGrpSpPr/>
                  <p:nvPr/>
                </p:nvGrpSpPr>
                <p:grpSpPr>
                  <a:xfrm>
                    <a:off x="2684930" y="0"/>
                    <a:ext cx="914400" cy="914400"/>
                    <a:chOff x="1752600" y="0"/>
                    <a:chExt cx="914400" cy="914400"/>
                  </a:xfrm>
                </p:grpSpPr>
                <p:sp>
                  <p:nvSpPr>
                    <p:cNvPr id="75" name="Quad Arrow Callout 362">
                      <a:extLst>
                        <a:ext uri="{FF2B5EF4-FFF2-40B4-BE49-F238E27FC236}">
                          <a16:creationId xmlns:a16="http://schemas.microsoft.com/office/drawing/2014/main" id="{5B3C159E-4843-6223-17AC-171D11E9395C}"/>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Callout 363">
                      <a:extLst>
                        <a:ext uri="{FF2B5EF4-FFF2-40B4-BE49-F238E27FC236}">
                          <a16:creationId xmlns:a16="http://schemas.microsoft.com/office/drawing/2014/main" id="{4409AAB4-0020-2F31-6026-FBB61CA7EBA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2D5F217D-B50A-2562-7570-18A226154C0E}"/>
                      </a:ext>
                    </a:extLst>
                  </p:cNvPr>
                  <p:cNvGrpSpPr/>
                  <p:nvPr/>
                </p:nvGrpSpPr>
                <p:grpSpPr>
                  <a:xfrm>
                    <a:off x="847165" y="-8965"/>
                    <a:ext cx="914400" cy="914400"/>
                    <a:chOff x="1752600" y="0"/>
                    <a:chExt cx="914400" cy="914400"/>
                  </a:xfrm>
                </p:grpSpPr>
                <p:sp>
                  <p:nvSpPr>
                    <p:cNvPr id="73" name="Quad Arrow Callout 365">
                      <a:extLst>
                        <a:ext uri="{FF2B5EF4-FFF2-40B4-BE49-F238E27FC236}">
                          <a16:creationId xmlns:a16="http://schemas.microsoft.com/office/drawing/2014/main" id="{C4EBEE13-E1D2-5719-8AE5-8F143F04C56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Callout 366">
                      <a:extLst>
                        <a:ext uri="{FF2B5EF4-FFF2-40B4-BE49-F238E27FC236}">
                          <a16:creationId xmlns:a16="http://schemas.microsoft.com/office/drawing/2014/main" id="{8B4F0A27-7EBB-71BF-9D8F-926830305DF8}"/>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0CA9545C-D772-1BBE-4852-74FFA847B503}"/>
                      </a:ext>
                    </a:extLst>
                  </p:cNvPr>
                  <p:cNvGrpSpPr/>
                  <p:nvPr/>
                </p:nvGrpSpPr>
                <p:grpSpPr>
                  <a:xfrm>
                    <a:off x="-40342" y="-8965"/>
                    <a:ext cx="914400" cy="914400"/>
                    <a:chOff x="1752600" y="0"/>
                    <a:chExt cx="914400" cy="914400"/>
                  </a:xfrm>
                </p:grpSpPr>
                <p:sp>
                  <p:nvSpPr>
                    <p:cNvPr id="71" name="Quad Arrow Callout 368">
                      <a:extLst>
                        <a:ext uri="{FF2B5EF4-FFF2-40B4-BE49-F238E27FC236}">
                          <a16:creationId xmlns:a16="http://schemas.microsoft.com/office/drawing/2014/main" id="{3C3BDF33-E193-77B8-0912-D009A1FECCF0}"/>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Callout 369">
                      <a:extLst>
                        <a:ext uri="{FF2B5EF4-FFF2-40B4-BE49-F238E27FC236}">
                          <a16:creationId xmlns:a16="http://schemas.microsoft.com/office/drawing/2014/main" id="{0AE0F5E4-ED80-7C9E-603F-0329318FB8B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Plaque 67">
                    <a:extLst>
                      <a:ext uri="{FF2B5EF4-FFF2-40B4-BE49-F238E27FC236}">
                        <a16:creationId xmlns:a16="http://schemas.microsoft.com/office/drawing/2014/main" id="{8CCED6B1-D904-E9C7-7EA1-21D596BCCFE1}"/>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laque 68">
                    <a:extLst>
                      <a:ext uri="{FF2B5EF4-FFF2-40B4-BE49-F238E27FC236}">
                        <a16:creationId xmlns:a16="http://schemas.microsoft.com/office/drawing/2014/main" id="{F61C1A4C-17FC-3C6C-6BA0-C309A421710F}"/>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laque 69">
                    <a:extLst>
                      <a:ext uri="{FF2B5EF4-FFF2-40B4-BE49-F238E27FC236}">
                        <a16:creationId xmlns:a16="http://schemas.microsoft.com/office/drawing/2014/main" id="{35563CAB-CF8B-7140-8320-D15760903313}"/>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09F64B61-2A93-E4AC-7E5A-6CC2B1FFB370}"/>
                  </a:ext>
                </a:extLst>
              </p:cNvPr>
              <p:cNvGrpSpPr/>
              <p:nvPr/>
            </p:nvGrpSpPr>
            <p:grpSpPr>
              <a:xfrm>
                <a:off x="3124200" y="3124200"/>
                <a:ext cx="1295400" cy="286871"/>
                <a:chOff x="2514600" y="2286000"/>
                <a:chExt cx="3733800" cy="923365"/>
              </a:xfrm>
            </p:grpSpPr>
            <p:sp>
              <p:nvSpPr>
                <p:cNvPr id="45" name="Rounded Rectangle 380">
                  <a:extLst>
                    <a:ext uri="{FF2B5EF4-FFF2-40B4-BE49-F238E27FC236}">
                      <a16:creationId xmlns:a16="http://schemas.microsoft.com/office/drawing/2014/main" id="{D90C7B39-971B-71A6-2469-36CF90E21963}"/>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373">
                  <a:extLst>
                    <a:ext uri="{FF2B5EF4-FFF2-40B4-BE49-F238E27FC236}">
                      <a16:creationId xmlns:a16="http://schemas.microsoft.com/office/drawing/2014/main" id="{D24C62F9-BEE2-6D47-D3DD-74910BB5ACDD}"/>
                    </a:ext>
                  </a:extLst>
                </p:cNvPr>
                <p:cNvGrpSpPr/>
                <p:nvPr/>
              </p:nvGrpSpPr>
              <p:grpSpPr>
                <a:xfrm>
                  <a:off x="2590800" y="2286000"/>
                  <a:ext cx="3639672" cy="923365"/>
                  <a:chOff x="-40342" y="-8965"/>
                  <a:chExt cx="3639672" cy="923365"/>
                </a:xfrm>
              </p:grpSpPr>
              <p:grpSp>
                <p:nvGrpSpPr>
                  <p:cNvPr id="47" name="Group 360">
                    <a:extLst>
                      <a:ext uri="{FF2B5EF4-FFF2-40B4-BE49-F238E27FC236}">
                        <a16:creationId xmlns:a16="http://schemas.microsoft.com/office/drawing/2014/main" id="{F4AA037C-DC06-3909-CFC3-53B6EEB5763B}"/>
                      </a:ext>
                    </a:extLst>
                  </p:cNvPr>
                  <p:cNvGrpSpPr/>
                  <p:nvPr/>
                </p:nvGrpSpPr>
                <p:grpSpPr>
                  <a:xfrm>
                    <a:off x="1752600" y="0"/>
                    <a:ext cx="914400" cy="914400"/>
                    <a:chOff x="1752600" y="0"/>
                    <a:chExt cx="914400" cy="914400"/>
                  </a:xfrm>
                </p:grpSpPr>
                <p:sp>
                  <p:nvSpPr>
                    <p:cNvPr id="60" name="Quad Arrow Callout 395">
                      <a:extLst>
                        <a:ext uri="{FF2B5EF4-FFF2-40B4-BE49-F238E27FC236}">
                          <a16:creationId xmlns:a16="http://schemas.microsoft.com/office/drawing/2014/main" id="{BECC9C2C-BB1F-68AF-CC08-707B90923BF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396">
                      <a:extLst>
                        <a:ext uri="{FF2B5EF4-FFF2-40B4-BE49-F238E27FC236}">
                          <a16:creationId xmlns:a16="http://schemas.microsoft.com/office/drawing/2014/main" id="{C101D0AC-1D56-FC81-A7E3-7D214519B28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361">
                    <a:extLst>
                      <a:ext uri="{FF2B5EF4-FFF2-40B4-BE49-F238E27FC236}">
                        <a16:creationId xmlns:a16="http://schemas.microsoft.com/office/drawing/2014/main" id="{61E0C95D-9C0D-C1DB-325D-5DFE81062EB4}"/>
                      </a:ext>
                    </a:extLst>
                  </p:cNvPr>
                  <p:cNvGrpSpPr/>
                  <p:nvPr/>
                </p:nvGrpSpPr>
                <p:grpSpPr>
                  <a:xfrm>
                    <a:off x="2684930" y="0"/>
                    <a:ext cx="914400" cy="914400"/>
                    <a:chOff x="1752600" y="0"/>
                    <a:chExt cx="914400" cy="914400"/>
                  </a:xfrm>
                </p:grpSpPr>
                <p:sp>
                  <p:nvSpPr>
                    <p:cNvPr id="58" name="Quad Arrow Callout 393">
                      <a:extLst>
                        <a:ext uri="{FF2B5EF4-FFF2-40B4-BE49-F238E27FC236}">
                          <a16:creationId xmlns:a16="http://schemas.microsoft.com/office/drawing/2014/main" id="{08349F18-7495-A438-9EB5-26021D44FAE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394">
                      <a:extLst>
                        <a:ext uri="{FF2B5EF4-FFF2-40B4-BE49-F238E27FC236}">
                          <a16:creationId xmlns:a16="http://schemas.microsoft.com/office/drawing/2014/main" id="{E1043872-B339-7D6A-1E19-540199A63F0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364">
                    <a:extLst>
                      <a:ext uri="{FF2B5EF4-FFF2-40B4-BE49-F238E27FC236}">
                        <a16:creationId xmlns:a16="http://schemas.microsoft.com/office/drawing/2014/main" id="{9C633AD9-9C13-82C4-B969-7375B583ECFB}"/>
                      </a:ext>
                    </a:extLst>
                  </p:cNvPr>
                  <p:cNvGrpSpPr/>
                  <p:nvPr/>
                </p:nvGrpSpPr>
                <p:grpSpPr>
                  <a:xfrm>
                    <a:off x="847165" y="-8965"/>
                    <a:ext cx="914400" cy="914400"/>
                    <a:chOff x="1752600" y="0"/>
                    <a:chExt cx="914400" cy="914400"/>
                  </a:xfrm>
                </p:grpSpPr>
                <p:sp>
                  <p:nvSpPr>
                    <p:cNvPr id="56" name="Quad Arrow Callout 391">
                      <a:extLst>
                        <a:ext uri="{FF2B5EF4-FFF2-40B4-BE49-F238E27FC236}">
                          <a16:creationId xmlns:a16="http://schemas.microsoft.com/office/drawing/2014/main" id="{41628DF9-4984-252A-9B32-B9B989426DB7}"/>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Callout 392">
                      <a:extLst>
                        <a:ext uri="{FF2B5EF4-FFF2-40B4-BE49-F238E27FC236}">
                          <a16:creationId xmlns:a16="http://schemas.microsoft.com/office/drawing/2014/main" id="{C8C77A4B-6299-1907-B967-108E26620C10}"/>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367">
                    <a:extLst>
                      <a:ext uri="{FF2B5EF4-FFF2-40B4-BE49-F238E27FC236}">
                        <a16:creationId xmlns:a16="http://schemas.microsoft.com/office/drawing/2014/main" id="{65E122DB-1865-46A4-25F7-81B8A2657524}"/>
                      </a:ext>
                    </a:extLst>
                  </p:cNvPr>
                  <p:cNvGrpSpPr/>
                  <p:nvPr/>
                </p:nvGrpSpPr>
                <p:grpSpPr>
                  <a:xfrm>
                    <a:off x="-40342" y="-8965"/>
                    <a:ext cx="914400" cy="914400"/>
                    <a:chOff x="1752600" y="0"/>
                    <a:chExt cx="914400" cy="914400"/>
                  </a:xfrm>
                </p:grpSpPr>
                <p:sp>
                  <p:nvSpPr>
                    <p:cNvPr id="54" name="Quad Arrow Callout 389">
                      <a:extLst>
                        <a:ext uri="{FF2B5EF4-FFF2-40B4-BE49-F238E27FC236}">
                          <a16:creationId xmlns:a16="http://schemas.microsoft.com/office/drawing/2014/main" id="{130E3E30-B6BA-16E1-191A-622A2987B00F}"/>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Callout 390">
                      <a:extLst>
                        <a:ext uri="{FF2B5EF4-FFF2-40B4-BE49-F238E27FC236}">
                          <a16:creationId xmlns:a16="http://schemas.microsoft.com/office/drawing/2014/main" id="{EC893480-887B-EEEC-0A9F-D0A18727656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Plaque 50">
                    <a:extLst>
                      <a:ext uri="{FF2B5EF4-FFF2-40B4-BE49-F238E27FC236}">
                        <a16:creationId xmlns:a16="http://schemas.microsoft.com/office/drawing/2014/main" id="{7BAB8B72-41C1-AD03-BCC6-736590A8B47F}"/>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laque 51">
                    <a:extLst>
                      <a:ext uri="{FF2B5EF4-FFF2-40B4-BE49-F238E27FC236}">
                        <a16:creationId xmlns:a16="http://schemas.microsoft.com/office/drawing/2014/main" id="{B0823776-3B6D-D7F7-A7DD-72311D1559BB}"/>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laque 52">
                    <a:extLst>
                      <a:ext uri="{FF2B5EF4-FFF2-40B4-BE49-F238E27FC236}">
                        <a16:creationId xmlns:a16="http://schemas.microsoft.com/office/drawing/2014/main" id="{F9512B7D-800D-742E-ABA8-D5731962FF90}"/>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Cloud 25">
                <a:extLst>
                  <a:ext uri="{FF2B5EF4-FFF2-40B4-BE49-F238E27FC236}">
                    <a16:creationId xmlns:a16="http://schemas.microsoft.com/office/drawing/2014/main" id="{CBFB09E1-9468-09FB-014E-C54938AF9A0F}"/>
                  </a:ext>
                </a:extLst>
              </p:cNvPr>
              <p:cNvSpPr/>
              <p:nvPr/>
            </p:nvSpPr>
            <p:spPr>
              <a:xfrm>
                <a:off x="3276600" y="28194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FD88E17-64DA-9DAF-2AC1-9BEF8426B504}"/>
                  </a:ext>
                </a:extLst>
              </p:cNvPr>
              <p:cNvGrpSpPr/>
              <p:nvPr/>
            </p:nvGrpSpPr>
            <p:grpSpPr>
              <a:xfrm rot="261594">
                <a:off x="3352800" y="4114800"/>
                <a:ext cx="713740" cy="838200"/>
                <a:chOff x="5580529" y="121024"/>
                <a:chExt cx="1259541" cy="1479176"/>
              </a:xfrm>
            </p:grpSpPr>
            <p:grpSp>
              <p:nvGrpSpPr>
                <p:cNvPr id="30" name="Group 29">
                  <a:extLst>
                    <a:ext uri="{FF2B5EF4-FFF2-40B4-BE49-F238E27FC236}">
                      <a16:creationId xmlns:a16="http://schemas.microsoft.com/office/drawing/2014/main" id="{BEA5FB65-A99F-C1AE-5E78-8D66B41B4AA7}"/>
                    </a:ext>
                  </a:extLst>
                </p:cNvPr>
                <p:cNvGrpSpPr/>
                <p:nvPr/>
              </p:nvGrpSpPr>
              <p:grpSpPr>
                <a:xfrm>
                  <a:off x="5791200" y="685800"/>
                  <a:ext cx="914400" cy="914400"/>
                  <a:chOff x="1752600" y="0"/>
                  <a:chExt cx="914400" cy="914400"/>
                </a:xfrm>
              </p:grpSpPr>
              <p:sp>
                <p:nvSpPr>
                  <p:cNvPr id="43" name="Quad Arrow Callout 399">
                    <a:extLst>
                      <a:ext uri="{FF2B5EF4-FFF2-40B4-BE49-F238E27FC236}">
                        <a16:creationId xmlns:a16="http://schemas.microsoft.com/office/drawing/2014/main" id="{43BE2168-5566-C313-F43B-9D3FE98A8B44}"/>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Callout 400">
                    <a:extLst>
                      <a:ext uri="{FF2B5EF4-FFF2-40B4-BE49-F238E27FC236}">
                        <a16:creationId xmlns:a16="http://schemas.microsoft.com/office/drawing/2014/main" id="{2370D82E-8C87-9405-D390-D7347B9BE572}"/>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B7E65405-A3F4-F5F2-0E57-4EB66B38CCBB}"/>
                    </a:ext>
                  </a:extLst>
                </p:cNvPr>
                <p:cNvGrpSpPr/>
                <p:nvPr/>
              </p:nvGrpSpPr>
              <p:grpSpPr>
                <a:xfrm rot="20561979">
                  <a:off x="5809130" y="515470"/>
                  <a:ext cx="340659" cy="515471"/>
                  <a:chOff x="1752600" y="0"/>
                  <a:chExt cx="914400" cy="914400"/>
                </a:xfrm>
              </p:grpSpPr>
              <p:sp>
                <p:nvSpPr>
                  <p:cNvPr id="41" name="Quad Arrow Callout 402">
                    <a:extLst>
                      <a:ext uri="{FF2B5EF4-FFF2-40B4-BE49-F238E27FC236}">
                        <a16:creationId xmlns:a16="http://schemas.microsoft.com/office/drawing/2014/main" id="{E9779ACA-B58B-43E9-3BF6-591ECBC0DFC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Callout 403">
                    <a:extLst>
                      <a:ext uri="{FF2B5EF4-FFF2-40B4-BE49-F238E27FC236}">
                        <a16:creationId xmlns:a16="http://schemas.microsoft.com/office/drawing/2014/main" id="{64F7C949-7AF3-D097-B41B-7C16C117405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DB8E1E9-793D-3D19-072A-1B99EA7FA872}"/>
                    </a:ext>
                  </a:extLst>
                </p:cNvPr>
                <p:cNvGrpSpPr/>
                <p:nvPr/>
              </p:nvGrpSpPr>
              <p:grpSpPr>
                <a:xfrm rot="836118">
                  <a:off x="6347011" y="515471"/>
                  <a:ext cx="340659" cy="515471"/>
                  <a:chOff x="1752600" y="0"/>
                  <a:chExt cx="914400" cy="914400"/>
                </a:xfrm>
              </p:grpSpPr>
              <p:sp>
                <p:nvSpPr>
                  <p:cNvPr id="39" name="Quad Arrow Callout 408">
                    <a:extLst>
                      <a:ext uri="{FF2B5EF4-FFF2-40B4-BE49-F238E27FC236}">
                        <a16:creationId xmlns:a16="http://schemas.microsoft.com/office/drawing/2014/main" id="{E0C8AA5F-C7F5-58F0-C529-95A03A0B3F9B}"/>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Callout 409">
                    <a:extLst>
                      <a:ext uri="{FF2B5EF4-FFF2-40B4-BE49-F238E27FC236}">
                        <a16:creationId xmlns:a16="http://schemas.microsoft.com/office/drawing/2014/main" id="{7C1D3378-D25D-855D-EEAC-8A1AA11F6BE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663DA74-BDDC-009D-3D38-82D5AB423801}"/>
                    </a:ext>
                  </a:extLst>
                </p:cNvPr>
                <p:cNvGrpSpPr/>
                <p:nvPr/>
              </p:nvGrpSpPr>
              <p:grpSpPr>
                <a:xfrm rot="836118">
                  <a:off x="6499411" y="121024"/>
                  <a:ext cx="340659" cy="515471"/>
                  <a:chOff x="1752600" y="0"/>
                  <a:chExt cx="914400" cy="914400"/>
                </a:xfrm>
              </p:grpSpPr>
              <p:sp>
                <p:nvSpPr>
                  <p:cNvPr id="37" name="Quad Arrow Callout 411">
                    <a:extLst>
                      <a:ext uri="{FF2B5EF4-FFF2-40B4-BE49-F238E27FC236}">
                        <a16:creationId xmlns:a16="http://schemas.microsoft.com/office/drawing/2014/main" id="{082EC8B2-F48F-B2AD-5FAD-BC0CBFC4547F}"/>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Callout 412">
                    <a:extLst>
                      <a:ext uri="{FF2B5EF4-FFF2-40B4-BE49-F238E27FC236}">
                        <a16:creationId xmlns:a16="http://schemas.microsoft.com/office/drawing/2014/main" id="{1577ADB2-7697-8987-944C-BAA6C7877E6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7D78D47-5A4E-0EF3-A8B8-FB90CB34D242}"/>
                    </a:ext>
                  </a:extLst>
                </p:cNvPr>
                <p:cNvGrpSpPr/>
                <p:nvPr/>
              </p:nvGrpSpPr>
              <p:grpSpPr>
                <a:xfrm rot="19923498">
                  <a:off x="5580529" y="188260"/>
                  <a:ext cx="340659" cy="515471"/>
                  <a:chOff x="1752600" y="0"/>
                  <a:chExt cx="914400" cy="914400"/>
                </a:xfrm>
              </p:grpSpPr>
              <p:sp>
                <p:nvSpPr>
                  <p:cNvPr id="35" name="Quad Arrow Callout 414">
                    <a:extLst>
                      <a:ext uri="{FF2B5EF4-FFF2-40B4-BE49-F238E27FC236}">
                        <a16:creationId xmlns:a16="http://schemas.microsoft.com/office/drawing/2014/main" id="{57A5B481-1E7A-F51D-A915-95136C9999E0}"/>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415">
                    <a:extLst>
                      <a:ext uri="{FF2B5EF4-FFF2-40B4-BE49-F238E27FC236}">
                        <a16:creationId xmlns:a16="http://schemas.microsoft.com/office/drawing/2014/main" id="{79E326A1-E658-B365-D7F2-264CEDE75AA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Cloud 27">
                <a:extLst>
                  <a:ext uri="{FF2B5EF4-FFF2-40B4-BE49-F238E27FC236}">
                    <a16:creationId xmlns:a16="http://schemas.microsoft.com/office/drawing/2014/main" id="{E7FAA1E0-0793-1601-CFAC-6CDE4830C4AC}"/>
                  </a:ext>
                </a:extLst>
              </p:cNvPr>
              <p:cNvSpPr/>
              <p:nvPr/>
            </p:nvSpPr>
            <p:spPr>
              <a:xfrm>
                <a:off x="3505201" y="38100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7622FCD-E538-6B44-933C-1695FD30B393}"/>
                  </a:ext>
                </a:extLst>
              </p:cNvPr>
              <p:cNvSpPr/>
              <p:nvPr/>
            </p:nvSpPr>
            <p:spPr>
              <a:xfrm rot="5111999">
                <a:off x="3706726" y="3844140"/>
                <a:ext cx="86364" cy="2151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 name="Group 78">
            <a:extLst>
              <a:ext uri="{FF2B5EF4-FFF2-40B4-BE49-F238E27FC236}">
                <a16:creationId xmlns:a16="http://schemas.microsoft.com/office/drawing/2014/main" id="{1D9EF51A-DF70-1DE7-6851-94FA01D7716D}"/>
              </a:ext>
            </a:extLst>
          </p:cNvPr>
          <p:cNvGrpSpPr/>
          <p:nvPr/>
        </p:nvGrpSpPr>
        <p:grpSpPr>
          <a:xfrm>
            <a:off x="7705750" y="2246430"/>
            <a:ext cx="1567538" cy="3181752"/>
            <a:chOff x="4564534" y="1295400"/>
            <a:chExt cx="1953140" cy="4195755"/>
          </a:xfrm>
        </p:grpSpPr>
        <p:sp>
          <p:nvSpPr>
            <p:cNvPr id="80" name="Oval 79">
              <a:extLst>
                <a:ext uri="{FF2B5EF4-FFF2-40B4-BE49-F238E27FC236}">
                  <a16:creationId xmlns:a16="http://schemas.microsoft.com/office/drawing/2014/main" id="{7D931909-83FA-412A-5C4A-ED67694D9064}"/>
                </a:ext>
              </a:extLst>
            </p:cNvPr>
            <p:cNvSpPr/>
            <p:nvPr/>
          </p:nvSpPr>
          <p:spPr>
            <a:xfrm rot="3480854" flipH="1">
              <a:off x="6038628" y="3514997"/>
              <a:ext cx="587785" cy="37030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200B4A5-4C34-8C8C-ECA9-5E08A7413F40}"/>
                </a:ext>
              </a:extLst>
            </p:cNvPr>
            <p:cNvSpPr/>
            <p:nvPr/>
          </p:nvSpPr>
          <p:spPr>
            <a:xfrm rot="17092299">
              <a:off x="4470510" y="3488276"/>
              <a:ext cx="587785" cy="39973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73608704-98BF-007B-0764-F93CFEF635DF}"/>
                </a:ext>
              </a:extLst>
            </p:cNvPr>
            <p:cNvSpPr/>
            <p:nvPr/>
          </p:nvSpPr>
          <p:spPr>
            <a:xfrm rot="1217087" flipH="1">
              <a:off x="4713043" y="2419501"/>
              <a:ext cx="573102" cy="135577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B1F0EFCB-A21E-C597-CAE2-B9330983EB8B}"/>
                </a:ext>
              </a:extLst>
            </p:cNvPr>
            <p:cNvSpPr/>
            <p:nvPr/>
          </p:nvSpPr>
          <p:spPr>
            <a:xfrm rot="20382913">
              <a:off x="5849267" y="2412891"/>
              <a:ext cx="526479" cy="13083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41E3D5E8-EA04-120C-D55F-28C9438F68B6}"/>
                </a:ext>
              </a:extLst>
            </p:cNvPr>
            <p:cNvSpPr/>
            <p:nvPr/>
          </p:nvSpPr>
          <p:spPr>
            <a:xfrm rot="3348512">
              <a:off x="5388506" y="5015945"/>
              <a:ext cx="587785" cy="3557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0C7AE5D8-EEC1-E3B3-1E69-224DD0C49303}"/>
                </a:ext>
              </a:extLst>
            </p:cNvPr>
            <p:cNvSpPr/>
            <p:nvPr/>
          </p:nvSpPr>
          <p:spPr>
            <a:xfrm rot="17343574">
              <a:off x="5081780" y="5086560"/>
              <a:ext cx="501701" cy="307489"/>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1D27721-6092-9DC9-3CBF-A6B5695FB275}"/>
                </a:ext>
              </a:extLst>
            </p:cNvPr>
            <p:cNvSpPr/>
            <p:nvPr/>
          </p:nvSpPr>
          <p:spPr>
            <a:xfrm rot="10800000">
              <a:off x="5029200" y="2514599"/>
              <a:ext cx="1066800" cy="1456659"/>
            </a:xfrm>
            <a:prstGeom prst="trapezoid">
              <a:avLst>
                <a:gd name="adj" fmla="val 1743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25B8AF78-26CC-720D-9286-51BE525EA634}"/>
                </a:ext>
              </a:extLst>
            </p:cNvPr>
            <p:cNvSpPr/>
            <p:nvPr/>
          </p:nvSpPr>
          <p:spPr>
            <a:xfrm rot="10800000">
              <a:off x="5257800" y="2521614"/>
              <a:ext cx="609600" cy="526386"/>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gular Pentagon 102">
              <a:extLst>
                <a:ext uri="{FF2B5EF4-FFF2-40B4-BE49-F238E27FC236}">
                  <a16:creationId xmlns:a16="http://schemas.microsoft.com/office/drawing/2014/main" id="{BC63DCE0-D1CE-0304-3228-1F7BF6AA0B97}"/>
                </a:ext>
              </a:extLst>
            </p:cNvPr>
            <p:cNvSpPr/>
            <p:nvPr/>
          </p:nvSpPr>
          <p:spPr>
            <a:xfrm rot="10800000">
              <a:off x="4946926" y="1676400"/>
              <a:ext cx="1219200" cy="1295400"/>
            </a:xfrm>
            <a:prstGeom prst="pentag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00D3A656-6B19-1C48-4F92-D970098FE1E1}"/>
                </a:ext>
              </a:extLst>
            </p:cNvPr>
            <p:cNvSpPr/>
            <p:nvPr/>
          </p:nvSpPr>
          <p:spPr>
            <a:xfrm>
              <a:off x="5029200" y="3886200"/>
              <a:ext cx="1066800" cy="1380459"/>
            </a:xfrm>
            <a:prstGeom prst="trapezoid">
              <a:avLst>
                <a:gd name="adj" fmla="val 1743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hevron 190">
              <a:extLst>
                <a:ext uri="{FF2B5EF4-FFF2-40B4-BE49-F238E27FC236}">
                  <a16:creationId xmlns:a16="http://schemas.microsoft.com/office/drawing/2014/main" id="{822692ED-BC89-E796-B50D-8E41AC56470C}"/>
                </a:ext>
              </a:extLst>
            </p:cNvPr>
            <p:cNvSpPr/>
            <p:nvPr/>
          </p:nvSpPr>
          <p:spPr>
            <a:xfrm rot="5400000">
              <a:off x="5029200" y="4114800"/>
              <a:ext cx="533400" cy="228600"/>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Chevron 191">
              <a:extLst>
                <a:ext uri="{FF2B5EF4-FFF2-40B4-BE49-F238E27FC236}">
                  <a16:creationId xmlns:a16="http://schemas.microsoft.com/office/drawing/2014/main" id="{2C419B7E-7403-9F7E-67EC-F529A47938EF}"/>
                </a:ext>
              </a:extLst>
            </p:cNvPr>
            <p:cNvSpPr/>
            <p:nvPr/>
          </p:nvSpPr>
          <p:spPr>
            <a:xfrm rot="5400000">
              <a:off x="5567082" y="4132730"/>
              <a:ext cx="533400" cy="228600"/>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Chevron 192">
              <a:extLst>
                <a:ext uri="{FF2B5EF4-FFF2-40B4-BE49-F238E27FC236}">
                  <a16:creationId xmlns:a16="http://schemas.microsoft.com/office/drawing/2014/main" id="{57B1ECF1-4296-E183-B51A-E4B03A8E8851}"/>
                </a:ext>
              </a:extLst>
            </p:cNvPr>
            <p:cNvSpPr/>
            <p:nvPr/>
          </p:nvSpPr>
          <p:spPr>
            <a:xfrm rot="5400000">
              <a:off x="5163670" y="4276164"/>
              <a:ext cx="820271" cy="228600"/>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3" name="Group 92">
              <a:extLst>
                <a:ext uri="{FF2B5EF4-FFF2-40B4-BE49-F238E27FC236}">
                  <a16:creationId xmlns:a16="http://schemas.microsoft.com/office/drawing/2014/main" id="{22F7E540-9789-EC4F-F4B1-E1D12D00A330}"/>
                </a:ext>
              </a:extLst>
            </p:cNvPr>
            <p:cNvGrpSpPr/>
            <p:nvPr/>
          </p:nvGrpSpPr>
          <p:grpSpPr>
            <a:xfrm>
              <a:off x="5154705" y="3729318"/>
              <a:ext cx="824753" cy="264458"/>
              <a:chOff x="6629400" y="1219200"/>
              <a:chExt cx="1600200" cy="533400"/>
            </a:xfrm>
          </p:grpSpPr>
          <p:sp>
            <p:nvSpPr>
              <p:cNvPr id="127" name="Rounded Rectangle 173">
                <a:extLst>
                  <a:ext uri="{FF2B5EF4-FFF2-40B4-BE49-F238E27FC236}">
                    <a16:creationId xmlns:a16="http://schemas.microsoft.com/office/drawing/2014/main" id="{F097FB2E-6EF7-8083-09D3-E844ADC09576}"/>
                  </a:ext>
                </a:extLst>
              </p:cNvPr>
              <p:cNvSpPr/>
              <p:nvPr/>
            </p:nvSpPr>
            <p:spPr>
              <a:xfrm>
                <a:off x="6629400" y="1219200"/>
                <a:ext cx="1600200" cy="533400"/>
              </a:xfrm>
              <a:prstGeom prst="round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E406039D-385D-7B5A-82E6-041C29768207}"/>
                  </a:ext>
                </a:extLst>
              </p:cNvPr>
              <p:cNvGrpSpPr/>
              <p:nvPr/>
            </p:nvGrpSpPr>
            <p:grpSpPr>
              <a:xfrm>
                <a:off x="6665260" y="1219201"/>
                <a:ext cx="1474694" cy="528917"/>
                <a:chOff x="6477000" y="2514600"/>
                <a:chExt cx="3841376" cy="1385047"/>
              </a:xfrm>
            </p:grpSpPr>
            <p:grpSp>
              <p:nvGrpSpPr>
                <p:cNvPr id="129" name="Group 128">
                  <a:extLst>
                    <a:ext uri="{FF2B5EF4-FFF2-40B4-BE49-F238E27FC236}">
                      <a16:creationId xmlns:a16="http://schemas.microsoft.com/office/drawing/2014/main" id="{9D11A3C4-7BD9-0CDA-31FC-593771C5FC4E}"/>
                    </a:ext>
                  </a:extLst>
                </p:cNvPr>
                <p:cNvGrpSpPr/>
                <p:nvPr/>
              </p:nvGrpSpPr>
              <p:grpSpPr>
                <a:xfrm>
                  <a:off x="8870576" y="2523565"/>
                  <a:ext cx="1447800" cy="1371600"/>
                  <a:chOff x="6477000" y="2514600"/>
                  <a:chExt cx="1447800" cy="1371600"/>
                </a:xfrm>
              </p:grpSpPr>
              <p:sp>
                <p:nvSpPr>
                  <p:cNvPr id="138" name="Quad Arrow 183">
                    <a:extLst>
                      <a:ext uri="{FF2B5EF4-FFF2-40B4-BE49-F238E27FC236}">
                        <a16:creationId xmlns:a16="http://schemas.microsoft.com/office/drawing/2014/main" id="{25ACB4AA-3B56-6B3E-8B70-9B8A10883374}"/>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Quad Arrow 184">
                    <a:extLst>
                      <a:ext uri="{FF2B5EF4-FFF2-40B4-BE49-F238E27FC236}">
                        <a16:creationId xmlns:a16="http://schemas.microsoft.com/office/drawing/2014/main" id="{36E00752-FB7F-B227-5944-27C62C02B494}"/>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92517330-8088-6BAD-3972-94639959A210}"/>
                    </a:ext>
                  </a:extLst>
                </p:cNvPr>
                <p:cNvGrpSpPr/>
                <p:nvPr/>
              </p:nvGrpSpPr>
              <p:grpSpPr>
                <a:xfrm>
                  <a:off x="6477000" y="2514600"/>
                  <a:ext cx="1447800" cy="1371600"/>
                  <a:chOff x="6477000" y="2514600"/>
                  <a:chExt cx="1447800" cy="1371600"/>
                </a:xfrm>
              </p:grpSpPr>
              <p:sp>
                <p:nvSpPr>
                  <p:cNvPr id="136" name="Quad Arrow 174">
                    <a:extLst>
                      <a:ext uri="{FF2B5EF4-FFF2-40B4-BE49-F238E27FC236}">
                        <a16:creationId xmlns:a16="http://schemas.microsoft.com/office/drawing/2014/main" id="{9908273F-98E0-A91E-F688-7831B3E27C17}"/>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Quad Arrow 175">
                    <a:extLst>
                      <a:ext uri="{FF2B5EF4-FFF2-40B4-BE49-F238E27FC236}">
                        <a16:creationId xmlns:a16="http://schemas.microsoft.com/office/drawing/2014/main" id="{0D1015CB-380B-1A47-B829-FD8764407764}"/>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8F458CC3-F917-970B-F559-9A7CC93A5543}"/>
                    </a:ext>
                  </a:extLst>
                </p:cNvPr>
                <p:cNvGrpSpPr/>
                <p:nvPr/>
              </p:nvGrpSpPr>
              <p:grpSpPr>
                <a:xfrm>
                  <a:off x="7655859" y="2528047"/>
                  <a:ext cx="1447800" cy="1371600"/>
                  <a:chOff x="6477000" y="2514600"/>
                  <a:chExt cx="1447800" cy="1371600"/>
                </a:xfrm>
              </p:grpSpPr>
              <p:sp>
                <p:nvSpPr>
                  <p:cNvPr id="134" name="Quad Arrow 178">
                    <a:extLst>
                      <a:ext uri="{FF2B5EF4-FFF2-40B4-BE49-F238E27FC236}">
                        <a16:creationId xmlns:a16="http://schemas.microsoft.com/office/drawing/2014/main" id="{6BBF6D74-B261-B920-21F1-DA4E2BCEC396}"/>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Quad Arrow 179">
                    <a:extLst>
                      <a:ext uri="{FF2B5EF4-FFF2-40B4-BE49-F238E27FC236}">
                        <a16:creationId xmlns:a16="http://schemas.microsoft.com/office/drawing/2014/main" id="{43BBEE07-1F25-90C6-DC58-B1EC695E27C0}"/>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Quad Arrow 180">
                  <a:extLst>
                    <a:ext uri="{FF2B5EF4-FFF2-40B4-BE49-F238E27FC236}">
                      <a16:creationId xmlns:a16="http://schemas.microsoft.com/office/drawing/2014/main" id="{45BCEC0A-7AC2-5EA2-CC33-FB51A1F46C80}"/>
                    </a:ext>
                  </a:extLst>
                </p:cNvPr>
                <p:cNvSpPr/>
                <p:nvPr/>
              </p:nvSpPr>
              <p:spPr>
                <a:xfrm>
                  <a:off x="7498977" y="2900082"/>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Quad Arrow 181">
                  <a:extLst>
                    <a:ext uri="{FF2B5EF4-FFF2-40B4-BE49-F238E27FC236}">
                      <a16:creationId xmlns:a16="http://schemas.microsoft.com/office/drawing/2014/main" id="{4621A950-07B8-BC11-EE4D-46E87D411AD1}"/>
                    </a:ext>
                  </a:extLst>
                </p:cNvPr>
                <p:cNvSpPr/>
                <p:nvPr/>
              </p:nvSpPr>
              <p:spPr>
                <a:xfrm>
                  <a:off x="8664389" y="2918011"/>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a:extLst>
                <a:ext uri="{FF2B5EF4-FFF2-40B4-BE49-F238E27FC236}">
                  <a16:creationId xmlns:a16="http://schemas.microsoft.com/office/drawing/2014/main" id="{FAC92DFC-1E1D-9B41-BC03-AC2535692FDA}"/>
                </a:ext>
              </a:extLst>
            </p:cNvPr>
            <p:cNvGrpSpPr/>
            <p:nvPr/>
          </p:nvGrpSpPr>
          <p:grpSpPr>
            <a:xfrm>
              <a:off x="4876800" y="1447800"/>
              <a:ext cx="1513723" cy="681442"/>
              <a:chOff x="5814160" y="1399946"/>
              <a:chExt cx="1513723" cy="681442"/>
            </a:xfrm>
          </p:grpSpPr>
          <p:sp>
            <p:nvSpPr>
              <p:cNvPr id="121" name="Moon 120">
                <a:extLst>
                  <a:ext uri="{FF2B5EF4-FFF2-40B4-BE49-F238E27FC236}">
                    <a16:creationId xmlns:a16="http://schemas.microsoft.com/office/drawing/2014/main" id="{037F6B62-690D-7EFF-7CC5-18313251B97F}"/>
                  </a:ext>
                </a:extLst>
              </p:cNvPr>
              <p:cNvSpPr/>
              <p:nvPr/>
            </p:nvSpPr>
            <p:spPr>
              <a:xfrm rot="6904845">
                <a:off x="6526662" y="1128826"/>
                <a:ext cx="501024" cy="1101418"/>
              </a:xfrm>
              <a:prstGeom prst="moon">
                <a:avLst>
                  <a:gd name="adj" fmla="val 73018"/>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6EC27BBC-E902-4BDE-E0F3-FDC3E756B8DD}"/>
                  </a:ext>
                </a:extLst>
              </p:cNvPr>
              <p:cNvSpPr/>
              <p:nvPr/>
            </p:nvSpPr>
            <p:spPr>
              <a:xfrm rot="6374892">
                <a:off x="6197975" y="1271945"/>
                <a:ext cx="602279" cy="1016608"/>
              </a:xfrm>
              <a:prstGeom prst="moon">
                <a:avLst>
                  <a:gd name="adj" fmla="val 77068"/>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a:extLst>
                  <a:ext uri="{FF2B5EF4-FFF2-40B4-BE49-F238E27FC236}">
                    <a16:creationId xmlns:a16="http://schemas.microsoft.com/office/drawing/2014/main" id="{D2C08ADA-DD46-E208-0771-A1FB0001A884}"/>
                  </a:ext>
                </a:extLst>
              </p:cNvPr>
              <p:cNvSpPr/>
              <p:nvPr/>
            </p:nvSpPr>
            <p:spPr>
              <a:xfrm rot="7940339">
                <a:off x="6272311" y="1130850"/>
                <a:ext cx="479696" cy="1017887"/>
              </a:xfrm>
              <a:prstGeom prst="mo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4D065F98-A258-F623-D97D-7C5F707A2ABB}"/>
                  </a:ext>
                </a:extLst>
              </p:cNvPr>
              <p:cNvSpPr/>
              <p:nvPr/>
            </p:nvSpPr>
            <p:spPr>
              <a:xfrm rot="4236796">
                <a:off x="6526959" y="1205603"/>
                <a:ext cx="457200" cy="914400"/>
              </a:xfrm>
              <a:prstGeom prst="mo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6432907D-9255-DDA3-D866-BC29B90F4920}"/>
                  </a:ext>
                </a:extLst>
              </p:cNvPr>
              <p:cNvSpPr/>
              <p:nvPr/>
            </p:nvSpPr>
            <p:spPr>
              <a:xfrm rot="5009600">
                <a:off x="6042760" y="1193337"/>
                <a:ext cx="457200" cy="914400"/>
              </a:xfrm>
              <a:prstGeom prst="mo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ACDD579-9CE4-61E7-7C38-2F42A91CF1B1}"/>
                  </a:ext>
                </a:extLst>
              </p:cNvPr>
              <p:cNvSpPr/>
              <p:nvPr/>
            </p:nvSpPr>
            <p:spPr>
              <a:xfrm rot="878873">
                <a:off x="6146402" y="1402226"/>
                <a:ext cx="911162" cy="515736"/>
              </a:xfrm>
              <a:prstGeom prst="ellipse">
                <a:avLst/>
              </a:prstGeom>
              <a:solidFill>
                <a:srgbClr val="41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4CFC2282-13C0-500E-6E06-2A98A644AB49}"/>
                </a:ext>
              </a:extLst>
            </p:cNvPr>
            <p:cNvGrpSpPr/>
            <p:nvPr/>
          </p:nvGrpSpPr>
          <p:grpSpPr>
            <a:xfrm>
              <a:off x="5105400" y="1295400"/>
              <a:ext cx="990601" cy="664121"/>
              <a:chOff x="6934199" y="1981200"/>
              <a:chExt cx="1591235" cy="1066800"/>
            </a:xfrm>
          </p:grpSpPr>
          <p:sp>
            <p:nvSpPr>
              <p:cNvPr id="104" name="Quad Arrow 213">
                <a:extLst>
                  <a:ext uri="{FF2B5EF4-FFF2-40B4-BE49-F238E27FC236}">
                    <a16:creationId xmlns:a16="http://schemas.microsoft.com/office/drawing/2014/main" id="{5F18B7C2-D2C5-5C9B-4CBE-C3B15DF9060F}"/>
                  </a:ext>
                </a:extLst>
              </p:cNvPr>
              <p:cNvSpPr/>
              <p:nvPr/>
            </p:nvSpPr>
            <p:spPr>
              <a:xfrm>
                <a:off x="6934200" y="2236695"/>
                <a:ext cx="533400" cy="57785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214">
                <a:extLst>
                  <a:ext uri="{FF2B5EF4-FFF2-40B4-BE49-F238E27FC236}">
                    <a16:creationId xmlns:a16="http://schemas.microsoft.com/office/drawing/2014/main" id="{C7370688-0733-749F-D65E-7C40A04986A8}"/>
                  </a:ext>
                </a:extLst>
              </p:cNvPr>
              <p:cNvSpPr/>
              <p:nvPr/>
            </p:nvSpPr>
            <p:spPr>
              <a:xfrm>
                <a:off x="7951694" y="2268070"/>
                <a:ext cx="533400" cy="57785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212">
                <a:extLst>
                  <a:ext uri="{FF2B5EF4-FFF2-40B4-BE49-F238E27FC236}">
                    <a16:creationId xmlns:a16="http://schemas.microsoft.com/office/drawing/2014/main" id="{180E4E97-A9A5-5973-DDF3-EB1B5FA3EC77}"/>
                  </a:ext>
                </a:extLst>
              </p:cNvPr>
              <p:cNvSpPr/>
              <p:nvPr/>
            </p:nvSpPr>
            <p:spPr>
              <a:xfrm>
                <a:off x="7239000" y="1981200"/>
                <a:ext cx="914400" cy="990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D78C9F6D-AC39-BD6F-13B6-42A05EF53338}"/>
                  </a:ext>
                </a:extLst>
              </p:cNvPr>
              <p:cNvGrpSpPr/>
              <p:nvPr/>
            </p:nvGrpSpPr>
            <p:grpSpPr>
              <a:xfrm>
                <a:off x="6934199" y="2438400"/>
                <a:ext cx="1591235" cy="609600"/>
                <a:chOff x="6629400" y="1219200"/>
                <a:chExt cx="1600200" cy="533400"/>
              </a:xfrm>
            </p:grpSpPr>
            <p:sp>
              <p:nvSpPr>
                <p:cNvPr id="108" name="Rounded Rectangle 199">
                  <a:extLst>
                    <a:ext uri="{FF2B5EF4-FFF2-40B4-BE49-F238E27FC236}">
                      <a16:creationId xmlns:a16="http://schemas.microsoft.com/office/drawing/2014/main" id="{DE7910F4-C1B0-C51C-1A37-71BABE7C3291}"/>
                    </a:ext>
                  </a:extLst>
                </p:cNvPr>
                <p:cNvSpPr/>
                <p:nvPr/>
              </p:nvSpPr>
              <p:spPr>
                <a:xfrm>
                  <a:off x="6629400" y="1219200"/>
                  <a:ext cx="1600200" cy="533400"/>
                </a:xfrm>
                <a:prstGeom prst="round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85">
                  <a:extLst>
                    <a:ext uri="{FF2B5EF4-FFF2-40B4-BE49-F238E27FC236}">
                      <a16:creationId xmlns:a16="http://schemas.microsoft.com/office/drawing/2014/main" id="{0FACF48C-1788-8232-8CBC-1CB3074BBAED}"/>
                    </a:ext>
                  </a:extLst>
                </p:cNvPr>
                <p:cNvGrpSpPr/>
                <p:nvPr/>
              </p:nvGrpSpPr>
              <p:grpSpPr>
                <a:xfrm>
                  <a:off x="6665260" y="1219201"/>
                  <a:ext cx="1474694" cy="528917"/>
                  <a:chOff x="6477000" y="2514600"/>
                  <a:chExt cx="3841376" cy="1385047"/>
                </a:xfrm>
              </p:grpSpPr>
              <p:grpSp>
                <p:nvGrpSpPr>
                  <p:cNvPr id="110" name="Group 182">
                    <a:extLst>
                      <a:ext uri="{FF2B5EF4-FFF2-40B4-BE49-F238E27FC236}">
                        <a16:creationId xmlns:a16="http://schemas.microsoft.com/office/drawing/2014/main" id="{9F7CF0BD-281F-C007-8A54-61C8354AFFB9}"/>
                      </a:ext>
                    </a:extLst>
                  </p:cNvPr>
                  <p:cNvGrpSpPr/>
                  <p:nvPr/>
                </p:nvGrpSpPr>
                <p:grpSpPr>
                  <a:xfrm>
                    <a:off x="8870576" y="2523565"/>
                    <a:ext cx="1447800" cy="1371600"/>
                    <a:chOff x="6477000" y="2514600"/>
                    <a:chExt cx="1447800" cy="1371600"/>
                  </a:xfrm>
                </p:grpSpPr>
                <p:sp>
                  <p:nvSpPr>
                    <p:cNvPr id="119" name="Quad Arrow 210">
                      <a:extLst>
                        <a:ext uri="{FF2B5EF4-FFF2-40B4-BE49-F238E27FC236}">
                          <a16:creationId xmlns:a16="http://schemas.microsoft.com/office/drawing/2014/main" id="{A2D821A5-A797-CB99-8922-39434AEFB4C7}"/>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211">
                      <a:extLst>
                        <a:ext uri="{FF2B5EF4-FFF2-40B4-BE49-F238E27FC236}">
                          <a16:creationId xmlns:a16="http://schemas.microsoft.com/office/drawing/2014/main" id="{15FB17EC-3C79-40D7-368E-1AF26B5A90E2}"/>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76">
                    <a:extLst>
                      <a:ext uri="{FF2B5EF4-FFF2-40B4-BE49-F238E27FC236}">
                        <a16:creationId xmlns:a16="http://schemas.microsoft.com/office/drawing/2014/main" id="{AE75B1EA-359A-7331-88D1-660DE89AA84D}"/>
                      </a:ext>
                    </a:extLst>
                  </p:cNvPr>
                  <p:cNvGrpSpPr/>
                  <p:nvPr/>
                </p:nvGrpSpPr>
                <p:grpSpPr>
                  <a:xfrm>
                    <a:off x="6477000" y="2514600"/>
                    <a:ext cx="1447800" cy="1371600"/>
                    <a:chOff x="6477000" y="2514600"/>
                    <a:chExt cx="1447800" cy="1371600"/>
                  </a:xfrm>
                </p:grpSpPr>
                <p:sp>
                  <p:nvSpPr>
                    <p:cNvPr id="117" name="Quad Arrow 208">
                      <a:extLst>
                        <a:ext uri="{FF2B5EF4-FFF2-40B4-BE49-F238E27FC236}">
                          <a16:creationId xmlns:a16="http://schemas.microsoft.com/office/drawing/2014/main" id="{B285F752-6D53-D416-DF8C-425E84914524}"/>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209">
                      <a:extLst>
                        <a:ext uri="{FF2B5EF4-FFF2-40B4-BE49-F238E27FC236}">
                          <a16:creationId xmlns:a16="http://schemas.microsoft.com/office/drawing/2014/main" id="{617E4B45-816F-C9C4-90D0-6A53C00D0ED9}"/>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77">
                    <a:extLst>
                      <a:ext uri="{FF2B5EF4-FFF2-40B4-BE49-F238E27FC236}">
                        <a16:creationId xmlns:a16="http://schemas.microsoft.com/office/drawing/2014/main" id="{30E9A12C-96CD-7975-4764-4838665D1FDC}"/>
                      </a:ext>
                    </a:extLst>
                  </p:cNvPr>
                  <p:cNvGrpSpPr/>
                  <p:nvPr/>
                </p:nvGrpSpPr>
                <p:grpSpPr>
                  <a:xfrm>
                    <a:off x="7655859" y="2528047"/>
                    <a:ext cx="1447800" cy="1371600"/>
                    <a:chOff x="6477000" y="2514600"/>
                    <a:chExt cx="1447800" cy="1371600"/>
                  </a:xfrm>
                </p:grpSpPr>
                <p:sp>
                  <p:nvSpPr>
                    <p:cNvPr id="115" name="Quad Arrow 206">
                      <a:extLst>
                        <a:ext uri="{FF2B5EF4-FFF2-40B4-BE49-F238E27FC236}">
                          <a16:creationId xmlns:a16="http://schemas.microsoft.com/office/drawing/2014/main" id="{3D0E4CBF-590D-4ACF-FCA0-17177A0C09B1}"/>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Quad Arrow 207">
                      <a:extLst>
                        <a:ext uri="{FF2B5EF4-FFF2-40B4-BE49-F238E27FC236}">
                          <a16:creationId xmlns:a16="http://schemas.microsoft.com/office/drawing/2014/main" id="{959E2BA5-74A7-00CC-2549-4688CDA3BDD1}"/>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Quad Arrow 204">
                    <a:extLst>
                      <a:ext uri="{FF2B5EF4-FFF2-40B4-BE49-F238E27FC236}">
                        <a16:creationId xmlns:a16="http://schemas.microsoft.com/office/drawing/2014/main" id="{839027A8-B390-75FA-E68B-B4A5B13DDD83}"/>
                      </a:ext>
                    </a:extLst>
                  </p:cNvPr>
                  <p:cNvSpPr/>
                  <p:nvPr/>
                </p:nvSpPr>
                <p:spPr>
                  <a:xfrm>
                    <a:off x="7498977" y="2900082"/>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205">
                    <a:extLst>
                      <a:ext uri="{FF2B5EF4-FFF2-40B4-BE49-F238E27FC236}">
                        <a16:creationId xmlns:a16="http://schemas.microsoft.com/office/drawing/2014/main" id="{121A87E9-6F20-96FA-9931-56DBE47730A7}"/>
                      </a:ext>
                    </a:extLst>
                  </p:cNvPr>
                  <p:cNvSpPr/>
                  <p:nvPr/>
                </p:nvSpPr>
                <p:spPr>
                  <a:xfrm>
                    <a:off x="8664389" y="2918011"/>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6" name="Group 95">
              <a:extLst>
                <a:ext uri="{FF2B5EF4-FFF2-40B4-BE49-F238E27FC236}">
                  <a16:creationId xmlns:a16="http://schemas.microsoft.com/office/drawing/2014/main" id="{D118E2AC-DCF6-8A40-688A-83071C16F3D6}"/>
                </a:ext>
              </a:extLst>
            </p:cNvPr>
            <p:cNvGrpSpPr/>
            <p:nvPr/>
          </p:nvGrpSpPr>
          <p:grpSpPr>
            <a:xfrm>
              <a:off x="5105400" y="2743200"/>
              <a:ext cx="914400" cy="838200"/>
              <a:chOff x="6858000" y="1905000"/>
              <a:chExt cx="1783976" cy="1667435"/>
            </a:xfrm>
          </p:grpSpPr>
          <p:sp>
            <p:nvSpPr>
              <p:cNvPr id="97" name="Quad Arrow 217">
                <a:extLst>
                  <a:ext uri="{FF2B5EF4-FFF2-40B4-BE49-F238E27FC236}">
                    <a16:creationId xmlns:a16="http://schemas.microsoft.com/office/drawing/2014/main" id="{9295A677-737F-46F7-2E6F-06B48F5F21CB}"/>
                  </a:ext>
                </a:extLst>
              </p:cNvPr>
              <p:cNvSpPr/>
              <p:nvPr/>
            </p:nvSpPr>
            <p:spPr>
              <a:xfrm>
                <a:off x="7086600" y="2286000"/>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218">
                <a:extLst>
                  <a:ext uri="{FF2B5EF4-FFF2-40B4-BE49-F238E27FC236}">
                    <a16:creationId xmlns:a16="http://schemas.microsoft.com/office/drawing/2014/main" id="{1E7FC1CF-39E1-4C66-FF8A-75EE39CC84BF}"/>
                  </a:ext>
                </a:extLst>
              </p:cNvPr>
              <p:cNvSpPr/>
              <p:nvPr/>
            </p:nvSpPr>
            <p:spPr>
              <a:xfrm>
                <a:off x="7848600" y="2362200"/>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219">
                <a:extLst>
                  <a:ext uri="{FF2B5EF4-FFF2-40B4-BE49-F238E27FC236}">
                    <a16:creationId xmlns:a16="http://schemas.microsoft.com/office/drawing/2014/main" id="{1CD61299-D937-17EF-55A0-29262246F3FD}"/>
                  </a:ext>
                </a:extLst>
              </p:cNvPr>
              <p:cNvSpPr/>
              <p:nvPr/>
            </p:nvSpPr>
            <p:spPr>
              <a:xfrm>
                <a:off x="6858000" y="1905000"/>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Quad Arrow 220">
                <a:extLst>
                  <a:ext uri="{FF2B5EF4-FFF2-40B4-BE49-F238E27FC236}">
                    <a16:creationId xmlns:a16="http://schemas.microsoft.com/office/drawing/2014/main" id="{8D6F2689-5968-6349-D479-021B2EF34B52}"/>
                  </a:ext>
                </a:extLst>
              </p:cNvPr>
              <p:cNvSpPr/>
              <p:nvPr/>
            </p:nvSpPr>
            <p:spPr>
              <a:xfrm>
                <a:off x="8108576" y="2008095"/>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0E6EF000-BCD6-A13E-1BE2-94F78020025B}"/>
                  </a:ext>
                </a:extLst>
              </p:cNvPr>
              <p:cNvGrpSpPr/>
              <p:nvPr/>
            </p:nvGrpSpPr>
            <p:grpSpPr>
              <a:xfrm>
                <a:off x="7270376" y="2581835"/>
                <a:ext cx="914400" cy="990600"/>
                <a:chOff x="6477000" y="2514600"/>
                <a:chExt cx="1447800" cy="1371600"/>
              </a:xfrm>
            </p:grpSpPr>
            <p:sp>
              <p:nvSpPr>
                <p:cNvPr id="102" name="Quad Arrow 222">
                  <a:extLst>
                    <a:ext uri="{FF2B5EF4-FFF2-40B4-BE49-F238E27FC236}">
                      <a16:creationId xmlns:a16="http://schemas.microsoft.com/office/drawing/2014/main" id="{3BCA4466-39E4-6409-B9BA-CEFC3CB27422}"/>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Quad Arrow 223">
                  <a:extLst>
                    <a:ext uri="{FF2B5EF4-FFF2-40B4-BE49-F238E27FC236}">
                      <a16:creationId xmlns:a16="http://schemas.microsoft.com/office/drawing/2014/main" id="{355ABF65-E630-B5A8-AD5C-EB594CFA77E9}"/>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8" name="Group 217">
            <a:extLst>
              <a:ext uri="{FF2B5EF4-FFF2-40B4-BE49-F238E27FC236}">
                <a16:creationId xmlns:a16="http://schemas.microsoft.com/office/drawing/2014/main" id="{3977C728-8FF5-4A52-DDB2-4B0C52188F21}"/>
              </a:ext>
            </a:extLst>
          </p:cNvPr>
          <p:cNvGrpSpPr/>
          <p:nvPr/>
        </p:nvGrpSpPr>
        <p:grpSpPr>
          <a:xfrm>
            <a:off x="5683438" y="3040405"/>
            <a:ext cx="1886917" cy="3329854"/>
            <a:chOff x="4419601" y="1219200"/>
            <a:chExt cx="2590799" cy="4571999"/>
          </a:xfrm>
        </p:grpSpPr>
        <p:sp>
          <p:nvSpPr>
            <p:cNvPr id="219" name="Oval 175">
              <a:extLst>
                <a:ext uri="{FF2B5EF4-FFF2-40B4-BE49-F238E27FC236}">
                  <a16:creationId xmlns:a16="http://schemas.microsoft.com/office/drawing/2014/main" id="{0D22AF6D-BEF1-8DB5-C2A9-215A4CB4D8AF}"/>
                </a:ext>
              </a:extLst>
            </p:cNvPr>
            <p:cNvSpPr/>
            <p:nvPr/>
          </p:nvSpPr>
          <p:spPr>
            <a:xfrm>
              <a:off x="5002504" y="1230201"/>
              <a:ext cx="1761195" cy="1754408"/>
            </a:xfrm>
            <a:custGeom>
              <a:avLst/>
              <a:gdLst>
                <a:gd name="connsiteX0" fmla="*/ 0 w 2155700"/>
                <a:gd name="connsiteY0" fmla="*/ 1126843 h 2253686"/>
                <a:gd name="connsiteX1" fmla="*/ 1077850 w 2155700"/>
                <a:gd name="connsiteY1" fmla="*/ 0 h 2253686"/>
                <a:gd name="connsiteX2" fmla="*/ 2155700 w 2155700"/>
                <a:gd name="connsiteY2" fmla="*/ 1126843 h 2253686"/>
                <a:gd name="connsiteX3" fmla="*/ 1077850 w 2155700"/>
                <a:gd name="connsiteY3" fmla="*/ 2253686 h 2253686"/>
                <a:gd name="connsiteX4" fmla="*/ 0 w 2155700"/>
                <a:gd name="connsiteY4" fmla="*/ 1126843 h 2253686"/>
                <a:gd name="connsiteX0" fmla="*/ 54519 w 2264738"/>
                <a:gd name="connsiteY0" fmla="*/ 1126843 h 2256011"/>
                <a:gd name="connsiteX1" fmla="*/ 1132369 w 2264738"/>
                <a:gd name="connsiteY1" fmla="*/ 0 h 2256011"/>
                <a:gd name="connsiteX2" fmla="*/ 2210219 w 2264738"/>
                <a:gd name="connsiteY2" fmla="*/ 1126843 h 2256011"/>
                <a:gd name="connsiteX3" fmla="*/ 1132369 w 2264738"/>
                <a:gd name="connsiteY3" fmla="*/ 2253686 h 2256011"/>
                <a:gd name="connsiteX4" fmla="*/ 54519 w 2264738"/>
                <a:gd name="connsiteY4" fmla="*/ 1126843 h 2256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738" h="2256011">
                  <a:moveTo>
                    <a:pt x="54519" y="1126843"/>
                  </a:moveTo>
                  <a:cubicBezTo>
                    <a:pt x="54519" y="504505"/>
                    <a:pt x="537089" y="0"/>
                    <a:pt x="1132369" y="0"/>
                  </a:cubicBezTo>
                  <a:cubicBezTo>
                    <a:pt x="1727649" y="0"/>
                    <a:pt x="2210219" y="504505"/>
                    <a:pt x="2210219" y="1126843"/>
                  </a:cubicBezTo>
                  <a:cubicBezTo>
                    <a:pt x="2210219" y="1749181"/>
                    <a:pt x="2631417" y="2296216"/>
                    <a:pt x="1132369" y="2253686"/>
                  </a:cubicBezTo>
                  <a:cubicBezTo>
                    <a:pt x="-366679" y="2211156"/>
                    <a:pt x="54519" y="1749181"/>
                    <a:pt x="54519" y="1126843"/>
                  </a:cubicBezTo>
                  <a:close/>
                </a:path>
              </a:pathLst>
            </a:cu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9028D7C6-05C8-553F-13FC-669A15A55E06}"/>
                </a:ext>
              </a:extLst>
            </p:cNvPr>
            <p:cNvSpPr/>
            <p:nvPr/>
          </p:nvSpPr>
          <p:spPr>
            <a:xfrm rot="18915480">
              <a:off x="6502444" y="3474190"/>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A5AE7EB3-4628-247E-6F96-4458560FC7DD}"/>
                </a:ext>
              </a:extLst>
            </p:cNvPr>
            <p:cNvSpPr/>
            <p:nvPr/>
          </p:nvSpPr>
          <p:spPr>
            <a:xfrm rot="3145143">
              <a:off x="4623865" y="346246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a:extLst>
                <a:ext uri="{FF2B5EF4-FFF2-40B4-BE49-F238E27FC236}">
                  <a16:creationId xmlns:a16="http://schemas.microsoft.com/office/drawing/2014/main" id="{ADAB0FA2-6B18-5F13-D8EB-3B40610D34C1}"/>
                </a:ext>
              </a:extLst>
            </p:cNvPr>
            <p:cNvSpPr/>
            <p:nvPr/>
          </p:nvSpPr>
          <p:spPr>
            <a:xfrm rot="3145143">
              <a:off x="5402680" y="5088477"/>
              <a:ext cx="545747" cy="859698"/>
            </a:xfrm>
            <a:prstGeom prst="ellipse">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EA6573E9-0EA2-295C-477D-5235539D49CC}"/>
                </a:ext>
              </a:extLst>
            </p:cNvPr>
            <p:cNvSpPr/>
            <p:nvPr/>
          </p:nvSpPr>
          <p:spPr>
            <a:xfrm rot="18594148">
              <a:off x="5836324" y="5047721"/>
              <a:ext cx="545747" cy="859698"/>
            </a:xfrm>
            <a:prstGeom prst="ellipse">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90455E0C-475F-0530-A17A-129A7832A68F}"/>
                </a:ext>
              </a:extLst>
            </p:cNvPr>
            <p:cNvSpPr/>
            <p:nvPr/>
          </p:nvSpPr>
          <p:spPr>
            <a:xfrm>
              <a:off x="5142567" y="3902859"/>
              <a:ext cx="1521004" cy="158330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a:extLst>
                <a:ext uri="{FF2B5EF4-FFF2-40B4-BE49-F238E27FC236}">
                  <a16:creationId xmlns:a16="http://schemas.microsoft.com/office/drawing/2014/main" id="{47F92119-5DC9-4473-D8CC-DDCF92D8E82D}"/>
                </a:ext>
              </a:extLst>
            </p:cNvPr>
            <p:cNvSpPr/>
            <p:nvPr/>
          </p:nvSpPr>
          <p:spPr>
            <a:xfrm rot="1778885">
              <a:off x="4861588" y="2485128"/>
              <a:ext cx="859151" cy="1578296"/>
            </a:xfrm>
            <a:prstGeom prst="trapezoi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B6AD1722-823A-5245-74B2-EA992DEEA6FE}"/>
                </a:ext>
              </a:extLst>
            </p:cNvPr>
            <p:cNvSpPr/>
            <p:nvPr/>
          </p:nvSpPr>
          <p:spPr>
            <a:xfrm rot="20027387">
              <a:off x="5947561" y="2466361"/>
              <a:ext cx="859151" cy="1578296"/>
            </a:xfrm>
            <a:prstGeom prst="trapezoi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a:extLst>
                <a:ext uri="{FF2B5EF4-FFF2-40B4-BE49-F238E27FC236}">
                  <a16:creationId xmlns:a16="http://schemas.microsoft.com/office/drawing/2014/main" id="{F25F64AA-731F-D5EC-E923-E8446619A221}"/>
                </a:ext>
              </a:extLst>
            </p:cNvPr>
            <p:cNvSpPr/>
            <p:nvPr/>
          </p:nvSpPr>
          <p:spPr>
            <a:xfrm rot="10800000">
              <a:off x="5112359" y="2590800"/>
              <a:ext cx="1521004" cy="1493975"/>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a:extLst>
                <a:ext uri="{FF2B5EF4-FFF2-40B4-BE49-F238E27FC236}">
                  <a16:creationId xmlns:a16="http://schemas.microsoft.com/office/drawing/2014/main" id="{937CDA0E-5EA8-83BF-EA4F-B103A6B8E6A3}"/>
                </a:ext>
              </a:extLst>
            </p:cNvPr>
            <p:cNvSpPr/>
            <p:nvPr/>
          </p:nvSpPr>
          <p:spPr>
            <a:xfrm rot="10800000">
              <a:off x="5616323" y="2575509"/>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DA592735-46C2-3300-6EDA-8E819174C768}"/>
                </a:ext>
              </a:extLst>
            </p:cNvPr>
            <p:cNvSpPr/>
            <p:nvPr/>
          </p:nvSpPr>
          <p:spPr>
            <a:xfrm>
              <a:off x="5351801" y="1423376"/>
              <a:ext cx="1058090" cy="14553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69">
              <a:extLst>
                <a:ext uri="{FF2B5EF4-FFF2-40B4-BE49-F238E27FC236}">
                  <a16:creationId xmlns:a16="http://schemas.microsoft.com/office/drawing/2014/main" id="{D376E274-FB8D-C44C-D6A0-CA9511FABFC5}"/>
                </a:ext>
              </a:extLst>
            </p:cNvPr>
            <p:cNvGrpSpPr/>
            <p:nvPr/>
          </p:nvGrpSpPr>
          <p:grpSpPr>
            <a:xfrm>
              <a:off x="5199074" y="5332339"/>
              <a:ext cx="1319360" cy="135195"/>
              <a:chOff x="4495800" y="2283502"/>
              <a:chExt cx="3429000" cy="1907498"/>
            </a:xfrm>
          </p:grpSpPr>
          <p:sp>
            <p:nvSpPr>
              <p:cNvPr id="295" name="Rounded Rectangle 101">
                <a:extLst>
                  <a:ext uri="{FF2B5EF4-FFF2-40B4-BE49-F238E27FC236}">
                    <a16:creationId xmlns:a16="http://schemas.microsoft.com/office/drawing/2014/main" id="{89C657AB-BBF8-6759-BFF1-D48513C2444E}"/>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6" name="Group 133">
                <a:extLst>
                  <a:ext uri="{FF2B5EF4-FFF2-40B4-BE49-F238E27FC236}">
                    <a16:creationId xmlns:a16="http://schemas.microsoft.com/office/drawing/2014/main" id="{6A5A4537-8C68-4C48-B9B7-1FF2090F04A5}"/>
                  </a:ext>
                </a:extLst>
              </p:cNvPr>
              <p:cNvGrpSpPr/>
              <p:nvPr/>
            </p:nvGrpSpPr>
            <p:grpSpPr>
              <a:xfrm rot="10800000">
                <a:off x="4952438" y="3202898"/>
                <a:ext cx="2396490" cy="954941"/>
                <a:chOff x="3276600" y="6130228"/>
                <a:chExt cx="2819400" cy="700290"/>
              </a:xfrm>
            </p:grpSpPr>
            <p:sp>
              <p:nvSpPr>
                <p:cNvPr id="304" name="Left-Right-Up Arrow 110">
                  <a:extLst>
                    <a:ext uri="{FF2B5EF4-FFF2-40B4-BE49-F238E27FC236}">
                      <a16:creationId xmlns:a16="http://schemas.microsoft.com/office/drawing/2014/main" id="{2F4FA140-7DAF-0F57-4D3D-8B6082522E62}"/>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Left-Right-Up Arrow 111">
                  <a:extLst>
                    <a:ext uri="{FF2B5EF4-FFF2-40B4-BE49-F238E27FC236}">
                      <a16:creationId xmlns:a16="http://schemas.microsoft.com/office/drawing/2014/main" id="{C79985E4-883A-CCE5-15AB-A089A40C8996}"/>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Left-Right-Up Arrow 112">
                  <a:extLst>
                    <a:ext uri="{FF2B5EF4-FFF2-40B4-BE49-F238E27FC236}">
                      <a16:creationId xmlns:a16="http://schemas.microsoft.com/office/drawing/2014/main" id="{F1AD7CF6-1711-A734-FA58-D16AC80B357F}"/>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a:extLst>
                    <a:ext uri="{FF2B5EF4-FFF2-40B4-BE49-F238E27FC236}">
                      <a16:creationId xmlns:a16="http://schemas.microsoft.com/office/drawing/2014/main" id="{4E75188F-7501-7B6C-351F-0ADB365425F5}"/>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Diamond 307">
                  <a:extLst>
                    <a:ext uri="{FF2B5EF4-FFF2-40B4-BE49-F238E27FC236}">
                      <a16:creationId xmlns:a16="http://schemas.microsoft.com/office/drawing/2014/main" id="{3B9370E6-10A4-30EC-C9E3-32F00295D482}"/>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Diamond 308">
                  <a:extLst>
                    <a:ext uri="{FF2B5EF4-FFF2-40B4-BE49-F238E27FC236}">
                      <a16:creationId xmlns:a16="http://schemas.microsoft.com/office/drawing/2014/main" id="{B3C84F6B-907F-23F5-857D-3F1B798DEC37}"/>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133">
                <a:extLst>
                  <a:ext uri="{FF2B5EF4-FFF2-40B4-BE49-F238E27FC236}">
                    <a16:creationId xmlns:a16="http://schemas.microsoft.com/office/drawing/2014/main" id="{B040F9B2-1D41-4937-5D7A-590CABE83107}"/>
                  </a:ext>
                </a:extLst>
              </p:cNvPr>
              <p:cNvGrpSpPr/>
              <p:nvPr/>
            </p:nvGrpSpPr>
            <p:grpSpPr>
              <a:xfrm>
                <a:off x="4970489" y="2283502"/>
                <a:ext cx="2396490" cy="954941"/>
                <a:chOff x="3276600" y="6130228"/>
                <a:chExt cx="2819400" cy="700290"/>
              </a:xfrm>
            </p:grpSpPr>
            <p:sp>
              <p:nvSpPr>
                <p:cNvPr id="298" name="Left-Right-Up Arrow 104">
                  <a:extLst>
                    <a:ext uri="{FF2B5EF4-FFF2-40B4-BE49-F238E27FC236}">
                      <a16:creationId xmlns:a16="http://schemas.microsoft.com/office/drawing/2014/main" id="{7FD8CBD7-A2A0-D624-6D53-D892D834A4A8}"/>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Left-Right-Up Arrow 105">
                  <a:extLst>
                    <a:ext uri="{FF2B5EF4-FFF2-40B4-BE49-F238E27FC236}">
                      <a16:creationId xmlns:a16="http://schemas.microsoft.com/office/drawing/2014/main" id="{FA970938-45BD-C48C-224C-46D02255309F}"/>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Left-Right-Up Arrow 106">
                  <a:extLst>
                    <a:ext uri="{FF2B5EF4-FFF2-40B4-BE49-F238E27FC236}">
                      <a16:creationId xmlns:a16="http://schemas.microsoft.com/office/drawing/2014/main" id="{0EC92F27-A1A4-8CC5-223A-58BAAF47B9A7}"/>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a:extLst>
                    <a:ext uri="{FF2B5EF4-FFF2-40B4-BE49-F238E27FC236}">
                      <a16:creationId xmlns:a16="http://schemas.microsoft.com/office/drawing/2014/main" id="{466EE718-DC07-C00B-D168-43E88B342FF0}"/>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a:extLst>
                    <a:ext uri="{FF2B5EF4-FFF2-40B4-BE49-F238E27FC236}">
                      <a16:creationId xmlns:a16="http://schemas.microsoft.com/office/drawing/2014/main" id="{54046A84-BB3B-7935-1E24-6D8C84FDF7F2}"/>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a:extLst>
                    <a:ext uri="{FF2B5EF4-FFF2-40B4-BE49-F238E27FC236}">
                      <a16:creationId xmlns:a16="http://schemas.microsoft.com/office/drawing/2014/main" id="{9841CF4E-2040-E218-813E-176753F0CF1D}"/>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888DBDF6-BC1D-7653-E1B2-77B59221F13D}"/>
                </a:ext>
              </a:extLst>
            </p:cNvPr>
            <p:cNvGrpSpPr/>
            <p:nvPr/>
          </p:nvGrpSpPr>
          <p:grpSpPr>
            <a:xfrm>
              <a:off x="5451673" y="3980397"/>
              <a:ext cx="903579" cy="215030"/>
              <a:chOff x="4495800" y="2283502"/>
              <a:chExt cx="3264443" cy="1947596"/>
            </a:xfrm>
          </p:grpSpPr>
          <p:sp>
            <p:nvSpPr>
              <p:cNvPr id="280" name="Rounded Rectangle 86">
                <a:extLst>
                  <a:ext uri="{FF2B5EF4-FFF2-40B4-BE49-F238E27FC236}">
                    <a16:creationId xmlns:a16="http://schemas.microsoft.com/office/drawing/2014/main" id="{DE3417CA-17D8-A804-BE9F-CE87376DF679}"/>
                  </a:ext>
                </a:extLst>
              </p:cNvPr>
              <p:cNvSpPr/>
              <p:nvPr/>
            </p:nvSpPr>
            <p:spPr>
              <a:xfrm>
                <a:off x="4495800" y="2286002"/>
                <a:ext cx="3264443" cy="194509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133">
                <a:extLst>
                  <a:ext uri="{FF2B5EF4-FFF2-40B4-BE49-F238E27FC236}">
                    <a16:creationId xmlns:a16="http://schemas.microsoft.com/office/drawing/2014/main" id="{ECC2CB19-B1E0-EACF-302C-91895012EC41}"/>
                  </a:ext>
                </a:extLst>
              </p:cNvPr>
              <p:cNvGrpSpPr/>
              <p:nvPr/>
            </p:nvGrpSpPr>
            <p:grpSpPr>
              <a:xfrm rot="10800000">
                <a:off x="4952438" y="3202898"/>
                <a:ext cx="2396490" cy="954941"/>
                <a:chOff x="3276600" y="6130228"/>
                <a:chExt cx="2819400" cy="700290"/>
              </a:xfrm>
            </p:grpSpPr>
            <p:sp>
              <p:nvSpPr>
                <p:cNvPr id="289" name="Left-Right-Up Arrow 95">
                  <a:extLst>
                    <a:ext uri="{FF2B5EF4-FFF2-40B4-BE49-F238E27FC236}">
                      <a16:creationId xmlns:a16="http://schemas.microsoft.com/office/drawing/2014/main" id="{167131FB-BB80-593F-96DC-9376C6A4C835}"/>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Left-Right-Up Arrow 96">
                  <a:extLst>
                    <a:ext uri="{FF2B5EF4-FFF2-40B4-BE49-F238E27FC236}">
                      <a16:creationId xmlns:a16="http://schemas.microsoft.com/office/drawing/2014/main" id="{C50CF699-621A-2808-9BEA-ECBA7A6FBEA6}"/>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Left-Right-Up Arrow 97">
                  <a:extLst>
                    <a:ext uri="{FF2B5EF4-FFF2-40B4-BE49-F238E27FC236}">
                      <a16:creationId xmlns:a16="http://schemas.microsoft.com/office/drawing/2014/main" id="{58F70EFC-60C6-471E-B88F-CDC149DEA8B3}"/>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Diamond 291">
                  <a:extLst>
                    <a:ext uri="{FF2B5EF4-FFF2-40B4-BE49-F238E27FC236}">
                      <a16:creationId xmlns:a16="http://schemas.microsoft.com/office/drawing/2014/main" id="{8181ED51-2A39-548C-8F4D-63BB4BA5EBAC}"/>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Diamond 292">
                  <a:extLst>
                    <a:ext uri="{FF2B5EF4-FFF2-40B4-BE49-F238E27FC236}">
                      <a16:creationId xmlns:a16="http://schemas.microsoft.com/office/drawing/2014/main" id="{ABEBDCAE-1428-0A2E-E05B-00789265AF42}"/>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Diamond 293">
                  <a:extLst>
                    <a:ext uri="{FF2B5EF4-FFF2-40B4-BE49-F238E27FC236}">
                      <a16:creationId xmlns:a16="http://schemas.microsoft.com/office/drawing/2014/main" id="{64D78AD6-8F75-A1DB-35ED-F9B66039C73B}"/>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133">
                <a:extLst>
                  <a:ext uri="{FF2B5EF4-FFF2-40B4-BE49-F238E27FC236}">
                    <a16:creationId xmlns:a16="http://schemas.microsoft.com/office/drawing/2014/main" id="{312130E3-8B86-82B2-AA95-B6FFC80C4460}"/>
                  </a:ext>
                </a:extLst>
              </p:cNvPr>
              <p:cNvGrpSpPr/>
              <p:nvPr/>
            </p:nvGrpSpPr>
            <p:grpSpPr>
              <a:xfrm>
                <a:off x="4970489" y="2283502"/>
                <a:ext cx="2396490" cy="954941"/>
                <a:chOff x="3276600" y="6130228"/>
                <a:chExt cx="2819400" cy="700290"/>
              </a:xfrm>
            </p:grpSpPr>
            <p:sp>
              <p:nvSpPr>
                <p:cNvPr id="283" name="Left-Right-Up Arrow 89">
                  <a:extLst>
                    <a:ext uri="{FF2B5EF4-FFF2-40B4-BE49-F238E27FC236}">
                      <a16:creationId xmlns:a16="http://schemas.microsoft.com/office/drawing/2014/main" id="{4A961844-2C42-16A3-B264-6E79AD96EA2F}"/>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Left-Right-Up Arrow 90">
                  <a:extLst>
                    <a:ext uri="{FF2B5EF4-FFF2-40B4-BE49-F238E27FC236}">
                      <a16:creationId xmlns:a16="http://schemas.microsoft.com/office/drawing/2014/main" id="{B38FE359-F1A9-9F54-6FBF-E22E822B41B2}"/>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Left-Right-Up Arrow 91">
                  <a:extLst>
                    <a:ext uri="{FF2B5EF4-FFF2-40B4-BE49-F238E27FC236}">
                      <a16:creationId xmlns:a16="http://schemas.microsoft.com/office/drawing/2014/main" id="{C6D56E7C-FDF9-1754-1C59-A7A01C80C15E}"/>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54D2F087-7989-5F0E-6F72-156655323A95}"/>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Diamond 286">
                  <a:extLst>
                    <a:ext uri="{FF2B5EF4-FFF2-40B4-BE49-F238E27FC236}">
                      <a16:creationId xmlns:a16="http://schemas.microsoft.com/office/drawing/2014/main" id="{F0B26366-A0A7-701B-1C0E-502962BC47F8}"/>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Diamond 287">
                  <a:extLst>
                    <a:ext uri="{FF2B5EF4-FFF2-40B4-BE49-F238E27FC236}">
                      <a16:creationId xmlns:a16="http://schemas.microsoft.com/office/drawing/2014/main" id="{DED2D473-EC8E-2663-70E3-81E526EE6C7A}"/>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Oval 231">
              <a:extLst>
                <a:ext uri="{FF2B5EF4-FFF2-40B4-BE49-F238E27FC236}">
                  <a16:creationId xmlns:a16="http://schemas.microsoft.com/office/drawing/2014/main" id="{D5C35CDB-1517-25DD-06F0-BDCD2B5E4E16}"/>
                </a:ext>
              </a:extLst>
            </p:cNvPr>
            <p:cNvSpPr/>
            <p:nvPr/>
          </p:nvSpPr>
          <p:spPr>
            <a:xfrm>
              <a:off x="5181600" y="1219200"/>
              <a:ext cx="1371600" cy="838200"/>
            </a:xfrm>
            <a:prstGeom prst="ellips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Group 66">
              <a:extLst>
                <a:ext uri="{FF2B5EF4-FFF2-40B4-BE49-F238E27FC236}">
                  <a16:creationId xmlns:a16="http://schemas.microsoft.com/office/drawing/2014/main" id="{4B35FB84-501B-E455-A2B6-94562FE0B4DC}"/>
                </a:ext>
              </a:extLst>
            </p:cNvPr>
            <p:cNvGrpSpPr/>
            <p:nvPr/>
          </p:nvGrpSpPr>
          <p:grpSpPr>
            <a:xfrm>
              <a:off x="5080906" y="1524000"/>
              <a:ext cx="1587135" cy="256509"/>
              <a:chOff x="4495800" y="2283502"/>
              <a:chExt cx="3429000" cy="1907498"/>
            </a:xfrm>
          </p:grpSpPr>
          <p:sp>
            <p:nvSpPr>
              <p:cNvPr id="265" name="Rounded Rectangle 116">
                <a:extLst>
                  <a:ext uri="{FF2B5EF4-FFF2-40B4-BE49-F238E27FC236}">
                    <a16:creationId xmlns:a16="http://schemas.microsoft.com/office/drawing/2014/main" id="{B1915BD3-DA12-A653-630B-1E5E1A29D10B}"/>
                  </a:ext>
                </a:extLst>
              </p:cNvPr>
              <p:cNvSpPr/>
              <p:nvPr/>
            </p:nvSpPr>
            <p:spPr>
              <a:xfrm>
                <a:off x="4495800" y="2286000"/>
                <a:ext cx="3429000" cy="190500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133">
                <a:extLst>
                  <a:ext uri="{FF2B5EF4-FFF2-40B4-BE49-F238E27FC236}">
                    <a16:creationId xmlns:a16="http://schemas.microsoft.com/office/drawing/2014/main" id="{8CAB507E-8B1A-8693-0426-561467A70CB7}"/>
                  </a:ext>
                </a:extLst>
              </p:cNvPr>
              <p:cNvGrpSpPr/>
              <p:nvPr/>
            </p:nvGrpSpPr>
            <p:grpSpPr>
              <a:xfrm rot="10800000">
                <a:off x="4952438" y="3202898"/>
                <a:ext cx="2396490" cy="954941"/>
                <a:chOff x="3276600" y="6130228"/>
                <a:chExt cx="2819400" cy="700290"/>
              </a:xfrm>
            </p:grpSpPr>
            <p:sp>
              <p:nvSpPr>
                <p:cNvPr id="274" name="Left-Right-Up Arrow 125">
                  <a:extLst>
                    <a:ext uri="{FF2B5EF4-FFF2-40B4-BE49-F238E27FC236}">
                      <a16:creationId xmlns:a16="http://schemas.microsoft.com/office/drawing/2014/main" id="{74EDFB60-D347-4E51-0AA4-B9D0D3E60FC0}"/>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Left-Right-Up Arrow 126">
                  <a:extLst>
                    <a:ext uri="{FF2B5EF4-FFF2-40B4-BE49-F238E27FC236}">
                      <a16:creationId xmlns:a16="http://schemas.microsoft.com/office/drawing/2014/main" id="{CF85B5C4-2AC2-B36C-238D-AD8A73C8E1CE}"/>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Left-Right-Up Arrow 127">
                  <a:extLst>
                    <a:ext uri="{FF2B5EF4-FFF2-40B4-BE49-F238E27FC236}">
                      <a16:creationId xmlns:a16="http://schemas.microsoft.com/office/drawing/2014/main" id="{DD076AD8-1D7E-4D32-7311-EABF25627CD6}"/>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276">
                  <a:extLst>
                    <a:ext uri="{FF2B5EF4-FFF2-40B4-BE49-F238E27FC236}">
                      <a16:creationId xmlns:a16="http://schemas.microsoft.com/office/drawing/2014/main" id="{30C9472F-9D4E-9186-CE54-5A8490DCDE9A}"/>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F25B950D-5517-E480-D14F-4041E3127729}"/>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0C20C8C3-D7FF-F286-0606-023B19DC3C8A}"/>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133">
                <a:extLst>
                  <a:ext uri="{FF2B5EF4-FFF2-40B4-BE49-F238E27FC236}">
                    <a16:creationId xmlns:a16="http://schemas.microsoft.com/office/drawing/2014/main" id="{FC7703BB-832F-5B80-C9CB-C87179D0BBEF}"/>
                  </a:ext>
                </a:extLst>
              </p:cNvPr>
              <p:cNvGrpSpPr/>
              <p:nvPr/>
            </p:nvGrpSpPr>
            <p:grpSpPr>
              <a:xfrm>
                <a:off x="4970489" y="2283502"/>
                <a:ext cx="2396490" cy="954941"/>
                <a:chOff x="3276600" y="6130228"/>
                <a:chExt cx="2819400" cy="700290"/>
              </a:xfrm>
            </p:grpSpPr>
            <p:sp>
              <p:nvSpPr>
                <p:cNvPr id="268" name="Left-Right-Up Arrow 119">
                  <a:extLst>
                    <a:ext uri="{FF2B5EF4-FFF2-40B4-BE49-F238E27FC236}">
                      <a16:creationId xmlns:a16="http://schemas.microsoft.com/office/drawing/2014/main" id="{A5076F08-832A-69C5-BD3E-D43449F30624}"/>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Left-Right-Up Arrow 120">
                  <a:extLst>
                    <a:ext uri="{FF2B5EF4-FFF2-40B4-BE49-F238E27FC236}">
                      <a16:creationId xmlns:a16="http://schemas.microsoft.com/office/drawing/2014/main" id="{4F6C5DF5-2312-89AB-12F4-8F3AA4B098F6}"/>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Left-Right-Up Arrow 121">
                  <a:extLst>
                    <a:ext uri="{FF2B5EF4-FFF2-40B4-BE49-F238E27FC236}">
                      <a16:creationId xmlns:a16="http://schemas.microsoft.com/office/drawing/2014/main" id="{F71B5527-C6C6-9A18-588C-1E36FCB16D93}"/>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E4668E51-48C4-D01C-B82B-04C2843D618B}"/>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895C7FEC-0D0E-9BA1-D020-5653E6ACB27F}"/>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BEE84ADE-08DA-97ED-13D8-7418B5474118}"/>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4" name="Group 233">
              <a:extLst>
                <a:ext uri="{FF2B5EF4-FFF2-40B4-BE49-F238E27FC236}">
                  <a16:creationId xmlns:a16="http://schemas.microsoft.com/office/drawing/2014/main" id="{D3C708E6-F75E-0630-917A-E2E66369436C}"/>
                </a:ext>
              </a:extLst>
            </p:cNvPr>
            <p:cNvGrpSpPr/>
            <p:nvPr/>
          </p:nvGrpSpPr>
          <p:grpSpPr>
            <a:xfrm>
              <a:off x="5387788" y="2788024"/>
              <a:ext cx="941294" cy="1212698"/>
              <a:chOff x="7458636" y="770965"/>
              <a:chExt cx="1093694" cy="1409040"/>
            </a:xfrm>
          </p:grpSpPr>
          <p:grpSp>
            <p:nvGrpSpPr>
              <p:cNvPr id="235" name="Group 234">
                <a:extLst>
                  <a:ext uri="{FF2B5EF4-FFF2-40B4-BE49-F238E27FC236}">
                    <a16:creationId xmlns:a16="http://schemas.microsoft.com/office/drawing/2014/main" id="{8303BDE6-895F-7BC1-EAFE-E8A181B4AD7D}"/>
                  </a:ext>
                </a:extLst>
              </p:cNvPr>
              <p:cNvGrpSpPr/>
              <p:nvPr/>
            </p:nvGrpSpPr>
            <p:grpSpPr>
              <a:xfrm>
                <a:off x="7620000" y="1295400"/>
                <a:ext cx="793567" cy="727663"/>
                <a:chOff x="7620000" y="1295400"/>
                <a:chExt cx="793567" cy="727663"/>
              </a:xfrm>
            </p:grpSpPr>
            <p:sp>
              <p:nvSpPr>
                <p:cNvPr id="263" name="Left-Right-Up Arrow 134">
                  <a:extLst>
                    <a:ext uri="{FF2B5EF4-FFF2-40B4-BE49-F238E27FC236}">
                      <a16:creationId xmlns:a16="http://schemas.microsoft.com/office/drawing/2014/main" id="{FF11AB86-E58A-0ED2-F0A7-182FCC68FFF5}"/>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1E854BDF-D4A8-06C4-E424-8D9F22312F91}"/>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a:extLst>
                  <a:ext uri="{FF2B5EF4-FFF2-40B4-BE49-F238E27FC236}">
                    <a16:creationId xmlns:a16="http://schemas.microsoft.com/office/drawing/2014/main" id="{23A335C4-66FF-2B9E-B984-98233BABDC1D}"/>
                  </a:ext>
                </a:extLst>
              </p:cNvPr>
              <p:cNvGrpSpPr/>
              <p:nvPr/>
            </p:nvGrpSpPr>
            <p:grpSpPr>
              <a:xfrm>
                <a:off x="7503458" y="1237129"/>
                <a:ext cx="304800" cy="279487"/>
                <a:chOff x="7620000" y="1295400"/>
                <a:chExt cx="793567" cy="727663"/>
              </a:xfrm>
            </p:grpSpPr>
            <p:sp>
              <p:nvSpPr>
                <p:cNvPr id="261" name="Left-Right-Up Arrow 137">
                  <a:extLst>
                    <a:ext uri="{FF2B5EF4-FFF2-40B4-BE49-F238E27FC236}">
                      <a16:creationId xmlns:a16="http://schemas.microsoft.com/office/drawing/2014/main" id="{D635D17F-3F4F-C934-7BAE-830E9C35E46A}"/>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F0F79A52-753F-EBE0-ECDD-811EAD5468D9}"/>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F0A0BC2E-2BE6-9820-6A09-A5FEA27D1F46}"/>
                  </a:ext>
                </a:extLst>
              </p:cNvPr>
              <p:cNvGrpSpPr/>
              <p:nvPr/>
            </p:nvGrpSpPr>
            <p:grpSpPr>
              <a:xfrm>
                <a:off x="8234082" y="1246094"/>
                <a:ext cx="304800" cy="279487"/>
                <a:chOff x="7620000" y="1295400"/>
                <a:chExt cx="793567" cy="727663"/>
              </a:xfrm>
            </p:grpSpPr>
            <p:sp>
              <p:nvSpPr>
                <p:cNvPr id="259" name="Left-Right-Up Arrow 140">
                  <a:extLst>
                    <a:ext uri="{FF2B5EF4-FFF2-40B4-BE49-F238E27FC236}">
                      <a16:creationId xmlns:a16="http://schemas.microsoft.com/office/drawing/2014/main" id="{AF5243FF-C69A-D6B7-170C-2FA301201960}"/>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D395A09F-6F61-D280-5A84-5C82BCE2141C}"/>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EFF3083F-A9A1-8689-B827-85C8D7648C2D}"/>
                  </a:ext>
                </a:extLst>
              </p:cNvPr>
              <p:cNvGrpSpPr/>
              <p:nvPr/>
            </p:nvGrpSpPr>
            <p:grpSpPr>
              <a:xfrm>
                <a:off x="7696200" y="1828800"/>
                <a:ext cx="304800" cy="279487"/>
                <a:chOff x="7620000" y="1295400"/>
                <a:chExt cx="793567" cy="727663"/>
              </a:xfrm>
            </p:grpSpPr>
            <p:sp>
              <p:nvSpPr>
                <p:cNvPr id="257" name="Left-Right-Up Arrow 143">
                  <a:extLst>
                    <a:ext uri="{FF2B5EF4-FFF2-40B4-BE49-F238E27FC236}">
                      <a16:creationId xmlns:a16="http://schemas.microsoft.com/office/drawing/2014/main" id="{49A42089-44C5-8ACC-C7D2-F1FE292C12FC}"/>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Diamond 257">
                  <a:extLst>
                    <a:ext uri="{FF2B5EF4-FFF2-40B4-BE49-F238E27FC236}">
                      <a16:creationId xmlns:a16="http://schemas.microsoft.com/office/drawing/2014/main" id="{3D679D58-9C46-BAD1-1F37-896EF6F15F63}"/>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a:extLst>
                  <a:ext uri="{FF2B5EF4-FFF2-40B4-BE49-F238E27FC236}">
                    <a16:creationId xmlns:a16="http://schemas.microsoft.com/office/drawing/2014/main" id="{63F8E373-740D-94CC-6D2A-021393E864FE}"/>
                  </a:ext>
                </a:extLst>
              </p:cNvPr>
              <p:cNvGrpSpPr/>
              <p:nvPr/>
            </p:nvGrpSpPr>
            <p:grpSpPr>
              <a:xfrm>
                <a:off x="7906870" y="1900518"/>
                <a:ext cx="304800" cy="279487"/>
                <a:chOff x="7620000" y="1295400"/>
                <a:chExt cx="793567" cy="727663"/>
              </a:xfrm>
            </p:grpSpPr>
            <p:sp>
              <p:nvSpPr>
                <p:cNvPr id="255" name="Left-Right-Up Arrow 146">
                  <a:extLst>
                    <a:ext uri="{FF2B5EF4-FFF2-40B4-BE49-F238E27FC236}">
                      <a16:creationId xmlns:a16="http://schemas.microsoft.com/office/drawing/2014/main" id="{01CF1F2E-DE8A-0C23-5027-171622F76408}"/>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6B92BD80-51D1-26CB-E829-07BF015B77C2}"/>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a:extLst>
                  <a:ext uri="{FF2B5EF4-FFF2-40B4-BE49-F238E27FC236}">
                    <a16:creationId xmlns:a16="http://schemas.microsoft.com/office/drawing/2014/main" id="{947D5D84-F19B-E564-86CF-3E54ED1FE35C}"/>
                  </a:ext>
                </a:extLst>
              </p:cNvPr>
              <p:cNvGrpSpPr/>
              <p:nvPr/>
            </p:nvGrpSpPr>
            <p:grpSpPr>
              <a:xfrm>
                <a:off x="8113059" y="1819836"/>
                <a:ext cx="304800" cy="279487"/>
                <a:chOff x="7620000" y="1295400"/>
                <a:chExt cx="793567" cy="727663"/>
              </a:xfrm>
            </p:grpSpPr>
            <p:sp>
              <p:nvSpPr>
                <p:cNvPr id="253" name="Left-Right-Up Arrow 149">
                  <a:extLst>
                    <a:ext uri="{FF2B5EF4-FFF2-40B4-BE49-F238E27FC236}">
                      <a16:creationId xmlns:a16="http://schemas.microsoft.com/office/drawing/2014/main" id="{A9922539-1BD5-26C2-0B31-A9F0F99B6E47}"/>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E3344220-8692-0BA5-E950-DDF74943243D}"/>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a:extLst>
                  <a:ext uri="{FF2B5EF4-FFF2-40B4-BE49-F238E27FC236}">
                    <a16:creationId xmlns:a16="http://schemas.microsoft.com/office/drawing/2014/main" id="{276B1B8B-6C54-3046-5463-B68A0B787436}"/>
                  </a:ext>
                </a:extLst>
              </p:cNvPr>
              <p:cNvGrpSpPr/>
              <p:nvPr/>
            </p:nvGrpSpPr>
            <p:grpSpPr>
              <a:xfrm>
                <a:off x="7476564" y="1004047"/>
                <a:ext cx="304800" cy="279487"/>
                <a:chOff x="7620000" y="1295400"/>
                <a:chExt cx="793567" cy="727663"/>
              </a:xfrm>
            </p:grpSpPr>
            <p:sp>
              <p:nvSpPr>
                <p:cNvPr id="251" name="Left-Right-Up Arrow 152">
                  <a:extLst>
                    <a:ext uri="{FF2B5EF4-FFF2-40B4-BE49-F238E27FC236}">
                      <a16:creationId xmlns:a16="http://schemas.microsoft.com/office/drawing/2014/main" id="{4EEC3A09-0CC2-F2B4-45FF-F95542599D6B}"/>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CEA6AFB6-9188-9B7E-2F9F-1C16AFB02CF5}"/>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a:extLst>
                  <a:ext uri="{FF2B5EF4-FFF2-40B4-BE49-F238E27FC236}">
                    <a16:creationId xmlns:a16="http://schemas.microsoft.com/office/drawing/2014/main" id="{4AEC0BB1-C2EC-B38B-C3D7-7BB163F0F778}"/>
                  </a:ext>
                </a:extLst>
              </p:cNvPr>
              <p:cNvGrpSpPr/>
              <p:nvPr/>
            </p:nvGrpSpPr>
            <p:grpSpPr>
              <a:xfrm>
                <a:off x="8247529" y="1013012"/>
                <a:ext cx="304800" cy="279487"/>
                <a:chOff x="7620000" y="1295400"/>
                <a:chExt cx="793567" cy="727663"/>
              </a:xfrm>
            </p:grpSpPr>
            <p:sp>
              <p:nvSpPr>
                <p:cNvPr id="249" name="Left-Right-Up Arrow 155">
                  <a:extLst>
                    <a:ext uri="{FF2B5EF4-FFF2-40B4-BE49-F238E27FC236}">
                      <a16:creationId xmlns:a16="http://schemas.microsoft.com/office/drawing/2014/main" id="{D19B1D0A-CF35-69A3-FE9A-FFC0AD47F327}"/>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8B7251C1-B6B8-F85D-68D2-82CC06539FF5}"/>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a:extLst>
                  <a:ext uri="{FF2B5EF4-FFF2-40B4-BE49-F238E27FC236}">
                    <a16:creationId xmlns:a16="http://schemas.microsoft.com/office/drawing/2014/main" id="{22666485-E86D-5735-0C1D-3F48D0BBB1BA}"/>
                  </a:ext>
                </a:extLst>
              </p:cNvPr>
              <p:cNvGrpSpPr/>
              <p:nvPr/>
            </p:nvGrpSpPr>
            <p:grpSpPr>
              <a:xfrm rot="756928">
                <a:off x="7458636" y="779929"/>
                <a:ext cx="304800" cy="279487"/>
                <a:chOff x="7620000" y="1295400"/>
                <a:chExt cx="793567" cy="727663"/>
              </a:xfrm>
            </p:grpSpPr>
            <p:sp>
              <p:nvSpPr>
                <p:cNvPr id="247" name="Left-Right-Up Arrow 158">
                  <a:extLst>
                    <a:ext uri="{FF2B5EF4-FFF2-40B4-BE49-F238E27FC236}">
                      <a16:creationId xmlns:a16="http://schemas.microsoft.com/office/drawing/2014/main" id="{28AE66D8-1563-0E6A-E2C5-E9A8CBD765BA}"/>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EC59A862-1CF5-C422-4BFB-8BBFFE80211D}"/>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4BE62475-4D9E-1E37-5FBF-77FDC19925B0}"/>
                  </a:ext>
                </a:extLst>
              </p:cNvPr>
              <p:cNvGrpSpPr/>
              <p:nvPr/>
            </p:nvGrpSpPr>
            <p:grpSpPr>
              <a:xfrm rot="20720426">
                <a:off x="8247530" y="770965"/>
                <a:ext cx="304800" cy="279487"/>
                <a:chOff x="7620000" y="1295400"/>
                <a:chExt cx="793567" cy="727663"/>
              </a:xfrm>
            </p:grpSpPr>
            <p:sp>
              <p:nvSpPr>
                <p:cNvPr id="245" name="Left-Right-Up Arrow 161">
                  <a:extLst>
                    <a:ext uri="{FF2B5EF4-FFF2-40B4-BE49-F238E27FC236}">
                      <a16:creationId xmlns:a16="http://schemas.microsoft.com/office/drawing/2014/main" id="{C0CC06EE-7C15-B389-F491-EB9615CC3D66}"/>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69147AD4-62F6-F2DF-1481-0DF42EF5F91E}"/>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0" name="Group 309">
            <a:extLst>
              <a:ext uri="{FF2B5EF4-FFF2-40B4-BE49-F238E27FC236}">
                <a16:creationId xmlns:a16="http://schemas.microsoft.com/office/drawing/2014/main" id="{7E24C9CF-69AE-9DFA-8703-0126A6E1FA07}"/>
              </a:ext>
            </a:extLst>
          </p:cNvPr>
          <p:cNvGrpSpPr/>
          <p:nvPr/>
        </p:nvGrpSpPr>
        <p:grpSpPr>
          <a:xfrm>
            <a:off x="3507176" y="2309891"/>
            <a:ext cx="1979248" cy="3842073"/>
            <a:chOff x="1219201" y="762000"/>
            <a:chExt cx="2590799" cy="5029199"/>
          </a:xfrm>
        </p:grpSpPr>
        <p:grpSp>
          <p:nvGrpSpPr>
            <p:cNvPr id="311" name="Group 310">
              <a:extLst>
                <a:ext uri="{FF2B5EF4-FFF2-40B4-BE49-F238E27FC236}">
                  <a16:creationId xmlns:a16="http://schemas.microsoft.com/office/drawing/2014/main" id="{A75629A8-0A7D-A165-309F-416B70103FC5}"/>
                </a:ext>
              </a:extLst>
            </p:cNvPr>
            <p:cNvGrpSpPr/>
            <p:nvPr/>
          </p:nvGrpSpPr>
          <p:grpSpPr>
            <a:xfrm>
              <a:off x="1371600" y="762000"/>
              <a:ext cx="1462184" cy="1096403"/>
              <a:chOff x="1542694" y="221690"/>
              <a:chExt cx="1462184" cy="1096403"/>
            </a:xfrm>
          </p:grpSpPr>
          <p:sp>
            <p:nvSpPr>
              <p:cNvPr id="387" name="Moon 386">
                <a:extLst>
                  <a:ext uri="{FF2B5EF4-FFF2-40B4-BE49-F238E27FC236}">
                    <a16:creationId xmlns:a16="http://schemas.microsoft.com/office/drawing/2014/main" id="{00AC200C-4134-5C04-7493-80DC0C3C05ED}"/>
                  </a:ext>
                </a:extLst>
              </p:cNvPr>
              <p:cNvSpPr/>
              <p:nvPr/>
            </p:nvSpPr>
            <p:spPr>
              <a:xfrm rot="5047018">
                <a:off x="2012204" y="-247820"/>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Moon 387">
                <a:extLst>
                  <a:ext uri="{FF2B5EF4-FFF2-40B4-BE49-F238E27FC236}">
                    <a16:creationId xmlns:a16="http://schemas.microsoft.com/office/drawing/2014/main" id="{7720DF69-4720-1F95-CD12-22A43584136D}"/>
                  </a:ext>
                </a:extLst>
              </p:cNvPr>
              <p:cNvSpPr/>
              <p:nvPr/>
            </p:nvSpPr>
            <p:spPr>
              <a:xfrm rot="4501360">
                <a:off x="2026422" y="-70707"/>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Moon 388">
                <a:extLst>
                  <a:ext uri="{FF2B5EF4-FFF2-40B4-BE49-F238E27FC236}">
                    <a16:creationId xmlns:a16="http://schemas.microsoft.com/office/drawing/2014/main" id="{7B9DF55E-6D6F-CEC9-C78F-D9CF36DD3A9C}"/>
                  </a:ext>
                </a:extLst>
              </p:cNvPr>
              <p:cNvSpPr/>
              <p:nvPr/>
            </p:nvSpPr>
            <p:spPr>
              <a:xfrm rot="3653622">
                <a:off x="2012620" y="65874"/>
                <a:ext cx="435375" cy="1374395"/>
              </a:xfrm>
              <a:prstGeom prst="moon">
                <a:avLst>
                  <a:gd name="adj" fmla="val 4680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Moon 389">
                <a:extLst>
                  <a:ext uri="{FF2B5EF4-FFF2-40B4-BE49-F238E27FC236}">
                    <a16:creationId xmlns:a16="http://schemas.microsoft.com/office/drawing/2014/main" id="{22587792-7455-9F68-67B0-35B22BE49645}"/>
                  </a:ext>
                </a:extLst>
              </p:cNvPr>
              <p:cNvSpPr/>
              <p:nvPr/>
            </p:nvSpPr>
            <p:spPr>
              <a:xfrm rot="2346640">
                <a:off x="2203887" y="273715"/>
                <a:ext cx="272410" cy="1044378"/>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Moon 390">
                <a:extLst>
                  <a:ext uri="{FF2B5EF4-FFF2-40B4-BE49-F238E27FC236}">
                    <a16:creationId xmlns:a16="http://schemas.microsoft.com/office/drawing/2014/main" id="{8189C7EF-937A-6301-A798-9C2E6F7AE535}"/>
                  </a:ext>
                </a:extLst>
              </p:cNvPr>
              <p:cNvSpPr/>
              <p:nvPr/>
            </p:nvSpPr>
            <p:spPr>
              <a:xfrm rot="6688877">
                <a:off x="2493312" y="20686"/>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Moon 391">
                <a:extLst>
                  <a:ext uri="{FF2B5EF4-FFF2-40B4-BE49-F238E27FC236}">
                    <a16:creationId xmlns:a16="http://schemas.microsoft.com/office/drawing/2014/main" id="{A2DB9B9B-3AB0-6182-F60D-7F159117F890}"/>
                  </a:ext>
                </a:extLst>
              </p:cNvPr>
              <p:cNvSpPr/>
              <p:nvPr/>
            </p:nvSpPr>
            <p:spPr>
              <a:xfrm rot="7122876">
                <a:off x="2493311" y="173087"/>
                <a:ext cx="246134" cy="776998"/>
              </a:xfrm>
              <a:prstGeom prst="moon">
                <a:avLst>
                  <a:gd name="adj" fmla="val 717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Moon 392">
                <a:extLst>
                  <a:ext uri="{FF2B5EF4-FFF2-40B4-BE49-F238E27FC236}">
                    <a16:creationId xmlns:a16="http://schemas.microsoft.com/office/drawing/2014/main" id="{413A5567-4065-1AF8-886B-7A39ACF60DC1}"/>
                  </a:ext>
                </a:extLst>
              </p:cNvPr>
              <p:cNvSpPr/>
              <p:nvPr/>
            </p:nvSpPr>
            <p:spPr>
              <a:xfrm rot="6164412">
                <a:off x="2340406" y="198214"/>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2" name="Oval 311">
              <a:extLst>
                <a:ext uri="{FF2B5EF4-FFF2-40B4-BE49-F238E27FC236}">
                  <a16:creationId xmlns:a16="http://schemas.microsoft.com/office/drawing/2014/main" id="{E17FECB9-6881-EBFC-4D3B-DC792F952AD1}"/>
                </a:ext>
              </a:extLst>
            </p:cNvPr>
            <p:cNvSpPr/>
            <p:nvPr/>
          </p:nvSpPr>
          <p:spPr>
            <a:xfrm>
              <a:off x="2362200" y="1066800"/>
              <a:ext cx="533400" cy="170329"/>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2">
              <a:extLst>
                <a:ext uri="{FF2B5EF4-FFF2-40B4-BE49-F238E27FC236}">
                  <a16:creationId xmlns:a16="http://schemas.microsoft.com/office/drawing/2014/main" id="{CB4DAB0C-7739-0976-67CF-6EE3AD7DE5FA}"/>
                </a:ext>
              </a:extLst>
            </p:cNvPr>
            <p:cNvSpPr/>
            <p:nvPr/>
          </p:nvSpPr>
          <p:spPr>
            <a:xfrm>
              <a:off x="1880506" y="1356039"/>
              <a:ext cx="1587135" cy="2425543"/>
            </a:xfrm>
            <a:prstGeom prst="roundRect">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B2237463-5076-5626-90E2-A1965023E975}"/>
                </a:ext>
              </a:extLst>
            </p:cNvPr>
            <p:cNvSpPr/>
            <p:nvPr/>
          </p:nvSpPr>
          <p:spPr>
            <a:xfrm rot="18915480">
              <a:off x="3302044" y="3474190"/>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BE38A203-3D10-BF4B-D638-03203498D028}"/>
                </a:ext>
              </a:extLst>
            </p:cNvPr>
            <p:cNvSpPr/>
            <p:nvPr/>
          </p:nvSpPr>
          <p:spPr>
            <a:xfrm rot="3145143">
              <a:off x="1423465" y="346246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C83230E5-CDB0-7126-DDD5-B862D5CAB8CA}"/>
                </a:ext>
              </a:extLst>
            </p:cNvPr>
            <p:cNvSpPr/>
            <p:nvPr/>
          </p:nvSpPr>
          <p:spPr>
            <a:xfrm rot="3145143">
              <a:off x="2202280" y="5088477"/>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40096127-A1FB-F880-6899-5B02B246E095}"/>
                </a:ext>
              </a:extLst>
            </p:cNvPr>
            <p:cNvSpPr/>
            <p:nvPr/>
          </p:nvSpPr>
          <p:spPr>
            <a:xfrm rot="18594148">
              <a:off x="2635924" y="5047721"/>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Trapezoid 317">
              <a:extLst>
                <a:ext uri="{FF2B5EF4-FFF2-40B4-BE49-F238E27FC236}">
                  <a16:creationId xmlns:a16="http://schemas.microsoft.com/office/drawing/2014/main" id="{A97FF87A-81CA-2D4B-B895-6E0805DC0FE9}"/>
                </a:ext>
              </a:extLst>
            </p:cNvPr>
            <p:cNvSpPr/>
            <p:nvPr/>
          </p:nvSpPr>
          <p:spPr>
            <a:xfrm>
              <a:off x="1942167" y="3902859"/>
              <a:ext cx="1521004" cy="158330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rapezoid 318">
              <a:extLst>
                <a:ext uri="{FF2B5EF4-FFF2-40B4-BE49-F238E27FC236}">
                  <a16:creationId xmlns:a16="http://schemas.microsoft.com/office/drawing/2014/main" id="{474DD8F6-7B37-1A6A-B04A-F73E186CED6E}"/>
                </a:ext>
              </a:extLst>
            </p:cNvPr>
            <p:cNvSpPr/>
            <p:nvPr/>
          </p:nvSpPr>
          <p:spPr>
            <a:xfrm rot="1778885">
              <a:off x="1661188" y="2485128"/>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319">
              <a:extLst>
                <a:ext uri="{FF2B5EF4-FFF2-40B4-BE49-F238E27FC236}">
                  <a16:creationId xmlns:a16="http://schemas.microsoft.com/office/drawing/2014/main" id="{FFB1AFE9-DE2D-6567-7108-A21620602C0B}"/>
                </a:ext>
              </a:extLst>
            </p:cNvPr>
            <p:cNvSpPr/>
            <p:nvPr/>
          </p:nvSpPr>
          <p:spPr>
            <a:xfrm rot="20027387">
              <a:off x="2747161" y="2466361"/>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320">
              <a:extLst>
                <a:ext uri="{FF2B5EF4-FFF2-40B4-BE49-F238E27FC236}">
                  <a16:creationId xmlns:a16="http://schemas.microsoft.com/office/drawing/2014/main" id="{21EEB861-5837-29A4-73B9-CD6F12B6091E}"/>
                </a:ext>
              </a:extLst>
            </p:cNvPr>
            <p:cNvSpPr/>
            <p:nvPr/>
          </p:nvSpPr>
          <p:spPr>
            <a:xfrm rot="10800000">
              <a:off x="1911959" y="2629449"/>
              <a:ext cx="1521004" cy="14553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Trapezoid 321">
              <a:extLst>
                <a:ext uri="{FF2B5EF4-FFF2-40B4-BE49-F238E27FC236}">
                  <a16:creationId xmlns:a16="http://schemas.microsoft.com/office/drawing/2014/main" id="{D678EFE0-4324-9FAB-AE39-A5AC7EF7675B}"/>
                </a:ext>
              </a:extLst>
            </p:cNvPr>
            <p:cNvSpPr/>
            <p:nvPr/>
          </p:nvSpPr>
          <p:spPr>
            <a:xfrm rot="10800000">
              <a:off x="2415923" y="2575509"/>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A8E56979-312D-6A7B-3C7D-B35E07313479}"/>
                </a:ext>
              </a:extLst>
            </p:cNvPr>
            <p:cNvSpPr/>
            <p:nvPr/>
          </p:nvSpPr>
          <p:spPr>
            <a:xfrm>
              <a:off x="2151401" y="1423376"/>
              <a:ext cx="1058090" cy="14553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loud 323">
              <a:extLst>
                <a:ext uri="{FF2B5EF4-FFF2-40B4-BE49-F238E27FC236}">
                  <a16:creationId xmlns:a16="http://schemas.microsoft.com/office/drawing/2014/main" id="{0EAE5F67-5096-B37B-EC42-D4F07F295C55}"/>
                </a:ext>
              </a:extLst>
            </p:cNvPr>
            <p:cNvSpPr/>
            <p:nvPr/>
          </p:nvSpPr>
          <p:spPr>
            <a:xfrm>
              <a:off x="2012767" y="1295400"/>
              <a:ext cx="1322612" cy="606386"/>
            </a:xfrm>
            <a:prstGeom prst="cloud">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66">
              <a:extLst>
                <a:ext uri="{FF2B5EF4-FFF2-40B4-BE49-F238E27FC236}">
                  <a16:creationId xmlns:a16="http://schemas.microsoft.com/office/drawing/2014/main" id="{8FC651AF-B8C5-23A5-C708-401C28C23F0F}"/>
                </a:ext>
              </a:extLst>
            </p:cNvPr>
            <p:cNvGrpSpPr/>
            <p:nvPr/>
          </p:nvGrpSpPr>
          <p:grpSpPr>
            <a:xfrm>
              <a:off x="1880506" y="1477316"/>
              <a:ext cx="1587135" cy="303193"/>
              <a:chOff x="4495800" y="2283502"/>
              <a:chExt cx="3429000" cy="1907498"/>
            </a:xfrm>
          </p:grpSpPr>
          <p:sp>
            <p:nvSpPr>
              <p:cNvPr id="372" name="Rounded Rectangle 50">
                <a:extLst>
                  <a:ext uri="{FF2B5EF4-FFF2-40B4-BE49-F238E27FC236}">
                    <a16:creationId xmlns:a16="http://schemas.microsoft.com/office/drawing/2014/main" id="{5AC7D9CB-7A81-114C-F19C-D92674B1ABD7}"/>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3" name="Group 133">
                <a:extLst>
                  <a:ext uri="{FF2B5EF4-FFF2-40B4-BE49-F238E27FC236}">
                    <a16:creationId xmlns:a16="http://schemas.microsoft.com/office/drawing/2014/main" id="{51D651A7-C806-FA62-3339-9F71FFFBB01D}"/>
                  </a:ext>
                </a:extLst>
              </p:cNvPr>
              <p:cNvGrpSpPr/>
              <p:nvPr/>
            </p:nvGrpSpPr>
            <p:grpSpPr>
              <a:xfrm rot="10800000">
                <a:off x="4952438" y="3202898"/>
                <a:ext cx="2396490" cy="954941"/>
                <a:chOff x="3276600" y="6130228"/>
                <a:chExt cx="2819400" cy="700290"/>
              </a:xfrm>
            </p:grpSpPr>
            <p:sp>
              <p:nvSpPr>
                <p:cNvPr id="381" name="Left-Right-Up Arrow 59">
                  <a:extLst>
                    <a:ext uri="{FF2B5EF4-FFF2-40B4-BE49-F238E27FC236}">
                      <a16:creationId xmlns:a16="http://schemas.microsoft.com/office/drawing/2014/main" id="{89E14657-B125-5B0A-F6A3-F4CEF5706F7B}"/>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Left-Right-Up Arrow 60">
                  <a:extLst>
                    <a:ext uri="{FF2B5EF4-FFF2-40B4-BE49-F238E27FC236}">
                      <a16:creationId xmlns:a16="http://schemas.microsoft.com/office/drawing/2014/main" id="{306E4915-4C5F-C294-4B22-7F130CFE8D4D}"/>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Left-Right-Up Arrow 61">
                  <a:extLst>
                    <a:ext uri="{FF2B5EF4-FFF2-40B4-BE49-F238E27FC236}">
                      <a16:creationId xmlns:a16="http://schemas.microsoft.com/office/drawing/2014/main" id="{C1E3374F-EAA8-7204-F845-F2ECE189F1F0}"/>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Diamond 383">
                  <a:extLst>
                    <a:ext uri="{FF2B5EF4-FFF2-40B4-BE49-F238E27FC236}">
                      <a16:creationId xmlns:a16="http://schemas.microsoft.com/office/drawing/2014/main" id="{63CBA9BE-F3CD-212E-040C-2F859B577E8E}"/>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Diamond 384">
                  <a:extLst>
                    <a:ext uri="{FF2B5EF4-FFF2-40B4-BE49-F238E27FC236}">
                      <a16:creationId xmlns:a16="http://schemas.microsoft.com/office/drawing/2014/main" id="{CA379324-C615-33D4-7836-D50712EE49DE}"/>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Diamond 385">
                  <a:extLst>
                    <a:ext uri="{FF2B5EF4-FFF2-40B4-BE49-F238E27FC236}">
                      <a16:creationId xmlns:a16="http://schemas.microsoft.com/office/drawing/2014/main" id="{45376378-B003-2D47-5A6E-EF425CC06CF1}"/>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133">
                <a:extLst>
                  <a:ext uri="{FF2B5EF4-FFF2-40B4-BE49-F238E27FC236}">
                    <a16:creationId xmlns:a16="http://schemas.microsoft.com/office/drawing/2014/main" id="{4190E2B5-29B5-9380-CB37-FCAB710F8A0B}"/>
                  </a:ext>
                </a:extLst>
              </p:cNvPr>
              <p:cNvGrpSpPr/>
              <p:nvPr/>
            </p:nvGrpSpPr>
            <p:grpSpPr>
              <a:xfrm>
                <a:off x="4970489" y="2283502"/>
                <a:ext cx="2396490" cy="954941"/>
                <a:chOff x="3276600" y="6130228"/>
                <a:chExt cx="2819400" cy="700290"/>
              </a:xfrm>
            </p:grpSpPr>
            <p:sp>
              <p:nvSpPr>
                <p:cNvPr id="375" name="Left-Right-Up Arrow 53">
                  <a:extLst>
                    <a:ext uri="{FF2B5EF4-FFF2-40B4-BE49-F238E27FC236}">
                      <a16:creationId xmlns:a16="http://schemas.microsoft.com/office/drawing/2014/main" id="{E6414EFA-BCA8-88D3-B877-F2B6B4FFF2C3}"/>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Left-Right-Up Arrow 54">
                  <a:extLst>
                    <a:ext uri="{FF2B5EF4-FFF2-40B4-BE49-F238E27FC236}">
                      <a16:creationId xmlns:a16="http://schemas.microsoft.com/office/drawing/2014/main" id="{1EC62CE7-BE03-6133-D00A-FDBF15035B0E}"/>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Left-Right-Up Arrow 55">
                  <a:extLst>
                    <a:ext uri="{FF2B5EF4-FFF2-40B4-BE49-F238E27FC236}">
                      <a16:creationId xmlns:a16="http://schemas.microsoft.com/office/drawing/2014/main" id="{08A40C46-E61D-E7C6-D89B-EA184CC9EDD1}"/>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Diamond 377">
                  <a:extLst>
                    <a:ext uri="{FF2B5EF4-FFF2-40B4-BE49-F238E27FC236}">
                      <a16:creationId xmlns:a16="http://schemas.microsoft.com/office/drawing/2014/main" id="{BC6CD05C-69F5-F024-2D6F-BE4FE1C06D68}"/>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Diamond 378">
                  <a:extLst>
                    <a:ext uri="{FF2B5EF4-FFF2-40B4-BE49-F238E27FC236}">
                      <a16:creationId xmlns:a16="http://schemas.microsoft.com/office/drawing/2014/main" id="{CB497104-002D-DB6B-B99B-F6CFACA0A973}"/>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Diamond 379">
                  <a:extLst>
                    <a:ext uri="{FF2B5EF4-FFF2-40B4-BE49-F238E27FC236}">
                      <a16:creationId xmlns:a16="http://schemas.microsoft.com/office/drawing/2014/main" id="{331EFC43-D845-DBE2-533E-DAA85FA6330E}"/>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6" name="Group 69">
              <a:extLst>
                <a:ext uri="{FF2B5EF4-FFF2-40B4-BE49-F238E27FC236}">
                  <a16:creationId xmlns:a16="http://schemas.microsoft.com/office/drawing/2014/main" id="{16472FAC-1904-268B-D935-280BCB2FB075}"/>
                </a:ext>
              </a:extLst>
            </p:cNvPr>
            <p:cNvGrpSpPr/>
            <p:nvPr/>
          </p:nvGrpSpPr>
          <p:grpSpPr>
            <a:xfrm>
              <a:off x="1998674" y="5332339"/>
              <a:ext cx="1319360" cy="135195"/>
              <a:chOff x="4495800" y="2283502"/>
              <a:chExt cx="3429000" cy="1907498"/>
            </a:xfrm>
          </p:grpSpPr>
          <p:sp>
            <p:nvSpPr>
              <p:cNvPr id="357" name="Rounded Rectangle 35">
                <a:extLst>
                  <a:ext uri="{FF2B5EF4-FFF2-40B4-BE49-F238E27FC236}">
                    <a16:creationId xmlns:a16="http://schemas.microsoft.com/office/drawing/2014/main" id="{16E0E98A-742A-3496-6CE8-B795930F52B2}"/>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 name="Group 133">
                <a:extLst>
                  <a:ext uri="{FF2B5EF4-FFF2-40B4-BE49-F238E27FC236}">
                    <a16:creationId xmlns:a16="http://schemas.microsoft.com/office/drawing/2014/main" id="{7FCD6645-7D1C-1915-A451-D1BBD2CA9C5D}"/>
                  </a:ext>
                </a:extLst>
              </p:cNvPr>
              <p:cNvGrpSpPr/>
              <p:nvPr/>
            </p:nvGrpSpPr>
            <p:grpSpPr>
              <a:xfrm rot="10800000">
                <a:off x="4952438" y="3202898"/>
                <a:ext cx="2396490" cy="954941"/>
                <a:chOff x="3276600" y="6130228"/>
                <a:chExt cx="2819400" cy="700290"/>
              </a:xfrm>
            </p:grpSpPr>
            <p:sp>
              <p:nvSpPr>
                <p:cNvPr id="366" name="Left-Right-Up Arrow 44">
                  <a:extLst>
                    <a:ext uri="{FF2B5EF4-FFF2-40B4-BE49-F238E27FC236}">
                      <a16:creationId xmlns:a16="http://schemas.microsoft.com/office/drawing/2014/main" id="{55CF6041-F65F-F9AB-1383-C3D7AAA453D1}"/>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Left-Right-Up Arrow 45">
                  <a:extLst>
                    <a:ext uri="{FF2B5EF4-FFF2-40B4-BE49-F238E27FC236}">
                      <a16:creationId xmlns:a16="http://schemas.microsoft.com/office/drawing/2014/main" id="{81720884-F1E0-C9BB-6F55-96DF377958AB}"/>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Left-Right-Up Arrow 46">
                  <a:extLst>
                    <a:ext uri="{FF2B5EF4-FFF2-40B4-BE49-F238E27FC236}">
                      <a16:creationId xmlns:a16="http://schemas.microsoft.com/office/drawing/2014/main" id="{2EBEF28B-013A-B87D-28B2-770B1034A8DB}"/>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Diamond 368">
                  <a:extLst>
                    <a:ext uri="{FF2B5EF4-FFF2-40B4-BE49-F238E27FC236}">
                      <a16:creationId xmlns:a16="http://schemas.microsoft.com/office/drawing/2014/main" id="{4E243DAC-8916-8FDC-9F39-1192FE1C730D}"/>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Diamond 369">
                  <a:extLst>
                    <a:ext uri="{FF2B5EF4-FFF2-40B4-BE49-F238E27FC236}">
                      <a16:creationId xmlns:a16="http://schemas.microsoft.com/office/drawing/2014/main" id="{0ABE3CF8-4DB5-7937-E410-E81D20CB1EF0}"/>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Diamond 370">
                  <a:extLst>
                    <a:ext uri="{FF2B5EF4-FFF2-40B4-BE49-F238E27FC236}">
                      <a16:creationId xmlns:a16="http://schemas.microsoft.com/office/drawing/2014/main" id="{D13D55B2-BFFD-F290-961D-2F7922431CFB}"/>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133">
                <a:extLst>
                  <a:ext uri="{FF2B5EF4-FFF2-40B4-BE49-F238E27FC236}">
                    <a16:creationId xmlns:a16="http://schemas.microsoft.com/office/drawing/2014/main" id="{FC8DF246-C748-C8E3-CC50-304260791CCF}"/>
                  </a:ext>
                </a:extLst>
              </p:cNvPr>
              <p:cNvGrpSpPr/>
              <p:nvPr/>
            </p:nvGrpSpPr>
            <p:grpSpPr>
              <a:xfrm>
                <a:off x="4970489" y="2283502"/>
                <a:ext cx="2396490" cy="954941"/>
                <a:chOff x="3276600" y="6130228"/>
                <a:chExt cx="2819400" cy="700290"/>
              </a:xfrm>
            </p:grpSpPr>
            <p:sp>
              <p:nvSpPr>
                <p:cNvPr id="360" name="Left-Right-Up Arrow 38">
                  <a:extLst>
                    <a:ext uri="{FF2B5EF4-FFF2-40B4-BE49-F238E27FC236}">
                      <a16:creationId xmlns:a16="http://schemas.microsoft.com/office/drawing/2014/main" id="{1AF2E29A-4C5F-CAE5-4A85-7856AE5A138D}"/>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Left-Right-Up Arrow 39">
                  <a:extLst>
                    <a:ext uri="{FF2B5EF4-FFF2-40B4-BE49-F238E27FC236}">
                      <a16:creationId xmlns:a16="http://schemas.microsoft.com/office/drawing/2014/main" id="{BE654481-27C8-CAF2-9E80-64CF8699B6B3}"/>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Left-Right-Up Arrow 40">
                  <a:extLst>
                    <a:ext uri="{FF2B5EF4-FFF2-40B4-BE49-F238E27FC236}">
                      <a16:creationId xmlns:a16="http://schemas.microsoft.com/office/drawing/2014/main" id="{28D904F8-DCDD-1037-84E6-D6384CBCE09B}"/>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Diamond 362">
                  <a:extLst>
                    <a:ext uri="{FF2B5EF4-FFF2-40B4-BE49-F238E27FC236}">
                      <a16:creationId xmlns:a16="http://schemas.microsoft.com/office/drawing/2014/main" id="{316337BE-501D-C19A-1E17-2881A36391CF}"/>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Diamond 363">
                  <a:extLst>
                    <a:ext uri="{FF2B5EF4-FFF2-40B4-BE49-F238E27FC236}">
                      <a16:creationId xmlns:a16="http://schemas.microsoft.com/office/drawing/2014/main" id="{7FFB869B-EB1C-6DCF-29A3-AF19784ABD7C}"/>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Diamond 364">
                  <a:extLst>
                    <a:ext uri="{FF2B5EF4-FFF2-40B4-BE49-F238E27FC236}">
                      <a16:creationId xmlns:a16="http://schemas.microsoft.com/office/drawing/2014/main" id="{58468B2D-EC1A-D631-F59C-C5609AA4C0C8}"/>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7" name="Group 85">
              <a:extLst>
                <a:ext uri="{FF2B5EF4-FFF2-40B4-BE49-F238E27FC236}">
                  <a16:creationId xmlns:a16="http://schemas.microsoft.com/office/drawing/2014/main" id="{7D618AA2-F4BD-3C29-2A44-CF6CCA62DE3D}"/>
                </a:ext>
              </a:extLst>
            </p:cNvPr>
            <p:cNvGrpSpPr/>
            <p:nvPr/>
          </p:nvGrpSpPr>
          <p:grpSpPr>
            <a:xfrm>
              <a:off x="2251273" y="3980397"/>
              <a:ext cx="880296" cy="315121"/>
              <a:chOff x="4495800" y="2283502"/>
              <a:chExt cx="3429000" cy="1907498"/>
            </a:xfrm>
          </p:grpSpPr>
          <p:sp>
            <p:nvSpPr>
              <p:cNvPr id="342" name="Rounded Rectangle 20">
                <a:extLst>
                  <a:ext uri="{FF2B5EF4-FFF2-40B4-BE49-F238E27FC236}">
                    <a16:creationId xmlns:a16="http://schemas.microsoft.com/office/drawing/2014/main" id="{A5DFA367-56C3-0178-2C8D-F4EA37D7CA36}"/>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3" name="Group 133">
                <a:extLst>
                  <a:ext uri="{FF2B5EF4-FFF2-40B4-BE49-F238E27FC236}">
                    <a16:creationId xmlns:a16="http://schemas.microsoft.com/office/drawing/2014/main" id="{DFD1F45D-5C62-592F-B36C-763809201E54}"/>
                  </a:ext>
                </a:extLst>
              </p:cNvPr>
              <p:cNvGrpSpPr/>
              <p:nvPr/>
            </p:nvGrpSpPr>
            <p:grpSpPr>
              <a:xfrm rot="10800000">
                <a:off x="4952438" y="3202898"/>
                <a:ext cx="2396490" cy="954941"/>
                <a:chOff x="3276600" y="6130228"/>
                <a:chExt cx="2819400" cy="700290"/>
              </a:xfrm>
            </p:grpSpPr>
            <p:sp>
              <p:nvSpPr>
                <p:cNvPr id="351" name="Left-Right-Up Arrow 29">
                  <a:extLst>
                    <a:ext uri="{FF2B5EF4-FFF2-40B4-BE49-F238E27FC236}">
                      <a16:creationId xmlns:a16="http://schemas.microsoft.com/office/drawing/2014/main" id="{9022BEE2-E2D4-68AC-7383-ACFA6B75A2AE}"/>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Left-Right-Up Arrow 30">
                  <a:extLst>
                    <a:ext uri="{FF2B5EF4-FFF2-40B4-BE49-F238E27FC236}">
                      <a16:creationId xmlns:a16="http://schemas.microsoft.com/office/drawing/2014/main" id="{7BC05C49-2775-7C82-261C-29A87064913E}"/>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Left-Right-Up Arrow 31">
                  <a:extLst>
                    <a:ext uri="{FF2B5EF4-FFF2-40B4-BE49-F238E27FC236}">
                      <a16:creationId xmlns:a16="http://schemas.microsoft.com/office/drawing/2014/main" id="{F710AB6C-9485-F4A4-74FB-EA73B07354DA}"/>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iamond 353">
                  <a:extLst>
                    <a:ext uri="{FF2B5EF4-FFF2-40B4-BE49-F238E27FC236}">
                      <a16:creationId xmlns:a16="http://schemas.microsoft.com/office/drawing/2014/main" id="{1184AB69-BA12-7E24-6AF9-9F16D80AFC66}"/>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iamond 354">
                  <a:extLst>
                    <a:ext uri="{FF2B5EF4-FFF2-40B4-BE49-F238E27FC236}">
                      <a16:creationId xmlns:a16="http://schemas.microsoft.com/office/drawing/2014/main" id="{E25D8927-318D-D50C-1D92-02EEA384A4CD}"/>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iamond 355">
                  <a:extLst>
                    <a:ext uri="{FF2B5EF4-FFF2-40B4-BE49-F238E27FC236}">
                      <a16:creationId xmlns:a16="http://schemas.microsoft.com/office/drawing/2014/main" id="{C861B5FF-7035-7995-1694-4553C8657636}"/>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133">
                <a:extLst>
                  <a:ext uri="{FF2B5EF4-FFF2-40B4-BE49-F238E27FC236}">
                    <a16:creationId xmlns:a16="http://schemas.microsoft.com/office/drawing/2014/main" id="{5D5D3A18-BEDF-E191-A5F2-91E1FA286E63}"/>
                  </a:ext>
                </a:extLst>
              </p:cNvPr>
              <p:cNvGrpSpPr/>
              <p:nvPr/>
            </p:nvGrpSpPr>
            <p:grpSpPr>
              <a:xfrm>
                <a:off x="4970489" y="2283502"/>
                <a:ext cx="2396490" cy="954941"/>
                <a:chOff x="3276600" y="6130228"/>
                <a:chExt cx="2819400" cy="700290"/>
              </a:xfrm>
            </p:grpSpPr>
            <p:sp>
              <p:nvSpPr>
                <p:cNvPr id="345" name="Left-Right-Up Arrow 23">
                  <a:extLst>
                    <a:ext uri="{FF2B5EF4-FFF2-40B4-BE49-F238E27FC236}">
                      <a16:creationId xmlns:a16="http://schemas.microsoft.com/office/drawing/2014/main" id="{868636F2-5936-08A1-1DAD-69445C080ED9}"/>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Left-Right-Up Arrow 24">
                  <a:extLst>
                    <a:ext uri="{FF2B5EF4-FFF2-40B4-BE49-F238E27FC236}">
                      <a16:creationId xmlns:a16="http://schemas.microsoft.com/office/drawing/2014/main" id="{2A6EFAC0-70C6-1166-4EB2-B55BF817DD74}"/>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Left-Right-Up Arrow 25">
                  <a:extLst>
                    <a:ext uri="{FF2B5EF4-FFF2-40B4-BE49-F238E27FC236}">
                      <a16:creationId xmlns:a16="http://schemas.microsoft.com/office/drawing/2014/main" id="{12408A92-1F26-5E43-0B44-CBC76FF1DF7C}"/>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Diamond 347">
                  <a:extLst>
                    <a:ext uri="{FF2B5EF4-FFF2-40B4-BE49-F238E27FC236}">
                      <a16:creationId xmlns:a16="http://schemas.microsoft.com/office/drawing/2014/main" id="{879482AB-9A6D-3AD1-7A54-DEDE3715875E}"/>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Diamond 348">
                  <a:extLst>
                    <a:ext uri="{FF2B5EF4-FFF2-40B4-BE49-F238E27FC236}">
                      <a16:creationId xmlns:a16="http://schemas.microsoft.com/office/drawing/2014/main" id="{F2DC8AC8-0921-FBE7-2E2C-AC53790D8AE2}"/>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Diamond 349">
                  <a:extLst>
                    <a:ext uri="{FF2B5EF4-FFF2-40B4-BE49-F238E27FC236}">
                      <a16:creationId xmlns:a16="http://schemas.microsoft.com/office/drawing/2014/main" id="{305175E0-C32D-9C01-1E23-7CD2E30FD98E}"/>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8" name="Chord 327">
              <a:extLst>
                <a:ext uri="{FF2B5EF4-FFF2-40B4-BE49-F238E27FC236}">
                  <a16:creationId xmlns:a16="http://schemas.microsoft.com/office/drawing/2014/main" id="{D19B70AE-22DC-61F1-347E-7DD6545FBAB5}"/>
                </a:ext>
              </a:extLst>
            </p:cNvPr>
            <p:cNvSpPr/>
            <p:nvPr/>
          </p:nvSpPr>
          <p:spPr>
            <a:xfrm rot="5638540">
              <a:off x="1888171" y="1010968"/>
              <a:ext cx="1586117" cy="1901623"/>
            </a:xfrm>
            <a:prstGeom prst="chord">
              <a:avLst>
                <a:gd name="adj1" fmla="val 7028511"/>
                <a:gd name="adj2" fmla="val 14086795"/>
              </a:avLst>
            </a:prstGeom>
            <a:solidFill>
              <a:srgbClr val="C449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9" name="Group 328">
              <a:extLst>
                <a:ext uri="{FF2B5EF4-FFF2-40B4-BE49-F238E27FC236}">
                  <a16:creationId xmlns:a16="http://schemas.microsoft.com/office/drawing/2014/main" id="{D48CD808-FC8C-D8BC-AF25-3E602CE0FAC9}"/>
                </a:ext>
              </a:extLst>
            </p:cNvPr>
            <p:cNvGrpSpPr/>
            <p:nvPr/>
          </p:nvGrpSpPr>
          <p:grpSpPr>
            <a:xfrm>
              <a:off x="2142565" y="2675964"/>
              <a:ext cx="1066800" cy="1187823"/>
              <a:chOff x="3827929" y="694764"/>
              <a:chExt cx="1066800" cy="1187823"/>
            </a:xfrm>
          </p:grpSpPr>
          <p:sp>
            <p:nvSpPr>
              <p:cNvPr id="330" name="Quad Arrow 175">
                <a:extLst>
                  <a:ext uri="{FF2B5EF4-FFF2-40B4-BE49-F238E27FC236}">
                    <a16:creationId xmlns:a16="http://schemas.microsoft.com/office/drawing/2014/main" id="{42455480-A3EB-005E-EFBA-7361BFE0D4D6}"/>
                  </a:ext>
                </a:extLst>
              </p:cNvPr>
              <p:cNvSpPr/>
              <p:nvPr/>
            </p:nvSpPr>
            <p:spPr>
              <a:xfrm>
                <a:off x="3887965" y="1190256"/>
                <a:ext cx="942110" cy="692331"/>
              </a:xfrm>
              <a:prstGeom prst="quadArrow">
                <a:avLst>
                  <a:gd name="adj1" fmla="val 40147"/>
                  <a:gd name="adj2" fmla="val 22500"/>
                  <a:gd name="adj3" fmla="val 22500"/>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844B2B3D-23E6-6DD7-6F79-BA875A0A048D}"/>
                  </a:ext>
                </a:extLst>
              </p:cNvPr>
              <p:cNvSpPr/>
              <p:nvPr/>
            </p:nvSpPr>
            <p:spPr>
              <a:xfrm>
                <a:off x="4141963" y="1393882"/>
                <a:ext cx="420256" cy="71271"/>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D07ADFB5-8358-2FA1-4258-81FB77C94EE1}"/>
                  </a:ext>
                </a:extLst>
              </p:cNvPr>
              <p:cNvSpPr/>
              <p:nvPr/>
            </p:nvSpPr>
            <p:spPr>
              <a:xfrm flipV="1">
                <a:off x="4155818" y="1600903"/>
                <a:ext cx="420256" cy="47513"/>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exagon 332">
                <a:extLst>
                  <a:ext uri="{FF2B5EF4-FFF2-40B4-BE49-F238E27FC236}">
                    <a16:creationId xmlns:a16="http://schemas.microsoft.com/office/drawing/2014/main" id="{6CD72566-2E37-5BB9-EEFD-BF59C09F5CE6}"/>
                  </a:ext>
                </a:extLst>
              </p:cNvPr>
              <p:cNvSpPr/>
              <p:nvPr/>
            </p:nvSpPr>
            <p:spPr>
              <a:xfrm>
                <a:off x="4211238" y="1444789"/>
                <a:ext cx="249382" cy="149327"/>
              </a:xfrm>
              <a:prstGeom prst="hexag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C9BF2CE2-D7B6-7F0C-7CC7-DDE12F8A0EB1}"/>
                  </a:ext>
                </a:extLst>
              </p:cNvPr>
              <p:cNvSpPr/>
              <p:nvPr/>
            </p:nvSpPr>
            <p:spPr>
              <a:xfrm>
                <a:off x="393876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B5293FF4-DA66-FBE1-AD40-F782CBD844AD}"/>
                  </a:ext>
                </a:extLst>
              </p:cNvPr>
              <p:cNvSpPr/>
              <p:nvPr/>
            </p:nvSpPr>
            <p:spPr>
              <a:xfrm>
                <a:off x="457607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C821198C-C440-41B2-8371-EFA8E3A1E163}"/>
                  </a:ext>
                </a:extLst>
              </p:cNvPr>
              <p:cNvSpPr/>
              <p:nvPr/>
            </p:nvSpPr>
            <p:spPr>
              <a:xfrm>
                <a:off x="3864875" y="1061293"/>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7FE6D012-BA20-D284-73B0-D5ED5CDFE9D2}"/>
                  </a:ext>
                </a:extLst>
              </p:cNvPr>
              <p:cNvSpPr/>
              <p:nvPr/>
            </p:nvSpPr>
            <p:spPr>
              <a:xfrm>
                <a:off x="4640729" y="1047717"/>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1C1E693F-7273-5D5F-8B04-16B77101C75B}"/>
                  </a:ext>
                </a:extLst>
              </p:cNvPr>
              <p:cNvSpPr/>
              <p:nvPr/>
            </p:nvSpPr>
            <p:spPr>
              <a:xfrm>
                <a:off x="3837165" y="884816"/>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6A406F9C-10ED-950B-2644-E8DD8AD9B1CB}"/>
                  </a:ext>
                </a:extLst>
              </p:cNvPr>
              <p:cNvSpPr/>
              <p:nvPr/>
            </p:nvSpPr>
            <p:spPr>
              <a:xfrm>
                <a:off x="4659202" y="871241"/>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A18B521-9769-6CC5-CA81-5F1593AC064A}"/>
                  </a:ext>
                </a:extLst>
              </p:cNvPr>
              <p:cNvSpPr/>
              <p:nvPr/>
            </p:nvSpPr>
            <p:spPr>
              <a:xfrm>
                <a:off x="3827929" y="708340"/>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0395A3B6-7F16-3A30-69BA-230F987D3831}"/>
                  </a:ext>
                </a:extLst>
              </p:cNvPr>
              <p:cNvSpPr/>
              <p:nvPr/>
            </p:nvSpPr>
            <p:spPr>
              <a:xfrm>
                <a:off x="4640728" y="694764"/>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4" name="Group 393">
            <a:extLst>
              <a:ext uri="{FF2B5EF4-FFF2-40B4-BE49-F238E27FC236}">
                <a16:creationId xmlns:a16="http://schemas.microsoft.com/office/drawing/2014/main" id="{8DAA30BC-E681-97B3-4792-684B4D3E624A}"/>
              </a:ext>
            </a:extLst>
          </p:cNvPr>
          <p:cNvGrpSpPr/>
          <p:nvPr/>
        </p:nvGrpSpPr>
        <p:grpSpPr>
          <a:xfrm>
            <a:off x="1778019" y="3427240"/>
            <a:ext cx="1677589" cy="3261775"/>
            <a:chOff x="1447800" y="762000"/>
            <a:chExt cx="2452343" cy="4768148"/>
          </a:xfrm>
        </p:grpSpPr>
        <p:grpSp>
          <p:nvGrpSpPr>
            <p:cNvPr id="395" name="Group 394">
              <a:extLst>
                <a:ext uri="{FF2B5EF4-FFF2-40B4-BE49-F238E27FC236}">
                  <a16:creationId xmlns:a16="http://schemas.microsoft.com/office/drawing/2014/main" id="{532CC677-5350-8DDA-FE09-9C6D56DD6363}"/>
                </a:ext>
              </a:extLst>
            </p:cNvPr>
            <p:cNvGrpSpPr/>
            <p:nvPr/>
          </p:nvGrpSpPr>
          <p:grpSpPr>
            <a:xfrm rot="1551832">
              <a:off x="1524000" y="1295400"/>
              <a:ext cx="676190" cy="1548898"/>
              <a:chOff x="3069443" y="1211708"/>
              <a:chExt cx="676190" cy="1548898"/>
            </a:xfrm>
          </p:grpSpPr>
          <p:sp>
            <p:nvSpPr>
              <p:cNvPr id="470" name="Moon 469">
                <a:extLst>
                  <a:ext uri="{FF2B5EF4-FFF2-40B4-BE49-F238E27FC236}">
                    <a16:creationId xmlns:a16="http://schemas.microsoft.com/office/drawing/2014/main" id="{F2822DD6-096D-A6A1-A688-E57E5AA72C76}"/>
                  </a:ext>
                </a:extLst>
              </p:cNvPr>
              <p:cNvSpPr/>
              <p:nvPr/>
            </p:nvSpPr>
            <p:spPr>
              <a:xfrm rot="10359865">
                <a:off x="3367532" y="1312806"/>
                <a:ext cx="365466" cy="1447800"/>
              </a:xfrm>
              <a:prstGeom prst="moon">
                <a:avLst>
                  <a:gd name="adj" fmla="val 875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ound Diagonal Corner Rectangle 83">
                <a:extLst>
                  <a:ext uri="{FF2B5EF4-FFF2-40B4-BE49-F238E27FC236}">
                    <a16:creationId xmlns:a16="http://schemas.microsoft.com/office/drawing/2014/main" id="{360BC743-DC53-2598-977F-E93DB2A62B15}"/>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Moon 471">
                <a:extLst>
                  <a:ext uri="{FF2B5EF4-FFF2-40B4-BE49-F238E27FC236}">
                    <a16:creationId xmlns:a16="http://schemas.microsoft.com/office/drawing/2014/main" id="{C1CF0C41-DF7B-A1A3-DE62-D6B693A319C2}"/>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6" name="Oval 2">
              <a:extLst>
                <a:ext uri="{FF2B5EF4-FFF2-40B4-BE49-F238E27FC236}">
                  <a16:creationId xmlns:a16="http://schemas.microsoft.com/office/drawing/2014/main" id="{D08FFA65-02FD-F8CC-5CD7-311AA77D2997}"/>
                </a:ext>
              </a:extLst>
            </p:cNvPr>
            <p:cNvSpPr/>
            <p:nvPr/>
          </p:nvSpPr>
          <p:spPr>
            <a:xfrm rot="1267050">
              <a:off x="2032175" y="4716128"/>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AFEEC671-6DF3-4CF7-3717-35061D20C114}"/>
                </a:ext>
              </a:extLst>
            </p:cNvPr>
            <p:cNvSpPr/>
            <p:nvPr/>
          </p:nvSpPr>
          <p:spPr>
            <a:xfrm rot="19394983">
              <a:off x="2702823" y="4725935"/>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rapezoid 4">
              <a:extLst>
                <a:ext uri="{FF2B5EF4-FFF2-40B4-BE49-F238E27FC236}">
                  <a16:creationId xmlns:a16="http://schemas.microsoft.com/office/drawing/2014/main" id="{75BAC71C-5676-5F5C-64C1-C68EA252DFEA}"/>
                </a:ext>
              </a:extLst>
            </p:cNvPr>
            <p:cNvSpPr/>
            <p:nvPr/>
          </p:nvSpPr>
          <p:spPr>
            <a:xfrm>
              <a:off x="1949824" y="3334870"/>
              <a:ext cx="1429870" cy="1795400"/>
            </a:xfrm>
            <a:prstGeom prst="trapezoid">
              <a:avLst>
                <a:gd name="adj" fmla="val 24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398">
              <a:extLst>
                <a:ext uri="{FF2B5EF4-FFF2-40B4-BE49-F238E27FC236}">
                  <a16:creationId xmlns:a16="http://schemas.microsoft.com/office/drawing/2014/main" id="{84844198-79A7-BB9A-5180-CF9522F075B1}"/>
                </a:ext>
              </a:extLst>
            </p:cNvPr>
            <p:cNvGrpSpPr/>
            <p:nvPr/>
          </p:nvGrpSpPr>
          <p:grpSpPr>
            <a:xfrm rot="534492">
              <a:off x="2971800" y="1371600"/>
              <a:ext cx="676190" cy="1548898"/>
              <a:chOff x="3069443" y="1211708"/>
              <a:chExt cx="676190" cy="1548898"/>
            </a:xfrm>
          </p:grpSpPr>
          <p:sp>
            <p:nvSpPr>
              <p:cNvPr id="467" name="Moon 466">
                <a:extLst>
                  <a:ext uri="{FF2B5EF4-FFF2-40B4-BE49-F238E27FC236}">
                    <a16:creationId xmlns:a16="http://schemas.microsoft.com/office/drawing/2014/main" id="{979CC053-BBE4-9152-7AE1-5D186DA41D3A}"/>
                  </a:ext>
                </a:extLst>
              </p:cNvPr>
              <p:cNvSpPr/>
              <p:nvPr/>
            </p:nvSpPr>
            <p:spPr>
              <a:xfrm rot="10359865">
                <a:off x="3367532" y="1312806"/>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ound Diagonal Corner Rectangle 3">
                <a:extLst>
                  <a:ext uri="{FF2B5EF4-FFF2-40B4-BE49-F238E27FC236}">
                    <a16:creationId xmlns:a16="http://schemas.microsoft.com/office/drawing/2014/main" id="{26D49909-D2FD-F8A4-C112-0E2A24346724}"/>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Moon 468">
                <a:extLst>
                  <a:ext uri="{FF2B5EF4-FFF2-40B4-BE49-F238E27FC236}">
                    <a16:creationId xmlns:a16="http://schemas.microsoft.com/office/drawing/2014/main" id="{7E803E8E-FF7B-9E35-3C6C-084B696E8ABD}"/>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0" name="Oval 2">
              <a:extLst>
                <a:ext uri="{FF2B5EF4-FFF2-40B4-BE49-F238E27FC236}">
                  <a16:creationId xmlns:a16="http://schemas.microsoft.com/office/drawing/2014/main" id="{6B0C6343-F752-1450-22A8-0B9F09659752}"/>
                </a:ext>
              </a:extLst>
            </p:cNvPr>
            <p:cNvSpPr/>
            <p:nvPr/>
          </p:nvSpPr>
          <p:spPr>
            <a:xfrm rot="20847300">
              <a:off x="3286945" y="3332140"/>
              <a:ext cx="446855" cy="7166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3">
              <a:extLst>
                <a:ext uri="{FF2B5EF4-FFF2-40B4-BE49-F238E27FC236}">
                  <a16:creationId xmlns:a16="http://schemas.microsoft.com/office/drawing/2014/main" id="{927EEBB5-45DD-EAFA-005E-F4E4DDE47752}"/>
                </a:ext>
              </a:extLst>
            </p:cNvPr>
            <p:cNvSpPr/>
            <p:nvPr/>
          </p:nvSpPr>
          <p:spPr>
            <a:xfrm>
              <a:off x="1447800" y="3459304"/>
              <a:ext cx="446855" cy="7166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rapezoid 401">
              <a:extLst>
                <a:ext uri="{FF2B5EF4-FFF2-40B4-BE49-F238E27FC236}">
                  <a16:creationId xmlns:a16="http://schemas.microsoft.com/office/drawing/2014/main" id="{F8B2E625-2E3F-3EA9-CA4B-CD7109D6042E}"/>
                </a:ext>
              </a:extLst>
            </p:cNvPr>
            <p:cNvSpPr/>
            <p:nvPr/>
          </p:nvSpPr>
          <p:spPr>
            <a:xfrm rot="1327004">
              <a:off x="1681238" y="2060161"/>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Trapezoid 4">
              <a:extLst>
                <a:ext uri="{FF2B5EF4-FFF2-40B4-BE49-F238E27FC236}">
                  <a16:creationId xmlns:a16="http://schemas.microsoft.com/office/drawing/2014/main" id="{95CC4EDC-5450-F6BB-E592-E3262D0381C1}"/>
                </a:ext>
              </a:extLst>
            </p:cNvPr>
            <p:cNvSpPr/>
            <p:nvPr/>
          </p:nvSpPr>
          <p:spPr>
            <a:xfrm rot="19975199">
              <a:off x="2804838" y="1981930"/>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rapezoid 6">
              <a:extLst>
                <a:ext uri="{FF2B5EF4-FFF2-40B4-BE49-F238E27FC236}">
                  <a16:creationId xmlns:a16="http://schemas.microsoft.com/office/drawing/2014/main" id="{66DBC416-A885-95DF-58E2-880AFEE56449}"/>
                </a:ext>
              </a:extLst>
            </p:cNvPr>
            <p:cNvSpPr/>
            <p:nvPr/>
          </p:nvSpPr>
          <p:spPr>
            <a:xfrm rot="10800000">
              <a:off x="2070847" y="2286000"/>
              <a:ext cx="1171844" cy="1143000"/>
            </a:xfrm>
            <a:prstGeom prst="trapezoid">
              <a:avLst>
                <a:gd name="adj" fmla="val 13067"/>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Isosceles Triangle 404">
              <a:extLst>
                <a:ext uri="{FF2B5EF4-FFF2-40B4-BE49-F238E27FC236}">
                  <a16:creationId xmlns:a16="http://schemas.microsoft.com/office/drawing/2014/main" id="{FE6EB699-5743-5D29-EEB8-8BFD28B9123F}"/>
                </a:ext>
              </a:extLst>
            </p:cNvPr>
            <p:cNvSpPr/>
            <p:nvPr/>
          </p:nvSpPr>
          <p:spPr>
            <a:xfrm rot="10800000">
              <a:off x="2362200" y="2438400"/>
              <a:ext cx="528233" cy="65495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752EA560-9A52-2067-872B-B889F45B2112}"/>
                </a:ext>
              </a:extLst>
            </p:cNvPr>
            <p:cNvSpPr/>
            <p:nvPr/>
          </p:nvSpPr>
          <p:spPr>
            <a:xfrm>
              <a:off x="1967753" y="1264978"/>
              <a:ext cx="14478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ound Diagonal Corner Rectangle 14">
              <a:extLst>
                <a:ext uri="{FF2B5EF4-FFF2-40B4-BE49-F238E27FC236}">
                  <a16:creationId xmlns:a16="http://schemas.microsoft.com/office/drawing/2014/main" id="{68AEB976-E71E-26D6-19C9-10D511C80D57}"/>
                </a:ext>
              </a:extLst>
            </p:cNvPr>
            <p:cNvSpPr/>
            <p:nvPr/>
          </p:nvSpPr>
          <p:spPr>
            <a:xfrm rot="18238105">
              <a:off x="1852049" y="838200"/>
              <a:ext cx="838200" cy="685800"/>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 Diagonal Corner Rectangle 15">
              <a:extLst>
                <a:ext uri="{FF2B5EF4-FFF2-40B4-BE49-F238E27FC236}">
                  <a16:creationId xmlns:a16="http://schemas.microsoft.com/office/drawing/2014/main" id="{B0C9B6D2-5582-A8B2-ECDF-A47BFA79F4E1}"/>
                </a:ext>
              </a:extLst>
            </p:cNvPr>
            <p:cNvSpPr/>
            <p:nvPr/>
          </p:nvSpPr>
          <p:spPr>
            <a:xfrm rot="1074138">
              <a:off x="2549099" y="975107"/>
              <a:ext cx="953379" cy="711411"/>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9" name="Group 108">
              <a:extLst>
                <a:ext uri="{FF2B5EF4-FFF2-40B4-BE49-F238E27FC236}">
                  <a16:creationId xmlns:a16="http://schemas.microsoft.com/office/drawing/2014/main" id="{57B8B8A9-3701-7768-9441-1AE73F069E03}"/>
                </a:ext>
              </a:extLst>
            </p:cNvPr>
            <p:cNvGrpSpPr/>
            <p:nvPr/>
          </p:nvGrpSpPr>
          <p:grpSpPr>
            <a:xfrm>
              <a:off x="1524000" y="762000"/>
              <a:ext cx="304800" cy="4724400"/>
              <a:chOff x="4635137" y="533400"/>
              <a:chExt cx="457200" cy="4724400"/>
            </a:xfrm>
          </p:grpSpPr>
          <p:sp>
            <p:nvSpPr>
              <p:cNvPr id="453" name="Rounded Rectangle 30">
                <a:extLst>
                  <a:ext uri="{FF2B5EF4-FFF2-40B4-BE49-F238E27FC236}">
                    <a16:creationId xmlns:a16="http://schemas.microsoft.com/office/drawing/2014/main" id="{7514CA92-EA04-911A-4EFF-557BF7817BF8}"/>
                  </a:ext>
                </a:extLst>
              </p:cNvPr>
              <p:cNvSpPr/>
              <p:nvPr/>
            </p:nvSpPr>
            <p:spPr>
              <a:xfrm>
                <a:off x="4724400" y="1600200"/>
                <a:ext cx="228600" cy="3657600"/>
              </a:xfrm>
              <a:prstGeom prst="round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Isosceles Triangle 453">
                <a:extLst>
                  <a:ext uri="{FF2B5EF4-FFF2-40B4-BE49-F238E27FC236}">
                    <a16:creationId xmlns:a16="http://schemas.microsoft.com/office/drawing/2014/main" id="{BEB85D7B-0A4A-E9FA-8186-2C93E4E23016}"/>
                  </a:ext>
                </a:extLst>
              </p:cNvPr>
              <p:cNvSpPr/>
              <p:nvPr/>
            </p:nvSpPr>
            <p:spPr>
              <a:xfrm>
                <a:off x="4648200" y="533400"/>
                <a:ext cx="381000" cy="1066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5" name="Group 99">
                <a:extLst>
                  <a:ext uri="{FF2B5EF4-FFF2-40B4-BE49-F238E27FC236}">
                    <a16:creationId xmlns:a16="http://schemas.microsoft.com/office/drawing/2014/main" id="{89CD8988-7FBC-8A54-2B44-58273F9FE747}"/>
                  </a:ext>
                </a:extLst>
              </p:cNvPr>
              <p:cNvGrpSpPr/>
              <p:nvPr/>
            </p:nvGrpSpPr>
            <p:grpSpPr>
              <a:xfrm>
                <a:off x="4724400" y="1676400"/>
                <a:ext cx="304462" cy="666709"/>
                <a:chOff x="6553538" y="1619291"/>
                <a:chExt cx="752032" cy="1524000"/>
              </a:xfrm>
            </p:grpSpPr>
            <p:sp>
              <p:nvSpPr>
                <p:cNvPr id="464" name="Moon 463">
                  <a:extLst>
                    <a:ext uri="{FF2B5EF4-FFF2-40B4-BE49-F238E27FC236}">
                      <a16:creationId xmlns:a16="http://schemas.microsoft.com/office/drawing/2014/main" id="{5F728D80-9C6F-26D7-C59F-1D3B6E8D7B91}"/>
                    </a:ext>
                  </a:extLst>
                </p:cNvPr>
                <p:cNvSpPr/>
                <p:nvPr/>
              </p:nvSpPr>
              <p:spPr>
                <a:xfrm rot="20411470">
                  <a:off x="6787705" y="16954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Moon 464">
                  <a:extLst>
                    <a:ext uri="{FF2B5EF4-FFF2-40B4-BE49-F238E27FC236}">
                      <a16:creationId xmlns:a16="http://schemas.microsoft.com/office/drawing/2014/main" id="{F7A36793-E1CF-B765-67A2-C84F9352C3B2}"/>
                    </a:ext>
                  </a:extLst>
                </p:cNvPr>
                <p:cNvSpPr/>
                <p:nvPr/>
              </p:nvSpPr>
              <p:spPr>
                <a:xfrm rot="21230815">
                  <a:off x="6553538" y="1691816"/>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Moon 465">
                  <a:extLst>
                    <a:ext uri="{FF2B5EF4-FFF2-40B4-BE49-F238E27FC236}">
                      <a16:creationId xmlns:a16="http://schemas.microsoft.com/office/drawing/2014/main" id="{DA9742E2-863E-21FF-E240-2F6E5432D639}"/>
                    </a:ext>
                  </a:extLst>
                </p:cNvPr>
                <p:cNvSpPr/>
                <p:nvPr/>
              </p:nvSpPr>
              <p:spPr>
                <a:xfrm rot="19423103">
                  <a:off x="6940104" y="16192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161">
                <a:extLst>
                  <a:ext uri="{FF2B5EF4-FFF2-40B4-BE49-F238E27FC236}">
                    <a16:creationId xmlns:a16="http://schemas.microsoft.com/office/drawing/2014/main" id="{A72858BD-54E0-59A4-CABB-1819CC723EB4}"/>
                  </a:ext>
                </a:extLst>
              </p:cNvPr>
              <p:cNvGrpSpPr/>
              <p:nvPr/>
            </p:nvGrpSpPr>
            <p:grpSpPr>
              <a:xfrm>
                <a:off x="4635137" y="1506583"/>
                <a:ext cx="457200" cy="304800"/>
                <a:chOff x="5486400" y="381000"/>
                <a:chExt cx="1600200" cy="381000"/>
              </a:xfrm>
            </p:grpSpPr>
            <p:sp>
              <p:nvSpPr>
                <p:cNvPr id="457" name="Rounded Rectangle 34">
                  <a:extLst>
                    <a:ext uri="{FF2B5EF4-FFF2-40B4-BE49-F238E27FC236}">
                      <a16:creationId xmlns:a16="http://schemas.microsoft.com/office/drawing/2014/main" id="{1C5E5554-B43A-50D9-5235-044D074AB74A}"/>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8" name="Group 155">
                  <a:extLst>
                    <a:ext uri="{FF2B5EF4-FFF2-40B4-BE49-F238E27FC236}">
                      <a16:creationId xmlns:a16="http://schemas.microsoft.com/office/drawing/2014/main" id="{C91B41C1-66FE-EB67-2692-81194F28BF04}"/>
                    </a:ext>
                  </a:extLst>
                </p:cNvPr>
                <p:cNvGrpSpPr/>
                <p:nvPr/>
              </p:nvGrpSpPr>
              <p:grpSpPr>
                <a:xfrm>
                  <a:off x="5562600" y="381000"/>
                  <a:ext cx="1371600" cy="381000"/>
                  <a:chOff x="4876800" y="-304800"/>
                  <a:chExt cx="3048000" cy="1066800"/>
                </a:xfrm>
              </p:grpSpPr>
              <p:sp>
                <p:nvSpPr>
                  <p:cNvPr id="459" name="Quad Arrow 36">
                    <a:extLst>
                      <a:ext uri="{FF2B5EF4-FFF2-40B4-BE49-F238E27FC236}">
                        <a16:creationId xmlns:a16="http://schemas.microsoft.com/office/drawing/2014/main" id="{075220FA-5344-8153-8B59-99DD272E2D52}"/>
                      </a:ext>
                    </a:extLst>
                  </p:cNvPr>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Quad Arrow 37">
                    <a:extLst>
                      <a:ext uri="{FF2B5EF4-FFF2-40B4-BE49-F238E27FC236}">
                        <a16:creationId xmlns:a16="http://schemas.microsoft.com/office/drawing/2014/main" id="{ABDC78C6-5AB4-3B29-C80D-8AFE0564E06C}"/>
                      </a:ext>
                    </a:extLst>
                  </p:cNvPr>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Quad Arrow 38">
                    <a:extLst>
                      <a:ext uri="{FF2B5EF4-FFF2-40B4-BE49-F238E27FC236}">
                        <a16:creationId xmlns:a16="http://schemas.microsoft.com/office/drawing/2014/main" id="{3F35EDE1-A55E-2E50-3039-07A98E718DC5}"/>
                      </a:ext>
                    </a:extLst>
                  </p:cNvPr>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Quad Arrow 39">
                    <a:extLst>
                      <a:ext uri="{FF2B5EF4-FFF2-40B4-BE49-F238E27FC236}">
                        <a16:creationId xmlns:a16="http://schemas.microsoft.com/office/drawing/2014/main" id="{B0FEE77A-6C9A-43AC-9FE1-E7161BB188DE}"/>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Quad Arrow 40">
                    <a:extLst>
                      <a:ext uri="{FF2B5EF4-FFF2-40B4-BE49-F238E27FC236}">
                        <a16:creationId xmlns:a16="http://schemas.microsoft.com/office/drawing/2014/main" id="{D3D3ACE6-C351-FDE7-190D-EE7A38D39E5F}"/>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10" name="Oval 409">
              <a:extLst>
                <a:ext uri="{FF2B5EF4-FFF2-40B4-BE49-F238E27FC236}">
                  <a16:creationId xmlns:a16="http://schemas.microsoft.com/office/drawing/2014/main" id="{301014D0-7107-3817-A849-143EE7100C3F}"/>
                </a:ext>
              </a:extLst>
            </p:cNvPr>
            <p:cNvSpPr/>
            <p:nvPr/>
          </p:nvSpPr>
          <p:spPr>
            <a:xfrm rot="19654610">
              <a:off x="1562776" y="3843036"/>
              <a:ext cx="214794" cy="3149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 name="Group 410">
              <a:extLst>
                <a:ext uri="{FF2B5EF4-FFF2-40B4-BE49-F238E27FC236}">
                  <a16:creationId xmlns:a16="http://schemas.microsoft.com/office/drawing/2014/main" id="{B5BE4B0C-5FB2-2080-08BF-595359180199}"/>
                </a:ext>
              </a:extLst>
            </p:cNvPr>
            <p:cNvGrpSpPr/>
            <p:nvPr/>
          </p:nvGrpSpPr>
          <p:grpSpPr>
            <a:xfrm>
              <a:off x="2209800" y="3352800"/>
              <a:ext cx="905751" cy="762000"/>
              <a:chOff x="5181600" y="1219200"/>
              <a:chExt cx="1828800" cy="1538553"/>
            </a:xfrm>
          </p:grpSpPr>
          <p:sp>
            <p:nvSpPr>
              <p:cNvPr id="448" name="Down Arrow Callout 77">
                <a:extLst>
                  <a:ext uri="{FF2B5EF4-FFF2-40B4-BE49-F238E27FC236}">
                    <a16:creationId xmlns:a16="http://schemas.microsoft.com/office/drawing/2014/main" id="{A4C380AB-61A3-42BF-B3E6-E28DE63947A0}"/>
                  </a:ext>
                </a:extLst>
              </p:cNvPr>
              <p:cNvSpPr/>
              <p:nvPr/>
            </p:nvSpPr>
            <p:spPr>
              <a:xfrm>
                <a:off x="5181600" y="1219200"/>
                <a:ext cx="1828800" cy="1219200"/>
              </a:xfrm>
              <a:prstGeom prst="downArrowCallout">
                <a:avLst>
                  <a:gd name="adj1" fmla="val 50000"/>
                  <a:gd name="adj2" fmla="val 25000"/>
                  <a:gd name="adj3" fmla="val 40441"/>
                  <a:gd name="adj4" fmla="val 64977"/>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Quad Arrow 20">
                <a:extLst>
                  <a:ext uri="{FF2B5EF4-FFF2-40B4-BE49-F238E27FC236}">
                    <a16:creationId xmlns:a16="http://schemas.microsoft.com/office/drawing/2014/main" id="{7E9F1289-EB8B-9933-7418-F0D0018AB9DC}"/>
                  </a:ext>
                </a:extLst>
              </p:cNvPr>
              <p:cNvSpPr/>
              <p:nvPr/>
            </p:nvSpPr>
            <p:spPr>
              <a:xfrm>
                <a:off x="5867400" y="18288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Quad Arrow 21">
                <a:extLst>
                  <a:ext uri="{FF2B5EF4-FFF2-40B4-BE49-F238E27FC236}">
                    <a16:creationId xmlns:a16="http://schemas.microsoft.com/office/drawing/2014/main" id="{203A2032-4294-9858-2FB1-BD6D00B2C1F8}"/>
                  </a:ext>
                </a:extLst>
              </p:cNvPr>
              <p:cNvSpPr/>
              <p:nvPr/>
            </p:nvSpPr>
            <p:spPr>
              <a:xfrm>
                <a:off x="6477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Quad Arrow 22">
                <a:extLst>
                  <a:ext uri="{FF2B5EF4-FFF2-40B4-BE49-F238E27FC236}">
                    <a16:creationId xmlns:a16="http://schemas.microsoft.com/office/drawing/2014/main" id="{6945A75F-B5C6-6901-36AC-93F6309EC81D}"/>
                  </a:ext>
                </a:extLst>
              </p:cNvPr>
              <p:cNvSpPr/>
              <p:nvPr/>
            </p:nvSpPr>
            <p:spPr>
              <a:xfrm>
                <a:off x="5334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Quad Arrow 19">
                <a:extLst>
                  <a:ext uri="{FF2B5EF4-FFF2-40B4-BE49-F238E27FC236}">
                    <a16:creationId xmlns:a16="http://schemas.microsoft.com/office/drawing/2014/main" id="{61CD2AAA-018D-9BE4-77F5-3D55CE9D1FD6}"/>
                  </a:ext>
                </a:extLst>
              </p:cNvPr>
              <p:cNvSpPr/>
              <p:nvPr/>
            </p:nvSpPr>
            <p:spPr>
              <a:xfrm>
                <a:off x="5867400" y="2286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161">
              <a:extLst>
                <a:ext uri="{FF2B5EF4-FFF2-40B4-BE49-F238E27FC236}">
                  <a16:creationId xmlns:a16="http://schemas.microsoft.com/office/drawing/2014/main" id="{9EBD1487-8758-073D-B445-43074486E2A5}"/>
                </a:ext>
              </a:extLst>
            </p:cNvPr>
            <p:cNvGrpSpPr/>
            <p:nvPr/>
          </p:nvGrpSpPr>
          <p:grpSpPr>
            <a:xfrm>
              <a:off x="2209800" y="3429000"/>
              <a:ext cx="900953" cy="165847"/>
              <a:chOff x="5486400" y="381000"/>
              <a:chExt cx="1600200" cy="381000"/>
            </a:xfrm>
          </p:grpSpPr>
          <p:sp>
            <p:nvSpPr>
              <p:cNvPr id="441" name="Rounded Rectangle 16">
                <a:extLst>
                  <a:ext uri="{FF2B5EF4-FFF2-40B4-BE49-F238E27FC236}">
                    <a16:creationId xmlns:a16="http://schemas.microsoft.com/office/drawing/2014/main" id="{85E9DFA1-1531-68B6-8E79-5AC1321DC2B3}"/>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2" name="Group 155">
                <a:extLst>
                  <a:ext uri="{FF2B5EF4-FFF2-40B4-BE49-F238E27FC236}">
                    <a16:creationId xmlns:a16="http://schemas.microsoft.com/office/drawing/2014/main" id="{893A0406-25C4-1042-D7FC-94D8B938FC6F}"/>
                  </a:ext>
                </a:extLst>
              </p:cNvPr>
              <p:cNvGrpSpPr/>
              <p:nvPr/>
            </p:nvGrpSpPr>
            <p:grpSpPr>
              <a:xfrm>
                <a:off x="5562600" y="381000"/>
                <a:ext cx="1371600" cy="381000"/>
                <a:chOff x="4876800" y="-304800"/>
                <a:chExt cx="3048000" cy="1066800"/>
              </a:xfrm>
            </p:grpSpPr>
            <p:sp>
              <p:nvSpPr>
                <p:cNvPr id="443" name="Quad Arrow 18">
                  <a:extLst>
                    <a:ext uri="{FF2B5EF4-FFF2-40B4-BE49-F238E27FC236}">
                      <a16:creationId xmlns:a16="http://schemas.microsoft.com/office/drawing/2014/main" id="{2318CFF0-C44A-86EC-4F78-7D6CA46AA124}"/>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Quad Arrow 59">
                  <a:extLst>
                    <a:ext uri="{FF2B5EF4-FFF2-40B4-BE49-F238E27FC236}">
                      <a16:creationId xmlns:a16="http://schemas.microsoft.com/office/drawing/2014/main" id="{AB49A9B7-D600-E2C1-0C7C-4A5E63BF4C98}"/>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Quad Arrow 60">
                  <a:extLst>
                    <a:ext uri="{FF2B5EF4-FFF2-40B4-BE49-F238E27FC236}">
                      <a16:creationId xmlns:a16="http://schemas.microsoft.com/office/drawing/2014/main" id="{7BFC97B5-72A1-0CD5-E3A4-12035E340046}"/>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Quad Arrow 61">
                  <a:extLst>
                    <a:ext uri="{FF2B5EF4-FFF2-40B4-BE49-F238E27FC236}">
                      <a16:creationId xmlns:a16="http://schemas.microsoft.com/office/drawing/2014/main" id="{13940261-FD57-2E76-2C89-6650D0D3D706}"/>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Quad Arrow 62">
                  <a:extLst>
                    <a:ext uri="{FF2B5EF4-FFF2-40B4-BE49-F238E27FC236}">
                      <a16:creationId xmlns:a16="http://schemas.microsoft.com/office/drawing/2014/main" id="{966B826D-EBE7-DFBB-DA9F-F1034ACA6C2C}"/>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3" name="Group 161">
              <a:extLst>
                <a:ext uri="{FF2B5EF4-FFF2-40B4-BE49-F238E27FC236}">
                  <a16:creationId xmlns:a16="http://schemas.microsoft.com/office/drawing/2014/main" id="{1070061E-710D-3E5F-9C00-F552564C1EBE}"/>
                </a:ext>
              </a:extLst>
            </p:cNvPr>
            <p:cNvGrpSpPr/>
            <p:nvPr/>
          </p:nvGrpSpPr>
          <p:grpSpPr>
            <a:xfrm>
              <a:off x="1905000" y="1143000"/>
              <a:ext cx="1600200" cy="381000"/>
              <a:chOff x="5486400" y="381000"/>
              <a:chExt cx="1600200" cy="381000"/>
            </a:xfrm>
          </p:grpSpPr>
          <p:sp>
            <p:nvSpPr>
              <p:cNvPr id="434" name="Rounded Rectangle 16">
                <a:extLst>
                  <a:ext uri="{FF2B5EF4-FFF2-40B4-BE49-F238E27FC236}">
                    <a16:creationId xmlns:a16="http://schemas.microsoft.com/office/drawing/2014/main" id="{00FFA3E1-E99E-D232-5F7D-E8849507FA2B}"/>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5" name="Group 155">
                <a:extLst>
                  <a:ext uri="{FF2B5EF4-FFF2-40B4-BE49-F238E27FC236}">
                    <a16:creationId xmlns:a16="http://schemas.microsoft.com/office/drawing/2014/main" id="{B1944EB2-0B1D-853D-FE22-9A06636E95C6}"/>
                  </a:ext>
                </a:extLst>
              </p:cNvPr>
              <p:cNvGrpSpPr/>
              <p:nvPr/>
            </p:nvGrpSpPr>
            <p:grpSpPr>
              <a:xfrm>
                <a:off x="5562600" y="381000"/>
                <a:ext cx="1371600" cy="381000"/>
                <a:chOff x="4876800" y="-304800"/>
                <a:chExt cx="3048000" cy="1066800"/>
              </a:xfrm>
            </p:grpSpPr>
            <p:sp>
              <p:nvSpPr>
                <p:cNvPr id="436" name="Quad Arrow 18">
                  <a:extLst>
                    <a:ext uri="{FF2B5EF4-FFF2-40B4-BE49-F238E27FC236}">
                      <a16:creationId xmlns:a16="http://schemas.microsoft.com/office/drawing/2014/main" id="{3C91A799-ACF7-9455-1258-1EC56A8AF177}"/>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Quad Arrow 89">
                  <a:extLst>
                    <a:ext uri="{FF2B5EF4-FFF2-40B4-BE49-F238E27FC236}">
                      <a16:creationId xmlns:a16="http://schemas.microsoft.com/office/drawing/2014/main" id="{F4620735-C2D0-B113-1225-8EB6C71B4BF0}"/>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Quad Arrow 90">
                  <a:extLst>
                    <a:ext uri="{FF2B5EF4-FFF2-40B4-BE49-F238E27FC236}">
                      <a16:creationId xmlns:a16="http://schemas.microsoft.com/office/drawing/2014/main" id="{0A170472-4ED0-F917-04A7-F82F885C62BE}"/>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Quad Arrow 91">
                  <a:extLst>
                    <a:ext uri="{FF2B5EF4-FFF2-40B4-BE49-F238E27FC236}">
                      <a16:creationId xmlns:a16="http://schemas.microsoft.com/office/drawing/2014/main" id="{6A9BB0CF-C616-8845-1512-03B34FB7E358}"/>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Quad Arrow 92">
                  <a:extLst>
                    <a:ext uri="{FF2B5EF4-FFF2-40B4-BE49-F238E27FC236}">
                      <a16:creationId xmlns:a16="http://schemas.microsoft.com/office/drawing/2014/main" id="{A0CCD13D-939F-4AD4-4C73-B9FA8EFD49A1}"/>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4" name="Group 11">
              <a:extLst>
                <a:ext uri="{FF2B5EF4-FFF2-40B4-BE49-F238E27FC236}">
                  <a16:creationId xmlns:a16="http://schemas.microsoft.com/office/drawing/2014/main" id="{4DD5DA75-A26B-4ADF-A8C6-12A6187E5F86}"/>
                </a:ext>
              </a:extLst>
            </p:cNvPr>
            <p:cNvGrpSpPr/>
            <p:nvPr/>
          </p:nvGrpSpPr>
          <p:grpSpPr>
            <a:xfrm rot="1344951">
              <a:off x="2913610" y="3103644"/>
              <a:ext cx="986533" cy="1488909"/>
              <a:chOff x="2209800" y="5562600"/>
              <a:chExt cx="1676400" cy="2514600"/>
            </a:xfrm>
          </p:grpSpPr>
          <p:sp>
            <p:nvSpPr>
              <p:cNvPr id="417" name="Hexagon 416">
                <a:extLst>
                  <a:ext uri="{FF2B5EF4-FFF2-40B4-BE49-F238E27FC236}">
                    <a16:creationId xmlns:a16="http://schemas.microsoft.com/office/drawing/2014/main" id="{DEDB3223-5CCE-C1C6-B7B1-0A5609C3A757}"/>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Hexagon 417">
                <a:extLst>
                  <a:ext uri="{FF2B5EF4-FFF2-40B4-BE49-F238E27FC236}">
                    <a16:creationId xmlns:a16="http://schemas.microsoft.com/office/drawing/2014/main" id="{E3114F49-5F9B-7684-EB65-96991F57059A}"/>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Hexagon 418">
                <a:extLst>
                  <a:ext uri="{FF2B5EF4-FFF2-40B4-BE49-F238E27FC236}">
                    <a16:creationId xmlns:a16="http://schemas.microsoft.com/office/drawing/2014/main" id="{E1A00759-38B5-8C72-4BD2-7978CB4C5366}"/>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oup 178">
                <a:extLst>
                  <a:ext uri="{FF2B5EF4-FFF2-40B4-BE49-F238E27FC236}">
                    <a16:creationId xmlns:a16="http://schemas.microsoft.com/office/drawing/2014/main" id="{EB8E7EF1-2843-44E5-BBDC-A93029B35355}"/>
                  </a:ext>
                </a:extLst>
              </p:cNvPr>
              <p:cNvGrpSpPr/>
              <p:nvPr/>
            </p:nvGrpSpPr>
            <p:grpSpPr>
              <a:xfrm>
                <a:off x="2627416" y="5583382"/>
                <a:ext cx="838200" cy="279400"/>
                <a:chOff x="2895600" y="4648200"/>
                <a:chExt cx="1600200" cy="533400"/>
              </a:xfrm>
            </p:grpSpPr>
            <p:sp>
              <p:nvSpPr>
                <p:cNvPr id="429" name="Quad Arrow 106">
                  <a:extLst>
                    <a:ext uri="{FF2B5EF4-FFF2-40B4-BE49-F238E27FC236}">
                      <a16:creationId xmlns:a16="http://schemas.microsoft.com/office/drawing/2014/main" id="{F42FE1CB-42B9-8C6B-7ADA-C18C0556A1D1}"/>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Quad Arrow 107">
                  <a:extLst>
                    <a:ext uri="{FF2B5EF4-FFF2-40B4-BE49-F238E27FC236}">
                      <a16:creationId xmlns:a16="http://schemas.microsoft.com/office/drawing/2014/main" id="{6F0E9D16-E349-6229-5E38-4F654A3DC968}"/>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Quad Arrow 108">
                  <a:extLst>
                    <a:ext uri="{FF2B5EF4-FFF2-40B4-BE49-F238E27FC236}">
                      <a16:creationId xmlns:a16="http://schemas.microsoft.com/office/drawing/2014/main" id="{13F97303-7CBD-5D3A-89BC-94318A0C341C}"/>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Diamond 431">
                  <a:extLst>
                    <a:ext uri="{FF2B5EF4-FFF2-40B4-BE49-F238E27FC236}">
                      <a16:creationId xmlns:a16="http://schemas.microsoft.com/office/drawing/2014/main" id="{C07AD8BB-8022-71D6-12EB-8E2C028EF305}"/>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Diamond 432">
                  <a:extLst>
                    <a:ext uri="{FF2B5EF4-FFF2-40B4-BE49-F238E27FC236}">
                      <a16:creationId xmlns:a16="http://schemas.microsoft.com/office/drawing/2014/main" id="{F626D4B2-4FBC-0FB6-5A14-098EE491135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179">
                <a:extLst>
                  <a:ext uri="{FF2B5EF4-FFF2-40B4-BE49-F238E27FC236}">
                    <a16:creationId xmlns:a16="http://schemas.microsoft.com/office/drawing/2014/main" id="{53EC34A0-0D46-48D0-833F-7C8C5A25F423}"/>
                  </a:ext>
                </a:extLst>
              </p:cNvPr>
              <p:cNvGrpSpPr/>
              <p:nvPr/>
            </p:nvGrpSpPr>
            <p:grpSpPr>
              <a:xfrm>
                <a:off x="2590800" y="7772400"/>
                <a:ext cx="838200" cy="279400"/>
                <a:chOff x="2895600" y="4648200"/>
                <a:chExt cx="1600200" cy="533400"/>
              </a:xfrm>
            </p:grpSpPr>
            <p:sp>
              <p:nvSpPr>
                <p:cNvPr id="424" name="Quad Arrow 101">
                  <a:extLst>
                    <a:ext uri="{FF2B5EF4-FFF2-40B4-BE49-F238E27FC236}">
                      <a16:creationId xmlns:a16="http://schemas.microsoft.com/office/drawing/2014/main" id="{966D175B-8579-CF58-E884-A394581FCDBE}"/>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Quad Arrow 102">
                  <a:extLst>
                    <a:ext uri="{FF2B5EF4-FFF2-40B4-BE49-F238E27FC236}">
                      <a16:creationId xmlns:a16="http://schemas.microsoft.com/office/drawing/2014/main" id="{1098E792-83FA-D4C9-53B5-C2CBAD48A66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Quad Arrow 103">
                  <a:extLst>
                    <a:ext uri="{FF2B5EF4-FFF2-40B4-BE49-F238E27FC236}">
                      <a16:creationId xmlns:a16="http://schemas.microsoft.com/office/drawing/2014/main" id="{AD0FEBFD-BBB1-9766-9508-857226E82671}"/>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a:extLst>
                    <a:ext uri="{FF2B5EF4-FFF2-40B4-BE49-F238E27FC236}">
                      <a16:creationId xmlns:a16="http://schemas.microsoft.com/office/drawing/2014/main" id="{9BC98932-3BE9-192E-775E-8C2D5231A29F}"/>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Diamond 427">
                  <a:extLst>
                    <a:ext uri="{FF2B5EF4-FFF2-40B4-BE49-F238E27FC236}">
                      <a16:creationId xmlns:a16="http://schemas.microsoft.com/office/drawing/2014/main" id="{BDF5569B-C56E-D97F-8F8E-DB8DA0923A3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2" name="Donut 99">
                <a:extLst>
                  <a:ext uri="{FF2B5EF4-FFF2-40B4-BE49-F238E27FC236}">
                    <a16:creationId xmlns:a16="http://schemas.microsoft.com/office/drawing/2014/main" id="{0A3B81BC-89A9-3464-E5FC-48614F62659B}"/>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3" name="Quad Arrow 100">
                <a:extLst>
                  <a:ext uri="{FF2B5EF4-FFF2-40B4-BE49-F238E27FC236}">
                    <a16:creationId xmlns:a16="http://schemas.microsoft.com/office/drawing/2014/main" id="{93A60617-8B0C-C2DC-DD7B-489EE7E19F99}"/>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5" name="Cloud 414">
              <a:extLst>
                <a:ext uri="{FF2B5EF4-FFF2-40B4-BE49-F238E27FC236}">
                  <a16:creationId xmlns:a16="http://schemas.microsoft.com/office/drawing/2014/main" id="{7873F112-B7AF-1680-BE96-5CF2FA21B41C}"/>
                </a:ext>
              </a:extLst>
            </p:cNvPr>
            <p:cNvSpPr/>
            <p:nvPr/>
          </p:nvSpPr>
          <p:spPr>
            <a:xfrm>
              <a:off x="2209800" y="2362200"/>
              <a:ext cx="838200" cy="5334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090DC6C-C31E-5D97-2A66-778712919290}"/>
                </a:ext>
              </a:extLst>
            </p:cNvPr>
            <p:cNvSpPr/>
            <p:nvPr/>
          </p:nvSpPr>
          <p:spPr>
            <a:xfrm>
              <a:off x="2524172" y="2445205"/>
              <a:ext cx="247532" cy="1018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3" name="Group 472">
            <a:extLst>
              <a:ext uri="{FF2B5EF4-FFF2-40B4-BE49-F238E27FC236}">
                <a16:creationId xmlns:a16="http://schemas.microsoft.com/office/drawing/2014/main" id="{9ECCA702-B1FF-B450-CB1E-5FD5FB0EDD39}"/>
              </a:ext>
            </a:extLst>
          </p:cNvPr>
          <p:cNvGrpSpPr/>
          <p:nvPr/>
        </p:nvGrpSpPr>
        <p:grpSpPr>
          <a:xfrm>
            <a:off x="9530209" y="2650765"/>
            <a:ext cx="1695525" cy="3555224"/>
            <a:chOff x="6096000" y="1295400"/>
            <a:chExt cx="2116571" cy="4438085"/>
          </a:xfrm>
        </p:grpSpPr>
        <p:sp>
          <p:nvSpPr>
            <p:cNvPr id="474" name="Cloud 473">
              <a:extLst>
                <a:ext uri="{FF2B5EF4-FFF2-40B4-BE49-F238E27FC236}">
                  <a16:creationId xmlns:a16="http://schemas.microsoft.com/office/drawing/2014/main" id="{27F49F4C-9544-1C46-54CE-DEB6F320ADD7}"/>
                </a:ext>
              </a:extLst>
            </p:cNvPr>
            <p:cNvSpPr/>
            <p:nvPr/>
          </p:nvSpPr>
          <p:spPr>
            <a:xfrm rot="9532260">
              <a:off x="6546328" y="1357333"/>
              <a:ext cx="1351133" cy="1905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ACFF110A-9B1B-A21F-A62B-141951BA4F5D}"/>
                </a:ext>
              </a:extLst>
            </p:cNvPr>
            <p:cNvSpPr/>
            <p:nvPr/>
          </p:nvSpPr>
          <p:spPr>
            <a:xfrm rot="12296205" flipH="1">
              <a:off x="7142054" y="5352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6" name="Oval 475">
              <a:extLst>
                <a:ext uri="{FF2B5EF4-FFF2-40B4-BE49-F238E27FC236}">
                  <a16:creationId xmlns:a16="http://schemas.microsoft.com/office/drawing/2014/main" id="{CA259F1A-E615-D916-9638-880638FDE949}"/>
                </a:ext>
              </a:extLst>
            </p:cNvPr>
            <p:cNvSpPr/>
            <p:nvPr/>
          </p:nvSpPr>
          <p:spPr>
            <a:xfrm rot="20660369" flipH="1">
              <a:off x="6747122" y="53227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7" name="Flowchart: Manual Operation 476">
              <a:extLst>
                <a:ext uri="{FF2B5EF4-FFF2-40B4-BE49-F238E27FC236}">
                  <a16:creationId xmlns:a16="http://schemas.microsoft.com/office/drawing/2014/main" id="{66233841-B52E-BE4E-EA8B-860577EF0011}"/>
                </a:ext>
              </a:extLst>
            </p:cNvPr>
            <p:cNvSpPr/>
            <p:nvPr/>
          </p:nvSpPr>
          <p:spPr>
            <a:xfrm rot="10800000">
              <a:off x="7179930" y="4114800"/>
              <a:ext cx="45720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Flowchart: Manual Operation 477">
              <a:extLst>
                <a:ext uri="{FF2B5EF4-FFF2-40B4-BE49-F238E27FC236}">
                  <a16:creationId xmlns:a16="http://schemas.microsoft.com/office/drawing/2014/main" id="{241B8EEB-05FA-10A8-0685-64C4679AB697}"/>
                </a:ext>
              </a:extLst>
            </p:cNvPr>
            <p:cNvSpPr/>
            <p:nvPr/>
          </p:nvSpPr>
          <p:spPr>
            <a:xfrm rot="10800000">
              <a:off x="6722730" y="4114800"/>
              <a:ext cx="59247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Flowchart: Manual Operation 478">
              <a:extLst>
                <a:ext uri="{FF2B5EF4-FFF2-40B4-BE49-F238E27FC236}">
                  <a16:creationId xmlns:a16="http://schemas.microsoft.com/office/drawing/2014/main" id="{5FAF323F-FDD5-1688-1425-6C222AB19524}"/>
                </a:ext>
              </a:extLst>
            </p:cNvPr>
            <p:cNvSpPr/>
            <p:nvPr/>
          </p:nvSpPr>
          <p:spPr>
            <a:xfrm rot="10800000">
              <a:off x="6705600" y="3048000"/>
              <a:ext cx="9906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5CAEC5EA-D277-9525-3CDC-2EA18DAEBA82}"/>
                </a:ext>
              </a:extLst>
            </p:cNvPr>
            <p:cNvSpPr/>
            <p:nvPr/>
          </p:nvSpPr>
          <p:spPr>
            <a:xfrm>
              <a:off x="60960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1" name="Oval 480">
              <a:extLst>
                <a:ext uri="{FF2B5EF4-FFF2-40B4-BE49-F238E27FC236}">
                  <a16:creationId xmlns:a16="http://schemas.microsoft.com/office/drawing/2014/main" id="{16E149DF-5F87-29E2-AF0B-209285487E5C}"/>
                </a:ext>
              </a:extLst>
            </p:cNvPr>
            <p:cNvSpPr/>
            <p:nvPr/>
          </p:nvSpPr>
          <p:spPr>
            <a:xfrm>
              <a:off x="778953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2" name="Flowchart: Manual Operation 481">
              <a:extLst>
                <a:ext uri="{FF2B5EF4-FFF2-40B4-BE49-F238E27FC236}">
                  <a16:creationId xmlns:a16="http://schemas.microsoft.com/office/drawing/2014/main" id="{63E6A66E-A932-9566-BF60-4863EDABA1E7}"/>
                </a:ext>
              </a:extLst>
            </p:cNvPr>
            <p:cNvSpPr/>
            <p:nvPr/>
          </p:nvSpPr>
          <p:spPr>
            <a:xfrm rot="12653049">
              <a:off x="6409701" y="2548530"/>
              <a:ext cx="548201" cy="1482240"/>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Flowchart: Manual Operation 482">
              <a:extLst>
                <a:ext uri="{FF2B5EF4-FFF2-40B4-BE49-F238E27FC236}">
                  <a16:creationId xmlns:a16="http://schemas.microsoft.com/office/drawing/2014/main" id="{9EAB746B-5D2B-A4B5-95A6-C1DC34F31746}"/>
                </a:ext>
              </a:extLst>
            </p:cNvPr>
            <p:cNvSpPr/>
            <p:nvPr/>
          </p:nvSpPr>
          <p:spPr>
            <a:xfrm rot="9116100">
              <a:off x="7432371" y="2594095"/>
              <a:ext cx="548201" cy="1427048"/>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4" name="Group 271">
              <a:extLst>
                <a:ext uri="{FF2B5EF4-FFF2-40B4-BE49-F238E27FC236}">
                  <a16:creationId xmlns:a16="http://schemas.microsoft.com/office/drawing/2014/main" id="{2E25ECA6-8E74-7249-8C11-BEF41801E01D}"/>
                </a:ext>
              </a:extLst>
            </p:cNvPr>
            <p:cNvGrpSpPr/>
            <p:nvPr/>
          </p:nvGrpSpPr>
          <p:grpSpPr>
            <a:xfrm>
              <a:off x="6675948" y="4114800"/>
              <a:ext cx="1031705" cy="762000"/>
              <a:chOff x="5012224" y="457200"/>
              <a:chExt cx="2531578" cy="2478742"/>
            </a:xfrm>
          </p:grpSpPr>
          <p:grpSp>
            <p:nvGrpSpPr>
              <p:cNvPr id="503" name="Group 170">
                <a:extLst>
                  <a:ext uri="{FF2B5EF4-FFF2-40B4-BE49-F238E27FC236}">
                    <a16:creationId xmlns:a16="http://schemas.microsoft.com/office/drawing/2014/main" id="{58456A0C-7F54-D4EA-0E86-6B7AE03DDE81}"/>
                  </a:ext>
                </a:extLst>
              </p:cNvPr>
              <p:cNvGrpSpPr/>
              <p:nvPr/>
            </p:nvGrpSpPr>
            <p:grpSpPr>
              <a:xfrm>
                <a:off x="5012224" y="457200"/>
                <a:ext cx="2531578" cy="1447800"/>
                <a:chOff x="3755051" y="1524000"/>
                <a:chExt cx="908347" cy="457200"/>
              </a:xfrm>
            </p:grpSpPr>
            <p:sp>
              <p:nvSpPr>
                <p:cNvPr id="510" name="Rectangle 509">
                  <a:extLst>
                    <a:ext uri="{FF2B5EF4-FFF2-40B4-BE49-F238E27FC236}">
                      <a16:creationId xmlns:a16="http://schemas.microsoft.com/office/drawing/2014/main" id="{4A5EBE8C-5C56-1FDF-FA81-5DEB2C7C99A4}"/>
                    </a:ext>
                  </a:extLst>
                </p:cNvPr>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11" name="Group 154">
                  <a:extLst>
                    <a:ext uri="{FF2B5EF4-FFF2-40B4-BE49-F238E27FC236}">
                      <a16:creationId xmlns:a16="http://schemas.microsoft.com/office/drawing/2014/main" id="{E358F84A-D3DD-61BA-17BD-22BB7F6955FF}"/>
                    </a:ext>
                  </a:extLst>
                </p:cNvPr>
                <p:cNvGrpSpPr/>
                <p:nvPr/>
              </p:nvGrpSpPr>
              <p:grpSpPr>
                <a:xfrm>
                  <a:off x="3810000" y="1524000"/>
                  <a:ext cx="838200" cy="457200"/>
                  <a:chOff x="4643203" y="2743200"/>
                  <a:chExt cx="3490210" cy="1256675"/>
                </a:xfrm>
              </p:grpSpPr>
              <p:grpSp>
                <p:nvGrpSpPr>
                  <p:cNvPr id="512" name="Group 23">
                    <a:extLst>
                      <a:ext uri="{FF2B5EF4-FFF2-40B4-BE49-F238E27FC236}">
                        <a16:creationId xmlns:a16="http://schemas.microsoft.com/office/drawing/2014/main" id="{5383FB04-C076-5F1A-B4A8-472FF2604696}"/>
                      </a:ext>
                    </a:extLst>
                  </p:cNvPr>
                  <p:cNvGrpSpPr/>
                  <p:nvPr/>
                </p:nvGrpSpPr>
                <p:grpSpPr>
                  <a:xfrm>
                    <a:off x="4643203" y="2743200"/>
                    <a:ext cx="1146748" cy="1219200"/>
                    <a:chOff x="4643203" y="2743200"/>
                    <a:chExt cx="1146748" cy="1219200"/>
                  </a:xfrm>
                </p:grpSpPr>
                <p:sp>
                  <p:nvSpPr>
                    <p:cNvPr id="523" name="Multiply 318">
                      <a:extLst>
                        <a:ext uri="{FF2B5EF4-FFF2-40B4-BE49-F238E27FC236}">
                          <a16:creationId xmlns:a16="http://schemas.microsoft.com/office/drawing/2014/main" id="{15446DD3-4F1A-BC5D-6D0F-5D20D5FA78BA}"/>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Flowchart: Summing Junction 523">
                      <a:extLst>
                        <a:ext uri="{FF2B5EF4-FFF2-40B4-BE49-F238E27FC236}">
                          <a16:creationId xmlns:a16="http://schemas.microsoft.com/office/drawing/2014/main" id="{C8B4F93A-9A7B-F71F-39AF-294C5C5CC839}"/>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Flowchart: Summing Junction 524">
                      <a:extLst>
                        <a:ext uri="{FF2B5EF4-FFF2-40B4-BE49-F238E27FC236}">
                          <a16:creationId xmlns:a16="http://schemas.microsoft.com/office/drawing/2014/main" id="{92E5CDB4-4A03-BDB6-0898-A013E8802C7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Flowchart: Summing Junction 525">
                      <a:extLst>
                        <a:ext uri="{FF2B5EF4-FFF2-40B4-BE49-F238E27FC236}">
                          <a16:creationId xmlns:a16="http://schemas.microsoft.com/office/drawing/2014/main" id="{459AF103-8F16-F41F-8A95-D916F40ACD7B}"/>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3" name="Group 24">
                    <a:extLst>
                      <a:ext uri="{FF2B5EF4-FFF2-40B4-BE49-F238E27FC236}">
                        <a16:creationId xmlns:a16="http://schemas.microsoft.com/office/drawing/2014/main" id="{68B17822-580E-9B65-B91B-C41F7FB72975}"/>
                      </a:ext>
                    </a:extLst>
                  </p:cNvPr>
                  <p:cNvGrpSpPr/>
                  <p:nvPr/>
                </p:nvGrpSpPr>
                <p:grpSpPr>
                  <a:xfrm>
                    <a:off x="5791200" y="2743200"/>
                    <a:ext cx="1146748" cy="1219200"/>
                    <a:chOff x="4643203" y="2743200"/>
                    <a:chExt cx="1146748" cy="1219200"/>
                  </a:xfrm>
                </p:grpSpPr>
                <p:sp>
                  <p:nvSpPr>
                    <p:cNvPr id="519" name="Multiply 314">
                      <a:extLst>
                        <a:ext uri="{FF2B5EF4-FFF2-40B4-BE49-F238E27FC236}">
                          <a16:creationId xmlns:a16="http://schemas.microsoft.com/office/drawing/2014/main" id="{85178294-688A-1396-CDF5-C596FCC82663}"/>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Flowchart: Summing Junction 519">
                      <a:extLst>
                        <a:ext uri="{FF2B5EF4-FFF2-40B4-BE49-F238E27FC236}">
                          <a16:creationId xmlns:a16="http://schemas.microsoft.com/office/drawing/2014/main" id="{D8D7ADB4-3ACE-2338-6EAE-35CE2BCB07B4}"/>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Flowchart: Summing Junction 520">
                      <a:extLst>
                        <a:ext uri="{FF2B5EF4-FFF2-40B4-BE49-F238E27FC236}">
                          <a16:creationId xmlns:a16="http://schemas.microsoft.com/office/drawing/2014/main" id="{B54811AF-9ADD-D507-CDFA-E9DFDBD19846}"/>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lowchart: Summing Junction 521">
                      <a:extLst>
                        <a:ext uri="{FF2B5EF4-FFF2-40B4-BE49-F238E27FC236}">
                          <a16:creationId xmlns:a16="http://schemas.microsoft.com/office/drawing/2014/main" id="{17D6AA04-B1C5-6B27-6799-D7CA1878BE3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4" name="Group 29">
                    <a:extLst>
                      <a:ext uri="{FF2B5EF4-FFF2-40B4-BE49-F238E27FC236}">
                        <a16:creationId xmlns:a16="http://schemas.microsoft.com/office/drawing/2014/main" id="{712A2BD7-4003-990C-7FB4-C722A63DD64B}"/>
                      </a:ext>
                    </a:extLst>
                  </p:cNvPr>
                  <p:cNvGrpSpPr/>
                  <p:nvPr/>
                </p:nvGrpSpPr>
                <p:grpSpPr>
                  <a:xfrm>
                    <a:off x="6986665" y="2780675"/>
                    <a:ext cx="1146748" cy="1219200"/>
                    <a:chOff x="4643203" y="2743200"/>
                    <a:chExt cx="1146748" cy="1219200"/>
                  </a:xfrm>
                </p:grpSpPr>
                <p:sp>
                  <p:nvSpPr>
                    <p:cNvPr id="515" name="Multiply 310">
                      <a:extLst>
                        <a:ext uri="{FF2B5EF4-FFF2-40B4-BE49-F238E27FC236}">
                          <a16:creationId xmlns:a16="http://schemas.microsoft.com/office/drawing/2014/main" id="{F97E42D7-FAA5-E890-EE38-6A8C5DA8BE1F}"/>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Flowchart: Summing Junction 515">
                      <a:extLst>
                        <a:ext uri="{FF2B5EF4-FFF2-40B4-BE49-F238E27FC236}">
                          <a16:creationId xmlns:a16="http://schemas.microsoft.com/office/drawing/2014/main" id="{62F58A8E-6887-D7A4-EDEE-063F3D69450B}"/>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Flowchart: Summing Junction 516">
                      <a:extLst>
                        <a:ext uri="{FF2B5EF4-FFF2-40B4-BE49-F238E27FC236}">
                          <a16:creationId xmlns:a16="http://schemas.microsoft.com/office/drawing/2014/main" id="{4EC4F41E-7541-B424-9DD2-1146537D9AB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Flowchart: Summing Junction 517">
                      <a:extLst>
                        <a:ext uri="{FF2B5EF4-FFF2-40B4-BE49-F238E27FC236}">
                          <a16:creationId xmlns:a16="http://schemas.microsoft.com/office/drawing/2014/main" id="{97DF2F6A-2B5D-1CEC-8020-4C68F57C39D3}"/>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4" name="Group 204">
                <a:extLst>
                  <a:ext uri="{FF2B5EF4-FFF2-40B4-BE49-F238E27FC236}">
                    <a16:creationId xmlns:a16="http://schemas.microsoft.com/office/drawing/2014/main" id="{1F8FC06A-1E59-7F68-3D0D-F5D6BCB3A9BE}"/>
                  </a:ext>
                </a:extLst>
              </p:cNvPr>
              <p:cNvGrpSpPr/>
              <p:nvPr/>
            </p:nvGrpSpPr>
            <p:grpSpPr>
              <a:xfrm>
                <a:off x="5018992" y="1571035"/>
                <a:ext cx="2485710" cy="1364907"/>
                <a:chOff x="5018992" y="1571035"/>
                <a:chExt cx="2485710" cy="1364907"/>
              </a:xfrm>
            </p:grpSpPr>
            <p:sp>
              <p:nvSpPr>
                <p:cNvPr id="505" name="Pentagon 300">
                  <a:extLst>
                    <a:ext uri="{FF2B5EF4-FFF2-40B4-BE49-F238E27FC236}">
                      <a16:creationId xmlns:a16="http://schemas.microsoft.com/office/drawing/2014/main" id="{A0AF09B1-0F33-EFEF-414A-21D6708EDFEA}"/>
                    </a:ext>
                  </a:extLst>
                </p:cNvPr>
                <p:cNvSpPr/>
                <p:nvPr/>
              </p:nvSpPr>
              <p:spPr>
                <a:xfrm rot="5400000">
                  <a:off x="4790391" y="1799636"/>
                  <a:ext cx="1219201"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Pentagon 301">
                  <a:extLst>
                    <a:ext uri="{FF2B5EF4-FFF2-40B4-BE49-F238E27FC236}">
                      <a16:creationId xmlns:a16="http://schemas.microsoft.com/office/drawing/2014/main" id="{72722BF5-639D-4BB4-3A17-D9B5E59AAA00}"/>
                    </a:ext>
                  </a:extLst>
                </p:cNvPr>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Pentagon 302">
                  <a:extLst>
                    <a:ext uri="{FF2B5EF4-FFF2-40B4-BE49-F238E27FC236}">
                      <a16:creationId xmlns:a16="http://schemas.microsoft.com/office/drawing/2014/main" id="{A6D149D3-A340-042F-B87F-BA372E407232}"/>
                    </a:ext>
                  </a:extLst>
                </p:cNvPr>
                <p:cNvSpPr/>
                <p:nvPr/>
              </p:nvSpPr>
              <p:spPr>
                <a:xfrm rot="5400000">
                  <a:off x="6514103" y="1837765"/>
                  <a:ext cx="1219198"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Pentagon 303">
                  <a:extLst>
                    <a:ext uri="{FF2B5EF4-FFF2-40B4-BE49-F238E27FC236}">
                      <a16:creationId xmlns:a16="http://schemas.microsoft.com/office/drawing/2014/main" id="{20938296-CF25-1E99-C6C0-8C94FEA7DD6A}"/>
                    </a:ext>
                  </a:extLst>
                </p:cNvPr>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Pentagon 304">
                  <a:extLst>
                    <a:ext uri="{FF2B5EF4-FFF2-40B4-BE49-F238E27FC236}">
                      <a16:creationId xmlns:a16="http://schemas.microsoft.com/office/drawing/2014/main" id="{FD4C7ED2-E5E8-DCD2-27AC-2354CAAEFB93}"/>
                    </a:ext>
                  </a:extLst>
                </p:cNvPr>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5" name="Left-Right-Up Arrow 322">
              <a:extLst>
                <a:ext uri="{FF2B5EF4-FFF2-40B4-BE49-F238E27FC236}">
                  <a16:creationId xmlns:a16="http://schemas.microsoft.com/office/drawing/2014/main" id="{DF7CCFD7-1491-8B03-E720-3ECA9BC8E26F}"/>
                </a:ext>
              </a:extLst>
            </p:cNvPr>
            <p:cNvSpPr/>
            <p:nvPr/>
          </p:nvSpPr>
          <p:spPr>
            <a:xfrm rot="10800000">
              <a:off x="6400799" y="2666996"/>
              <a:ext cx="1600200" cy="1676401"/>
            </a:xfrm>
            <a:prstGeom prst="leftRightUpArrow">
              <a:avLst>
                <a:gd name="adj1" fmla="val 43442"/>
                <a:gd name="adj2" fmla="val 20250"/>
                <a:gd name="adj3" fmla="val 28279"/>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Pentagon 324">
              <a:extLst>
                <a:ext uri="{FF2B5EF4-FFF2-40B4-BE49-F238E27FC236}">
                  <a16:creationId xmlns:a16="http://schemas.microsoft.com/office/drawing/2014/main" id="{7D68BB65-DE42-0DAB-2B73-C47944737C66}"/>
                </a:ext>
              </a:extLst>
            </p:cNvPr>
            <p:cNvSpPr/>
            <p:nvPr/>
          </p:nvSpPr>
          <p:spPr>
            <a:xfrm rot="5400000">
              <a:off x="6931025" y="2670176"/>
              <a:ext cx="539750" cy="533400"/>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F06C41D6-3EBB-DCD5-3758-748EC7E489A0}"/>
                </a:ext>
              </a:extLst>
            </p:cNvPr>
            <p:cNvSpPr/>
            <p:nvPr/>
          </p:nvSpPr>
          <p:spPr>
            <a:xfrm>
              <a:off x="6722730" y="14478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loud 487">
              <a:extLst>
                <a:ext uri="{FF2B5EF4-FFF2-40B4-BE49-F238E27FC236}">
                  <a16:creationId xmlns:a16="http://schemas.microsoft.com/office/drawing/2014/main" id="{A5BBE1EC-6A8E-1097-F12A-58A378BB17E0}"/>
                </a:ext>
              </a:extLst>
            </p:cNvPr>
            <p:cNvSpPr/>
            <p:nvPr/>
          </p:nvSpPr>
          <p:spPr>
            <a:xfrm>
              <a:off x="6705600" y="1295400"/>
              <a:ext cx="914400" cy="762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9" name="Group 261">
              <a:extLst>
                <a:ext uri="{FF2B5EF4-FFF2-40B4-BE49-F238E27FC236}">
                  <a16:creationId xmlns:a16="http://schemas.microsoft.com/office/drawing/2014/main" id="{DA648FBD-1ECC-95DC-662A-C2E4308679F4}"/>
                </a:ext>
              </a:extLst>
            </p:cNvPr>
            <p:cNvGrpSpPr/>
            <p:nvPr/>
          </p:nvGrpSpPr>
          <p:grpSpPr>
            <a:xfrm>
              <a:off x="6477000" y="1524000"/>
              <a:ext cx="1371600" cy="838200"/>
              <a:chOff x="1828800" y="188259"/>
              <a:chExt cx="2707342" cy="1183341"/>
            </a:xfrm>
          </p:grpSpPr>
          <p:sp>
            <p:nvSpPr>
              <p:cNvPr id="495" name="Pentagon 286">
                <a:extLst>
                  <a:ext uri="{FF2B5EF4-FFF2-40B4-BE49-F238E27FC236}">
                    <a16:creationId xmlns:a16="http://schemas.microsoft.com/office/drawing/2014/main" id="{83772A72-5189-6FD8-C6BA-ACC328CD2879}"/>
                  </a:ext>
                </a:extLst>
              </p:cNvPr>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Pentagon 287">
                <a:extLst>
                  <a:ext uri="{FF2B5EF4-FFF2-40B4-BE49-F238E27FC236}">
                    <a16:creationId xmlns:a16="http://schemas.microsoft.com/office/drawing/2014/main" id="{8C8F211B-6495-6EC1-B635-42AA2BF28453}"/>
                  </a:ext>
                </a:extLst>
              </p:cNvPr>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ounded Rectangle 288">
                <a:extLst>
                  <a:ext uri="{FF2B5EF4-FFF2-40B4-BE49-F238E27FC236}">
                    <a16:creationId xmlns:a16="http://schemas.microsoft.com/office/drawing/2014/main" id="{CDD30EC2-32B2-14E0-5E7C-488B282DF31A}"/>
                  </a:ext>
                </a:extLst>
              </p:cNvPr>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Multiply 289">
                <a:extLst>
                  <a:ext uri="{FF2B5EF4-FFF2-40B4-BE49-F238E27FC236}">
                    <a16:creationId xmlns:a16="http://schemas.microsoft.com/office/drawing/2014/main" id="{7F9ADF9F-51E2-7E66-7353-F11CA812AB45}"/>
                  </a:ext>
                </a:extLst>
              </p:cNvPr>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Plus 290">
                <a:extLst>
                  <a:ext uri="{FF2B5EF4-FFF2-40B4-BE49-F238E27FC236}">
                    <a16:creationId xmlns:a16="http://schemas.microsoft.com/office/drawing/2014/main" id="{7E3EAADF-B569-C8C9-06A6-D561267308B5}"/>
                  </a:ext>
                </a:extLst>
              </p:cNvPr>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Multiply 291">
                <a:extLst>
                  <a:ext uri="{FF2B5EF4-FFF2-40B4-BE49-F238E27FC236}">
                    <a16:creationId xmlns:a16="http://schemas.microsoft.com/office/drawing/2014/main" id="{08A1347A-FE4E-8EA1-83D3-80C00D7A27BF}"/>
                  </a:ext>
                </a:extLst>
              </p:cNvPr>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Plus 292">
                <a:extLst>
                  <a:ext uri="{FF2B5EF4-FFF2-40B4-BE49-F238E27FC236}">
                    <a16:creationId xmlns:a16="http://schemas.microsoft.com/office/drawing/2014/main" id="{85DDE4CF-76C8-74A8-3003-3A24FAFFF7F4}"/>
                  </a:ext>
                </a:extLst>
              </p:cNvPr>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Multiply 293">
                <a:extLst>
                  <a:ext uri="{FF2B5EF4-FFF2-40B4-BE49-F238E27FC236}">
                    <a16:creationId xmlns:a16="http://schemas.microsoft.com/office/drawing/2014/main" id="{C74430FB-76AE-78B7-4B5B-EA356A779E6F}"/>
                  </a:ext>
                </a:extLst>
              </p:cNvPr>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Multiply 328">
              <a:extLst>
                <a:ext uri="{FF2B5EF4-FFF2-40B4-BE49-F238E27FC236}">
                  <a16:creationId xmlns:a16="http://schemas.microsoft.com/office/drawing/2014/main" id="{F6860A1B-0F33-D297-54EB-2BDFD9DADF72}"/>
                </a:ext>
              </a:extLst>
            </p:cNvPr>
            <p:cNvSpPr/>
            <p:nvPr/>
          </p:nvSpPr>
          <p:spPr>
            <a:xfrm>
              <a:off x="6705600" y="2895600"/>
              <a:ext cx="990600" cy="1066800"/>
            </a:xfrm>
            <a:prstGeom prst="mathMultiply">
              <a:avLst>
                <a:gd name="adj1" fmla="val 961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1" name="Group 490">
              <a:extLst>
                <a:ext uri="{FF2B5EF4-FFF2-40B4-BE49-F238E27FC236}">
                  <a16:creationId xmlns:a16="http://schemas.microsoft.com/office/drawing/2014/main" id="{7268A4AE-3AD4-929B-9773-3474CCCB0957}"/>
                </a:ext>
              </a:extLst>
            </p:cNvPr>
            <p:cNvGrpSpPr/>
            <p:nvPr/>
          </p:nvGrpSpPr>
          <p:grpSpPr>
            <a:xfrm rot="359772">
              <a:off x="6493621" y="3605881"/>
              <a:ext cx="563318" cy="1806623"/>
              <a:chOff x="2675775" y="3209048"/>
              <a:chExt cx="563318" cy="1806623"/>
            </a:xfrm>
          </p:grpSpPr>
          <p:sp>
            <p:nvSpPr>
              <p:cNvPr id="492" name="Cross 491">
                <a:extLst>
                  <a:ext uri="{FF2B5EF4-FFF2-40B4-BE49-F238E27FC236}">
                    <a16:creationId xmlns:a16="http://schemas.microsoft.com/office/drawing/2014/main" id="{9364A71E-2CDB-740B-B0B6-961207E92DBD}"/>
                  </a:ext>
                </a:extLst>
              </p:cNvPr>
              <p:cNvSpPr/>
              <p:nvPr/>
            </p:nvSpPr>
            <p:spPr>
              <a:xfrm rot="429804">
                <a:off x="2675775" y="3209048"/>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Pentagon 330">
                <a:extLst>
                  <a:ext uri="{FF2B5EF4-FFF2-40B4-BE49-F238E27FC236}">
                    <a16:creationId xmlns:a16="http://schemas.microsoft.com/office/drawing/2014/main" id="{FF77905D-00E9-D823-1677-0BED5874D288}"/>
                  </a:ext>
                </a:extLst>
              </p:cNvPr>
              <p:cNvSpPr/>
              <p:nvPr/>
            </p:nvSpPr>
            <p:spPr>
              <a:xfrm rot="5818544">
                <a:off x="2240298" y="433809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4" name="Multiply 331">
                <a:extLst>
                  <a:ext uri="{FF2B5EF4-FFF2-40B4-BE49-F238E27FC236}">
                    <a16:creationId xmlns:a16="http://schemas.microsoft.com/office/drawing/2014/main" id="{CAF89A6A-09FA-0D5A-3146-3263D80F5B2B}"/>
                  </a:ext>
                </a:extLst>
              </p:cNvPr>
              <p:cNvSpPr/>
              <p:nvPr/>
            </p:nvSpPr>
            <p:spPr>
              <a:xfrm rot="5565285">
                <a:off x="2650430" y="3653434"/>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43310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761EC768-9DDC-4A83-8CC3-34455A521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668000" y="6425293"/>
            <a:ext cx="1524000" cy="369332"/>
          </a:xfrm>
          <a:prstGeom prst="rect">
            <a:avLst/>
          </a:prstGeom>
          <a:noFill/>
        </p:spPr>
        <p:txBody>
          <a:bodyPr wrap="square" rtlCol="0">
            <a:spAutoFit/>
          </a:bodyPr>
          <a:lstStyle/>
          <a:p>
            <a:r>
              <a:rPr lang="en-US" dirty="0">
                <a:solidFill>
                  <a:schemeClr val="bg2"/>
                </a:solidFill>
              </a:rPr>
              <a:t>Who’s Who</a:t>
            </a:r>
          </a:p>
        </p:txBody>
      </p:sp>
      <p:sp>
        <p:nvSpPr>
          <p:cNvPr id="7" name="TextBox 6"/>
          <p:cNvSpPr txBox="1"/>
          <p:nvPr/>
        </p:nvSpPr>
        <p:spPr>
          <a:xfrm>
            <a:off x="1676400" y="1"/>
            <a:ext cx="8839200" cy="1015663"/>
          </a:xfrm>
          <a:prstGeom prst="rect">
            <a:avLst/>
          </a:prstGeom>
          <a:noFill/>
        </p:spPr>
        <p:txBody>
          <a:bodyPr wrap="square" rtlCol="0">
            <a:spAutoFit/>
          </a:bodyPr>
          <a:lstStyle/>
          <a:p>
            <a:pPr algn="ctr"/>
            <a:r>
              <a:rPr lang="en-US" sz="6000" i="1" dirty="0" err="1">
                <a:solidFill>
                  <a:srgbClr val="FFC000"/>
                </a:solidFill>
                <a:latin typeface="Bookman Old Style" pitchFamily="18" charset="0"/>
              </a:rPr>
              <a:t>Lachoneus</a:t>
            </a:r>
            <a:endParaRPr lang="en-US" sz="6000" i="1" dirty="0">
              <a:solidFill>
                <a:srgbClr val="FFC000"/>
              </a:solidFill>
              <a:latin typeface="Bookman Old Style" pitchFamily="18" charset="0"/>
            </a:endParaRPr>
          </a:p>
        </p:txBody>
      </p:sp>
      <p:sp>
        <p:nvSpPr>
          <p:cNvPr id="8" name="TextBox 7"/>
          <p:cNvSpPr txBox="1"/>
          <p:nvPr/>
        </p:nvSpPr>
        <p:spPr>
          <a:xfrm>
            <a:off x="181069" y="1254661"/>
            <a:ext cx="7333307" cy="4801314"/>
          </a:xfrm>
          <a:prstGeom prst="rect">
            <a:avLst/>
          </a:prstGeom>
          <a:noFill/>
        </p:spPr>
        <p:txBody>
          <a:bodyPr wrap="square" rtlCol="0">
            <a:spAutoFit/>
          </a:bodyPr>
          <a:lstStyle/>
          <a:p>
            <a:r>
              <a:rPr lang="en-US" dirty="0">
                <a:solidFill>
                  <a:schemeClr val="bg2"/>
                </a:solidFill>
              </a:rPr>
              <a:t>He became chief judge and governor over the Nephite nation in the year AD 1 for about 30 years</a:t>
            </a:r>
          </a:p>
          <a:p>
            <a:endParaRPr lang="en-US" dirty="0">
              <a:solidFill>
                <a:schemeClr val="bg2"/>
              </a:solidFill>
            </a:endParaRPr>
          </a:p>
          <a:p>
            <a:r>
              <a:rPr lang="en-US" dirty="0">
                <a:solidFill>
                  <a:schemeClr val="bg2"/>
                </a:solidFill>
              </a:rPr>
              <a:t>During this time Nephi, son of Nephi, received the sacred records</a:t>
            </a:r>
          </a:p>
          <a:p>
            <a:endParaRPr lang="en-US" dirty="0">
              <a:solidFill>
                <a:schemeClr val="bg2"/>
              </a:solidFill>
            </a:endParaRPr>
          </a:p>
          <a:p>
            <a:r>
              <a:rPr lang="en-US" dirty="0">
                <a:solidFill>
                  <a:schemeClr val="bg2"/>
                </a:solidFill>
              </a:rPr>
              <a:t>He presided over a period of time when the people were lapsing again into prideful and wicked ways after Samuel, the Lamanite, left</a:t>
            </a:r>
          </a:p>
          <a:p>
            <a:endParaRPr lang="en-US" dirty="0">
              <a:solidFill>
                <a:schemeClr val="bg2"/>
              </a:solidFill>
            </a:endParaRPr>
          </a:p>
          <a:p>
            <a:r>
              <a:rPr lang="en-US" dirty="0">
                <a:solidFill>
                  <a:schemeClr val="bg2"/>
                </a:solidFill>
              </a:rPr>
              <a:t>He took the leadership in defeating the Gadianton movement around AD 16 to AD 21</a:t>
            </a:r>
          </a:p>
          <a:p>
            <a:endParaRPr lang="en-US" dirty="0">
              <a:solidFill>
                <a:schemeClr val="bg2"/>
              </a:solidFill>
            </a:endParaRPr>
          </a:p>
          <a:p>
            <a:r>
              <a:rPr lang="en-US" dirty="0">
                <a:solidFill>
                  <a:schemeClr val="bg2"/>
                </a:solidFill>
              </a:rPr>
              <a:t>He was asked by </a:t>
            </a:r>
            <a:r>
              <a:rPr lang="en-US" dirty="0" err="1">
                <a:solidFill>
                  <a:schemeClr val="bg2"/>
                </a:solidFill>
              </a:rPr>
              <a:t>Giddianhi</a:t>
            </a:r>
            <a:r>
              <a:rPr lang="en-US" dirty="0">
                <a:solidFill>
                  <a:schemeClr val="bg2"/>
                </a:solidFill>
              </a:rPr>
              <a:t>, leader of the Gadianton robbers, to turn over their lands, cities, and possessions or become extinct</a:t>
            </a:r>
          </a:p>
          <a:p>
            <a:endParaRPr lang="en-US" dirty="0">
              <a:solidFill>
                <a:schemeClr val="bg2"/>
              </a:solidFill>
            </a:endParaRPr>
          </a:p>
          <a:p>
            <a:r>
              <a:rPr lang="en-US" dirty="0" err="1">
                <a:solidFill>
                  <a:schemeClr val="bg2"/>
                </a:solidFill>
              </a:rPr>
              <a:t>Lachoneus</a:t>
            </a:r>
            <a:r>
              <a:rPr lang="en-US" dirty="0">
                <a:solidFill>
                  <a:schemeClr val="bg2"/>
                </a:solidFill>
              </a:rPr>
              <a:t> asked for the Lord’s protection</a:t>
            </a:r>
          </a:p>
          <a:p>
            <a:endParaRPr lang="en-US" dirty="0">
              <a:solidFill>
                <a:schemeClr val="bg2"/>
              </a:solidFill>
            </a:endParaRPr>
          </a:p>
          <a:p>
            <a:r>
              <a:rPr lang="en-US" dirty="0">
                <a:solidFill>
                  <a:schemeClr val="bg2"/>
                </a:solidFill>
              </a:rPr>
              <a:t>He eventually established peace in the land</a:t>
            </a:r>
          </a:p>
        </p:txBody>
      </p:sp>
      <p:grpSp>
        <p:nvGrpSpPr>
          <p:cNvPr id="2" name="Group 1">
            <a:extLst>
              <a:ext uri="{FF2B5EF4-FFF2-40B4-BE49-F238E27FC236}">
                <a16:creationId xmlns:a16="http://schemas.microsoft.com/office/drawing/2014/main" id="{9B39C40C-3275-CFC9-C5F1-5B6F00A97527}"/>
              </a:ext>
            </a:extLst>
          </p:cNvPr>
          <p:cNvGrpSpPr/>
          <p:nvPr/>
        </p:nvGrpSpPr>
        <p:grpSpPr>
          <a:xfrm>
            <a:off x="8854557" y="1254661"/>
            <a:ext cx="2235331" cy="4339175"/>
            <a:chOff x="1219201" y="762000"/>
            <a:chExt cx="2590799" cy="5029199"/>
          </a:xfrm>
        </p:grpSpPr>
        <p:grpSp>
          <p:nvGrpSpPr>
            <p:cNvPr id="4" name="Group 3">
              <a:extLst>
                <a:ext uri="{FF2B5EF4-FFF2-40B4-BE49-F238E27FC236}">
                  <a16:creationId xmlns:a16="http://schemas.microsoft.com/office/drawing/2014/main" id="{9EEAFB5B-E9F9-7065-97C3-63677B985B8F}"/>
                </a:ext>
              </a:extLst>
            </p:cNvPr>
            <p:cNvGrpSpPr/>
            <p:nvPr/>
          </p:nvGrpSpPr>
          <p:grpSpPr>
            <a:xfrm>
              <a:off x="1371600" y="762000"/>
              <a:ext cx="1462184" cy="1096403"/>
              <a:chOff x="1542694" y="221690"/>
              <a:chExt cx="1462184" cy="1096403"/>
            </a:xfrm>
          </p:grpSpPr>
          <p:sp>
            <p:nvSpPr>
              <p:cNvPr id="167" name="Moon 166">
                <a:extLst>
                  <a:ext uri="{FF2B5EF4-FFF2-40B4-BE49-F238E27FC236}">
                    <a16:creationId xmlns:a16="http://schemas.microsoft.com/office/drawing/2014/main" id="{4CBFA47D-01E2-0320-5D15-6F8628A43C92}"/>
                  </a:ext>
                </a:extLst>
              </p:cNvPr>
              <p:cNvSpPr/>
              <p:nvPr/>
            </p:nvSpPr>
            <p:spPr>
              <a:xfrm rot="5047018">
                <a:off x="2012204" y="-247820"/>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a:extLst>
                  <a:ext uri="{FF2B5EF4-FFF2-40B4-BE49-F238E27FC236}">
                    <a16:creationId xmlns:a16="http://schemas.microsoft.com/office/drawing/2014/main" id="{FDD19082-3CAB-AD26-3935-0037516589F7}"/>
                  </a:ext>
                </a:extLst>
              </p:cNvPr>
              <p:cNvSpPr/>
              <p:nvPr/>
            </p:nvSpPr>
            <p:spPr>
              <a:xfrm rot="4501360">
                <a:off x="2026422" y="-70707"/>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a:extLst>
                  <a:ext uri="{FF2B5EF4-FFF2-40B4-BE49-F238E27FC236}">
                    <a16:creationId xmlns:a16="http://schemas.microsoft.com/office/drawing/2014/main" id="{8A053EBD-4025-9C30-9641-9489887C1591}"/>
                  </a:ext>
                </a:extLst>
              </p:cNvPr>
              <p:cNvSpPr/>
              <p:nvPr/>
            </p:nvSpPr>
            <p:spPr>
              <a:xfrm rot="3653622">
                <a:off x="2012620" y="65874"/>
                <a:ext cx="435375" cy="1374395"/>
              </a:xfrm>
              <a:prstGeom prst="moon">
                <a:avLst>
                  <a:gd name="adj" fmla="val 4680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a:extLst>
                  <a:ext uri="{FF2B5EF4-FFF2-40B4-BE49-F238E27FC236}">
                    <a16:creationId xmlns:a16="http://schemas.microsoft.com/office/drawing/2014/main" id="{609B5F51-7D2B-AED0-DB3E-C43A770208EF}"/>
                  </a:ext>
                </a:extLst>
              </p:cNvPr>
              <p:cNvSpPr/>
              <p:nvPr/>
            </p:nvSpPr>
            <p:spPr>
              <a:xfrm rot="2346640">
                <a:off x="2203887" y="273715"/>
                <a:ext cx="272410" cy="1044378"/>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a:extLst>
                  <a:ext uri="{FF2B5EF4-FFF2-40B4-BE49-F238E27FC236}">
                    <a16:creationId xmlns:a16="http://schemas.microsoft.com/office/drawing/2014/main" id="{D25CD659-FC39-A7C8-B7A4-128A625A1A0D}"/>
                  </a:ext>
                </a:extLst>
              </p:cNvPr>
              <p:cNvSpPr/>
              <p:nvPr/>
            </p:nvSpPr>
            <p:spPr>
              <a:xfrm rot="6688877">
                <a:off x="2493312" y="20686"/>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a:extLst>
                  <a:ext uri="{FF2B5EF4-FFF2-40B4-BE49-F238E27FC236}">
                    <a16:creationId xmlns:a16="http://schemas.microsoft.com/office/drawing/2014/main" id="{D8877D42-F555-692F-7AEB-E0BCA6C77F66}"/>
                  </a:ext>
                </a:extLst>
              </p:cNvPr>
              <p:cNvSpPr/>
              <p:nvPr/>
            </p:nvSpPr>
            <p:spPr>
              <a:xfrm rot="7122876">
                <a:off x="2493311" y="173087"/>
                <a:ext cx="246134" cy="776998"/>
              </a:xfrm>
              <a:prstGeom prst="moon">
                <a:avLst>
                  <a:gd name="adj" fmla="val 717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a:extLst>
                  <a:ext uri="{FF2B5EF4-FFF2-40B4-BE49-F238E27FC236}">
                    <a16:creationId xmlns:a16="http://schemas.microsoft.com/office/drawing/2014/main" id="{D697258E-0D5F-5EB6-E221-A6F15B29880D}"/>
                  </a:ext>
                </a:extLst>
              </p:cNvPr>
              <p:cNvSpPr/>
              <p:nvPr/>
            </p:nvSpPr>
            <p:spPr>
              <a:xfrm rot="6164412">
                <a:off x="2340406" y="198214"/>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C9BE216B-83DA-E8AC-AB59-6394629ABDDF}"/>
                </a:ext>
              </a:extLst>
            </p:cNvPr>
            <p:cNvSpPr/>
            <p:nvPr/>
          </p:nvSpPr>
          <p:spPr>
            <a:xfrm>
              <a:off x="2362200" y="1066800"/>
              <a:ext cx="533400" cy="170329"/>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2">
              <a:extLst>
                <a:ext uri="{FF2B5EF4-FFF2-40B4-BE49-F238E27FC236}">
                  <a16:creationId xmlns:a16="http://schemas.microsoft.com/office/drawing/2014/main" id="{A22232CB-D801-8236-085F-A68589A006CC}"/>
                </a:ext>
              </a:extLst>
            </p:cNvPr>
            <p:cNvSpPr/>
            <p:nvPr/>
          </p:nvSpPr>
          <p:spPr>
            <a:xfrm>
              <a:off x="1880506" y="1356039"/>
              <a:ext cx="1587135" cy="2425543"/>
            </a:xfrm>
            <a:prstGeom prst="roundRect">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C96AD9-61F2-05A3-4881-BBD984B12EE3}"/>
                </a:ext>
              </a:extLst>
            </p:cNvPr>
            <p:cNvSpPr/>
            <p:nvPr/>
          </p:nvSpPr>
          <p:spPr>
            <a:xfrm rot="18915480">
              <a:off x="3302044" y="3474190"/>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067431-B673-6863-EF7E-6AC370EE25A3}"/>
                </a:ext>
              </a:extLst>
            </p:cNvPr>
            <p:cNvSpPr/>
            <p:nvPr/>
          </p:nvSpPr>
          <p:spPr>
            <a:xfrm rot="3145143">
              <a:off x="1423465" y="346246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3CE1E8-C25D-1FEC-C590-B12ACEDCC710}"/>
                </a:ext>
              </a:extLst>
            </p:cNvPr>
            <p:cNvSpPr/>
            <p:nvPr/>
          </p:nvSpPr>
          <p:spPr>
            <a:xfrm rot="3145143">
              <a:off x="2202280" y="5088477"/>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C9EE8ED-4219-0FF6-F21C-AC50764485A0}"/>
                </a:ext>
              </a:extLst>
            </p:cNvPr>
            <p:cNvSpPr/>
            <p:nvPr/>
          </p:nvSpPr>
          <p:spPr>
            <a:xfrm rot="18594148">
              <a:off x="2635924" y="5047721"/>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871A023-4246-39FA-1D1E-7F53DB330351}"/>
                </a:ext>
              </a:extLst>
            </p:cNvPr>
            <p:cNvSpPr/>
            <p:nvPr/>
          </p:nvSpPr>
          <p:spPr>
            <a:xfrm>
              <a:off x="1942167" y="3902859"/>
              <a:ext cx="1521004" cy="158330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CD71FE6-9589-AB3F-075B-BCEC5D119291}"/>
                </a:ext>
              </a:extLst>
            </p:cNvPr>
            <p:cNvSpPr/>
            <p:nvPr/>
          </p:nvSpPr>
          <p:spPr>
            <a:xfrm rot="1778885">
              <a:off x="1661188" y="2485128"/>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86BCEB40-3217-AA2F-2C64-A9FB5AEE0C9E}"/>
                </a:ext>
              </a:extLst>
            </p:cNvPr>
            <p:cNvSpPr/>
            <p:nvPr/>
          </p:nvSpPr>
          <p:spPr>
            <a:xfrm rot="20027387">
              <a:off x="2747161" y="2466361"/>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408F690-CF11-3A31-D410-6655591ED1C3}"/>
                </a:ext>
              </a:extLst>
            </p:cNvPr>
            <p:cNvSpPr/>
            <p:nvPr/>
          </p:nvSpPr>
          <p:spPr>
            <a:xfrm rot="10800000">
              <a:off x="1911959" y="2629449"/>
              <a:ext cx="1521004" cy="14553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3108E48E-CC44-DBFB-A421-1F1C5A1AE4BD}"/>
                </a:ext>
              </a:extLst>
            </p:cNvPr>
            <p:cNvSpPr/>
            <p:nvPr/>
          </p:nvSpPr>
          <p:spPr>
            <a:xfrm rot="10800000">
              <a:off x="2415923" y="2575509"/>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79E286-0D3E-D305-FD32-6B9098DD1830}"/>
                </a:ext>
              </a:extLst>
            </p:cNvPr>
            <p:cNvSpPr/>
            <p:nvPr/>
          </p:nvSpPr>
          <p:spPr>
            <a:xfrm>
              <a:off x="2151401" y="1423376"/>
              <a:ext cx="1058090" cy="14553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860927B-92B0-5409-BA83-7AE885ED514D}"/>
                </a:ext>
              </a:extLst>
            </p:cNvPr>
            <p:cNvSpPr/>
            <p:nvPr/>
          </p:nvSpPr>
          <p:spPr>
            <a:xfrm>
              <a:off x="2012767" y="1295400"/>
              <a:ext cx="1322612" cy="606386"/>
            </a:xfrm>
            <a:prstGeom prst="cloud">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66">
              <a:extLst>
                <a:ext uri="{FF2B5EF4-FFF2-40B4-BE49-F238E27FC236}">
                  <a16:creationId xmlns:a16="http://schemas.microsoft.com/office/drawing/2014/main" id="{77514F03-954F-8800-C163-AA5051CE5F1E}"/>
                </a:ext>
              </a:extLst>
            </p:cNvPr>
            <p:cNvGrpSpPr/>
            <p:nvPr/>
          </p:nvGrpSpPr>
          <p:grpSpPr>
            <a:xfrm>
              <a:off x="1880506" y="1477316"/>
              <a:ext cx="1587135" cy="303193"/>
              <a:chOff x="4495800" y="2283502"/>
              <a:chExt cx="3429000" cy="1907498"/>
            </a:xfrm>
          </p:grpSpPr>
          <p:sp>
            <p:nvSpPr>
              <p:cNvPr id="67" name="Rounded Rectangle 50">
                <a:extLst>
                  <a:ext uri="{FF2B5EF4-FFF2-40B4-BE49-F238E27FC236}">
                    <a16:creationId xmlns:a16="http://schemas.microsoft.com/office/drawing/2014/main" id="{270583F1-0A11-B6DF-69E4-BDC82091530B}"/>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33">
                <a:extLst>
                  <a:ext uri="{FF2B5EF4-FFF2-40B4-BE49-F238E27FC236}">
                    <a16:creationId xmlns:a16="http://schemas.microsoft.com/office/drawing/2014/main" id="{AB3189E0-5DDA-F7FA-4DB8-6626D52705F7}"/>
                  </a:ext>
                </a:extLst>
              </p:cNvPr>
              <p:cNvGrpSpPr/>
              <p:nvPr/>
            </p:nvGrpSpPr>
            <p:grpSpPr>
              <a:xfrm rot="10800000">
                <a:off x="4952438" y="3202898"/>
                <a:ext cx="2396490" cy="954941"/>
                <a:chOff x="3276600" y="6130228"/>
                <a:chExt cx="2819400" cy="700290"/>
              </a:xfrm>
            </p:grpSpPr>
            <p:sp>
              <p:nvSpPr>
                <p:cNvPr id="161" name="Left-Right-Up Arrow 59">
                  <a:extLst>
                    <a:ext uri="{FF2B5EF4-FFF2-40B4-BE49-F238E27FC236}">
                      <a16:creationId xmlns:a16="http://schemas.microsoft.com/office/drawing/2014/main" id="{C429E7C7-77C9-6489-E2A8-98DF6186CE76}"/>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Left-Right-Up Arrow 60">
                  <a:extLst>
                    <a:ext uri="{FF2B5EF4-FFF2-40B4-BE49-F238E27FC236}">
                      <a16:creationId xmlns:a16="http://schemas.microsoft.com/office/drawing/2014/main" id="{F0757A41-A6CB-11D4-053A-264617E54074}"/>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Left-Right-Up Arrow 61">
                  <a:extLst>
                    <a:ext uri="{FF2B5EF4-FFF2-40B4-BE49-F238E27FC236}">
                      <a16:creationId xmlns:a16="http://schemas.microsoft.com/office/drawing/2014/main" id="{6DCC1DBE-473A-B4C3-F7E1-2CC92CFFD6CA}"/>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1A7397E5-0395-DD43-8E3B-5F0B3943D541}"/>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7BCF08CF-1C4F-DFC6-7EC7-E682D4170ABB}"/>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49C70137-CFA1-1214-DDFB-DD27B7833571}"/>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33">
                <a:extLst>
                  <a:ext uri="{FF2B5EF4-FFF2-40B4-BE49-F238E27FC236}">
                    <a16:creationId xmlns:a16="http://schemas.microsoft.com/office/drawing/2014/main" id="{D1A42ED7-E085-F275-CF89-D211319FA140}"/>
                  </a:ext>
                </a:extLst>
              </p:cNvPr>
              <p:cNvGrpSpPr/>
              <p:nvPr/>
            </p:nvGrpSpPr>
            <p:grpSpPr>
              <a:xfrm>
                <a:off x="4970489" y="2283502"/>
                <a:ext cx="2396490" cy="954941"/>
                <a:chOff x="3276600" y="6130228"/>
                <a:chExt cx="2819400" cy="700290"/>
              </a:xfrm>
            </p:grpSpPr>
            <p:sp>
              <p:nvSpPr>
                <p:cNvPr id="70" name="Left-Right-Up Arrow 53">
                  <a:extLst>
                    <a:ext uri="{FF2B5EF4-FFF2-40B4-BE49-F238E27FC236}">
                      <a16:creationId xmlns:a16="http://schemas.microsoft.com/office/drawing/2014/main" id="{4C83C43A-6DD1-5308-16BD-29EBBD97E4EB}"/>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Left-Right-Up Arrow 54">
                  <a:extLst>
                    <a:ext uri="{FF2B5EF4-FFF2-40B4-BE49-F238E27FC236}">
                      <a16:creationId xmlns:a16="http://schemas.microsoft.com/office/drawing/2014/main" id="{5644085C-14F9-CB58-5B02-5DC2874DA17A}"/>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eft-Right-Up Arrow 55">
                  <a:extLst>
                    <a:ext uri="{FF2B5EF4-FFF2-40B4-BE49-F238E27FC236}">
                      <a16:creationId xmlns:a16="http://schemas.microsoft.com/office/drawing/2014/main" id="{638E95BF-979F-F04F-6D88-272B786A0727}"/>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2C76101C-5729-5054-174E-6852C13E0B06}"/>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993471B3-B746-7F96-813C-6C833A9003BA}"/>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45C88F1C-AA8F-A095-B707-B6E73151FD60}"/>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69">
              <a:extLst>
                <a:ext uri="{FF2B5EF4-FFF2-40B4-BE49-F238E27FC236}">
                  <a16:creationId xmlns:a16="http://schemas.microsoft.com/office/drawing/2014/main" id="{C7A078E1-1CFF-B964-E079-E2DF6D77942A}"/>
                </a:ext>
              </a:extLst>
            </p:cNvPr>
            <p:cNvGrpSpPr/>
            <p:nvPr/>
          </p:nvGrpSpPr>
          <p:grpSpPr>
            <a:xfrm>
              <a:off x="1998674" y="5332339"/>
              <a:ext cx="1319360" cy="135195"/>
              <a:chOff x="4495800" y="2283502"/>
              <a:chExt cx="3429000" cy="1907498"/>
            </a:xfrm>
          </p:grpSpPr>
          <p:sp>
            <p:nvSpPr>
              <p:cNvPr id="52" name="Rounded Rectangle 35">
                <a:extLst>
                  <a:ext uri="{FF2B5EF4-FFF2-40B4-BE49-F238E27FC236}">
                    <a16:creationId xmlns:a16="http://schemas.microsoft.com/office/drawing/2014/main" id="{3C75905E-DD23-4BF6-0487-1013C4B0E641}"/>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33">
                <a:extLst>
                  <a:ext uri="{FF2B5EF4-FFF2-40B4-BE49-F238E27FC236}">
                    <a16:creationId xmlns:a16="http://schemas.microsoft.com/office/drawing/2014/main" id="{515AEF5A-336D-4E97-31E8-C808B6A74412}"/>
                  </a:ext>
                </a:extLst>
              </p:cNvPr>
              <p:cNvGrpSpPr/>
              <p:nvPr/>
            </p:nvGrpSpPr>
            <p:grpSpPr>
              <a:xfrm rot="10800000">
                <a:off x="4952438" y="3202898"/>
                <a:ext cx="2396490" cy="954941"/>
                <a:chOff x="3276600" y="6130228"/>
                <a:chExt cx="2819400" cy="700290"/>
              </a:xfrm>
            </p:grpSpPr>
            <p:sp>
              <p:nvSpPr>
                <p:cNvPr id="61" name="Left-Right-Up Arrow 44">
                  <a:extLst>
                    <a:ext uri="{FF2B5EF4-FFF2-40B4-BE49-F238E27FC236}">
                      <a16:creationId xmlns:a16="http://schemas.microsoft.com/office/drawing/2014/main" id="{3B6F5F0B-8545-CBFF-18FF-FD15518604D1}"/>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eft-Right-Up Arrow 45">
                  <a:extLst>
                    <a:ext uri="{FF2B5EF4-FFF2-40B4-BE49-F238E27FC236}">
                      <a16:creationId xmlns:a16="http://schemas.microsoft.com/office/drawing/2014/main" id="{631AD39A-3A4E-EEE4-767C-C55259F6A974}"/>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eft-Right-Up Arrow 46">
                  <a:extLst>
                    <a:ext uri="{FF2B5EF4-FFF2-40B4-BE49-F238E27FC236}">
                      <a16:creationId xmlns:a16="http://schemas.microsoft.com/office/drawing/2014/main" id="{6FDD0EC2-931F-A078-8E69-D4935307396B}"/>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60B576A4-5F9F-4FC8-1489-C73B1A1D325E}"/>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A20CC38C-5ACD-7262-6E83-0B46FA5A85FA}"/>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FFBD1081-655C-51FC-6101-C87B1BE45C55}"/>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133">
                <a:extLst>
                  <a:ext uri="{FF2B5EF4-FFF2-40B4-BE49-F238E27FC236}">
                    <a16:creationId xmlns:a16="http://schemas.microsoft.com/office/drawing/2014/main" id="{F8667087-E426-31E6-B9D2-16F257D5CE15}"/>
                  </a:ext>
                </a:extLst>
              </p:cNvPr>
              <p:cNvGrpSpPr/>
              <p:nvPr/>
            </p:nvGrpSpPr>
            <p:grpSpPr>
              <a:xfrm>
                <a:off x="4970489" y="2283502"/>
                <a:ext cx="2396490" cy="954941"/>
                <a:chOff x="3276600" y="6130228"/>
                <a:chExt cx="2819400" cy="700290"/>
              </a:xfrm>
            </p:grpSpPr>
            <p:sp>
              <p:nvSpPr>
                <p:cNvPr id="55" name="Left-Right-Up Arrow 38">
                  <a:extLst>
                    <a:ext uri="{FF2B5EF4-FFF2-40B4-BE49-F238E27FC236}">
                      <a16:creationId xmlns:a16="http://schemas.microsoft.com/office/drawing/2014/main" id="{7653970C-B19E-21C1-3F43-ABF54008F787}"/>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eft-Right-Up Arrow 39">
                  <a:extLst>
                    <a:ext uri="{FF2B5EF4-FFF2-40B4-BE49-F238E27FC236}">
                      <a16:creationId xmlns:a16="http://schemas.microsoft.com/office/drawing/2014/main" id="{58938D26-511A-BB51-B20F-B06AF97B8405}"/>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Right-Up Arrow 40">
                  <a:extLst>
                    <a:ext uri="{FF2B5EF4-FFF2-40B4-BE49-F238E27FC236}">
                      <a16:creationId xmlns:a16="http://schemas.microsoft.com/office/drawing/2014/main" id="{265AC58D-E7B6-C04A-3A77-760D1C4BB0C4}"/>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0D12D8A8-C736-92B5-F53B-5ADE19C4C25E}"/>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C170947E-BDBA-0701-2B29-3540EE52D1AD}"/>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E32DB745-6788-EABA-9265-AFFAE7D5E817}"/>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85">
              <a:extLst>
                <a:ext uri="{FF2B5EF4-FFF2-40B4-BE49-F238E27FC236}">
                  <a16:creationId xmlns:a16="http://schemas.microsoft.com/office/drawing/2014/main" id="{AD4A3921-1D36-EE05-05BF-3BFC04012893}"/>
                </a:ext>
              </a:extLst>
            </p:cNvPr>
            <p:cNvGrpSpPr/>
            <p:nvPr/>
          </p:nvGrpSpPr>
          <p:grpSpPr>
            <a:xfrm>
              <a:off x="2251273" y="3980397"/>
              <a:ext cx="880296" cy="315121"/>
              <a:chOff x="4495800" y="2283502"/>
              <a:chExt cx="3429000" cy="1907498"/>
            </a:xfrm>
          </p:grpSpPr>
          <p:sp>
            <p:nvSpPr>
              <p:cNvPr id="37" name="Rounded Rectangle 20">
                <a:extLst>
                  <a:ext uri="{FF2B5EF4-FFF2-40B4-BE49-F238E27FC236}">
                    <a16:creationId xmlns:a16="http://schemas.microsoft.com/office/drawing/2014/main" id="{ED3D129E-DBEC-4498-8BDF-983613A55352}"/>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33">
                <a:extLst>
                  <a:ext uri="{FF2B5EF4-FFF2-40B4-BE49-F238E27FC236}">
                    <a16:creationId xmlns:a16="http://schemas.microsoft.com/office/drawing/2014/main" id="{73AC9F0B-6E30-1304-84E2-531E2952F689}"/>
                  </a:ext>
                </a:extLst>
              </p:cNvPr>
              <p:cNvGrpSpPr/>
              <p:nvPr/>
            </p:nvGrpSpPr>
            <p:grpSpPr>
              <a:xfrm rot="10800000">
                <a:off x="4952438" y="3202898"/>
                <a:ext cx="2396490" cy="954941"/>
                <a:chOff x="3276600" y="6130228"/>
                <a:chExt cx="2819400" cy="700290"/>
              </a:xfrm>
            </p:grpSpPr>
            <p:sp>
              <p:nvSpPr>
                <p:cNvPr id="46" name="Left-Right-Up Arrow 29">
                  <a:extLst>
                    <a:ext uri="{FF2B5EF4-FFF2-40B4-BE49-F238E27FC236}">
                      <a16:creationId xmlns:a16="http://schemas.microsoft.com/office/drawing/2014/main" id="{870557B1-DFAE-6008-C14C-E7C77B6BBF80}"/>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eft-Right-Up Arrow 30">
                  <a:extLst>
                    <a:ext uri="{FF2B5EF4-FFF2-40B4-BE49-F238E27FC236}">
                      <a16:creationId xmlns:a16="http://schemas.microsoft.com/office/drawing/2014/main" id="{270983C6-D21F-94A0-7D4A-B46E5664B26D}"/>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Up Arrow 31">
                  <a:extLst>
                    <a:ext uri="{FF2B5EF4-FFF2-40B4-BE49-F238E27FC236}">
                      <a16:creationId xmlns:a16="http://schemas.microsoft.com/office/drawing/2014/main" id="{6F2790CD-6C60-348A-F518-A24C8068F70E}"/>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BA226DEE-83EC-6B62-A580-32D26E25C11C}"/>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5289922F-BF63-D4D2-321F-C02CD4CB93CB}"/>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0DBA3664-A416-C03D-A36D-E3A280DEA893}"/>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33">
                <a:extLst>
                  <a:ext uri="{FF2B5EF4-FFF2-40B4-BE49-F238E27FC236}">
                    <a16:creationId xmlns:a16="http://schemas.microsoft.com/office/drawing/2014/main" id="{18665E1D-0C55-4E10-8C4F-37B712E6F87B}"/>
                  </a:ext>
                </a:extLst>
              </p:cNvPr>
              <p:cNvGrpSpPr/>
              <p:nvPr/>
            </p:nvGrpSpPr>
            <p:grpSpPr>
              <a:xfrm>
                <a:off x="4970489" y="2283502"/>
                <a:ext cx="2396490" cy="954941"/>
                <a:chOff x="3276600" y="6130228"/>
                <a:chExt cx="2819400" cy="700290"/>
              </a:xfrm>
            </p:grpSpPr>
            <p:sp>
              <p:nvSpPr>
                <p:cNvPr id="40" name="Left-Right-Up Arrow 23">
                  <a:extLst>
                    <a:ext uri="{FF2B5EF4-FFF2-40B4-BE49-F238E27FC236}">
                      <a16:creationId xmlns:a16="http://schemas.microsoft.com/office/drawing/2014/main" id="{335ADDEF-16C6-EF8D-7E2C-1366AC868338}"/>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Right-Up Arrow 24">
                  <a:extLst>
                    <a:ext uri="{FF2B5EF4-FFF2-40B4-BE49-F238E27FC236}">
                      <a16:creationId xmlns:a16="http://schemas.microsoft.com/office/drawing/2014/main" id="{AA9C8367-87F2-253D-4DFF-BE5B6C72579E}"/>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Right-Up Arrow 25">
                  <a:extLst>
                    <a:ext uri="{FF2B5EF4-FFF2-40B4-BE49-F238E27FC236}">
                      <a16:creationId xmlns:a16="http://schemas.microsoft.com/office/drawing/2014/main" id="{2A062659-917F-8074-E0D9-B4D8E60EB31A}"/>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D2A45D87-1DA6-9974-8E04-7066CB89B9DB}"/>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C0DA24A0-643D-80D9-F784-5C516A48F59E}"/>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B8685840-7DB6-80CC-E7EF-5E4CBC826431}"/>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Chord 22">
              <a:extLst>
                <a:ext uri="{FF2B5EF4-FFF2-40B4-BE49-F238E27FC236}">
                  <a16:creationId xmlns:a16="http://schemas.microsoft.com/office/drawing/2014/main" id="{712E2884-5973-DBA5-BCA4-1266CBABDAF2}"/>
                </a:ext>
              </a:extLst>
            </p:cNvPr>
            <p:cNvSpPr/>
            <p:nvPr/>
          </p:nvSpPr>
          <p:spPr>
            <a:xfrm rot="5638540">
              <a:off x="1888171" y="1010968"/>
              <a:ext cx="1586117" cy="1901623"/>
            </a:xfrm>
            <a:prstGeom prst="chord">
              <a:avLst>
                <a:gd name="adj1" fmla="val 7028511"/>
                <a:gd name="adj2" fmla="val 14086795"/>
              </a:avLst>
            </a:prstGeom>
            <a:solidFill>
              <a:srgbClr val="C449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865CE96-6D9F-8D1D-22A3-8DCAF666B552}"/>
                </a:ext>
              </a:extLst>
            </p:cNvPr>
            <p:cNvGrpSpPr/>
            <p:nvPr/>
          </p:nvGrpSpPr>
          <p:grpSpPr>
            <a:xfrm>
              <a:off x="2142565" y="2675964"/>
              <a:ext cx="1066800" cy="1187823"/>
              <a:chOff x="3827929" y="694764"/>
              <a:chExt cx="1066800" cy="1187823"/>
            </a:xfrm>
          </p:grpSpPr>
          <p:sp>
            <p:nvSpPr>
              <p:cNvPr id="25" name="Quad Arrow 175">
                <a:extLst>
                  <a:ext uri="{FF2B5EF4-FFF2-40B4-BE49-F238E27FC236}">
                    <a16:creationId xmlns:a16="http://schemas.microsoft.com/office/drawing/2014/main" id="{21652704-B088-FC6B-E73F-D152F2727663}"/>
                  </a:ext>
                </a:extLst>
              </p:cNvPr>
              <p:cNvSpPr/>
              <p:nvPr/>
            </p:nvSpPr>
            <p:spPr>
              <a:xfrm>
                <a:off x="3887965" y="1190256"/>
                <a:ext cx="942110" cy="692331"/>
              </a:xfrm>
              <a:prstGeom prst="quadArrow">
                <a:avLst>
                  <a:gd name="adj1" fmla="val 40147"/>
                  <a:gd name="adj2" fmla="val 22500"/>
                  <a:gd name="adj3" fmla="val 22500"/>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8DFCA28-38FC-68FE-16BB-8A9D057F45B9}"/>
                  </a:ext>
                </a:extLst>
              </p:cNvPr>
              <p:cNvSpPr/>
              <p:nvPr/>
            </p:nvSpPr>
            <p:spPr>
              <a:xfrm>
                <a:off x="4141963" y="1393882"/>
                <a:ext cx="420256" cy="71271"/>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54F175-A450-AE2B-1B44-6674CABF36BE}"/>
                  </a:ext>
                </a:extLst>
              </p:cNvPr>
              <p:cNvSpPr/>
              <p:nvPr/>
            </p:nvSpPr>
            <p:spPr>
              <a:xfrm flipV="1">
                <a:off x="4155818" y="1600903"/>
                <a:ext cx="420256" cy="47513"/>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DD555A67-47B2-AACC-6BF4-82666AC8DAA9}"/>
                  </a:ext>
                </a:extLst>
              </p:cNvPr>
              <p:cNvSpPr/>
              <p:nvPr/>
            </p:nvSpPr>
            <p:spPr>
              <a:xfrm>
                <a:off x="4211238" y="1444789"/>
                <a:ext cx="249382" cy="149327"/>
              </a:xfrm>
              <a:prstGeom prst="hexag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D5AF832-3798-CD68-14DC-78D4C9A1E23B}"/>
                  </a:ext>
                </a:extLst>
              </p:cNvPr>
              <p:cNvSpPr/>
              <p:nvPr/>
            </p:nvSpPr>
            <p:spPr>
              <a:xfrm>
                <a:off x="393876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D57F475-0762-108C-8770-220B82DF960D}"/>
                  </a:ext>
                </a:extLst>
              </p:cNvPr>
              <p:cNvSpPr/>
              <p:nvPr/>
            </p:nvSpPr>
            <p:spPr>
              <a:xfrm>
                <a:off x="457607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BCD93A4-FF08-2C57-9A38-D72A5446870B}"/>
                  </a:ext>
                </a:extLst>
              </p:cNvPr>
              <p:cNvSpPr/>
              <p:nvPr/>
            </p:nvSpPr>
            <p:spPr>
              <a:xfrm>
                <a:off x="3864875" y="1061293"/>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3E3BAD1-F981-CC9A-87BD-FC3FD84963D8}"/>
                  </a:ext>
                </a:extLst>
              </p:cNvPr>
              <p:cNvSpPr/>
              <p:nvPr/>
            </p:nvSpPr>
            <p:spPr>
              <a:xfrm>
                <a:off x="4640729" y="1047717"/>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35F51A6-FC34-ADDB-1BC4-CD2A57825D09}"/>
                  </a:ext>
                </a:extLst>
              </p:cNvPr>
              <p:cNvSpPr/>
              <p:nvPr/>
            </p:nvSpPr>
            <p:spPr>
              <a:xfrm>
                <a:off x="3837165" y="884816"/>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CA0ED4D-2316-FFF9-244B-3E88678B9B95}"/>
                  </a:ext>
                </a:extLst>
              </p:cNvPr>
              <p:cNvSpPr/>
              <p:nvPr/>
            </p:nvSpPr>
            <p:spPr>
              <a:xfrm>
                <a:off x="4659202" y="871241"/>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6AA9B95-FF11-E925-6296-44CF7AD658D6}"/>
                  </a:ext>
                </a:extLst>
              </p:cNvPr>
              <p:cNvSpPr/>
              <p:nvPr/>
            </p:nvSpPr>
            <p:spPr>
              <a:xfrm>
                <a:off x="3827929" y="708340"/>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F3711A-1479-6611-AF90-2771ED1C65D1}"/>
                  </a:ext>
                </a:extLst>
              </p:cNvPr>
              <p:cNvSpPr/>
              <p:nvPr/>
            </p:nvSpPr>
            <p:spPr>
              <a:xfrm>
                <a:off x="4640728" y="694764"/>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9669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a:extLst>
              <a:ext uri="{FF2B5EF4-FFF2-40B4-BE49-F238E27FC236}">
                <a16:creationId xmlns:a16="http://schemas.microsoft.com/office/drawing/2014/main" id="{3463BA73-52FC-490C-987A-5CA2FC0FF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668000" y="6425293"/>
            <a:ext cx="1524000" cy="369332"/>
          </a:xfrm>
          <a:prstGeom prst="rect">
            <a:avLst/>
          </a:prstGeom>
          <a:noFill/>
        </p:spPr>
        <p:txBody>
          <a:bodyPr wrap="square" rtlCol="0">
            <a:spAutoFit/>
          </a:bodyPr>
          <a:lstStyle/>
          <a:p>
            <a:r>
              <a:rPr lang="en-US" dirty="0">
                <a:solidFill>
                  <a:schemeClr val="bg2"/>
                </a:solidFill>
              </a:rPr>
              <a:t>Who’s Who</a:t>
            </a:r>
          </a:p>
        </p:txBody>
      </p:sp>
      <p:sp>
        <p:nvSpPr>
          <p:cNvPr id="7" name="TextBox 6"/>
          <p:cNvSpPr txBox="1"/>
          <p:nvPr/>
        </p:nvSpPr>
        <p:spPr>
          <a:xfrm>
            <a:off x="1676400" y="1"/>
            <a:ext cx="8839200" cy="830997"/>
          </a:xfrm>
          <a:prstGeom prst="rect">
            <a:avLst/>
          </a:prstGeom>
          <a:noFill/>
        </p:spPr>
        <p:txBody>
          <a:bodyPr wrap="square" rtlCol="0">
            <a:spAutoFit/>
          </a:bodyPr>
          <a:lstStyle/>
          <a:p>
            <a:pPr algn="ctr"/>
            <a:r>
              <a:rPr lang="en-US" sz="4800" i="1" dirty="0">
                <a:solidFill>
                  <a:srgbClr val="FFDC6D"/>
                </a:solidFill>
                <a:latin typeface="Bookman Old Style" pitchFamily="18" charset="0"/>
              </a:rPr>
              <a:t>Nephi</a:t>
            </a:r>
          </a:p>
        </p:txBody>
      </p:sp>
      <p:sp>
        <p:nvSpPr>
          <p:cNvPr id="8" name="TextBox 7"/>
          <p:cNvSpPr txBox="1"/>
          <p:nvPr/>
        </p:nvSpPr>
        <p:spPr>
          <a:xfrm>
            <a:off x="144855" y="671465"/>
            <a:ext cx="9662248" cy="6247864"/>
          </a:xfrm>
          <a:prstGeom prst="rect">
            <a:avLst/>
          </a:prstGeom>
          <a:noFill/>
        </p:spPr>
        <p:txBody>
          <a:bodyPr wrap="square" rtlCol="0">
            <a:spAutoFit/>
          </a:bodyPr>
          <a:lstStyle/>
          <a:p>
            <a:r>
              <a:rPr lang="en-US" sz="1600" dirty="0">
                <a:solidFill>
                  <a:schemeClr val="bg2"/>
                </a:solidFill>
              </a:rPr>
              <a:t>He was the eldest son of Nephi and grandson of Helaman</a:t>
            </a:r>
          </a:p>
          <a:p>
            <a:endParaRPr lang="en-US" sz="1600" dirty="0">
              <a:solidFill>
                <a:schemeClr val="bg2"/>
              </a:solidFill>
            </a:endParaRPr>
          </a:p>
          <a:p>
            <a:r>
              <a:rPr lang="en-US" sz="1600" dirty="0">
                <a:solidFill>
                  <a:schemeClr val="bg2"/>
                </a:solidFill>
              </a:rPr>
              <a:t>He succeeded his father and carried the sacred records about 1 AD</a:t>
            </a:r>
          </a:p>
          <a:p>
            <a:endParaRPr lang="en-US" sz="1600" dirty="0">
              <a:solidFill>
                <a:schemeClr val="bg2"/>
              </a:solidFill>
            </a:endParaRPr>
          </a:p>
          <a:p>
            <a:r>
              <a:rPr lang="en-US" sz="1600" dirty="0">
                <a:solidFill>
                  <a:schemeClr val="bg2"/>
                </a:solidFill>
              </a:rPr>
              <a:t>He bridged the transition to a new dispensation, one defined by the fulfillment of the Mosaic Law through the visit and ministration of the resurrected Lord and Savior bringing a new covenant of salvation and exaltation</a:t>
            </a:r>
          </a:p>
          <a:p>
            <a:endParaRPr lang="en-US" sz="1600" dirty="0">
              <a:solidFill>
                <a:schemeClr val="bg2"/>
              </a:solidFill>
            </a:endParaRPr>
          </a:p>
          <a:p>
            <a:r>
              <a:rPr lang="en-US" sz="1600" dirty="0">
                <a:solidFill>
                  <a:schemeClr val="bg2"/>
                </a:solidFill>
              </a:rPr>
              <a:t>His descendants included: Alma the Elder, Alma the younger, Helaman, the leader of 2,000 warriors, Helaman, the chief judge and Nephi, son of Helaman</a:t>
            </a:r>
          </a:p>
          <a:p>
            <a:endParaRPr lang="en-US" sz="1600" dirty="0">
              <a:solidFill>
                <a:schemeClr val="bg2"/>
              </a:solidFill>
            </a:endParaRPr>
          </a:p>
          <a:p>
            <a:r>
              <a:rPr lang="en-US" sz="1600" dirty="0">
                <a:solidFill>
                  <a:schemeClr val="bg2"/>
                </a:solidFill>
              </a:rPr>
              <a:t>He was chosen by Jesus Christ to become one of the first of the Twelve disciples and baptized the other Twelve disciples</a:t>
            </a:r>
          </a:p>
          <a:p>
            <a:endParaRPr lang="en-US" sz="1600" dirty="0">
              <a:solidFill>
                <a:schemeClr val="bg2"/>
              </a:solidFill>
            </a:endParaRPr>
          </a:p>
          <a:p>
            <a:r>
              <a:rPr lang="en-US" sz="1600" dirty="0">
                <a:solidFill>
                  <a:schemeClr val="bg2"/>
                </a:solidFill>
              </a:rPr>
              <a:t>He heard ‘the voice of the Lord’ on the eve of His birth and was visited daily by angels</a:t>
            </a:r>
          </a:p>
          <a:p>
            <a:endParaRPr lang="en-US" sz="1600" dirty="0">
              <a:solidFill>
                <a:schemeClr val="bg2"/>
              </a:solidFill>
            </a:endParaRPr>
          </a:p>
          <a:p>
            <a:r>
              <a:rPr lang="en-US" sz="1600" dirty="0">
                <a:solidFill>
                  <a:schemeClr val="bg2"/>
                </a:solidFill>
              </a:rPr>
              <a:t>He raised his brother Timothy from the dead (3 Nephi 7:19; 19:4)</a:t>
            </a:r>
          </a:p>
          <a:p>
            <a:endParaRPr lang="en-US" sz="1600" dirty="0">
              <a:solidFill>
                <a:schemeClr val="bg2"/>
              </a:solidFill>
            </a:endParaRPr>
          </a:p>
          <a:p>
            <a:r>
              <a:rPr lang="en-US" sz="1600" dirty="0">
                <a:solidFill>
                  <a:schemeClr val="bg2"/>
                </a:solidFill>
              </a:rPr>
              <a:t>He preformed miracles in the name of Jesus and ministered to the chosen as chief disciple by the resurrected Lord</a:t>
            </a:r>
          </a:p>
          <a:p>
            <a:endParaRPr lang="en-US" sz="1600" dirty="0">
              <a:solidFill>
                <a:schemeClr val="bg2"/>
              </a:solidFill>
            </a:endParaRPr>
          </a:p>
          <a:p>
            <a:r>
              <a:rPr lang="en-US" sz="1600" dirty="0">
                <a:solidFill>
                  <a:schemeClr val="bg2"/>
                </a:solidFill>
              </a:rPr>
              <a:t>His role was one of many to prepare the way for the coming of the Lord</a:t>
            </a:r>
          </a:p>
          <a:p>
            <a:endParaRPr lang="en-US" sz="1600" dirty="0">
              <a:solidFill>
                <a:schemeClr val="bg2"/>
              </a:solidFill>
            </a:endParaRPr>
          </a:p>
          <a:p>
            <a:r>
              <a:rPr lang="en-US" sz="1600" dirty="0">
                <a:solidFill>
                  <a:schemeClr val="bg2"/>
                </a:solidFill>
              </a:rPr>
              <a:t>Having lived in a peaceful land after Jesus’ visit, he died “with the passing of the first generation from Christ” (4 Nephi 1:18) in about AD 60</a:t>
            </a:r>
          </a:p>
          <a:p>
            <a:endParaRPr lang="en-US" sz="1600" dirty="0">
              <a:solidFill>
                <a:schemeClr val="bg2"/>
              </a:solidFill>
            </a:endParaRPr>
          </a:p>
          <a:p>
            <a:r>
              <a:rPr lang="en-US" sz="1600" dirty="0">
                <a:solidFill>
                  <a:schemeClr val="bg2"/>
                </a:solidFill>
              </a:rPr>
              <a:t>He passed the sacred records over to his son, Nephi </a:t>
            </a:r>
          </a:p>
        </p:txBody>
      </p:sp>
      <p:grpSp>
        <p:nvGrpSpPr>
          <p:cNvPr id="2" name="Group 1">
            <a:extLst>
              <a:ext uri="{FF2B5EF4-FFF2-40B4-BE49-F238E27FC236}">
                <a16:creationId xmlns:a16="http://schemas.microsoft.com/office/drawing/2014/main" id="{20553C38-CD40-0BB2-3DE0-4E972AE28B8C}"/>
              </a:ext>
            </a:extLst>
          </p:cNvPr>
          <p:cNvGrpSpPr/>
          <p:nvPr/>
        </p:nvGrpSpPr>
        <p:grpSpPr>
          <a:xfrm>
            <a:off x="9751155" y="1351577"/>
            <a:ext cx="2033634" cy="4519944"/>
            <a:chOff x="2936683" y="2819400"/>
            <a:chExt cx="1559117" cy="3465286"/>
          </a:xfrm>
        </p:grpSpPr>
        <p:sp>
          <p:nvSpPr>
            <p:cNvPr id="4" name="Oval 3">
              <a:extLst>
                <a:ext uri="{FF2B5EF4-FFF2-40B4-BE49-F238E27FC236}">
                  <a16:creationId xmlns:a16="http://schemas.microsoft.com/office/drawing/2014/main" id="{CAC9E0DC-2E5E-5EA0-57F6-11DFA5910000}"/>
                </a:ext>
              </a:extLst>
            </p:cNvPr>
            <p:cNvSpPr/>
            <p:nvPr/>
          </p:nvSpPr>
          <p:spPr>
            <a:xfrm rot="2920230">
              <a:off x="3748324" y="5929731"/>
              <a:ext cx="373486" cy="33642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3ED46B3-5352-4A69-822E-C91885F32533}"/>
                </a:ext>
              </a:extLst>
            </p:cNvPr>
            <p:cNvSpPr/>
            <p:nvPr/>
          </p:nvSpPr>
          <p:spPr>
            <a:xfrm rot="18292595">
              <a:off x="3328974" y="5893983"/>
              <a:ext cx="373486" cy="3689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BBC4F3A-FA89-30DD-537C-639628173BC1}"/>
                </a:ext>
              </a:extLst>
            </p:cNvPr>
            <p:cNvGrpSpPr/>
            <p:nvPr/>
          </p:nvGrpSpPr>
          <p:grpSpPr>
            <a:xfrm>
              <a:off x="2936683" y="2819400"/>
              <a:ext cx="1559117" cy="3278543"/>
              <a:chOff x="2936683" y="2819400"/>
              <a:chExt cx="1559117" cy="3278543"/>
            </a:xfrm>
          </p:grpSpPr>
          <p:sp>
            <p:nvSpPr>
              <p:cNvPr id="9" name="Wave 3">
                <a:extLst>
                  <a:ext uri="{FF2B5EF4-FFF2-40B4-BE49-F238E27FC236}">
                    <a16:creationId xmlns:a16="http://schemas.microsoft.com/office/drawing/2014/main" id="{0A79FB0E-2E8D-CC54-F846-B09CD586ED6C}"/>
                  </a:ext>
                </a:extLst>
              </p:cNvPr>
              <p:cNvSpPr/>
              <p:nvPr/>
            </p:nvSpPr>
            <p:spPr>
              <a:xfrm rot="15359234">
                <a:off x="3779231" y="5456561"/>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ave 3">
                <a:extLst>
                  <a:ext uri="{FF2B5EF4-FFF2-40B4-BE49-F238E27FC236}">
                    <a16:creationId xmlns:a16="http://schemas.microsoft.com/office/drawing/2014/main" id="{4978C730-13DF-0B95-3D42-CA19E8414F5F}"/>
                  </a:ext>
                </a:extLst>
              </p:cNvPr>
              <p:cNvSpPr/>
              <p:nvPr/>
            </p:nvSpPr>
            <p:spPr>
              <a:xfrm rot="14012100">
                <a:off x="3891290" y="5398289"/>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54B98656-6510-7AA7-8AA2-99861CB79485}"/>
                  </a:ext>
                </a:extLst>
              </p:cNvPr>
              <p:cNvSpPr/>
              <p:nvPr/>
            </p:nvSpPr>
            <p:spPr>
              <a:xfrm>
                <a:off x="3191139" y="4975406"/>
                <a:ext cx="1048138" cy="1122537"/>
              </a:xfrm>
              <a:prstGeom prst="trapezoid">
                <a:avLst>
                  <a:gd name="adj" fmla="val 1905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0550FC-55A5-FAF1-C4C1-F93F0A7E3381}"/>
                  </a:ext>
                </a:extLst>
              </p:cNvPr>
              <p:cNvSpPr/>
              <p:nvPr/>
            </p:nvSpPr>
            <p:spPr>
              <a:xfrm rot="18523543">
                <a:off x="2806642" y="4739302"/>
                <a:ext cx="537815" cy="2777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AB2BCA-22C7-5FA0-BD2D-6EE13B3706D3}"/>
                  </a:ext>
                </a:extLst>
              </p:cNvPr>
              <p:cNvSpPr/>
              <p:nvPr/>
            </p:nvSpPr>
            <p:spPr>
              <a:xfrm rot="3077253">
                <a:off x="4040898" y="4685314"/>
                <a:ext cx="489532" cy="2894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DDD9D7C4-5CE6-0EDB-1C8D-E8EC100599C5}"/>
                  </a:ext>
                </a:extLst>
              </p:cNvPr>
              <p:cNvSpPr/>
              <p:nvPr/>
            </p:nvSpPr>
            <p:spPr>
              <a:xfrm rot="1472522" flipH="1">
                <a:off x="3045581" y="3829667"/>
                <a:ext cx="480177" cy="117870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C81DB455-A7B4-801D-9501-6F04E2574D71}"/>
                  </a:ext>
                </a:extLst>
              </p:cNvPr>
              <p:cNvSpPr/>
              <p:nvPr/>
            </p:nvSpPr>
            <p:spPr>
              <a:xfrm rot="20452991">
                <a:off x="3840728" y="3741627"/>
                <a:ext cx="452904" cy="114690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05044AE1-4EF6-7B41-0FE6-852242034082}"/>
                  </a:ext>
                </a:extLst>
              </p:cNvPr>
              <p:cNvSpPr/>
              <p:nvPr/>
            </p:nvSpPr>
            <p:spPr>
              <a:xfrm rot="10800000">
                <a:off x="3240740" y="3886200"/>
                <a:ext cx="938426" cy="1261686"/>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EC40B581-EACB-C116-19F0-266F2E19144C}"/>
                  </a:ext>
                </a:extLst>
              </p:cNvPr>
              <p:cNvSpPr/>
              <p:nvPr/>
            </p:nvSpPr>
            <p:spPr>
              <a:xfrm>
                <a:off x="2971800" y="28956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EE9D1F-E38B-66B4-49DF-9E197D68BBD7}"/>
                  </a:ext>
                </a:extLst>
              </p:cNvPr>
              <p:cNvSpPr/>
              <p:nvPr/>
            </p:nvSpPr>
            <p:spPr>
              <a:xfrm>
                <a:off x="3498980" y="3820549"/>
                <a:ext cx="443753"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5A3308-8E96-5841-89D2-2B1ED919629A}"/>
                  </a:ext>
                </a:extLst>
              </p:cNvPr>
              <p:cNvSpPr/>
              <p:nvPr/>
            </p:nvSpPr>
            <p:spPr>
              <a:xfrm>
                <a:off x="3276600" y="29718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4838E16-9D4F-7A18-5A4B-77DE05782579}"/>
                  </a:ext>
                </a:extLst>
              </p:cNvPr>
              <p:cNvGrpSpPr/>
              <p:nvPr/>
            </p:nvGrpSpPr>
            <p:grpSpPr>
              <a:xfrm>
                <a:off x="3276601" y="5029197"/>
                <a:ext cx="838200" cy="286871"/>
                <a:chOff x="2514602" y="2285998"/>
                <a:chExt cx="3733800" cy="923367"/>
              </a:xfrm>
            </p:grpSpPr>
            <p:sp>
              <p:nvSpPr>
                <p:cNvPr id="58" name="Rounded Rectangle 374">
                  <a:extLst>
                    <a:ext uri="{FF2B5EF4-FFF2-40B4-BE49-F238E27FC236}">
                      <a16:creationId xmlns:a16="http://schemas.microsoft.com/office/drawing/2014/main" id="{955FDB26-B68D-CEC0-12D1-EB57CF1236C9}"/>
                    </a:ext>
                  </a:extLst>
                </p:cNvPr>
                <p:cNvSpPr/>
                <p:nvPr/>
              </p:nvSpPr>
              <p:spPr>
                <a:xfrm>
                  <a:off x="2514602" y="2285998"/>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84A1079F-8964-396E-8BC4-A252FF472AB9}"/>
                    </a:ext>
                  </a:extLst>
                </p:cNvPr>
                <p:cNvGrpSpPr/>
                <p:nvPr/>
              </p:nvGrpSpPr>
              <p:grpSpPr>
                <a:xfrm>
                  <a:off x="2590800" y="2286000"/>
                  <a:ext cx="3639672" cy="923365"/>
                  <a:chOff x="-40342" y="-8965"/>
                  <a:chExt cx="3639672" cy="923365"/>
                </a:xfrm>
              </p:grpSpPr>
              <p:grpSp>
                <p:nvGrpSpPr>
                  <p:cNvPr id="60" name="Group 59">
                    <a:extLst>
                      <a:ext uri="{FF2B5EF4-FFF2-40B4-BE49-F238E27FC236}">
                        <a16:creationId xmlns:a16="http://schemas.microsoft.com/office/drawing/2014/main" id="{1959C0C8-D5B3-4B0F-1F1C-8478787D1CE7}"/>
                      </a:ext>
                    </a:extLst>
                  </p:cNvPr>
                  <p:cNvGrpSpPr/>
                  <p:nvPr/>
                </p:nvGrpSpPr>
                <p:grpSpPr>
                  <a:xfrm>
                    <a:off x="1752600" y="0"/>
                    <a:ext cx="914400" cy="914400"/>
                    <a:chOff x="1752600" y="0"/>
                    <a:chExt cx="914400" cy="914400"/>
                  </a:xfrm>
                </p:grpSpPr>
                <p:sp>
                  <p:nvSpPr>
                    <p:cNvPr id="144" name="Quad Arrow Callout 358">
                      <a:extLst>
                        <a:ext uri="{FF2B5EF4-FFF2-40B4-BE49-F238E27FC236}">
                          <a16:creationId xmlns:a16="http://schemas.microsoft.com/office/drawing/2014/main" id="{5DE6E71E-E3DD-C6B4-92EC-660EACF97AE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Quad Arrow Callout 359">
                      <a:extLst>
                        <a:ext uri="{FF2B5EF4-FFF2-40B4-BE49-F238E27FC236}">
                          <a16:creationId xmlns:a16="http://schemas.microsoft.com/office/drawing/2014/main" id="{C9D6050D-506A-9689-09C8-D39B35754361}"/>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58F25DC-CB38-5178-CF53-81F715E28593}"/>
                      </a:ext>
                    </a:extLst>
                  </p:cNvPr>
                  <p:cNvGrpSpPr/>
                  <p:nvPr/>
                </p:nvGrpSpPr>
                <p:grpSpPr>
                  <a:xfrm>
                    <a:off x="2684930" y="0"/>
                    <a:ext cx="914400" cy="914400"/>
                    <a:chOff x="1752600" y="0"/>
                    <a:chExt cx="914400" cy="914400"/>
                  </a:xfrm>
                </p:grpSpPr>
                <p:sp>
                  <p:nvSpPr>
                    <p:cNvPr id="71" name="Quad Arrow Callout 362">
                      <a:extLst>
                        <a:ext uri="{FF2B5EF4-FFF2-40B4-BE49-F238E27FC236}">
                          <a16:creationId xmlns:a16="http://schemas.microsoft.com/office/drawing/2014/main" id="{96E67E05-9409-7D4D-053C-6636450E772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Callout 363">
                      <a:extLst>
                        <a:ext uri="{FF2B5EF4-FFF2-40B4-BE49-F238E27FC236}">
                          <a16:creationId xmlns:a16="http://schemas.microsoft.com/office/drawing/2014/main" id="{CB87A5AC-3D8F-7558-1ECB-007B8BC6C08A}"/>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C9318FEA-EC52-39BB-E058-DDE09D69BA38}"/>
                      </a:ext>
                    </a:extLst>
                  </p:cNvPr>
                  <p:cNvGrpSpPr/>
                  <p:nvPr/>
                </p:nvGrpSpPr>
                <p:grpSpPr>
                  <a:xfrm>
                    <a:off x="847165" y="-8965"/>
                    <a:ext cx="914400" cy="914400"/>
                    <a:chOff x="1752600" y="0"/>
                    <a:chExt cx="914400" cy="914400"/>
                  </a:xfrm>
                </p:grpSpPr>
                <p:sp>
                  <p:nvSpPr>
                    <p:cNvPr id="69" name="Quad Arrow Callout 365">
                      <a:extLst>
                        <a:ext uri="{FF2B5EF4-FFF2-40B4-BE49-F238E27FC236}">
                          <a16:creationId xmlns:a16="http://schemas.microsoft.com/office/drawing/2014/main" id="{FA029640-E3B5-8305-A3A9-78D41086C98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Callout 366">
                      <a:extLst>
                        <a:ext uri="{FF2B5EF4-FFF2-40B4-BE49-F238E27FC236}">
                          <a16:creationId xmlns:a16="http://schemas.microsoft.com/office/drawing/2014/main" id="{1DFDF720-0D29-D623-8B24-4568E3A0C50A}"/>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C3DE54EC-4FA1-E438-3DF6-E3E959174520}"/>
                      </a:ext>
                    </a:extLst>
                  </p:cNvPr>
                  <p:cNvGrpSpPr/>
                  <p:nvPr/>
                </p:nvGrpSpPr>
                <p:grpSpPr>
                  <a:xfrm>
                    <a:off x="-40342" y="-8965"/>
                    <a:ext cx="914400" cy="914400"/>
                    <a:chOff x="1752600" y="0"/>
                    <a:chExt cx="914400" cy="914400"/>
                  </a:xfrm>
                </p:grpSpPr>
                <p:sp>
                  <p:nvSpPr>
                    <p:cNvPr id="67" name="Quad Arrow Callout 368">
                      <a:extLst>
                        <a:ext uri="{FF2B5EF4-FFF2-40B4-BE49-F238E27FC236}">
                          <a16:creationId xmlns:a16="http://schemas.microsoft.com/office/drawing/2014/main" id="{12FE93E0-A7A1-04BC-051F-E778D584372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Callout 369">
                      <a:extLst>
                        <a:ext uri="{FF2B5EF4-FFF2-40B4-BE49-F238E27FC236}">
                          <a16:creationId xmlns:a16="http://schemas.microsoft.com/office/drawing/2014/main" id="{AEC45E6C-8BEB-668E-581E-5E26CA2C08D5}"/>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Plaque 63">
                    <a:extLst>
                      <a:ext uri="{FF2B5EF4-FFF2-40B4-BE49-F238E27FC236}">
                        <a16:creationId xmlns:a16="http://schemas.microsoft.com/office/drawing/2014/main" id="{108E1034-3099-9E30-A22D-0F63B50285B8}"/>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laque 64">
                    <a:extLst>
                      <a:ext uri="{FF2B5EF4-FFF2-40B4-BE49-F238E27FC236}">
                        <a16:creationId xmlns:a16="http://schemas.microsoft.com/office/drawing/2014/main" id="{9CA8F367-6440-10D6-587F-C08E40B33600}"/>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laque 65">
                    <a:extLst>
                      <a:ext uri="{FF2B5EF4-FFF2-40B4-BE49-F238E27FC236}">
                        <a16:creationId xmlns:a16="http://schemas.microsoft.com/office/drawing/2014/main" id="{22EC91D1-123E-C423-0563-B2312427AB7C}"/>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142D16D4-90E4-8B1E-1C2A-29ADF594F3A5}"/>
                  </a:ext>
                </a:extLst>
              </p:cNvPr>
              <p:cNvGrpSpPr/>
              <p:nvPr/>
            </p:nvGrpSpPr>
            <p:grpSpPr>
              <a:xfrm>
                <a:off x="3124200" y="3124200"/>
                <a:ext cx="1295400" cy="286871"/>
                <a:chOff x="2514600" y="2286000"/>
                <a:chExt cx="3733800" cy="923365"/>
              </a:xfrm>
            </p:grpSpPr>
            <p:sp>
              <p:nvSpPr>
                <p:cNvPr id="41" name="Rounded Rectangle 380">
                  <a:extLst>
                    <a:ext uri="{FF2B5EF4-FFF2-40B4-BE49-F238E27FC236}">
                      <a16:creationId xmlns:a16="http://schemas.microsoft.com/office/drawing/2014/main" id="{CA9BF158-B7AC-9A46-814E-5D5C04E84A15}"/>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373">
                  <a:extLst>
                    <a:ext uri="{FF2B5EF4-FFF2-40B4-BE49-F238E27FC236}">
                      <a16:creationId xmlns:a16="http://schemas.microsoft.com/office/drawing/2014/main" id="{F7FD87CC-5855-A1E6-4F83-11322C312028}"/>
                    </a:ext>
                  </a:extLst>
                </p:cNvPr>
                <p:cNvGrpSpPr/>
                <p:nvPr/>
              </p:nvGrpSpPr>
              <p:grpSpPr>
                <a:xfrm>
                  <a:off x="2590800" y="2286000"/>
                  <a:ext cx="3639672" cy="923365"/>
                  <a:chOff x="-40342" y="-8965"/>
                  <a:chExt cx="3639672" cy="923365"/>
                </a:xfrm>
              </p:grpSpPr>
              <p:grpSp>
                <p:nvGrpSpPr>
                  <p:cNvPr id="43" name="Group 360">
                    <a:extLst>
                      <a:ext uri="{FF2B5EF4-FFF2-40B4-BE49-F238E27FC236}">
                        <a16:creationId xmlns:a16="http://schemas.microsoft.com/office/drawing/2014/main" id="{BF1D9B9D-C49B-7518-1596-ADD11936A4CC}"/>
                      </a:ext>
                    </a:extLst>
                  </p:cNvPr>
                  <p:cNvGrpSpPr/>
                  <p:nvPr/>
                </p:nvGrpSpPr>
                <p:grpSpPr>
                  <a:xfrm>
                    <a:off x="1752600" y="0"/>
                    <a:ext cx="914400" cy="914400"/>
                    <a:chOff x="1752600" y="0"/>
                    <a:chExt cx="914400" cy="914400"/>
                  </a:xfrm>
                </p:grpSpPr>
                <p:sp>
                  <p:nvSpPr>
                    <p:cNvPr id="56" name="Quad Arrow Callout 395">
                      <a:extLst>
                        <a:ext uri="{FF2B5EF4-FFF2-40B4-BE49-F238E27FC236}">
                          <a16:creationId xmlns:a16="http://schemas.microsoft.com/office/drawing/2014/main" id="{0D62BC4B-B63F-A01C-CFD8-5A8686A6AF15}"/>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Callout 396">
                      <a:extLst>
                        <a:ext uri="{FF2B5EF4-FFF2-40B4-BE49-F238E27FC236}">
                          <a16:creationId xmlns:a16="http://schemas.microsoft.com/office/drawing/2014/main" id="{D91C4240-695C-8E01-4118-B3C2EF542D4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361">
                    <a:extLst>
                      <a:ext uri="{FF2B5EF4-FFF2-40B4-BE49-F238E27FC236}">
                        <a16:creationId xmlns:a16="http://schemas.microsoft.com/office/drawing/2014/main" id="{B82066B4-FD76-E8D1-D01F-B92C1C7192D6}"/>
                      </a:ext>
                    </a:extLst>
                  </p:cNvPr>
                  <p:cNvGrpSpPr/>
                  <p:nvPr/>
                </p:nvGrpSpPr>
                <p:grpSpPr>
                  <a:xfrm>
                    <a:off x="2684930" y="0"/>
                    <a:ext cx="914400" cy="914400"/>
                    <a:chOff x="1752600" y="0"/>
                    <a:chExt cx="914400" cy="914400"/>
                  </a:xfrm>
                </p:grpSpPr>
                <p:sp>
                  <p:nvSpPr>
                    <p:cNvPr id="54" name="Quad Arrow Callout 393">
                      <a:extLst>
                        <a:ext uri="{FF2B5EF4-FFF2-40B4-BE49-F238E27FC236}">
                          <a16:creationId xmlns:a16="http://schemas.microsoft.com/office/drawing/2014/main" id="{11B4E752-9240-C925-0E0D-87319505723F}"/>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Callout 394">
                      <a:extLst>
                        <a:ext uri="{FF2B5EF4-FFF2-40B4-BE49-F238E27FC236}">
                          <a16:creationId xmlns:a16="http://schemas.microsoft.com/office/drawing/2014/main" id="{C9B75413-CD45-FD63-EA48-89CBD949814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364">
                    <a:extLst>
                      <a:ext uri="{FF2B5EF4-FFF2-40B4-BE49-F238E27FC236}">
                        <a16:creationId xmlns:a16="http://schemas.microsoft.com/office/drawing/2014/main" id="{DF53B7FD-02ED-17D2-56F3-17E123CC724C}"/>
                      </a:ext>
                    </a:extLst>
                  </p:cNvPr>
                  <p:cNvGrpSpPr/>
                  <p:nvPr/>
                </p:nvGrpSpPr>
                <p:grpSpPr>
                  <a:xfrm>
                    <a:off x="847165" y="-8965"/>
                    <a:ext cx="914400" cy="914400"/>
                    <a:chOff x="1752600" y="0"/>
                    <a:chExt cx="914400" cy="914400"/>
                  </a:xfrm>
                </p:grpSpPr>
                <p:sp>
                  <p:nvSpPr>
                    <p:cNvPr id="52" name="Quad Arrow Callout 391">
                      <a:extLst>
                        <a:ext uri="{FF2B5EF4-FFF2-40B4-BE49-F238E27FC236}">
                          <a16:creationId xmlns:a16="http://schemas.microsoft.com/office/drawing/2014/main" id="{45D3D230-7838-6250-A085-629CE0802DC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Callout 392">
                      <a:extLst>
                        <a:ext uri="{FF2B5EF4-FFF2-40B4-BE49-F238E27FC236}">
                          <a16:creationId xmlns:a16="http://schemas.microsoft.com/office/drawing/2014/main" id="{38B26B9B-EBB1-8073-3C9F-397140AB39AD}"/>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367">
                    <a:extLst>
                      <a:ext uri="{FF2B5EF4-FFF2-40B4-BE49-F238E27FC236}">
                        <a16:creationId xmlns:a16="http://schemas.microsoft.com/office/drawing/2014/main" id="{52087959-ABAA-E3C7-1909-5FD63BAAB576}"/>
                      </a:ext>
                    </a:extLst>
                  </p:cNvPr>
                  <p:cNvGrpSpPr/>
                  <p:nvPr/>
                </p:nvGrpSpPr>
                <p:grpSpPr>
                  <a:xfrm>
                    <a:off x="-40342" y="-8965"/>
                    <a:ext cx="914400" cy="914400"/>
                    <a:chOff x="1752600" y="0"/>
                    <a:chExt cx="914400" cy="914400"/>
                  </a:xfrm>
                </p:grpSpPr>
                <p:sp>
                  <p:nvSpPr>
                    <p:cNvPr id="50" name="Quad Arrow Callout 389">
                      <a:extLst>
                        <a:ext uri="{FF2B5EF4-FFF2-40B4-BE49-F238E27FC236}">
                          <a16:creationId xmlns:a16="http://schemas.microsoft.com/office/drawing/2014/main" id="{61B9E9E0-6F19-A373-E09C-492440763C9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Callout 390">
                      <a:extLst>
                        <a:ext uri="{FF2B5EF4-FFF2-40B4-BE49-F238E27FC236}">
                          <a16:creationId xmlns:a16="http://schemas.microsoft.com/office/drawing/2014/main" id="{A1A2FC97-1B59-DFEA-EEA5-C2751A1A3806}"/>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Plaque 46">
                    <a:extLst>
                      <a:ext uri="{FF2B5EF4-FFF2-40B4-BE49-F238E27FC236}">
                        <a16:creationId xmlns:a16="http://schemas.microsoft.com/office/drawing/2014/main" id="{A18E44F6-7F3D-1E75-377B-179249BA15C5}"/>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aque 47">
                    <a:extLst>
                      <a:ext uri="{FF2B5EF4-FFF2-40B4-BE49-F238E27FC236}">
                        <a16:creationId xmlns:a16="http://schemas.microsoft.com/office/drawing/2014/main" id="{8D293C78-F3F7-C994-7E13-A2EFE1D77946}"/>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laque 48">
                    <a:extLst>
                      <a:ext uri="{FF2B5EF4-FFF2-40B4-BE49-F238E27FC236}">
                        <a16:creationId xmlns:a16="http://schemas.microsoft.com/office/drawing/2014/main" id="{6C2C6C42-366D-3F59-C87C-0755F1670098}"/>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Cloud 21">
                <a:extLst>
                  <a:ext uri="{FF2B5EF4-FFF2-40B4-BE49-F238E27FC236}">
                    <a16:creationId xmlns:a16="http://schemas.microsoft.com/office/drawing/2014/main" id="{9A873B82-5BD7-AC70-ECA8-427B4A220677}"/>
                  </a:ext>
                </a:extLst>
              </p:cNvPr>
              <p:cNvSpPr/>
              <p:nvPr/>
            </p:nvSpPr>
            <p:spPr>
              <a:xfrm>
                <a:off x="3276600" y="28194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B04D60-A70A-CDC5-BF56-D85DD2A32E5D}"/>
                  </a:ext>
                </a:extLst>
              </p:cNvPr>
              <p:cNvGrpSpPr/>
              <p:nvPr/>
            </p:nvGrpSpPr>
            <p:grpSpPr>
              <a:xfrm rot="261594">
                <a:off x="3352800" y="4114800"/>
                <a:ext cx="713740" cy="838200"/>
                <a:chOff x="5580529" y="121024"/>
                <a:chExt cx="1259541" cy="1479176"/>
              </a:xfrm>
            </p:grpSpPr>
            <p:grpSp>
              <p:nvGrpSpPr>
                <p:cNvPr id="26" name="Group 25">
                  <a:extLst>
                    <a:ext uri="{FF2B5EF4-FFF2-40B4-BE49-F238E27FC236}">
                      <a16:creationId xmlns:a16="http://schemas.microsoft.com/office/drawing/2014/main" id="{4E3A2A5A-5885-16B3-BD00-60BF2C9D937D}"/>
                    </a:ext>
                  </a:extLst>
                </p:cNvPr>
                <p:cNvGrpSpPr/>
                <p:nvPr/>
              </p:nvGrpSpPr>
              <p:grpSpPr>
                <a:xfrm>
                  <a:off x="5791200" y="685800"/>
                  <a:ext cx="914400" cy="914400"/>
                  <a:chOff x="1752600" y="0"/>
                  <a:chExt cx="914400" cy="914400"/>
                </a:xfrm>
              </p:grpSpPr>
              <p:sp>
                <p:nvSpPr>
                  <p:cNvPr id="39" name="Quad Arrow Callout 399">
                    <a:extLst>
                      <a:ext uri="{FF2B5EF4-FFF2-40B4-BE49-F238E27FC236}">
                        <a16:creationId xmlns:a16="http://schemas.microsoft.com/office/drawing/2014/main" id="{055C3938-782D-F1C7-305A-C1234F93FAC7}"/>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Callout 400">
                    <a:extLst>
                      <a:ext uri="{FF2B5EF4-FFF2-40B4-BE49-F238E27FC236}">
                        <a16:creationId xmlns:a16="http://schemas.microsoft.com/office/drawing/2014/main" id="{1FD96DE5-8A8E-798C-5FBB-7A930EBB093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63585A3-87E1-6D47-E0C9-51F1BEA0CAFF}"/>
                    </a:ext>
                  </a:extLst>
                </p:cNvPr>
                <p:cNvGrpSpPr/>
                <p:nvPr/>
              </p:nvGrpSpPr>
              <p:grpSpPr>
                <a:xfrm rot="20561979">
                  <a:off x="5809130" y="515470"/>
                  <a:ext cx="340659" cy="515471"/>
                  <a:chOff x="1752600" y="0"/>
                  <a:chExt cx="914400" cy="914400"/>
                </a:xfrm>
              </p:grpSpPr>
              <p:sp>
                <p:nvSpPr>
                  <p:cNvPr id="37" name="Quad Arrow Callout 402">
                    <a:extLst>
                      <a:ext uri="{FF2B5EF4-FFF2-40B4-BE49-F238E27FC236}">
                        <a16:creationId xmlns:a16="http://schemas.microsoft.com/office/drawing/2014/main" id="{2E8F364E-6B7B-A71D-66BE-BE341A39785C}"/>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Callout 403">
                    <a:extLst>
                      <a:ext uri="{FF2B5EF4-FFF2-40B4-BE49-F238E27FC236}">
                        <a16:creationId xmlns:a16="http://schemas.microsoft.com/office/drawing/2014/main" id="{07D78BB5-519B-E68C-07AE-9DA0613A2303}"/>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B852D2C-7B70-A082-AAAB-5946655E7C5D}"/>
                    </a:ext>
                  </a:extLst>
                </p:cNvPr>
                <p:cNvGrpSpPr/>
                <p:nvPr/>
              </p:nvGrpSpPr>
              <p:grpSpPr>
                <a:xfrm rot="836118">
                  <a:off x="6347011" y="515471"/>
                  <a:ext cx="340659" cy="515471"/>
                  <a:chOff x="1752600" y="0"/>
                  <a:chExt cx="914400" cy="914400"/>
                </a:xfrm>
              </p:grpSpPr>
              <p:sp>
                <p:nvSpPr>
                  <p:cNvPr id="35" name="Quad Arrow Callout 408">
                    <a:extLst>
                      <a:ext uri="{FF2B5EF4-FFF2-40B4-BE49-F238E27FC236}">
                        <a16:creationId xmlns:a16="http://schemas.microsoft.com/office/drawing/2014/main" id="{76F3F178-46C6-77E0-8FA9-955843D289F5}"/>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409">
                    <a:extLst>
                      <a:ext uri="{FF2B5EF4-FFF2-40B4-BE49-F238E27FC236}">
                        <a16:creationId xmlns:a16="http://schemas.microsoft.com/office/drawing/2014/main" id="{FB75EF9F-780C-D048-619B-716DA422BE1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BA9676D-F87D-E413-15E2-1AEB642B224A}"/>
                    </a:ext>
                  </a:extLst>
                </p:cNvPr>
                <p:cNvGrpSpPr/>
                <p:nvPr/>
              </p:nvGrpSpPr>
              <p:grpSpPr>
                <a:xfrm rot="836118">
                  <a:off x="6499411" y="121024"/>
                  <a:ext cx="340659" cy="515471"/>
                  <a:chOff x="1752600" y="0"/>
                  <a:chExt cx="914400" cy="914400"/>
                </a:xfrm>
              </p:grpSpPr>
              <p:sp>
                <p:nvSpPr>
                  <p:cNvPr id="33" name="Quad Arrow Callout 411">
                    <a:extLst>
                      <a:ext uri="{FF2B5EF4-FFF2-40B4-BE49-F238E27FC236}">
                        <a16:creationId xmlns:a16="http://schemas.microsoft.com/office/drawing/2014/main" id="{F50007DB-C0A7-358D-7B7D-377E0943A63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412">
                    <a:extLst>
                      <a:ext uri="{FF2B5EF4-FFF2-40B4-BE49-F238E27FC236}">
                        <a16:creationId xmlns:a16="http://schemas.microsoft.com/office/drawing/2014/main" id="{86204E38-FFCE-19D4-FB4D-7157119022A0}"/>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07F6298-DCC3-D3F4-C8B7-7F5E4CEF921D}"/>
                    </a:ext>
                  </a:extLst>
                </p:cNvPr>
                <p:cNvGrpSpPr/>
                <p:nvPr/>
              </p:nvGrpSpPr>
              <p:grpSpPr>
                <a:xfrm rot="19923498">
                  <a:off x="5580529" y="188260"/>
                  <a:ext cx="340659" cy="515471"/>
                  <a:chOff x="1752600" y="0"/>
                  <a:chExt cx="914400" cy="914400"/>
                </a:xfrm>
              </p:grpSpPr>
              <p:sp>
                <p:nvSpPr>
                  <p:cNvPr id="31" name="Quad Arrow Callout 414">
                    <a:extLst>
                      <a:ext uri="{FF2B5EF4-FFF2-40B4-BE49-F238E27FC236}">
                        <a16:creationId xmlns:a16="http://schemas.microsoft.com/office/drawing/2014/main" id="{AF3FC106-60DE-1567-71F3-0C47CBF9F04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415">
                    <a:extLst>
                      <a:ext uri="{FF2B5EF4-FFF2-40B4-BE49-F238E27FC236}">
                        <a16:creationId xmlns:a16="http://schemas.microsoft.com/office/drawing/2014/main" id="{373A73D8-F4B5-947A-FC1B-048E5E63E05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Cloud 23">
                <a:extLst>
                  <a:ext uri="{FF2B5EF4-FFF2-40B4-BE49-F238E27FC236}">
                    <a16:creationId xmlns:a16="http://schemas.microsoft.com/office/drawing/2014/main" id="{2D41E621-C7EC-DC21-1BB8-7A828C6F2A61}"/>
                  </a:ext>
                </a:extLst>
              </p:cNvPr>
              <p:cNvSpPr/>
              <p:nvPr/>
            </p:nvSpPr>
            <p:spPr>
              <a:xfrm>
                <a:off x="3505201" y="38100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E02C6F3-7FF2-1D26-F6F9-C789C34381F4}"/>
                  </a:ext>
                </a:extLst>
              </p:cNvPr>
              <p:cNvSpPr/>
              <p:nvPr/>
            </p:nvSpPr>
            <p:spPr>
              <a:xfrm rot="5111999">
                <a:off x="3706726" y="3844140"/>
                <a:ext cx="86364" cy="2151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239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6E0DBBA-BEE3-4B22-B502-201798297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C000"/>
                </a:solidFill>
                <a:latin typeface="Bookman Old Style" pitchFamily="18" charset="0"/>
              </a:rPr>
              <a:t>Prophecies Began to be Fulfilled</a:t>
            </a:r>
          </a:p>
        </p:txBody>
      </p:sp>
      <p:sp>
        <p:nvSpPr>
          <p:cNvPr id="95" name="TextBox 94"/>
          <p:cNvSpPr txBox="1"/>
          <p:nvPr/>
        </p:nvSpPr>
        <p:spPr>
          <a:xfrm>
            <a:off x="75445" y="6488668"/>
            <a:ext cx="3505200" cy="369332"/>
          </a:xfrm>
          <a:prstGeom prst="rect">
            <a:avLst/>
          </a:prstGeom>
          <a:noFill/>
        </p:spPr>
        <p:txBody>
          <a:bodyPr wrap="square" rtlCol="0">
            <a:spAutoFit/>
          </a:bodyPr>
          <a:lstStyle/>
          <a:p>
            <a:r>
              <a:rPr lang="en-US" dirty="0">
                <a:solidFill>
                  <a:schemeClr val="bg2"/>
                </a:solidFill>
              </a:rPr>
              <a:t>3 Nephi 1:4-9</a:t>
            </a:r>
          </a:p>
        </p:txBody>
      </p:sp>
      <p:sp>
        <p:nvSpPr>
          <p:cNvPr id="15" name="TextBox 14"/>
          <p:cNvSpPr txBox="1"/>
          <p:nvPr/>
        </p:nvSpPr>
        <p:spPr>
          <a:xfrm>
            <a:off x="4260410" y="685801"/>
            <a:ext cx="3505200" cy="1200329"/>
          </a:xfrm>
          <a:prstGeom prst="rect">
            <a:avLst/>
          </a:prstGeom>
          <a:noFill/>
        </p:spPr>
        <p:txBody>
          <a:bodyPr wrap="square" rtlCol="0">
            <a:spAutoFit/>
          </a:bodyPr>
          <a:lstStyle/>
          <a:p>
            <a:pPr algn="ctr"/>
            <a:r>
              <a:rPr lang="en-US" dirty="0">
                <a:solidFill>
                  <a:schemeClr val="bg2"/>
                </a:solidFill>
              </a:rPr>
              <a:t>Some did not believe Samuel’s words because the time had past and his word’s had not been fulfilled </a:t>
            </a:r>
          </a:p>
        </p:txBody>
      </p:sp>
      <p:grpSp>
        <p:nvGrpSpPr>
          <p:cNvPr id="171" name="Group 170"/>
          <p:cNvGrpSpPr/>
          <p:nvPr/>
        </p:nvGrpSpPr>
        <p:grpSpPr>
          <a:xfrm>
            <a:off x="2345597" y="1143001"/>
            <a:ext cx="1921603" cy="3453491"/>
            <a:chOff x="821596" y="1143000"/>
            <a:chExt cx="1921603" cy="3453491"/>
          </a:xfrm>
        </p:grpSpPr>
        <p:grpSp>
          <p:nvGrpSpPr>
            <p:cNvPr id="164" name="Group 163"/>
            <p:cNvGrpSpPr/>
            <p:nvPr/>
          </p:nvGrpSpPr>
          <p:grpSpPr>
            <a:xfrm>
              <a:off x="821596" y="1143000"/>
              <a:ext cx="1921603" cy="3453491"/>
              <a:chOff x="3565874" y="3032474"/>
              <a:chExt cx="2133600" cy="3834491"/>
            </a:xfrm>
          </p:grpSpPr>
          <p:sp>
            <p:nvSpPr>
              <p:cNvPr id="165" name="Rounded Rectangle 164"/>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990600" y="1524000"/>
              <a:ext cx="1676400" cy="1200329"/>
            </a:xfrm>
            <a:prstGeom prst="rect">
              <a:avLst/>
            </a:prstGeom>
            <a:noFill/>
          </p:spPr>
          <p:txBody>
            <a:bodyPr wrap="square" rtlCol="0">
              <a:spAutoFit/>
            </a:bodyPr>
            <a:lstStyle/>
            <a:p>
              <a:pPr algn="ctr"/>
              <a:r>
                <a:rPr lang="en-US" sz="2400" dirty="0">
                  <a:solidFill>
                    <a:srgbClr val="FF0000"/>
                  </a:solidFill>
                </a:rPr>
                <a:t>92</a:t>
              </a:r>
              <a:r>
                <a:rPr lang="en-US" sz="2400" baseline="30000" dirty="0">
                  <a:solidFill>
                    <a:srgbClr val="FF0000"/>
                  </a:solidFill>
                </a:rPr>
                <a:t>nd</a:t>
              </a:r>
              <a:r>
                <a:rPr lang="en-US" sz="2400" dirty="0">
                  <a:solidFill>
                    <a:srgbClr val="FF0000"/>
                  </a:solidFill>
                </a:rPr>
                <a:t> Year of the Reign of the Judges</a:t>
              </a:r>
            </a:p>
          </p:txBody>
        </p:sp>
      </p:grpSp>
      <p:grpSp>
        <p:nvGrpSpPr>
          <p:cNvPr id="170" name="Group 169"/>
          <p:cNvGrpSpPr/>
          <p:nvPr/>
        </p:nvGrpSpPr>
        <p:grpSpPr>
          <a:xfrm>
            <a:off x="8229601" y="1143000"/>
            <a:ext cx="1766047" cy="3200400"/>
            <a:chOff x="6705600" y="1143000"/>
            <a:chExt cx="1766047" cy="3200400"/>
          </a:xfrm>
        </p:grpSpPr>
        <p:grpSp>
          <p:nvGrpSpPr>
            <p:cNvPr id="167" name="Group 166"/>
            <p:cNvGrpSpPr/>
            <p:nvPr/>
          </p:nvGrpSpPr>
          <p:grpSpPr>
            <a:xfrm>
              <a:off x="6705600" y="1143000"/>
              <a:ext cx="1752600" cy="3200400"/>
              <a:chOff x="3565874" y="3032474"/>
              <a:chExt cx="2133600" cy="3834491"/>
            </a:xfrm>
          </p:grpSpPr>
          <p:sp>
            <p:nvSpPr>
              <p:cNvPr id="168" name="Rounded Rectangle 167"/>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TextBox 160"/>
            <p:cNvSpPr txBox="1"/>
            <p:nvPr/>
          </p:nvSpPr>
          <p:spPr>
            <a:xfrm>
              <a:off x="6719047" y="1447800"/>
              <a:ext cx="1752600" cy="1477328"/>
            </a:xfrm>
            <a:prstGeom prst="rect">
              <a:avLst/>
            </a:prstGeom>
            <a:noFill/>
          </p:spPr>
          <p:txBody>
            <a:bodyPr wrap="square" rtlCol="0">
              <a:spAutoFit/>
            </a:bodyPr>
            <a:lstStyle/>
            <a:p>
              <a:pPr algn="ctr"/>
              <a:r>
                <a:rPr lang="en-US" dirty="0">
                  <a:solidFill>
                    <a:srgbClr val="FF0000"/>
                  </a:solidFill>
                </a:rPr>
                <a:t>What challenges did the Nephites who believed Samuel have to face?</a:t>
              </a:r>
            </a:p>
          </p:txBody>
        </p:sp>
      </p:grpSp>
      <p:sp>
        <p:nvSpPr>
          <p:cNvPr id="14" name="TextBox 13"/>
          <p:cNvSpPr txBox="1"/>
          <p:nvPr/>
        </p:nvSpPr>
        <p:spPr>
          <a:xfrm>
            <a:off x="5223095" y="4057233"/>
            <a:ext cx="6673158" cy="2800767"/>
          </a:xfrm>
          <a:prstGeom prst="rect">
            <a:avLst/>
          </a:prstGeom>
          <a:noFill/>
        </p:spPr>
        <p:txBody>
          <a:bodyPr wrap="square" rtlCol="0">
            <a:spAutoFit/>
          </a:bodyPr>
          <a:lstStyle/>
          <a:p>
            <a:pPr fontAlgn="base"/>
            <a:r>
              <a:rPr lang="en-US" sz="1600" dirty="0">
                <a:solidFill>
                  <a:schemeClr val="bg2"/>
                </a:solidFill>
              </a:rPr>
              <a:t>“As we go about living from day to day, it is almost inevitable that our faith will be challenged. We may at times find ourselves surrounded by others and yet standing in the minority or even standing alone concerning what is acceptable and what is not. Do we have the moral courage to stand firm for our beliefs, even if by so doing we must stand alone?...</a:t>
            </a:r>
          </a:p>
          <a:p>
            <a:pPr fontAlgn="base"/>
            <a:r>
              <a:rPr lang="en-US" sz="1600" dirty="0">
                <a:solidFill>
                  <a:schemeClr val="bg2"/>
                </a:solidFill>
              </a:rPr>
              <a:t>Increasingly, some celebrities and others who—for one reason or another—are in the public eye have a tendency to ridicule religion in general and, at times, the Church in particular. If our testimonies are not firmly enough rooted, such criticisms can cause us to doubt our own beliefs or to waver in our resolves.”      --Pres. Thomas S. Monson</a:t>
            </a:r>
          </a:p>
          <a:p>
            <a:pPr fontAlgn="base"/>
            <a:endParaRPr lang="en-US" sz="1600" dirty="0">
              <a:solidFill>
                <a:schemeClr val="bg2"/>
              </a:solidFill>
            </a:endParaRPr>
          </a:p>
        </p:txBody>
      </p:sp>
      <p:pic>
        <p:nvPicPr>
          <p:cNvPr id="5" name="Picture 4">
            <a:extLst>
              <a:ext uri="{FF2B5EF4-FFF2-40B4-BE49-F238E27FC236}">
                <a16:creationId xmlns:a16="http://schemas.microsoft.com/office/drawing/2014/main" id="{86633ADF-D828-4ED2-841B-47E7D2CED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982" y="3782415"/>
            <a:ext cx="3418767" cy="2262931"/>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A4149785-F7C1-286C-AEF4-D025AA110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984" y="139670"/>
            <a:ext cx="734036" cy="911217"/>
          </a:xfrm>
          <a:prstGeom prst="rect">
            <a:avLst/>
          </a:prstGeom>
        </p:spPr>
      </p:pic>
    </p:spTree>
    <p:extLst>
      <p:ext uri="{BB962C8B-B14F-4D97-AF65-F5344CB8AC3E}">
        <p14:creationId xmlns:p14="http://schemas.microsoft.com/office/powerpoint/2010/main" val="25130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1000"/>
                                        <p:tgtEl>
                                          <p:spTgt spid="170"/>
                                        </p:tgtEl>
                                      </p:cBhvr>
                                    </p:animEffect>
                                    <p:anim calcmode="lin" valueType="num">
                                      <p:cBhvr>
                                        <p:cTn id="17" dur="1000" fill="hold"/>
                                        <p:tgtEl>
                                          <p:spTgt spid="170"/>
                                        </p:tgtEl>
                                        <p:attrNameLst>
                                          <p:attrName>ppt_x</p:attrName>
                                        </p:attrNameLst>
                                      </p:cBhvr>
                                      <p:tavLst>
                                        <p:tav tm="0">
                                          <p:val>
                                            <p:strVal val="#ppt_x"/>
                                          </p:val>
                                        </p:tav>
                                        <p:tav tm="100000">
                                          <p:val>
                                            <p:strVal val="#ppt_x"/>
                                          </p:val>
                                        </p:tav>
                                      </p:tavLst>
                                    </p:anim>
                                    <p:anim calcmode="lin" valueType="num">
                                      <p:cBhvr>
                                        <p:cTn id="18" dur="1000" fill="hold"/>
                                        <p:tgtEl>
                                          <p:spTgt spid="17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AFE59-3166-4A85-88A7-E1B4E871E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F4866F0-C2D2-0738-B2AA-33F1950951A1}"/>
              </a:ext>
            </a:extLst>
          </p:cNvPr>
          <p:cNvSpPr txBox="1"/>
          <p:nvPr/>
        </p:nvSpPr>
        <p:spPr>
          <a:xfrm>
            <a:off x="5382734" y="1228397"/>
            <a:ext cx="6398140" cy="4093428"/>
          </a:xfrm>
          <a:prstGeom prst="rect">
            <a:avLst/>
          </a:prstGeom>
          <a:noFill/>
        </p:spPr>
        <p:txBody>
          <a:bodyPr wrap="square">
            <a:spAutoFit/>
          </a:bodyPr>
          <a:lstStyle/>
          <a:p>
            <a:r>
              <a:rPr lang="en-US" sz="2000" b="0" i="0" dirty="0">
                <a:solidFill>
                  <a:schemeClr val="bg1"/>
                </a:solidFill>
                <a:effectLst/>
              </a:rPr>
              <a:t>Faithfulness is not foolishness or fanaticism. </a:t>
            </a:r>
          </a:p>
          <a:p>
            <a:endParaRPr lang="en-US" sz="2000" dirty="0">
              <a:solidFill>
                <a:schemeClr val="bg1"/>
              </a:solidFill>
            </a:endParaRPr>
          </a:p>
          <a:p>
            <a:r>
              <a:rPr lang="en-US" sz="2000" b="0" i="0" dirty="0">
                <a:solidFill>
                  <a:schemeClr val="bg1"/>
                </a:solidFill>
                <a:effectLst/>
              </a:rPr>
              <a:t>Rather, it is trusting and placing our confidence in Jesus Christ as our Savior, on His name, and in His promises.</a:t>
            </a:r>
          </a:p>
          <a:p>
            <a:endParaRPr lang="en-US" sz="2000" dirty="0">
              <a:solidFill>
                <a:schemeClr val="bg1"/>
              </a:solidFill>
            </a:endParaRPr>
          </a:p>
          <a:p>
            <a:r>
              <a:rPr lang="en-US" sz="2000" b="0" i="0" dirty="0">
                <a:solidFill>
                  <a:schemeClr val="bg1"/>
                </a:solidFill>
                <a:effectLst/>
              </a:rPr>
              <a:t>As we “press forward with a steadfastness in Christ, having a perfect brightness of hope, and a love of God and of all men” we are blessed with an eternal perspective and vision that stretches far beyond our limited mortal capacity. </a:t>
            </a:r>
          </a:p>
          <a:p>
            <a:endParaRPr lang="en-US" sz="2000" dirty="0">
              <a:solidFill>
                <a:schemeClr val="bg1"/>
              </a:solidFill>
            </a:endParaRPr>
          </a:p>
          <a:p>
            <a:r>
              <a:rPr lang="en-US" sz="2000" b="0" i="0" dirty="0">
                <a:solidFill>
                  <a:schemeClr val="bg1"/>
                </a:solidFill>
                <a:effectLst/>
              </a:rPr>
              <a:t>We will be enabled to “gather together, and stand in holy places” and “be not moved, until the day of the Lord come.” </a:t>
            </a:r>
          </a:p>
          <a:p>
            <a:r>
              <a:rPr lang="en-US" sz="2000" b="0" i="0" dirty="0">
                <a:solidFill>
                  <a:schemeClr val="bg1"/>
                </a:solidFill>
                <a:effectLst/>
              </a:rPr>
              <a:t>David A. Bednar</a:t>
            </a:r>
            <a:endParaRPr lang="en-US" sz="2000" dirty="0">
              <a:solidFill>
                <a:schemeClr val="bg1"/>
              </a:solidFill>
            </a:endParaRPr>
          </a:p>
        </p:txBody>
      </p:sp>
      <p:sp>
        <p:nvSpPr>
          <p:cNvPr id="7" name="TextBox 6">
            <a:extLst>
              <a:ext uri="{FF2B5EF4-FFF2-40B4-BE49-F238E27FC236}">
                <a16:creationId xmlns:a16="http://schemas.microsoft.com/office/drawing/2014/main" id="{AB8E3896-404B-4749-36C0-5134DEB298D7}"/>
              </a:ext>
            </a:extLst>
          </p:cNvPr>
          <p:cNvSpPr txBox="1"/>
          <p:nvPr/>
        </p:nvSpPr>
        <p:spPr>
          <a:xfrm>
            <a:off x="146198" y="6317143"/>
            <a:ext cx="6097772" cy="369332"/>
          </a:xfrm>
          <a:prstGeom prst="rect">
            <a:avLst/>
          </a:prstGeom>
          <a:noFill/>
        </p:spPr>
        <p:txBody>
          <a:bodyPr wrap="square">
            <a:spAutoFit/>
          </a:bodyPr>
          <a:lstStyle/>
          <a:p>
            <a:r>
              <a:rPr lang="en-US" sz="1800" b="0" i="0" u="none" strike="noStrike" dirty="0">
                <a:solidFill>
                  <a:schemeClr val="bg1"/>
                </a:solidFill>
                <a:effectLst/>
              </a:rPr>
              <a:t>2 Nephi 31:20, Doctrine and Covenants 101:22, 87:8</a:t>
            </a:r>
            <a:endParaRPr lang="en-US" dirty="0"/>
          </a:p>
        </p:txBody>
      </p:sp>
      <p:pic>
        <p:nvPicPr>
          <p:cNvPr id="9" name="Picture 8" descr="A person in a suit and tie&#10;&#10;Description automatically generated">
            <a:extLst>
              <a:ext uri="{FF2B5EF4-FFF2-40B4-BE49-F238E27FC236}">
                <a16:creationId xmlns:a16="http://schemas.microsoft.com/office/drawing/2014/main" id="{69F4F58B-BB82-AB42-0699-080D41C2C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914" y="1531088"/>
            <a:ext cx="2699694" cy="3394665"/>
          </a:xfrm>
          <a:prstGeom prst="rect">
            <a:avLst/>
          </a:prstGeom>
        </p:spPr>
      </p:pic>
      <p:sp>
        <p:nvSpPr>
          <p:cNvPr id="11" name="TextBox 10">
            <a:extLst>
              <a:ext uri="{FF2B5EF4-FFF2-40B4-BE49-F238E27FC236}">
                <a16:creationId xmlns:a16="http://schemas.microsoft.com/office/drawing/2014/main" id="{3E829864-37D9-8525-C6D8-2ADA33BCBB41}"/>
              </a:ext>
            </a:extLst>
          </p:cNvPr>
          <p:cNvSpPr txBox="1"/>
          <p:nvPr/>
        </p:nvSpPr>
        <p:spPr>
          <a:xfrm>
            <a:off x="582133" y="233079"/>
            <a:ext cx="8200360" cy="584775"/>
          </a:xfrm>
          <a:prstGeom prst="rect">
            <a:avLst/>
          </a:prstGeom>
          <a:noFill/>
        </p:spPr>
        <p:txBody>
          <a:bodyPr wrap="square">
            <a:spAutoFit/>
          </a:bodyPr>
          <a:lstStyle/>
          <a:p>
            <a:r>
              <a:rPr lang="en-US" sz="3200" b="0" i="0" dirty="0">
                <a:solidFill>
                  <a:schemeClr val="accent4">
                    <a:lumMod val="60000"/>
                    <a:lumOff val="40000"/>
                  </a:schemeClr>
                </a:solidFill>
                <a:effectLst/>
                <a:latin typeface="Bookman Old Style" panose="02050604050505020204" pitchFamily="18" charset="0"/>
              </a:rPr>
              <a:t>Living in Times of Uncertainty</a:t>
            </a:r>
            <a:endParaRPr lang="en-US" sz="3200" dirty="0">
              <a:solidFill>
                <a:schemeClr val="accent4">
                  <a:lumMod val="60000"/>
                  <a:lumOff val="40000"/>
                </a:schemeClr>
              </a:solidFill>
              <a:latin typeface="Bookman Old Style" panose="02050604050505020204" pitchFamily="18" charset="0"/>
            </a:endParaRPr>
          </a:p>
        </p:txBody>
      </p:sp>
    </p:spTree>
    <p:extLst>
      <p:ext uri="{BB962C8B-B14F-4D97-AF65-F5344CB8AC3E}">
        <p14:creationId xmlns:p14="http://schemas.microsoft.com/office/powerpoint/2010/main" val="325517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788EA2E-EC34-4F30-AF05-FE1D44B40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i="1" dirty="0">
                <a:solidFill>
                  <a:srgbClr val="FFC000"/>
                </a:solidFill>
                <a:latin typeface="Bookman Old Style" pitchFamily="18" charset="0"/>
              </a:rPr>
              <a:t>A Painful Witness</a:t>
            </a:r>
          </a:p>
        </p:txBody>
      </p:sp>
      <p:sp>
        <p:nvSpPr>
          <p:cNvPr id="95" name="TextBox 94"/>
          <p:cNvSpPr txBox="1"/>
          <p:nvPr/>
        </p:nvSpPr>
        <p:spPr>
          <a:xfrm>
            <a:off x="111660" y="6488668"/>
            <a:ext cx="3505200" cy="369332"/>
          </a:xfrm>
          <a:prstGeom prst="rect">
            <a:avLst/>
          </a:prstGeom>
          <a:noFill/>
        </p:spPr>
        <p:txBody>
          <a:bodyPr wrap="square" rtlCol="0">
            <a:spAutoFit/>
          </a:bodyPr>
          <a:lstStyle/>
          <a:p>
            <a:r>
              <a:rPr lang="en-US" dirty="0">
                <a:solidFill>
                  <a:schemeClr val="bg2"/>
                </a:solidFill>
              </a:rPr>
              <a:t>3 Nephi 1:11-12</a:t>
            </a:r>
          </a:p>
        </p:txBody>
      </p:sp>
      <p:sp>
        <p:nvSpPr>
          <p:cNvPr id="14" name="TextBox 13"/>
          <p:cNvSpPr txBox="1"/>
          <p:nvPr/>
        </p:nvSpPr>
        <p:spPr>
          <a:xfrm>
            <a:off x="563526" y="1105278"/>
            <a:ext cx="5772391" cy="1631216"/>
          </a:xfrm>
          <a:prstGeom prst="rect">
            <a:avLst/>
          </a:prstGeom>
          <a:noFill/>
        </p:spPr>
        <p:txBody>
          <a:bodyPr wrap="square" rtlCol="0">
            <a:spAutoFit/>
          </a:bodyPr>
          <a:lstStyle/>
          <a:p>
            <a:pPr fontAlgn="base"/>
            <a:r>
              <a:rPr lang="en-US" sz="2000" i="1" dirty="0">
                <a:solidFill>
                  <a:schemeClr val="bg2"/>
                </a:solidFill>
              </a:rPr>
              <a:t>“And it came to pass that he went out and bowed himself down upon the earth, and cried mightily to his God in behalf of his people, yea, those who were about to be destroyed because of their faith in the tradition of their fathers.”</a:t>
            </a:r>
          </a:p>
        </p:txBody>
      </p:sp>
      <p:grpSp>
        <p:nvGrpSpPr>
          <p:cNvPr id="28" name="Group 27"/>
          <p:cNvGrpSpPr/>
          <p:nvPr/>
        </p:nvGrpSpPr>
        <p:grpSpPr>
          <a:xfrm>
            <a:off x="1707332" y="3048001"/>
            <a:ext cx="2133600" cy="3377291"/>
            <a:chOff x="183332" y="3048000"/>
            <a:chExt cx="2133600" cy="3377291"/>
          </a:xfrm>
        </p:grpSpPr>
        <p:grpSp>
          <p:nvGrpSpPr>
            <p:cNvPr id="20" name="Group 19"/>
            <p:cNvGrpSpPr/>
            <p:nvPr/>
          </p:nvGrpSpPr>
          <p:grpSpPr>
            <a:xfrm>
              <a:off x="304800" y="3048000"/>
              <a:ext cx="1879203" cy="3377291"/>
              <a:chOff x="3565874" y="3032474"/>
              <a:chExt cx="2133600" cy="3834491"/>
            </a:xfrm>
          </p:grpSpPr>
          <p:sp>
            <p:nvSpPr>
              <p:cNvPr id="21" name="Rounded Rectangle 20"/>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83332" y="3429000"/>
              <a:ext cx="2133600" cy="1323439"/>
            </a:xfrm>
            <a:prstGeom prst="rect">
              <a:avLst/>
            </a:prstGeom>
            <a:noFill/>
          </p:spPr>
          <p:txBody>
            <a:bodyPr wrap="square" rtlCol="0">
              <a:spAutoFit/>
            </a:bodyPr>
            <a:lstStyle/>
            <a:p>
              <a:pPr algn="ctr"/>
              <a:r>
                <a:rPr lang="en-US" sz="2000" dirty="0">
                  <a:solidFill>
                    <a:srgbClr val="FF0000"/>
                  </a:solidFill>
                </a:rPr>
                <a:t>What was Nephi’s response to those who ridiculed the believers?</a:t>
              </a:r>
            </a:p>
          </p:txBody>
        </p:sp>
      </p:grpSp>
      <p:grpSp>
        <p:nvGrpSpPr>
          <p:cNvPr id="27" name="Group 26"/>
          <p:cNvGrpSpPr/>
          <p:nvPr/>
        </p:nvGrpSpPr>
        <p:grpSpPr>
          <a:xfrm>
            <a:off x="8305800" y="3429001"/>
            <a:ext cx="1836804" cy="3301091"/>
            <a:chOff x="4343400" y="3429000"/>
            <a:chExt cx="1836804" cy="3301091"/>
          </a:xfrm>
        </p:grpSpPr>
        <p:grpSp>
          <p:nvGrpSpPr>
            <p:cNvPr id="23" name="Group 22"/>
            <p:cNvGrpSpPr/>
            <p:nvPr/>
          </p:nvGrpSpPr>
          <p:grpSpPr>
            <a:xfrm>
              <a:off x="4343400" y="3429000"/>
              <a:ext cx="1836804" cy="3301091"/>
              <a:chOff x="3565874" y="3032474"/>
              <a:chExt cx="2133600" cy="3834491"/>
            </a:xfrm>
          </p:grpSpPr>
          <p:sp>
            <p:nvSpPr>
              <p:cNvPr id="24" name="Rounded Rectangle 23"/>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TextBox 160"/>
            <p:cNvSpPr txBox="1"/>
            <p:nvPr/>
          </p:nvSpPr>
          <p:spPr>
            <a:xfrm>
              <a:off x="4419600" y="3733800"/>
              <a:ext cx="1752600" cy="1477328"/>
            </a:xfrm>
            <a:prstGeom prst="rect">
              <a:avLst/>
            </a:prstGeom>
            <a:noFill/>
          </p:spPr>
          <p:txBody>
            <a:bodyPr wrap="square" rtlCol="0">
              <a:spAutoFit/>
            </a:bodyPr>
            <a:lstStyle/>
            <a:p>
              <a:pPr algn="ctr"/>
              <a:r>
                <a:rPr lang="en-US" dirty="0">
                  <a:solidFill>
                    <a:srgbClr val="FF0000"/>
                  </a:solidFill>
                </a:rPr>
                <a:t>What should we do when we see someone being ridiculed for their belief?</a:t>
              </a:r>
            </a:p>
          </p:txBody>
        </p:sp>
      </p:grpSp>
      <p:pic>
        <p:nvPicPr>
          <p:cNvPr id="5" name="Picture 4">
            <a:extLst>
              <a:ext uri="{FF2B5EF4-FFF2-40B4-BE49-F238E27FC236}">
                <a16:creationId xmlns:a16="http://schemas.microsoft.com/office/drawing/2014/main" id="{9DD4FBBF-6825-4123-A41A-C9C88CF0C868}"/>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42144" r="54220" b="3520"/>
          <a:stretch/>
        </p:blipFill>
        <p:spPr>
          <a:xfrm>
            <a:off x="5160474" y="3186820"/>
            <a:ext cx="2100405" cy="3177766"/>
          </a:xfrm>
          <a:prstGeom prst="rect">
            <a:avLst/>
          </a:prstGeom>
        </p:spPr>
      </p:pic>
      <p:grpSp>
        <p:nvGrpSpPr>
          <p:cNvPr id="18" name="Group 17"/>
          <p:cNvGrpSpPr/>
          <p:nvPr/>
        </p:nvGrpSpPr>
        <p:grpSpPr>
          <a:xfrm>
            <a:off x="6477000" y="1905000"/>
            <a:ext cx="2286000" cy="1418617"/>
            <a:chOff x="6248400" y="2971800"/>
            <a:chExt cx="2286000" cy="1418617"/>
          </a:xfrm>
        </p:grpSpPr>
        <p:sp>
          <p:nvSpPr>
            <p:cNvPr id="17" name="Cloud Callout 16"/>
            <p:cNvSpPr/>
            <p:nvPr/>
          </p:nvSpPr>
          <p:spPr>
            <a:xfrm>
              <a:off x="6248400" y="3048000"/>
              <a:ext cx="2286000" cy="1295400"/>
            </a:xfrm>
            <a:prstGeom prst="cloudCallo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DSC_0274.JPG"/>
            <p:cNvPicPr>
              <a:picLocks noChangeAspect="1"/>
            </p:cNvPicPr>
            <p:nvPr/>
          </p:nvPicPr>
          <p:blipFill>
            <a:blip r:embed="rId4" cstate="print"/>
            <a:stretch>
              <a:fillRect/>
            </a:stretch>
          </p:blipFill>
          <p:spPr>
            <a:xfrm>
              <a:off x="6400800" y="2971800"/>
              <a:ext cx="2133600" cy="1418617"/>
            </a:xfrm>
            <a:prstGeom prst="cloudCallout">
              <a:avLst/>
            </a:prstGeom>
            <a:ln>
              <a:solidFill>
                <a:schemeClr val="tx1"/>
              </a:solidFill>
            </a:ln>
            <a:effectLst>
              <a:softEdge rad="112500"/>
            </a:effectLst>
          </p:spPr>
        </p:pic>
      </p:grpSp>
    </p:spTree>
    <p:extLst>
      <p:ext uri="{BB962C8B-B14F-4D97-AF65-F5344CB8AC3E}">
        <p14:creationId xmlns:p14="http://schemas.microsoft.com/office/powerpoint/2010/main" val="40035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93A72-EE9C-1C75-12E1-9A217271B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90E0A9-A144-BA4A-4CBD-9110CB12C5ED}"/>
              </a:ext>
            </a:extLst>
          </p:cNvPr>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Struggling With Your Faith</a:t>
            </a:r>
          </a:p>
        </p:txBody>
      </p:sp>
      <p:sp>
        <p:nvSpPr>
          <p:cNvPr id="6" name="TextBox 5">
            <a:extLst>
              <a:ext uri="{FF2B5EF4-FFF2-40B4-BE49-F238E27FC236}">
                <a16:creationId xmlns:a16="http://schemas.microsoft.com/office/drawing/2014/main" id="{E493DFC3-CC37-8015-9056-D8128F7BEDEE}"/>
              </a:ext>
            </a:extLst>
          </p:cNvPr>
          <p:cNvSpPr txBox="1"/>
          <p:nvPr/>
        </p:nvSpPr>
        <p:spPr>
          <a:xfrm>
            <a:off x="135565" y="935266"/>
            <a:ext cx="6097772" cy="4524315"/>
          </a:xfrm>
          <a:prstGeom prst="rect">
            <a:avLst/>
          </a:prstGeom>
          <a:noFill/>
        </p:spPr>
        <p:txBody>
          <a:bodyPr wrap="square">
            <a:spAutoFit/>
          </a:bodyPr>
          <a:lstStyle/>
          <a:p>
            <a:pPr algn="l" fontAlgn="base"/>
            <a:r>
              <a:rPr lang="en-US" b="0" i="0" dirty="0">
                <a:solidFill>
                  <a:schemeClr val="bg1"/>
                </a:solidFill>
                <a:effectLst/>
              </a:rPr>
              <a:t>Being ridiculed or attacked for your beliefs in Jesus Christ</a:t>
            </a:r>
          </a:p>
          <a:p>
            <a:pPr algn="l" fontAlgn="base"/>
            <a:endParaRPr lang="en-US" b="0" i="0" dirty="0">
              <a:solidFill>
                <a:schemeClr val="bg1"/>
              </a:solidFill>
              <a:effectLst/>
            </a:endParaRPr>
          </a:p>
          <a:p>
            <a:pPr algn="l" fontAlgn="base"/>
            <a:r>
              <a:rPr lang="en-US" b="0" i="0" dirty="0">
                <a:solidFill>
                  <a:schemeClr val="bg1"/>
                </a:solidFill>
                <a:effectLst/>
              </a:rPr>
              <a:t>Having troubled family relationships, including parents separated through divorce</a:t>
            </a:r>
          </a:p>
          <a:p>
            <a:pPr algn="l" fontAlgn="base"/>
            <a:endParaRPr lang="en-US" b="0" i="0" dirty="0">
              <a:solidFill>
                <a:schemeClr val="bg1"/>
              </a:solidFill>
              <a:effectLst/>
            </a:endParaRPr>
          </a:p>
          <a:p>
            <a:pPr algn="l" fontAlgn="base"/>
            <a:r>
              <a:rPr lang="en-US" b="0" i="0" dirty="0">
                <a:solidFill>
                  <a:schemeClr val="bg1"/>
                </a:solidFill>
                <a:effectLst/>
              </a:rPr>
              <a:t>Experiencing anxiety or depression</a:t>
            </a:r>
          </a:p>
          <a:p>
            <a:pPr algn="l" fontAlgn="base"/>
            <a:endParaRPr lang="en-US" b="0" i="0" dirty="0">
              <a:solidFill>
                <a:schemeClr val="bg1"/>
              </a:solidFill>
              <a:effectLst/>
            </a:endParaRPr>
          </a:p>
          <a:p>
            <a:pPr algn="l" fontAlgn="base"/>
            <a:r>
              <a:rPr lang="en-US" b="0" i="0" dirty="0">
                <a:solidFill>
                  <a:schemeClr val="bg1"/>
                </a:solidFill>
                <a:effectLst/>
              </a:rPr>
              <a:t>Worrying about loved ones who experience same-sex attraction</a:t>
            </a:r>
          </a:p>
          <a:p>
            <a:pPr algn="l" fontAlgn="base"/>
            <a:endParaRPr lang="en-US" b="0" i="0" dirty="0">
              <a:solidFill>
                <a:schemeClr val="bg1"/>
              </a:solidFill>
              <a:effectLst/>
            </a:endParaRPr>
          </a:p>
          <a:p>
            <a:pPr algn="l" fontAlgn="base"/>
            <a:r>
              <a:rPr lang="en-US" b="0" i="0" dirty="0">
                <a:solidFill>
                  <a:schemeClr val="bg1"/>
                </a:solidFill>
                <a:effectLst/>
              </a:rPr>
              <a:t>Suffering from addiction or struggling to overcome damaging habits</a:t>
            </a:r>
          </a:p>
          <a:p>
            <a:pPr algn="l" fontAlgn="base"/>
            <a:endParaRPr lang="en-US" b="0" i="0" dirty="0">
              <a:solidFill>
                <a:schemeClr val="bg1"/>
              </a:solidFill>
              <a:effectLst/>
            </a:endParaRPr>
          </a:p>
          <a:p>
            <a:pPr algn="l" fontAlgn="base"/>
            <a:r>
              <a:rPr lang="en-US" b="0" i="0" dirty="0">
                <a:solidFill>
                  <a:schemeClr val="bg1"/>
                </a:solidFill>
                <a:effectLst/>
              </a:rPr>
              <a:t>Fearing that the blessings of the gospel are unattainable</a:t>
            </a:r>
          </a:p>
          <a:p>
            <a:pPr algn="l" fontAlgn="base"/>
            <a:endParaRPr lang="en-US" b="0" i="0" dirty="0">
              <a:solidFill>
                <a:schemeClr val="bg1"/>
              </a:solidFill>
              <a:effectLst/>
            </a:endParaRPr>
          </a:p>
          <a:p>
            <a:pPr algn="l" fontAlgn="base"/>
            <a:r>
              <a:rPr lang="en-US" b="0" i="0" dirty="0">
                <a:solidFill>
                  <a:schemeClr val="bg1"/>
                </a:solidFill>
                <a:effectLst/>
              </a:rPr>
              <a:t>Feeling unworthy or unforgiven</a:t>
            </a:r>
          </a:p>
        </p:txBody>
      </p:sp>
      <p:pic>
        <p:nvPicPr>
          <p:cNvPr id="8" name="Picture 7">
            <a:extLst>
              <a:ext uri="{FF2B5EF4-FFF2-40B4-BE49-F238E27FC236}">
                <a16:creationId xmlns:a16="http://schemas.microsoft.com/office/drawing/2014/main" id="{F2D276C4-DAC4-6038-ACAA-5C940E3CBBBD}"/>
              </a:ext>
            </a:extLst>
          </p:cNvPr>
          <p:cNvPicPr>
            <a:picLocks noChangeAspect="1"/>
          </p:cNvPicPr>
          <p:nvPr/>
        </p:nvPicPr>
        <p:blipFill>
          <a:blip r:embed="rId3"/>
          <a:stretch>
            <a:fillRect/>
          </a:stretch>
        </p:blipFill>
        <p:spPr>
          <a:xfrm>
            <a:off x="6368901" y="1123207"/>
            <a:ext cx="2101485" cy="1446316"/>
          </a:xfrm>
          <a:prstGeom prst="rect">
            <a:avLst/>
          </a:prstGeom>
        </p:spPr>
      </p:pic>
      <p:pic>
        <p:nvPicPr>
          <p:cNvPr id="10" name="Picture 9">
            <a:extLst>
              <a:ext uri="{FF2B5EF4-FFF2-40B4-BE49-F238E27FC236}">
                <a16:creationId xmlns:a16="http://schemas.microsoft.com/office/drawing/2014/main" id="{DB705135-1643-0924-38B1-A2AA81D275C1}"/>
              </a:ext>
            </a:extLst>
          </p:cNvPr>
          <p:cNvPicPr>
            <a:picLocks noChangeAspect="1"/>
          </p:cNvPicPr>
          <p:nvPr/>
        </p:nvPicPr>
        <p:blipFill>
          <a:blip r:embed="rId4"/>
          <a:stretch>
            <a:fillRect/>
          </a:stretch>
        </p:blipFill>
        <p:spPr>
          <a:xfrm>
            <a:off x="9203844" y="1123208"/>
            <a:ext cx="1933230" cy="1446316"/>
          </a:xfrm>
          <a:prstGeom prst="rect">
            <a:avLst/>
          </a:prstGeom>
        </p:spPr>
      </p:pic>
      <p:pic>
        <p:nvPicPr>
          <p:cNvPr id="12" name="Picture 11">
            <a:extLst>
              <a:ext uri="{FF2B5EF4-FFF2-40B4-BE49-F238E27FC236}">
                <a16:creationId xmlns:a16="http://schemas.microsoft.com/office/drawing/2014/main" id="{30B9FBF4-39B1-0CF5-F5B2-83D5F547ACD9}"/>
              </a:ext>
            </a:extLst>
          </p:cNvPr>
          <p:cNvPicPr>
            <a:picLocks noChangeAspect="1"/>
          </p:cNvPicPr>
          <p:nvPr/>
        </p:nvPicPr>
        <p:blipFill>
          <a:blip r:embed="rId5"/>
          <a:stretch>
            <a:fillRect/>
          </a:stretch>
        </p:blipFill>
        <p:spPr>
          <a:xfrm>
            <a:off x="6559014" y="2832467"/>
            <a:ext cx="1911372" cy="1813486"/>
          </a:xfrm>
          <a:prstGeom prst="rect">
            <a:avLst/>
          </a:prstGeom>
        </p:spPr>
      </p:pic>
      <p:pic>
        <p:nvPicPr>
          <p:cNvPr id="14" name="Picture 13">
            <a:extLst>
              <a:ext uri="{FF2B5EF4-FFF2-40B4-BE49-F238E27FC236}">
                <a16:creationId xmlns:a16="http://schemas.microsoft.com/office/drawing/2014/main" id="{6E5E1894-E253-9413-DCD1-1691624C260C}"/>
              </a:ext>
            </a:extLst>
          </p:cNvPr>
          <p:cNvPicPr>
            <a:picLocks noChangeAspect="1"/>
          </p:cNvPicPr>
          <p:nvPr/>
        </p:nvPicPr>
        <p:blipFill>
          <a:blip r:embed="rId6"/>
          <a:stretch>
            <a:fillRect/>
          </a:stretch>
        </p:blipFill>
        <p:spPr>
          <a:xfrm>
            <a:off x="8904749" y="2760703"/>
            <a:ext cx="2210108" cy="1895740"/>
          </a:xfrm>
          <a:prstGeom prst="rect">
            <a:avLst/>
          </a:prstGeom>
        </p:spPr>
      </p:pic>
      <p:pic>
        <p:nvPicPr>
          <p:cNvPr id="16" name="Picture 15">
            <a:extLst>
              <a:ext uri="{FF2B5EF4-FFF2-40B4-BE49-F238E27FC236}">
                <a16:creationId xmlns:a16="http://schemas.microsoft.com/office/drawing/2014/main" id="{CBC33A8F-1BE9-CDC1-4635-8614DD720C9F}"/>
              </a:ext>
            </a:extLst>
          </p:cNvPr>
          <p:cNvPicPr>
            <a:picLocks noChangeAspect="1"/>
          </p:cNvPicPr>
          <p:nvPr/>
        </p:nvPicPr>
        <p:blipFill>
          <a:blip r:embed="rId7"/>
          <a:stretch>
            <a:fillRect/>
          </a:stretch>
        </p:blipFill>
        <p:spPr>
          <a:xfrm>
            <a:off x="3381392" y="5077241"/>
            <a:ext cx="2851945" cy="1573695"/>
          </a:xfrm>
          <a:prstGeom prst="rect">
            <a:avLst/>
          </a:prstGeom>
        </p:spPr>
      </p:pic>
      <p:pic>
        <p:nvPicPr>
          <p:cNvPr id="18" name="Picture 17">
            <a:extLst>
              <a:ext uri="{FF2B5EF4-FFF2-40B4-BE49-F238E27FC236}">
                <a16:creationId xmlns:a16="http://schemas.microsoft.com/office/drawing/2014/main" id="{97F2E92E-D9A7-6C47-1312-DDDBD5ACD859}"/>
              </a:ext>
            </a:extLst>
          </p:cNvPr>
          <p:cNvPicPr>
            <a:picLocks noChangeAspect="1"/>
          </p:cNvPicPr>
          <p:nvPr/>
        </p:nvPicPr>
        <p:blipFill>
          <a:blip r:embed="rId8"/>
          <a:stretch>
            <a:fillRect/>
          </a:stretch>
        </p:blipFill>
        <p:spPr>
          <a:xfrm>
            <a:off x="6785010" y="5044823"/>
            <a:ext cx="1867161" cy="1638529"/>
          </a:xfrm>
          <a:prstGeom prst="rect">
            <a:avLst/>
          </a:prstGeom>
        </p:spPr>
      </p:pic>
      <p:pic>
        <p:nvPicPr>
          <p:cNvPr id="20" name="Picture 19">
            <a:extLst>
              <a:ext uri="{FF2B5EF4-FFF2-40B4-BE49-F238E27FC236}">
                <a16:creationId xmlns:a16="http://schemas.microsoft.com/office/drawing/2014/main" id="{656ADC80-CCCE-1F52-63E5-B3A7AA7366BE}"/>
              </a:ext>
            </a:extLst>
          </p:cNvPr>
          <p:cNvPicPr>
            <a:picLocks noChangeAspect="1"/>
          </p:cNvPicPr>
          <p:nvPr/>
        </p:nvPicPr>
        <p:blipFill>
          <a:blip r:embed="rId9"/>
          <a:stretch>
            <a:fillRect/>
          </a:stretch>
        </p:blipFill>
        <p:spPr>
          <a:xfrm>
            <a:off x="9213679" y="4977178"/>
            <a:ext cx="1923395" cy="1560086"/>
          </a:xfrm>
          <a:prstGeom prst="rect">
            <a:avLst/>
          </a:prstGeom>
        </p:spPr>
      </p:pic>
    </p:spTree>
    <p:extLst>
      <p:ext uri="{BB962C8B-B14F-4D97-AF65-F5344CB8AC3E}">
        <p14:creationId xmlns:p14="http://schemas.microsoft.com/office/powerpoint/2010/main" val="106348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E2775D5-C087-43D7-B0DA-67AE08C66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Show Unto the World</a:t>
            </a:r>
          </a:p>
        </p:txBody>
      </p:sp>
      <p:sp>
        <p:nvSpPr>
          <p:cNvPr id="95" name="TextBox 94"/>
          <p:cNvSpPr txBox="1"/>
          <p:nvPr/>
        </p:nvSpPr>
        <p:spPr>
          <a:xfrm>
            <a:off x="129766" y="6398134"/>
            <a:ext cx="3505200" cy="369332"/>
          </a:xfrm>
          <a:prstGeom prst="rect">
            <a:avLst/>
          </a:prstGeom>
          <a:noFill/>
        </p:spPr>
        <p:txBody>
          <a:bodyPr wrap="square" rtlCol="0">
            <a:spAutoFit/>
          </a:bodyPr>
          <a:lstStyle/>
          <a:p>
            <a:r>
              <a:rPr lang="en-US" dirty="0">
                <a:solidFill>
                  <a:schemeClr val="bg2"/>
                </a:solidFill>
              </a:rPr>
              <a:t>3 Nephi 1:13-14</a:t>
            </a:r>
          </a:p>
        </p:txBody>
      </p:sp>
      <p:sp>
        <p:nvSpPr>
          <p:cNvPr id="14" name="TextBox 13"/>
          <p:cNvSpPr txBox="1"/>
          <p:nvPr/>
        </p:nvSpPr>
        <p:spPr>
          <a:xfrm>
            <a:off x="3352800" y="2438401"/>
            <a:ext cx="2743200" cy="830997"/>
          </a:xfrm>
          <a:prstGeom prst="rect">
            <a:avLst/>
          </a:prstGeom>
          <a:noFill/>
        </p:spPr>
        <p:txBody>
          <a:bodyPr wrap="square" rtlCol="0">
            <a:spAutoFit/>
          </a:bodyPr>
          <a:lstStyle/>
          <a:p>
            <a:pPr fontAlgn="base"/>
            <a:r>
              <a:rPr lang="en-US" sz="1600" b="1" dirty="0">
                <a:solidFill>
                  <a:schemeClr val="bg2"/>
                </a:solidFill>
              </a:rPr>
              <a:t>The Lord will fulfill all the words that He has caused to be spoken by His prophets</a:t>
            </a:r>
            <a:endParaRPr lang="en-US" sz="1600" dirty="0">
              <a:solidFill>
                <a:schemeClr val="bg2"/>
              </a:solidFill>
            </a:endParaRPr>
          </a:p>
        </p:txBody>
      </p:sp>
      <p:sp>
        <p:nvSpPr>
          <p:cNvPr id="18" name="TextBox 17"/>
          <p:cNvSpPr txBox="1"/>
          <p:nvPr/>
        </p:nvSpPr>
        <p:spPr>
          <a:xfrm>
            <a:off x="4495800" y="3962401"/>
            <a:ext cx="3505200" cy="2585323"/>
          </a:xfrm>
          <a:prstGeom prst="rect">
            <a:avLst/>
          </a:prstGeom>
          <a:noFill/>
        </p:spPr>
        <p:txBody>
          <a:bodyPr wrap="square" rtlCol="0">
            <a:spAutoFit/>
          </a:bodyPr>
          <a:lstStyle/>
          <a:p>
            <a:r>
              <a:rPr lang="en-US" dirty="0">
                <a:solidFill>
                  <a:schemeClr val="bg2"/>
                </a:solidFill>
              </a:rPr>
              <a:t>“Jesus was and is the Lamb slain from the foundation of the world. The plan of salvation, which is the gospel of God the Father, was taught and understood in our first estate. There it was decreed that this plan would entail a creation, a fall, and an atonement.”</a:t>
            </a:r>
          </a:p>
          <a:p>
            <a:r>
              <a:rPr lang="en-US" sz="1400" dirty="0">
                <a:solidFill>
                  <a:schemeClr val="bg2"/>
                </a:solidFill>
              </a:rPr>
              <a:t>JFM and RLM</a:t>
            </a:r>
          </a:p>
        </p:txBody>
      </p:sp>
      <p:grpSp>
        <p:nvGrpSpPr>
          <p:cNvPr id="27" name="Group 26"/>
          <p:cNvGrpSpPr/>
          <p:nvPr/>
        </p:nvGrpSpPr>
        <p:grpSpPr>
          <a:xfrm>
            <a:off x="1981200" y="685801"/>
            <a:ext cx="2133600" cy="2920091"/>
            <a:chOff x="457200" y="685800"/>
            <a:chExt cx="2133600" cy="2920091"/>
          </a:xfrm>
        </p:grpSpPr>
        <p:grpSp>
          <p:nvGrpSpPr>
            <p:cNvPr id="23" name="Group 22"/>
            <p:cNvGrpSpPr/>
            <p:nvPr/>
          </p:nvGrpSpPr>
          <p:grpSpPr>
            <a:xfrm>
              <a:off x="685800" y="685800"/>
              <a:ext cx="1624807" cy="2920091"/>
              <a:chOff x="3565874" y="3032474"/>
              <a:chExt cx="2133600" cy="3834491"/>
            </a:xfrm>
          </p:grpSpPr>
          <p:sp>
            <p:nvSpPr>
              <p:cNvPr id="24" name="Rounded Rectangle 23"/>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457200" y="1219200"/>
              <a:ext cx="2133600" cy="707886"/>
            </a:xfrm>
            <a:prstGeom prst="rect">
              <a:avLst/>
            </a:prstGeom>
            <a:noFill/>
          </p:spPr>
          <p:txBody>
            <a:bodyPr wrap="square" rtlCol="0">
              <a:spAutoFit/>
            </a:bodyPr>
            <a:lstStyle/>
            <a:p>
              <a:pPr algn="ctr"/>
              <a:r>
                <a:rPr lang="en-US" sz="2000" dirty="0">
                  <a:solidFill>
                    <a:srgbClr val="FF0000"/>
                  </a:solidFill>
                </a:rPr>
                <a:t>What was the sign to be given?</a:t>
              </a:r>
            </a:p>
          </p:txBody>
        </p:sp>
      </p:grpSp>
      <p:grpSp>
        <p:nvGrpSpPr>
          <p:cNvPr id="28" name="Group 27"/>
          <p:cNvGrpSpPr/>
          <p:nvPr/>
        </p:nvGrpSpPr>
        <p:grpSpPr>
          <a:xfrm>
            <a:off x="8001000" y="3657601"/>
            <a:ext cx="2438400" cy="2996291"/>
            <a:chOff x="6477000" y="3657600"/>
            <a:chExt cx="2438400" cy="2996291"/>
          </a:xfrm>
        </p:grpSpPr>
        <p:grpSp>
          <p:nvGrpSpPr>
            <p:cNvPr id="20" name="Group 19"/>
            <p:cNvGrpSpPr/>
            <p:nvPr/>
          </p:nvGrpSpPr>
          <p:grpSpPr>
            <a:xfrm>
              <a:off x="6875198" y="3657600"/>
              <a:ext cx="1667206" cy="2996291"/>
              <a:chOff x="3565874" y="3032474"/>
              <a:chExt cx="2133600" cy="3834491"/>
            </a:xfrm>
          </p:grpSpPr>
          <p:sp>
            <p:nvSpPr>
              <p:cNvPr id="21" name="Rounded Rectangle 20"/>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TextBox 160"/>
            <p:cNvSpPr txBox="1"/>
            <p:nvPr/>
          </p:nvSpPr>
          <p:spPr>
            <a:xfrm>
              <a:off x="6477000" y="4034118"/>
              <a:ext cx="2438400" cy="1015663"/>
            </a:xfrm>
            <a:prstGeom prst="rect">
              <a:avLst/>
            </a:prstGeom>
            <a:noFill/>
          </p:spPr>
          <p:txBody>
            <a:bodyPr wrap="square" rtlCol="0">
              <a:spAutoFit/>
            </a:bodyPr>
            <a:lstStyle/>
            <a:p>
              <a:pPr algn="ctr"/>
              <a:r>
                <a:rPr lang="en-US" sz="2000" dirty="0">
                  <a:solidFill>
                    <a:srgbClr val="FF0000"/>
                  </a:solidFill>
                </a:rPr>
                <a:t>What is the ‘foundation of the world’?</a:t>
              </a:r>
            </a:p>
          </p:txBody>
        </p:sp>
      </p:grpSp>
      <p:pic>
        <p:nvPicPr>
          <p:cNvPr id="5" name="Picture 4">
            <a:extLst>
              <a:ext uri="{FF2B5EF4-FFF2-40B4-BE49-F238E27FC236}">
                <a16:creationId xmlns:a16="http://schemas.microsoft.com/office/drawing/2014/main" id="{2907E338-D1DF-4E1E-898E-4C4E165B1FA0}"/>
              </a:ext>
            </a:extLst>
          </p:cNvPr>
          <p:cNvPicPr>
            <a:picLocks noChangeAspect="1"/>
          </p:cNvPicPr>
          <p:nvPr/>
        </p:nvPicPr>
        <p:blipFill rotWithShape="1">
          <a:blip r:embed="rId3">
            <a:extLst>
              <a:ext uri="{28A0092B-C50C-407E-A947-70E740481C1C}">
                <a14:useLocalDpi xmlns:a14="http://schemas.microsoft.com/office/drawing/2010/main" val="0"/>
              </a:ext>
            </a:extLst>
          </a:blip>
          <a:srcRect t="3474" b="12136"/>
          <a:stretch/>
        </p:blipFill>
        <p:spPr>
          <a:xfrm>
            <a:off x="10456753" y="5613149"/>
            <a:ext cx="1488964" cy="917741"/>
          </a:xfrm>
          <a:prstGeom prst="rect">
            <a:avLst/>
          </a:prstGeom>
        </p:spPr>
      </p:pic>
      <p:pic>
        <p:nvPicPr>
          <p:cNvPr id="11" name="Picture 10">
            <a:extLst>
              <a:ext uri="{FF2B5EF4-FFF2-40B4-BE49-F238E27FC236}">
                <a16:creationId xmlns:a16="http://schemas.microsoft.com/office/drawing/2014/main" id="{1D9FB24E-85DB-4803-9575-5ED5B2360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379" y="874932"/>
            <a:ext cx="3812074" cy="2375835"/>
          </a:xfrm>
          <a:prstGeom prst="rect">
            <a:avLst/>
          </a:prstGeom>
        </p:spPr>
      </p:pic>
      <p:pic>
        <p:nvPicPr>
          <p:cNvPr id="13" name="Picture 12">
            <a:extLst>
              <a:ext uri="{FF2B5EF4-FFF2-40B4-BE49-F238E27FC236}">
                <a16:creationId xmlns:a16="http://schemas.microsoft.com/office/drawing/2014/main" id="{B2436DB6-1783-42DD-B6DC-13349E3BC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020" y="4028419"/>
            <a:ext cx="3076575" cy="2143125"/>
          </a:xfrm>
          <a:prstGeom prst="rect">
            <a:avLst/>
          </a:prstGeom>
        </p:spPr>
      </p:pic>
    </p:spTree>
    <p:extLst>
      <p:ext uri="{BB962C8B-B14F-4D97-AF65-F5344CB8AC3E}">
        <p14:creationId xmlns:p14="http://schemas.microsoft.com/office/powerpoint/2010/main" val="16621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6A8E39-E82D-0827-8041-699FD992C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61D2878-0A29-A9EE-A143-E61A84798D61}"/>
              </a:ext>
            </a:extLst>
          </p:cNvPr>
          <p:cNvSpPr txBox="1"/>
          <p:nvPr/>
        </p:nvSpPr>
        <p:spPr>
          <a:xfrm>
            <a:off x="1360080" y="1016882"/>
            <a:ext cx="6323714" cy="5355312"/>
          </a:xfrm>
          <a:prstGeom prst="rect">
            <a:avLst/>
          </a:prstGeom>
          <a:noFill/>
        </p:spPr>
        <p:txBody>
          <a:bodyPr wrap="square">
            <a:spAutoFit/>
          </a:bodyPr>
          <a:lstStyle/>
          <a:p>
            <a:pPr algn="l" fontAlgn="base"/>
            <a:r>
              <a:rPr lang="en-US" b="0" i="0" dirty="0">
                <a:solidFill>
                  <a:schemeClr val="bg1"/>
                </a:solidFill>
                <a:effectLst/>
              </a:rPr>
              <a:t>It is clear that [Jesus Christ] is the Son because of the flesh, meaning that he was born into the world as other mortals are.</a:t>
            </a:r>
          </a:p>
          <a:p>
            <a:pPr algn="l" fontAlgn="base"/>
            <a:endParaRPr lang="en-US" dirty="0">
              <a:solidFill>
                <a:schemeClr val="bg1"/>
              </a:solidFill>
            </a:endParaRPr>
          </a:p>
          <a:p>
            <a:pPr algn="l" fontAlgn="base"/>
            <a:r>
              <a:rPr lang="en-US" b="0" i="0" dirty="0">
                <a:solidFill>
                  <a:schemeClr val="bg1"/>
                </a:solidFill>
                <a:effectLst/>
              </a:rPr>
              <a:t>He had a body that was conceived and nurtured in the womb of a mortal woman. It is more difficult to envision how he was Father because of himself. </a:t>
            </a:r>
          </a:p>
          <a:p>
            <a:pPr algn="l" fontAlgn="base"/>
            <a:endParaRPr lang="en-US" dirty="0">
              <a:solidFill>
                <a:schemeClr val="bg1"/>
              </a:solidFill>
            </a:endParaRPr>
          </a:p>
          <a:p>
            <a:pPr algn="l" fontAlgn="base"/>
            <a:r>
              <a:rPr lang="en-US" b="0" i="0" dirty="0">
                <a:solidFill>
                  <a:schemeClr val="bg1"/>
                </a:solidFill>
                <a:effectLst/>
              </a:rPr>
              <a:t>This can only be taken to mean that he [the Savior] was the Father because he had the power of the Father; that his will was swallowed up in the will of the Father; that he could do all things because of his inheritance from that Supreme Being. …</a:t>
            </a:r>
          </a:p>
          <a:p>
            <a:pPr algn="l" fontAlgn="base"/>
            <a:r>
              <a:rPr lang="en-US" b="0" i="0" dirty="0">
                <a:solidFill>
                  <a:schemeClr val="bg1"/>
                </a:solidFill>
                <a:effectLst/>
              </a:rPr>
              <a:t>Christ is God and he comes to redeem his people. </a:t>
            </a:r>
          </a:p>
          <a:p>
            <a:pPr algn="l" fontAlgn="base"/>
            <a:endParaRPr lang="en-US" dirty="0">
              <a:solidFill>
                <a:schemeClr val="bg1"/>
              </a:solidFill>
            </a:endParaRPr>
          </a:p>
          <a:p>
            <a:pPr algn="l" fontAlgn="base"/>
            <a:r>
              <a:rPr lang="en-US" b="0" i="0" dirty="0">
                <a:solidFill>
                  <a:schemeClr val="bg1"/>
                </a:solidFill>
                <a:effectLst/>
              </a:rPr>
              <a:t>He is the Son because he is born into mortality. </a:t>
            </a:r>
          </a:p>
          <a:p>
            <a:pPr algn="l" fontAlgn="base"/>
            <a:endParaRPr lang="en-US" dirty="0">
              <a:solidFill>
                <a:schemeClr val="bg1"/>
              </a:solidFill>
            </a:endParaRPr>
          </a:p>
          <a:p>
            <a:pPr algn="l" fontAlgn="base"/>
            <a:r>
              <a:rPr lang="en-US" b="0" i="0" dirty="0">
                <a:solidFill>
                  <a:schemeClr val="bg1"/>
                </a:solidFill>
                <a:effectLst/>
              </a:rPr>
              <a:t>He is the Father because he inherits from his Father all the might of omnipotence, and what he says and what he does become and are the words and works of him whose name he bears. </a:t>
            </a:r>
          </a:p>
          <a:p>
            <a:pPr algn="l" fontAlgn="base"/>
            <a:r>
              <a:rPr lang="en-US" b="0" i="0" dirty="0">
                <a:solidFill>
                  <a:schemeClr val="bg1"/>
                </a:solidFill>
                <a:effectLst/>
              </a:rPr>
              <a:t>Bruce R. McConkie</a:t>
            </a:r>
          </a:p>
        </p:txBody>
      </p:sp>
      <p:pic>
        <p:nvPicPr>
          <p:cNvPr id="6" name="Picture 5" descr="A person with a beard&#10;&#10;Description automatically generated">
            <a:extLst>
              <a:ext uri="{FF2B5EF4-FFF2-40B4-BE49-F238E27FC236}">
                <a16:creationId xmlns:a16="http://schemas.microsoft.com/office/drawing/2014/main" id="{C54E85A9-0840-E49B-AE04-02EA7F97F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798" y="1172534"/>
            <a:ext cx="2707759" cy="4512932"/>
          </a:xfrm>
          <a:prstGeom prst="rect">
            <a:avLst/>
          </a:prstGeom>
        </p:spPr>
      </p:pic>
      <p:pic>
        <p:nvPicPr>
          <p:cNvPr id="8" name="Picture 7" descr="A person wearing glasses and a suit&#10;&#10;Description automatically generated">
            <a:extLst>
              <a:ext uri="{FF2B5EF4-FFF2-40B4-BE49-F238E27FC236}">
                <a16:creationId xmlns:a16="http://schemas.microsoft.com/office/drawing/2014/main" id="{8AE1783F-17FE-97B4-1E45-AF27134D3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77" y="206892"/>
            <a:ext cx="914400" cy="1276350"/>
          </a:xfrm>
          <a:prstGeom prst="rect">
            <a:avLst/>
          </a:prstGeom>
        </p:spPr>
      </p:pic>
    </p:spTree>
    <p:extLst>
      <p:ext uri="{BB962C8B-B14F-4D97-AF65-F5344CB8AC3E}">
        <p14:creationId xmlns:p14="http://schemas.microsoft.com/office/powerpoint/2010/main" val="4208711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FAC8805-7766-41F7-A6F1-E8AA5B401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No Darkness</a:t>
            </a:r>
          </a:p>
        </p:txBody>
      </p:sp>
      <p:sp>
        <p:nvSpPr>
          <p:cNvPr id="95" name="TextBox 94"/>
          <p:cNvSpPr txBox="1"/>
          <p:nvPr/>
        </p:nvSpPr>
        <p:spPr>
          <a:xfrm>
            <a:off x="0" y="6488668"/>
            <a:ext cx="3505200" cy="369332"/>
          </a:xfrm>
          <a:prstGeom prst="rect">
            <a:avLst/>
          </a:prstGeom>
          <a:noFill/>
        </p:spPr>
        <p:txBody>
          <a:bodyPr wrap="square" rtlCol="0">
            <a:spAutoFit/>
          </a:bodyPr>
          <a:lstStyle/>
          <a:p>
            <a:r>
              <a:rPr lang="en-US" dirty="0">
                <a:solidFill>
                  <a:schemeClr val="bg2"/>
                </a:solidFill>
              </a:rPr>
              <a:t>3 Nephi 1:15-20</a:t>
            </a:r>
          </a:p>
        </p:txBody>
      </p:sp>
      <p:sp>
        <p:nvSpPr>
          <p:cNvPr id="18" name="TextBox 17"/>
          <p:cNvSpPr txBox="1"/>
          <p:nvPr/>
        </p:nvSpPr>
        <p:spPr>
          <a:xfrm>
            <a:off x="307818" y="4217406"/>
            <a:ext cx="5084275" cy="1692771"/>
          </a:xfrm>
          <a:prstGeom prst="rect">
            <a:avLst/>
          </a:prstGeom>
          <a:noFill/>
        </p:spPr>
        <p:txBody>
          <a:bodyPr wrap="square" rtlCol="0">
            <a:spAutoFit/>
          </a:bodyPr>
          <a:lstStyle/>
          <a:p>
            <a:r>
              <a:rPr lang="en-US" i="1" dirty="0">
                <a:solidFill>
                  <a:schemeClr val="bg2"/>
                </a:solidFill>
              </a:rPr>
              <a:t>“And behold, this will I give unto you for a sign at the time of his coming; for behold, there shall be great lights in heaven, insomuch that in the night before he cometh there shall be no darkness, insomuch that it shall appear unto man as if it was day.”</a:t>
            </a:r>
          </a:p>
          <a:p>
            <a:r>
              <a:rPr lang="en-US" sz="1400" i="1" dirty="0">
                <a:solidFill>
                  <a:schemeClr val="bg2"/>
                </a:solidFill>
              </a:rPr>
              <a:t>Helaman 14:3</a:t>
            </a:r>
          </a:p>
        </p:txBody>
      </p:sp>
      <p:grpSp>
        <p:nvGrpSpPr>
          <p:cNvPr id="23" name="Group 22"/>
          <p:cNvGrpSpPr/>
          <p:nvPr/>
        </p:nvGrpSpPr>
        <p:grpSpPr>
          <a:xfrm>
            <a:off x="9208883" y="1714878"/>
            <a:ext cx="2133600" cy="3834491"/>
            <a:chOff x="6400800" y="2667000"/>
            <a:chExt cx="2133600" cy="3834491"/>
          </a:xfrm>
        </p:grpSpPr>
        <p:grpSp>
          <p:nvGrpSpPr>
            <p:cNvPr id="16" name="Group 15"/>
            <p:cNvGrpSpPr/>
            <p:nvPr/>
          </p:nvGrpSpPr>
          <p:grpSpPr>
            <a:xfrm>
              <a:off x="6400800" y="2667000"/>
              <a:ext cx="2133600" cy="3834491"/>
              <a:chOff x="3565874" y="3032474"/>
              <a:chExt cx="2133600" cy="3834491"/>
            </a:xfrm>
          </p:grpSpPr>
          <p:sp>
            <p:nvSpPr>
              <p:cNvPr id="17" name="Rounded Rectangle 16"/>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6400800" y="2895600"/>
              <a:ext cx="2133600" cy="1569660"/>
            </a:xfrm>
            <a:prstGeom prst="rect">
              <a:avLst/>
            </a:prstGeom>
            <a:noFill/>
          </p:spPr>
          <p:txBody>
            <a:bodyPr wrap="square" rtlCol="0">
              <a:spAutoFit/>
            </a:bodyPr>
            <a:lstStyle/>
            <a:p>
              <a:pPr algn="ctr"/>
              <a:r>
                <a:rPr lang="en-US" sz="3200" dirty="0">
                  <a:solidFill>
                    <a:srgbClr val="FF0000"/>
                  </a:solidFill>
                </a:rPr>
                <a:t>What did the sign represent?</a:t>
              </a:r>
            </a:p>
          </p:txBody>
        </p:sp>
      </p:grpSp>
      <p:sp>
        <p:nvSpPr>
          <p:cNvPr id="24" name="TextBox 23"/>
          <p:cNvSpPr txBox="1"/>
          <p:nvPr/>
        </p:nvSpPr>
        <p:spPr>
          <a:xfrm>
            <a:off x="5867400" y="914401"/>
            <a:ext cx="3352800" cy="1200329"/>
          </a:xfrm>
          <a:prstGeom prst="rect">
            <a:avLst/>
          </a:prstGeom>
          <a:noFill/>
        </p:spPr>
        <p:txBody>
          <a:bodyPr wrap="square" rtlCol="0">
            <a:spAutoFit/>
          </a:bodyPr>
          <a:lstStyle/>
          <a:p>
            <a:r>
              <a:rPr lang="en-US" dirty="0">
                <a:solidFill>
                  <a:schemeClr val="bg2"/>
                </a:solidFill>
              </a:rPr>
              <a:t>“…and they knew that it was the day the Lord should be born, because of the sign which had been given.”</a:t>
            </a:r>
          </a:p>
        </p:txBody>
      </p:sp>
      <p:pic>
        <p:nvPicPr>
          <p:cNvPr id="33798" name="Picture 6" descr="http://t0.gstatic.com/images?q=tbn:ANd9GcStEbObw-TsjUXe02t9lw8tlumvEWgCUMxMwSLR1fVJNAxm69CUcQ"/>
          <p:cNvPicPr>
            <a:picLocks noChangeAspect="1" noChangeArrowheads="1"/>
          </p:cNvPicPr>
          <p:nvPr/>
        </p:nvPicPr>
        <p:blipFill>
          <a:blip r:embed="rId3" cstate="print"/>
          <a:srcRect/>
          <a:stretch>
            <a:fillRect/>
          </a:stretch>
        </p:blipFill>
        <p:spPr bwMode="auto">
          <a:xfrm>
            <a:off x="9144001" y="152400"/>
            <a:ext cx="1100379" cy="838200"/>
          </a:xfrm>
          <a:prstGeom prst="star5">
            <a:avLst/>
          </a:prstGeom>
          <a:noFill/>
        </p:spPr>
      </p:pic>
      <p:pic>
        <p:nvPicPr>
          <p:cNvPr id="5" name="Picture 4">
            <a:extLst>
              <a:ext uri="{FF2B5EF4-FFF2-40B4-BE49-F238E27FC236}">
                <a16:creationId xmlns:a16="http://schemas.microsoft.com/office/drawing/2014/main" id="{19E63B21-7068-4D7B-9C95-5F527A427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30" y="707727"/>
            <a:ext cx="4276725" cy="2863482"/>
          </a:xfrm>
          <a:prstGeom prst="rect">
            <a:avLst/>
          </a:prstGeom>
        </p:spPr>
      </p:pic>
      <p:pic>
        <p:nvPicPr>
          <p:cNvPr id="7" name="Picture 6">
            <a:extLst>
              <a:ext uri="{FF2B5EF4-FFF2-40B4-BE49-F238E27FC236}">
                <a16:creationId xmlns:a16="http://schemas.microsoft.com/office/drawing/2014/main" id="{256D7127-2972-4DB5-BEB4-32023C0C83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109" y="4149700"/>
            <a:ext cx="3748847" cy="2407856"/>
          </a:xfrm>
          <a:prstGeom prst="rect">
            <a:avLst/>
          </a:prstGeom>
        </p:spPr>
      </p:pic>
    </p:spTree>
    <p:extLst>
      <p:ext uri="{BB962C8B-B14F-4D97-AF65-F5344CB8AC3E}">
        <p14:creationId xmlns:p14="http://schemas.microsoft.com/office/powerpoint/2010/main" val="22984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7" presetClass="entr" presetSubtype="4" fill="hold" nodeType="withEffect">
                                  <p:stCondLst>
                                    <p:cond delay="0"/>
                                  </p:stCondLst>
                                  <p:childTnLst>
                                    <p:set>
                                      <p:cBhvr>
                                        <p:cTn id="15" dur="1" fill="hold">
                                          <p:stCondLst>
                                            <p:cond delay="0"/>
                                          </p:stCondLst>
                                        </p:cTn>
                                        <p:tgtEl>
                                          <p:spTgt spid="33798"/>
                                        </p:tgtEl>
                                        <p:attrNameLst>
                                          <p:attrName>style.visibility</p:attrName>
                                        </p:attrNameLst>
                                      </p:cBhvr>
                                      <p:to>
                                        <p:strVal val="visible"/>
                                      </p:to>
                                    </p:set>
                                    <p:anim calcmode="lin" valueType="num">
                                      <p:cBhvr additive="base">
                                        <p:cTn id="16" dur="5000" fill="hold"/>
                                        <p:tgtEl>
                                          <p:spTgt spid="33798"/>
                                        </p:tgtEl>
                                        <p:attrNameLst>
                                          <p:attrName>ppt_x</p:attrName>
                                        </p:attrNameLst>
                                      </p:cBhvr>
                                      <p:tavLst>
                                        <p:tav tm="0">
                                          <p:val>
                                            <p:strVal val="#ppt_x"/>
                                          </p:val>
                                        </p:tav>
                                        <p:tav tm="100000">
                                          <p:val>
                                            <p:strVal val="#ppt_x"/>
                                          </p:val>
                                        </p:tav>
                                      </p:tavLst>
                                    </p:anim>
                                    <p:anim calcmode="lin" valueType="num">
                                      <p:cBhvr additive="base">
                                        <p:cTn id="17" dur="5000" fill="hold"/>
                                        <p:tgtEl>
                                          <p:spTgt spid="33798"/>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420F601-8653-40ED-99BC-B201621AC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Facing Satan’s Lies</a:t>
            </a:r>
          </a:p>
        </p:txBody>
      </p:sp>
      <p:sp>
        <p:nvSpPr>
          <p:cNvPr id="95" name="TextBox 94"/>
          <p:cNvSpPr txBox="1"/>
          <p:nvPr/>
        </p:nvSpPr>
        <p:spPr>
          <a:xfrm>
            <a:off x="0" y="6488668"/>
            <a:ext cx="3505200" cy="369332"/>
          </a:xfrm>
          <a:prstGeom prst="rect">
            <a:avLst/>
          </a:prstGeom>
          <a:noFill/>
        </p:spPr>
        <p:txBody>
          <a:bodyPr wrap="square" rtlCol="0">
            <a:spAutoFit/>
          </a:bodyPr>
          <a:lstStyle/>
          <a:p>
            <a:r>
              <a:rPr lang="en-US" dirty="0">
                <a:solidFill>
                  <a:schemeClr val="bg2"/>
                </a:solidFill>
              </a:rPr>
              <a:t>3 Nephi 1:22-25       </a:t>
            </a:r>
            <a:r>
              <a:rPr lang="en-US" sz="1200" dirty="0">
                <a:solidFill>
                  <a:schemeClr val="bg2"/>
                </a:solidFill>
              </a:rPr>
              <a:t>JFM and RLM</a:t>
            </a:r>
          </a:p>
        </p:txBody>
      </p:sp>
      <p:sp>
        <p:nvSpPr>
          <p:cNvPr id="18" name="TextBox 17"/>
          <p:cNvSpPr txBox="1"/>
          <p:nvPr/>
        </p:nvSpPr>
        <p:spPr>
          <a:xfrm>
            <a:off x="2296286" y="4912092"/>
            <a:ext cx="2133600" cy="1200329"/>
          </a:xfrm>
          <a:prstGeom prst="rect">
            <a:avLst/>
          </a:prstGeom>
          <a:noFill/>
        </p:spPr>
        <p:txBody>
          <a:bodyPr wrap="square" rtlCol="0">
            <a:spAutoFit/>
          </a:bodyPr>
          <a:lstStyle/>
          <a:p>
            <a:r>
              <a:rPr lang="en-US" dirty="0">
                <a:solidFill>
                  <a:schemeClr val="bg2"/>
                </a:solidFill>
              </a:rPr>
              <a:t>Went about lying and deceiving to the people to which they saw these signs</a:t>
            </a:r>
            <a:endParaRPr lang="en-US" sz="1400" dirty="0">
              <a:solidFill>
                <a:schemeClr val="bg2"/>
              </a:solidFill>
            </a:endParaRPr>
          </a:p>
        </p:txBody>
      </p:sp>
      <p:grpSp>
        <p:nvGrpSpPr>
          <p:cNvPr id="11" name="Group 10"/>
          <p:cNvGrpSpPr/>
          <p:nvPr/>
        </p:nvGrpSpPr>
        <p:grpSpPr>
          <a:xfrm>
            <a:off x="515004" y="2570991"/>
            <a:ext cx="2133600" cy="3834491"/>
            <a:chOff x="914400" y="2209800"/>
            <a:chExt cx="2133600" cy="3834491"/>
          </a:xfrm>
        </p:grpSpPr>
        <p:grpSp>
          <p:nvGrpSpPr>
            <p:cNvPr id="2" name="Group 15"/>
            <p:cNvGrpSpPr/>
            <p:nvPr/>
          </p:nvGrpSpPr>
          <p:grpSpPr>
            <a:xfrm>
              <a:off x="914400" y="2209800"/>
              <a:ext cx="2133600" cy="3834491"/>
              <a:chOff x="3565874" y="3032474"/>
              <a:chExt cx="2133600" cy="3834491"/>
            </a:xfrm>
          </p:grpSpPr>
          <p:sp>
            <p:nvSpPr>
              <p:cNvPr id="17" name="Rounded Rectangle 16"/>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914400" y="2819400"/>
              <a:ext cx="2133600" cy="954107"/>
            </a:xfrm>
            <a:prstGeom prst="rect">
              <a:avLst/>
            </a:prstGeom>
            <a:noFill/>
          </p:spPr>
          <p:txBody>
            <a:bodyPr wrap="square" rtlCol="0">
              <a:spAutoFit/>
            </a:bodyPr>
            <a:lstStyle/>
            <a:p>
              <a:pPr algn="ctr"/>
              <a:r>
                <a:rPr lang="en-US" sz="2800" dirty="0">
                  <a:solidFill>
                    <a:srgbClr val="FF0000"/>
                  </a:solidFill>
                </a:rPr>
                <a:t>What did the wicked do?</a:t>
              </a:r>
            </a:p>
          </p:txBody>
        </p:sp>
      </p:grpSp>
      <p:grpSp>
        <p:nvGrpSpPr>
          <p:cNvPr id="12" name="Group 11"/>
          <p:cNvGrpSpPr/>
          <p:nvPr/>
        </p:nvGrpSpPr>
        <p:grpSpPr>
          <a:xfrm>
            <a:off x="4724400" y="1447801"/>
            <a:ext cx="2133600" cy="3834491"/>
            <a:chOff x="914400" y="2209800"/>
            <a:chExt cx="2133600" cy="3834491"/>
          </a:xfrm>
        </p:grpSpPr>
        <p:grpSp>
          <p:nvGrpSpPr>
            <p:cNvPr id="13" name="Group 15"/>
            <p:cNvGrpSpPr/>
            <p:nvPr/>
          </p:nvGrpSpPr>
          <p:grpSpPr>
            <a:xfrm>
              <a:off x="914400" y="2209800"/>
              <a:ext cx="2133600" cy="3834491"/>
              <a:chOff x="3565874" y="3032474"/>
              <a:chExt cx="2133600" cy="3834491"/>
            </a:xfrm>
          </p:grpSpPr>
          <p:sp>
            <p:nvSpPr>
              <p:cNvPr id="16" name="Rounded Rectangle 15"/>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914400" y="2819400"/>
              <a:ext cx="2133600" cy="954107"/>
            </a:xfrm>
            <a:prstGeom prst="rect">
              <a:avLst/>
            </a:prstGeom>
            <a:noFill/>
          </p:spPr>
          <p:txBody>
            <a:bodyPr wrap="square" rtlCol="0">
              <a:spAutoFit/>
            </a:bodyPr>
            <a:lstStyle/>
            <a:p>
              <a:pPr algn="ctr"/>
              <a:r>
                <a:rPr lang="en-US" sz="2800" dirty="0">
                  <a:solidFill>
                    <a:srgbClr val="FF0000"/>
                  </a:solidFill>
                </a:rPr>
                <a:t>What did Nephi do?</a:t>
              </a:r>
            </a:p>
          </p:txBody>
        </p:sp>
      </p:grpSp>
      <p:sp>
        <p:nvSpPr>
          <p:cNvPr id="21" name="TextBox 20"/>
          <p:cNvSpPr txBox="1"/>
          <p:nvPr/>
        </p:nvSpPr>
        <p:spPr>
          <a:xfrm>
            <a:off x="6189866" y="3620975"/>
            <a:ext cx="1901456" cy="1200329"/>
          </a:xfrm>
          <a:prstGeom prst="rect">
            <a:avLst/>
          </a:prstGeom>
          <a:noFill/>
        </p:spPr>
        <p:txBody>
          <a:bodyPr wrap="square" rtlCol="0">
            <a:spAutoFit/>
          </a:bodyPr>
          <a:lstStyle/>
          <a:p>
            <a:r>
              <a:rPr lang="en-US" dirty="0">
                <a:solidFill>
                  <a:schemeClr val="bg2"/>
                </a:solidFill>
              </a:rPr>
              <a:t>Went forth baptizing unto repentance, and began to preach</a:t>
            </a:r>
            <a:endParaRPr lang="en-US" sz="1400" dirty="0">
              <a:solidFill>
                <a:schemeClr val="bg2"/>
              </a:solidFill>
            </a:endParaRPr>
          </a:p>
        </p:txBody>
      </p:sp>
      <p:grpSp>
        <p:nvGrpSpPr>
          <p:cNvPr id="22" name="Group 21"/>
          <p:cNvGrpSpPr/>
          <p:nvPr/>
        </p:nvGrpSpPr>
        <p:grpSpPr>
          <a:xfrm>
            <a:off x="7620000" y="914401"/>
            <a:ext cx="2133600" cy="3834491"/>
            <a:chOff x="914400" y="2209800"/>
            <a:chExt cx="2133600" cy="3834491"/>
          </a:xfrm>
        </p:grpSpPr>
        <p:grpSp>
          <p:nvGrpSpPr>
            <p:cNvPr id="23" name="Group 15"/>
            <p:cNvGrpSpPr/>
            <p:nvPr/>
          </p:nvGrpSpPr>
          <p:grpSpPr>
            <a:xfrm>
              <a:off x="914400" y="2209800"/>
              <a:ext cx="2133600" cy="3834491"/>
              <a:chOff x="3565874" y="3032474"/>
              <a:chExt cx="2133600" cy="3834491"/>
            </a:xfrm>
          </p:grpSpPr>
          <p:sp>
            <p:nvSpPr>
              <p:cNvPr id="25" name="Rounded Rectangle 24"/>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914400" y="2590800"/>
              <a:ext cx="2133600" cy="1384995"/>
            </a:xfrm>
            <a:prstGeom prst="rect">
              <a:avLst/>
            </a:prstGeom>
            <a:noFill/>
          </p:spPr>
          <p:txBody>
            <a:bodyPr wrap="square" rtlCol="0">
              <a:spAutoFit/>
            </a:bodyPr>
            <a:lstStyle/>
            <a:p>
              <a:pPr algn="ctr"/>
              <a:r>
                <a:rPr lang="en-US" sz="2800" dirty="0">
                  <a:solidFill>
                    <a:srgbClr val="FF0000"/>
                  </a:solidFill>
                </a:rPr>
                <a:t>What happened to the people?</a:t>
              </a:r>
            </a:p>
          </p:txBody>
        </p:sp>
      </p:grpSp>
      <p:sp>
        <p:nvSpPr>
          <p:cNvPr id="27" name="TextBox 26"/>
          <p:cNvSpPr txBox="1"/>
          <p:nvPr/>
        </p:nvSpPr>
        <p:spPr>
          <a:xfrm>
            <a:off x="8915400" y="3124201"/>
            <a:ext cx="2761596" cy="1200329"/>
          </a:xfrm>
          <a:prstGeom prst="rect">
            <a:avLst/>
          </a:prstGeom>
          <a:noFill/>
        </p:spPr>
        <p:txBody>
          <a:bodyPr wrap="square" rtlCol="0">
            <a:spAutoFit/>
          </a:bodyPr>
          <a:lstStyle/>
          <a:p>
            <a:r>
              <a:rPr lang="en-US" dirty="0">
                <a:solidFill>
                  <a:schemeClr val="bg2"/>
                </a:solidFill>
              </a:rPr>
              <a:t>They started to have peace and prosper in the land</a:t>
            </a:r>
            <a:endParaRPr lang="en-US" sz="1400" dirty="0">
              <a:solidFill>
                <a:schemeClr val="bg2"/>
              </a:solidFill>
            </a:endParaRPr>
          </a:p>
          <a:p>
            <a:r>
              <a:rPr lang="en-US" dirty="0">
                <a:solidFill>
                  <a:schemeClr val="bg2"/>
                </a:solidFill>
              </a:rPr>
              <a:t>They started to become converted</a:t>
            </a:r>
          </a:p>
        </p:txBody>
      </p:sp>
      <p:sp>
        <p:nvSpPr>
          <p:cNvPr id="28" name="TextBox 27"/>
          <p:cNvSpPr txBox="1"/>
          <p:nvPr/>
        </p:nvSpPr>
        <p:spPr>
          <a:xfrm>
            <a:off x="1438602" y="621452"/>
            <a:ext cx="3429000" cy="1477328"/>
          </a:xfrm>
          <a:prstGeom prst="rect">
            <a:avLst/>
          </a:prstGeom>
          <a:noFill/>
        </p:spPr>
        <p:txBody>
          <a:bodyPr wrap="square" rtlCol="0">
            <a:spAutoFit/>
          </a:bodyPr>
          <a:lstStyle/>
          <a:p>
            <a:r>
              <a:rPr lang="en-US" dirty="0">
                <a:solidFill>
                  <a:schemeClr val="bg2"/>
                </a:solidFill>
              </a:rPr>
              <a:t>“Satan always seeks to sow lies whenever there has been a great manifestation of the truth. He tries desperately to confuse, to confound, to complicate things.”</a:t>
            </a:r>
          </a:p>
        </p:txBody>
      </p:sp>
      <p:sp>
        <p:nvSpPr>
          <p:cNvPr id="29" name="TextBox 28"/>
          <p:cNvSpPr txBox="1"/>
          <p:nvPr/>
        </p:nvSpPr>
        <p:spPr>
          <a:xfrm>
            <a:off x="6248400" y="5181600"/>
            <a:ext cx="4191000" cy="1477328"/>
          </a:xfrm>
          <a:prstGeom prst="rect">
            <a:avLst/>
          </a:prstGeom>
          <a:noFill/>
        </p:spPr>
        <p:txBody>
          <a:bodyPr wrap="square" rtlCol="0">
            <a:spAutoFit/>
          </a:bodyPr>
          <a:lstStyle/>
          <a:p>
            <a:r>
              <a:rPr lang="en-US" dirty="0">
                <a:solidFill>
                  <a:schemeClr val="bg2"/>
                </a:solidFill>
              </a:rPr>
              <a:t>“Despite Satan’s efforts, great numbers of humble and teachable souls now receive fuel for their faith…They are not convinced because of the sign, but rather their faith in Christ is now sustained by signs.”</a:t>
            </a:r>
            <a:endParaRPr lang="en-US" sz="1400" dirty="0">
              <a:solidFill>
                <a:schemeClr val="bg2"/>
              </a:solidFill>
            </a:endParaRPr>
          </a:p>
        </p:txBody>
      </p:sp>
      <p:pic>
        <p:nvPicPr>
          <p:cNvPr id="31" name="Picture 30">
            <a:extLst>
              <a:ext uri="{FF2B5EF4-FFF2-40B4-BE49-F238E27FC236}">
                <a16:creationId xmlns:a16="http://schemas.microsoft.com/office/drawing/2014/main" id="{5AC7F0E7-A31A-4EDD-A582-DF4546BA8B35}"/>
              </a:ext>
            </a:extLst>
          </p:cNvPr>
          <p:cNvPicPr>
            <a:picLocks noChangeAspect="1"/>
          </p:cNvPicPr>
          <p:nvPr/>
        </p:nvPicPr>
        <p:blipFill rotWithShape="1">
          <a:blip r:embed="rId3">
            <a:extLst>
              <a:ext uri="{28A0092B-C50C-407E-A947-70E740481C1C}">
                <a14:useLocalDpi xmlns:a14="http://schemas.microsoft.com/office/drawing/2010/main" val="0"/>
              </a:ext>
            </a:extLst>
          </a:blip>
          <a:srcRect t="3474" b="12136"/>
          <a:stretch/>
        </p:blipFill>
        <p:spPr>
          <a:xfrm>
            <a:off x="10583501" y="5758004"/>
            <a:ext cx="1488964" cy="917741"/>
          </a:xfrm>
          <a:prstGeom prst="rect">
            <a:avLst/>
          </a:prstGeom>
        </p:spPr>
      </p:pic>
    </p:spTree>
    <p:extLst>
      <p:ext uri="{BB962C8B-B14F-4D97-AF65-F5344CB8AC3E}">
        <p14:creationId xmlns:p14="http://schemas.microsoft.com/office/powerpoint/2010/main" val="6475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630BF-E135-268B-CF75-A68EF0F7E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94C52BD-BD09-4425-5DE7-9292832B6169}"/>
              </a:ext>
            </a:extLst>
          </p:cNvPr>
          <p:cNvSpPr txBox="1"/>
          <p:nvPr/>
        </p:nvSpPr>
        <p:spPr>
          <a:xfrm>
            <a:off x="1524000" y="1"/>
            <a:ext cx="9144000" cy="646331"/>
          </a:xfrm>
          <a:prstGeom prst="rect">
            <a:avLst/>
          </a:prstGeom>
          <a:noFill/>
        </p:spPr>
        <p:txBody>
          <a:bodyPr wrap="square" rtlCol="0">
            <a:spAutoFit/>
          </a:bodyPr>
          <a:lstStyle/>
          <a:p>
            <a:pPr algn="ctr"/>
            <a:r>
              <a:rPr lang="en-US" sz="3600" dirty="0">
                <a:solidFill>
                  <a:srgbClr val="FFDC6D"/>
                </a:solidFill>
                <a:latin typeface="Bookman Old Style" pitchFamily="18" charset="0"/>
              </a:rPr>
              <a:t>Miraculous Signs</a:t>
            </a:r>
          </a:p>
        </p:txBody>
      </p:sp>
      <p:sp>
        <p:nvSpPr>
          <p:cNvPr id="9" name="Star: 32 Points 8">
            <a:extLst>
              <a:ext uri="{FF2B5EF4-FFF2-40B4-BE49-F238E27FC236}">
                <a16:creationId xmlns:a16="http://schemas.microsoft.com/office/drawing/2014/main" id="{4CB67D66-1176-2CEF-56B6-897EAE099AC3}"/>
              </a:ext>
            </a:extLst>
          </p:cNvPr>
          <p:cNvSpPr/>
          <p:nvPr/>
        </p:nvSpPr>
        <p:spPr>
          <a:xfrm>
            <a:off x="4750933" y="2441809"/>
            <a:ext cx="2776756" cy="2776756"/>
          </a:xfrm>
          <a:prstGeom prst="star32">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BEC46C1-0E8A-FBBC-0779-8612A29A4B8C}"/>
              </a:ext>
            </a:extLst>
          </p:cNvPr>
          <p:cNvGrpSpPr/>
          <p:nvPr/>
        </p:nvGrpSpPr>
        <p:grpSpPr>
          <a:xfrm>
            <a:off x="5325417" y="2965077"/>
            <a:ext cx="1681018" cy="2971800"/>
            <a:chOff x="3565874" y="3032474"/>
            <a:chExt cx="2133600" cy="3834491"/>
          </a:xfrm>
        </p:grpSpPr>
        <p:sp>
          <p:nvSpPr>
            <p:cNvPr id="7" name="Rounded Rectangle 99">
              <a:extLst>
                <a:ext uri="{FF2B5EF4-FFF2-40B4-BE49-F238E27FC236}">
                  <a16:creationId xmlns:a16="http://schemas.microsoft.com/office/drawing/2014/main" id="{3B977E99-CAEE-0C6A-9254-A9D1FE06CA90}"/>
                </a:ext>
              </a:extLst>
            </p:cNvPr>
            <p:cNvSpPr/>
            <p:nvPr/>
          </p:nvSpPr>
          <p:spPr>
            <a:xfrm>
              <a:off x="4446494" y="5190565"/>
              <a:ext cx="304800" cy="16764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00">
              <a:extLst>
                <a:ext uri="{FF2B5EF4-FFF2-40B4-BE49-F238E27FC236}">
                  <a16:creationId xmlns:a16="http://schemas.microsoft.com/office/drawing/2014/main" id="{07E9730C-3F14-2D0C-ECCF-B0FD10F452A8}"/>
                </a:ext>
              </a:extLst>
            </p:cNvPr>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B9FDAB2B-8339-5638-FA84-CFA9C9A0B675}"/>
              </a:ext>
            </a:extLst>
          </p:cNvPr>
          <p:cNvSpPr txBox="1"/>
          <p:nvPr/>
        </p:nvSpPr>
        <p:spPr>
          <a:xfrm>
            <a:off x="5294903" y="3530256"/>
            <a:ext cx="1742045" cy="523220"/>
          </a:xfrm>
          <a:prstGeom prst="rect">
            <a:avLst/>
          </a:prstGeom>
          <a:noFill/>
        </p:spPr>
        <p:txBody>
          <a:bodyPr wrap="square" rtlCol="0">
            <a:spAutoFit/>
          </a:bodyPr>
          <a:lstStyle/>
          <a:p>
            <a:pPr algn="ctr"/>
            <a:r>
              <a:rPr lang="en-US" sz="2800" dirty="0">
                <a:latin typeface="Berlin Sans FB Demi" panose="020E0802020502020306" pitchFamily="34" charset="0"/>
              </a:rPr>
              <a:t>3 Nephi 1</a:t>
            </a:r>
          </a:p>
        </p:txBody>
      </p:sp>
      <p:grpSp>
        <p:nvGrpSpPr>
          <p:cNvPr id="4" name="Group 3">
            <a:extLst>
              <a:ext uri="{FF2B5EF4-FFF2-40B4-BE49-F238E27FC236}">
                <a16:creationId xmlns:a16="http://schemas.microsoft.com/office/drawing/2014/main" id="{C85F649A-EFA2-DA5A-0508-A154C16416AC}"/>
              </a:ext>
            </a:extLst>
          </p:cNvPr>
          <p:cNvGrpSpPr/>
          <p:nvPr/>
        </p:nvGrpSpPr>
        <p:grpSpPr>
          <a:xfrm>
            <a:off x="674399" y="1835491"/>
            <a:ext cx="2124828" cy="4722631"/>
            <a:chOff x="2936683" y="2819400"/>
            <a:chExt cx="1559117" cy="3465286"/>
          </a:xfrm>
        </p:grpSpPr>
        <p:sp>
          <p:nvSpPr>
            <p:cNvPr id="6" name="Oval 5">
              <a:extLst>
                <a:ext uri="{FF2B5EF4-FFF2-40B4-BE49-F238E27FC236}">
                  <a16:creationId xmlns:a16="http://schemas.microsoft.com/office/drawing/2014/main" id="{24AFB92A-F70D-449D-323E-562812D8C58E}"/>
                </a:ext>
              </a:extLst>
            </p:cNvPr>
            <p:cNvSpPr/>
            <p:nvPr/>
          </p:nvSpPr>
          <p:spPr>
            <a:xfrm rot="2920230">
              <a:off x="3748324" y="5929731"/>
              <a:ext cx="373486" cy="33642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488C0E-C567-466A-DDD8-FD37D16CB38A}"/>
                </a:ext>
              </a:extLst>
            </p:cNvPr>
            <p:cNvSpPr/>
            <p:nvPr/>
          </p:nvSpPr>
          <p:spPr>
            <a:xfrm rot="18292595">
              <a:off x="3328974" y="5893983"/>
              <a:ext cx="373486" cy="3689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33A97FD-281B-8357-0A54-2501B7EF174E}"/>
                </a:ext>
              </a:extLst>
            </p:cNvPr>
            <p:cNvGrpSpPr/>
            <p:nvPr/>
          </p:nvGrpSpPr>
          <p:grpSpPr>
            <a:xfrm>
              <a:off x="2936683" y="2819400"/>
              <a:ext cx="1559117" cy="3278543"/>
              <a:chOff x="2936683" y="2819400"/>
              <a:chExt cx="1559117" cy="3278543"/>
            </a:xfrm>
          </p:grpSpPr>
          <p:sp>
            <p:nvSpPr>
              <p:cNvPr id="13" name="Wave 3">
                <a:extLst>
                  <a:ext uri="{FF2B5EF4-FFF2-40B4-BE49-F238E27FC236}">
                    <a16:creationId xmlns:a16="http://schemas.microsoft.com/office/drawing/2014/main" id="{22A4B0E8-BDFC-27AD-CE92-B2C11ABDD663}"/>
                  </a:ext>
                </a:extLst>
              </p:cNvPr>
              <p:cNvSpPr/>
              <p:nvPr/>
            </p:nvSpPr>
            <p:spPr>
              <a:xfrm rot="15359234">
                <a:off x="3779231" y="5456561"/>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3">
                <a:extLst>
                  <a:ext uri="{FF2B5EF4-FFF2-40B4-BE49-F238E27FC236}">
                    <a16:creationId xmlns:a16="http://schemas.microsoft.com/office/drawing/2014/main" id="{FBD23F5E-3D6E-9EE1-0355-3E9D2CF86FA0}"/>
                  </a:ext>
                </a:extLst>
              </p:cNvPr>
              <p:cNvSpPr/>
              <p:nvPr/>
            </p:nvSpPr>
            <p:spPr>
              <a:xfrm rot="14012100">
                <a:off x="3891290" y="5398289"/>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C9F007A6-020B-D48C-8CF0-BDAF18C0721D}"/>
                  </a:ext>
                </a:extLst>
              </p:cNvPr>
              <p:cNvSpPr/>
              <p:nvPr/>
            </p:nvSpPr>
            <p:spPr>
              <a:xfrm>
                <a:off x="3191139" y="4975406"/>
                <a:ext cx="1048138" cy="1122537"/>
              </a:xfrm>
              <a:prstGeom prst="trapezoid">
                <a:avLst>
                  <a:gd name="adj" fmla="val 1905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2B98C43-FD2E-B536-51FE-FECB396AC8A7}"/>
                  </a:ext>
                </a:extLst>
              </p:cNvPr>
              <p:cNvSpPr/>
              <p:nvPr/>
            </p:nvSpPr>
            <p:spPr>
              <a:xfrm rot="18523543">
                <a:off x="2806642" y="4739302"/>
                <a:ext cx="537815" cy="2777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D0672E-2718-E215-7705-1930F59925E4}"/>
                  </a:ext>
                </a:extLst>
              </p:cNvPr>
              <p:cNvSpPr/>
              <p:nvPr/>
            </p:nvSpPr>
            <p:spPr>
              <a:xfrm rot="3077253">
                <a:off x="4040898" y="4685314"/>
                <a:ext cx="489532" cy="2894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8C707B05-BC36-25D6-5D7A-7D338C817D05}"/>
                  </a:ext>
                </a:extLst>
              </p:cNvPr>
              <p:cNvSpPr/>
              <p:nvPr/>
            </p:nvSpPr>
            <p:spPr>
              <a:xfrm rot="1472522" flipH="1">
                <a:off x="3045581" y="3829667"/>
                <a:ext cx="480177" cy="117870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A847FD42-DB8F-7FDA-FF88-2CF7F426FFBD}"/>
                  </a:ext>
                </a:extLst>
              </p:cNvPr>
              <p:cNvSpPr/>
              <p:nvPr/>
            </p:nvSpPr>
            <p:spPr>
              <a:xfrm rot="20452991">
                <a:off x="3840728" y="3741627"/>
                <a:ext cx="452904" cy="114690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962AB849-2E72-5E84-723E-3F6F263C7E1C}"/>
                  </a:ext>
                </a:extLst>
              </p:cNvPr>
              <p:cNvSpPr/>
              <p:nvPr/>
            </p:nvSpPr>
            <p:spPr>
              <a:xfrm rot="10800000">
                <a:off x="3240740" y="3886200"/>
                <a:ext cx="938426" cy="1261686"/>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6CD8C081-1AAE-960B-CF06-C33F417DBD55}"/>
                  </a:ext>
                </a:extLst>
              </p:cNvPr>
              <p:cNvSpPr/>
              <p:nvPr/>
            </p:nvSpPr>
            <p:spPr>
              <a:xfrm>
                <a:off x="2971800" y="28956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8AFCFA-3F28-DF0B-735E-18164F73F249}"/>
                  </a:ext>
                </a:extLst>
              </p:cNvPr>
              <p:cNvSpPr/>
              <p:nvPr/>
            </p:nvSpPr>
            <p:spPr>
              <a:xfrm>
                <a:off x="3498980" y="3820549"/>
                <a:ext cx="443753"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DD2971-004A-3D45-F7FA-C9031A6F11EB}"/>
                  </a:ext>
                </a:extLst>
              </p:cNvPr>
              <p:cNvSpPr/>
              <p:nvPr/>
            </p:nvSpPr>
            <p:spPr>
              <a:xfrm>
                <a:off x="3276600" y="29718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232F240-19F3-C715-E996-EA4A6ED0842F}"/>
                  </a:ext>
                </a:extLst>
              </p:cNvPr>
              <p:cNvGrpSpPr/>
              <p:nvPr/>
            </p:nvGrpSpPr>
            <p:grpSpPr>
              <a:xfrm>
                <a:off x="3276601" y="5029197"/>
                <a:ext cx="838200" cy="286871"/>
                <a:chOff x="2514602" y="2285998"/>
                <a:chExt cx="3733800" cy="923367"/>
              </a:xfrm>
            </p:grpSpPr>
            <p:sp>
              <p:nvSpPr>
                <p:cNvPr id="62" name="Rounded Rectangle 374">
                  <a:extLst>
                    <a:ext uri="{FF2B5EF4-FFF2-40B4-BE49-F238E27FC236}">
                      <a16:creationId xmlns:a16="http://schemas.microsoft.com/office/drawing/2014/main" id="{331895FB-B74F-FA1D-B804-815BB52FBD3C}"/>
                    </a:ext>
                  </a:extLst>
                </p:cNvPr>
                <p:cNvSpPr/>
                <p:nvPr/>
              </p:nvSpPr>
              <p:spPr>
                <a:xfrm>
                  <a:off x="2514602" y="2285998"/>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A0C74A0F-0357-7B6A-9636-A87A6D253C24}"/>
                    </a:ext>
                  </a:extLst>
                </p:cNvPr>
                <p:cNvGrpSpPr/>
                <p:nvPr/>
              </p:nvGrpSpPr>
              <p:grpSpPr>
                <a:xfrm>
                  <a:off x="2590800" y="2286000"/>
                  <a:ext cx="3639672" cy="923365"/>
                  <a:chOff x="-40342" y="-8965"/>
                  <a:chExt cx="3639672" cy="923365"/>
                </a:xfrm>
              </p:grpSpPr>
              <p:grpSp>
                <p:nvGrpSpPr>
                  <p:cNvPr id="64" name="Group 63">
                    <a:extLst>
                      <a:ext uri="{FF2B5EF4-FFF2-40B4-BE49-F238E27FC236}">
                        <a16:creationId xmlns:a16="http://schemas.microsoft.com/office/drawing/2014/main" id="{F352DF36-59EF-87A4-CFF2-515A2599FFD5}"/>
                      </a:ext>
                    </a:extLst>
                  </p:cNvPr>
                  <p:cNvGrpSpPr/>
                  <p:nvPr/>
                </p:nvGrpSpPr>
                <p:grpSpPr>
                  <a:xfrm>
                    <a:off x="1752600" y="0"/>
                    <a:ext cx="914400" cy="914400"/>
                    <a:chOff x="1752600" y="0"/>
                    <a:chExt cx="914400" cy="914400"/>
                  </a:xfrm>
                </p:grpSpPr>
                <p:sp>
                  <p:nvSpPr>
                    <p:cNvPr id="77" name="Quad Arrow Callout 358">
                      <a:extLst>
                        <a:ext uri="{FF2B5EF4-FFF2-40B4-BE49-F238E27FC236}">
                          <a16:creationId xmlns:a16="http://schemas.microsoft.com/office/drawing/2014/main" id="{E99AE1E5-E439-A9D5-EFB0-A2CF66600F1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Callout 359">
                      <a:extLst>
                        <a:ext uri="{FF2B5EF4-FFF2-40B4-BE49-F238E27FC236}">
                          <a16:creationId xmlns:a16="http://schemas.microsoft.com/office/drawing/2014/main" id="{9AB05A5B-C5F2-1578-36FA-17730086575D}"/>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C9F128F6-A31B-0B51-7EB0-75F1D84502DB}"/>
                      </a:ext>
                    </a:extLst>
                  </p:cNvPr>
                  <p:cNvGrpSpPr/>
                  <p:nvPr/>
                </p:nvGrpSpPr>
                <p:grpSpPr>
                  <a:xfrm>
                    <a:off x="2684930" y="0"/>
                    <a:ext cx="914400" cy="914400"/>
                    <a:chOff x="1752600" y="0"/>
                    <a:chExt cx="914400" cy="914400"/>
                  </a:xfrm>
                </p:grpSpPr>
                <p:sp>
                  <p:nvSpPr>
                    <p:cNvPr id="75" name="Quad Arrow Callout 362">
                      <a:extLst>
                        <a:ext uri="{FF2B5EF4-FFF2-40B4-BE49-F238E27FC236}">
                          <a16:creationId xmlns:a16="http://schemas.microsoft.com/office/drawing/2014/main" id="{5B3C159E-4843-6223-17AC-171D11E9395C}"/>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Callout 363">
                      <a:extLst>
                        <a:ext uri="{FF2B5EF4-FFF2-40B4-BE49-F238E27FC236}">
                          <a16:creationId xmlns:a16="http://schemas.microsoft.com/office/drawing/2014/main" id="{4409AAB4-0020-2F31-6026-FBB61CA7EBA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2D5F217D-B50A-2562-7570-18A226154C0E}"/>
                      </a:ext>
                    </a:extLst>
                  </p:cNvPr>
                  <p:cNvGrpSpPr/>
                  <p:nvPr/>
                </p:nvGrpSpPr>
                <p:grpSpPr>
                  <a:xfrm>
                    <a:off x="847165" y="-8965"/>
                    <a:ext cx="914400" cy="914400"/>
                    <a:chOff x="1752600" y="0"/>
                    <a:chExt cx="914400" cy="914400"/>
                  </a:xfrm>
                </p:grpSpPr>
                <p:sp>
                  <p:nvSpPr>
                    <p:cNvPr id="73" name="Quad Arrow Callout 365">
                      <a:extLst>
                        <a:ext uri="{FF2B5EF4-FFF2-40B4-BE49-F238E27FC236}">
                          <a16:creationId xmlns:a16="http://schemas.microsoft.com/office/drawing/2014/main" id="{C4EBEE13-E1D2-5719-8AE5-8F143F04C56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Callout 366">
                      <a:extLst>
                        <a:ext uri="{FF2B5EF4-FFF2-40B4-BE49-F238E27FC236}">
                          <a16:creationId xmlns:a16="http://schemas.microsoft.com/office/drawing/2014/main" id="{8B4F0A27-7EBB-71BF-9D8F-926830305DF8}"/>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0CA9545C-D772-1BBE-4852-74FFA847B503}"/>
                      </a:ext>
                    </a:extLst>
                  </p:cNvPr>
                  <p:cNvGrpSpPr/>
                  <p:nvPr/>
                </p:nvGrpSpPr>
                <p:grpSpPr>
                  <a:xfrm>
                    <a:off x="-40342" y="-8965"/>
                    <a:ext cx="914400" cy="914400"/>
                    <a:chOff x="1752600" y="0"/>
                    <a:chExt cx="914400" cy="914400"/>
                  </a:xfrm>
                </p:grpSpPr>
                <p:sp>
                  <p:nvSpPr>
                    <p:cNvPr id="71" name="Quad Arrow Callout 368">
                      <a:extLst>
                        <a:ext uri="{FF2B5EF4-FFF2-40B4-BE49-F238E27FC236}">
                          <a16:creationId xmlns:a16="http://schemas.microsoft.com/office/drawing/2014/main" id="{3C3BDF33-E193-77B8-0912-D009A1FECCF0}"/>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Callout 369">
                      <a:extLst>
                        <a:ext uri="{FF2B5EF4-FFF2-40B4-BE49-F238E27FC236}">
                          <a16:creationId xmlns:a16="http://schemas.microsoft.com/office/drawing/2014/main" id="{0AE0F5E4-ED80-7C9E-603F-0329318FB8B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Plaque 67">
                    <a:extLst>
                      <a:ext uri="{FF2B5EF4-FFF2-40B4-BE49-F238E27FC236}">
                        <a16:creationId xmlns:a16="http://schemas.microsoft.com/office/drawing/2014/main" id="{8CCED6B1-D904-E9C7-7EA1-21D596BCCFE1}"/>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laque 68">
                    <a:extLst>
                      <a:ext uri="{FF2B5EF4-FFF2-40B4-BE49-F238E27FC236}">
                        <a16:creationId xmlns:a16="http://schemas.microsoft.com/office/drawing/2014/main" id="{F61C1A4C-17FC-3C6C-6BA0-C309A421710F}"/>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laque 69">
                    <a:extLst>
                      <a:ext uri="{FF2B5EF4-FFF2-40B4-BE49-F238E27FC236}">
                        <a16:creationId xmlns:a16="http://schemas.microsoft.com/office/drawing/2014/main" id="{35563CAB-CF8B-7140-8320-D15760903313}"/>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09F64B61-2A93-E4AC-7E5A-6CC2B1FFB370}"/>
                  </a:ext>
                </a:extLst>
              </p:cNvPr>
              <p:cNvGrpSpPr/>
              <p:nvPr/>
            </p:nvGrpSpPr>
            <p:grpSpPr>
              <a:xfrm>
                <a:off x="3124200" y="3124200"/>
                <a:ext cx="1295400" cy="286871"/>
                <a:chOff x="2514600" y="2286000"/>
                <a:chExt cx="3733800" cy="923365"/>
              </a:xfrm>
            </p:grpSpPr>
            <p:sp>
              <p:nvSpPr>
                <p:cNvPr id="45" name="Rounded Rectangle 380">
                  <a:extLst>
                    <a:ext uri="{FF2B5EF4-FFF2-40B4-BE49-F238E27FC236}">
                      <a16:creationId xmlns:a16="http://schemas.microsoft.com/office/drawing/2014/main" id="{D90C7B39-971B-71A6-2469-36CF90E21963}"/>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373">
                  <a:extLst>
                    <a:ext uri="{FF2B5EF4-FFF2-40B4-BE49-F238E27FC236}">
                      <a16:creationId xmlns:a16="http://schemas.microsoft.com/office/drawing/2014/main" id="{D24C62F9-BEE2-6D47-D3DD-74910BB5ACDD}"/>
                    </a:ext>
                  </a:extLst>
                </p:cNvPr>
                <p:cNvGrpSpPr/>
                <p:nvPr/>
              </p:nvGrpSpPr>
              <p:grpSpPr>
                <a:xfrm>
                  <a:off x="2590800" y="2286000"/>
                  <a:ext cx="3639672" cy="923365"/>
                  <a:chOff x="-40342" y="-8965"/>
                  <a:chExt cx="3639672" cy="923365"/>
                </a:xfrm>
              </p:grpSpPr>
              <p:grpSp>
                <p:nvGrpSpPr>
                  <p:cNvPr id="47" name="Group 360">
                    <a:extLst>
                      <a:ext uri="{FF2B5EF4-FFF2-40B4-BE49-F238E27FC236}">
                        <a16:creationId xmlns:a16="http://schemas.microsoft.com/office/drawing/2014/main" id="{F4AA037C-DC06-3909-CFC3-53B6EEB5763B}"/>
                      </a:ext>
                    </a:extLst>
                  </p:cNvPr>
                  <p:cNvGrpSpPr/>
                  <p:nvPr/>
                </p:nvGrpSpPr>
                <p:grpSpPr>
                  <a:xfrm>
                    <a:off x="1752600" y="0"/>
                    <a:ext cx="914400" cy="914400"/>
                    <a:chOff x="1752600" y="0"/>
                    <a:chExt cx="914400" cy="914400"/>
                  </a:xfrm>
                </p:grpSpPr>
                <p:sp>
                  <p:nvSpPr>
                    <p:cNvPr id="60" name="Quad Arrow Callout 395">
                      <a:extLst>
                        <a:ext uri="{FF2B5EF4-FFF2-40B4-BE49-F238E27FC236}">
                          <a16:creationId xmlns:a16="http://schemas.microsoft.com/office/drawing/2014/main" id="{BECC9C2C-BB1F-68AF-CC08-707B90923BF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396">
                      <a:extLst>
                        <a:ext uri="{FF2B5EF4-FFF2-40B4-BE49-F238E27FC236}">
                          <a16:creationId xmlns:a16="http://schemas.microsoft.com/office/drawing/2014/main" id="{C101D0AC-1D56-FC81-A7E3-7D214519B28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361">
                    <a:extLst>
                      <a:ext uri="{FF2B5EF4-FFF2-40B4-BE49-F238E27FC236}">
                        <a16:creationId xmlns:a16="http://schemas.microsoft.com/office/drawing/2014/main" id="{61E0C95D-9C0D-C1DB-325D-5DFE81062EB4}"/>
                      </a:ext>
                    </a:extLst>
                  </p:cNvPr>
                  <p:cNvGrpSpPr/>
                  <p:nvPr/>
                </p:nvGrpSpPr>
                <p:grpSpPr>
                  <a:xfrm>
                    <a:off x="2684930" y="0"/>
                    <a:ext cx="914400" cy="914400"/>
                    <a:chOff x="1752600" y="0"/>
                    <a:chExt cx="914400" cy="914400"/>
                  </a:xfrm>
                </p:grpSpPr>
                <p:sp>
                  <p:nvSpPr>
                    <p:cNvPr id="58" name="Quad Arrow Callout 393">
                      <a:extLst>
                        <a:ext uri="{FF2B5EF4-FFF2-40B4-BE49-F238E27FC236}">
                          <a16:creationId xmlns:a16="http://schemas.microsoft.com/office/drawing/2014/main" id="{08349F18-7495-A438-9EB5-26021D44FAE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394">
                      <a:extLst>
                        <a:ext uri="{FF2B5EF4-FFF2-40B4-BE49-F238E27FC236}">
                          <a16:creationId xmlns:a16="http://schemas.microsoft.com/office/drawing/2014/main" id="{E1043872-B339-7D6A-1E19-540199A63F0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364">
                    <a:extLst>
                      <a:ext uri="{FF2B5EF4-FFF2-40B4-BE49-F238E27FC236}">
                        <a16:creationId xmlns:a16="http://schemas.microsoft.com/office/drawing/2014/main" id="{9C633AD9-9C13-82C4-B969-7375B583ECFB}"/>
                      </a:ext>
                    </a:extLst>
                  </p:cNvPr>
                  <p:cNvGrpSpPr/>
                  <p:nvPr/>
                </p:nvGrpSpPr>
                <p:grpSpPr>
                  <a:xfrm>
                    <a:off x="847165" y="-8965"/>
                    <a:ext cx="914400" cy="914400"/>
                    <a:chOff x="1752600" y="0"/>
                    <a:chExt cx="914400" cy="914400"/>
                  </a:xfrm>
                </p:grpSpPr>
                <p:sp>
                  <p:nvSpPr>
                    <p:cNvPr id="56" name="Quad Arrow Callout 391">
                      <a:extLst>
                        <a:ext uri="{FF2B5EF4-FFF2-40B4-BE49-F238E27FC236}">
                          <a16:creationId xmlns:a16="http://schemas.microsoft.com/office/drawing/2014/main" id="{41628DF9-4984-252A-9B32-B9B989426DB7}"/>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Callout 392">
                      <a:extLst>
                        <a:ext uri="{FF2B5EF4-FFF2-40B4-BE49-F238E27FC236}">
                          <a16:creationId xmlns:a16="http://schemas.microsoft.com/office/drawing/2014/main" id="{C8C77A4B-6299-1907-B967-108E26620C10}"/>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367">
                    <a:extLst>
                      <a:ext uri="{FF2B5EF4-FFF2-40B4-BE49-F238E27FC236}">
                        <a16:creationId xmlns:a16="http://schemas.microsoft.com/office/drawing/2014/main" id="{65E122DB-1865-46A4-25F7-81B8A2657524}"/>
                      </a:ext>
                    </a:extLst>
                  </p:cNvPr>
                  <p:cNvGrpSpPr/>
                  <p:nvPr/>
                </p:nvGrpSpPr>
                <p:grpSpPr>
                  <a:xfrm>
                    <a:off x="-40342" y="-8965"/>
                    <a:ext cx="914400" cy="914400"/>
                    <a:chOff x="1752600" y="0"/>
                    <a:chExt cx="914400" cy="914400"/>
                  </a:xfrm>
                </p:grpSpPr>
                <p:sp>
                  <p:nvSpPr>
                    <p:cNvPr id="54" name="Quad Arrow Callout 389">
                      <a:extLst>
                        <a:ext uri="{FF2B5EF4-FFF2-40B4-BE49-F238E27FC236}">
                          <a16:creationId xmlns:a16="http://schemas.microsoft.com/office/drawing/2014/main" id="{130E3E30-B6BA-16E1-191A-622A2987B00F}"/>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Callout 390">
                      <a:extLst>
                        <a:ext uri="{FF2B5EF4-FFF2-40B4-BE49-F238E27FC236}">
                          <a16:creationId xmlns:a16="http://schemas.microsoft.com/office/drawing/2014/main" id="{EC893480-887B-EEEC-0A9F-D0A18727656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Plaque 50">
                    <a:extLst>
                      <a:ext uri="{FF2B5EF4-FFF2-40B4-BE49-F238E27FC236}">
                        <a16:creationId xmlns:a16="http://schemas.microsoft.com/office/drawing/2014/main" id="{7BAB8B72-41C1-AD03-BCC6-736590A8B47F}"/>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laque 51">
                    <a:extLst>
                      <a:ext uri="{FF2B5EF4-FFF2-40B4-BE49-F238E27FC236}">
                        <a16:creationId xmlns:a16="http://schemas.microsoft.com/office/drawing/2014/main" id="{B0823776-3B6D-D7F7-A7DD-72311D1559BB}"/>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laque 52">
                    <a:extLst>
                      <a:ext uri="{FF2B5EF4-FFF2-40B4-BE49-F238E27FC236}">
                        <a16:creationId xmlns:a16="http://schemas.microsoft.com/office/drawing/2014/main" id="{F9512B7D-800D-742E-ABA8-D5731962FF90}"/>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Cloud 25">
                <a:extLst>
                  <a:ext uri="{FF2B5EF4-FFF2-40B4-BE49-F238E27FC236}">
                    <a16:creationId xmlns:a16="http://schemas.microsoft.com/office/drawing/2014/main" id="{CBFB09E1-9468-09FB-014E-C54938AF9A0F}"/>
                  </a:ext>
                </a:extLst>
              </p:cNvPr>
              <p:cNvSpPr/>
              <p:nvPr/>
            </p:nvSpPr>
            <p:spPr>
              <a:xfrm>
                <a:off x="3276600" y="28194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FD88E17-64DA-9DAF-2AC1-9BEF8426B504}"/>
                  </a:ext>
                </a:extLst>
              </p:cNvPr>
              <p:cNvGrpSpPr/>
              <p:nvPr/>
            </p:nvGrpSpPr>
            <p:grpSpPr>
              <a:xfrm rot="261594">
                <a:off x="3352800" y="4114800"/>
                <a:ext cx="713740" cy="838200"/>
                <a:chOff x="5580529" y="121024"/>
                <a:chExt cx="1259541" cy="1479176"/>
              </a:xfrm>
            </p:grpSpPr>
            <p:grpSp>
              <p:nvGrpSpPr>
                <p:cNvPr id="30" name="Group 29">
                  <a:extLst>
                    <a:ext uri="{FF2B5EF4-FFF2-40B4-BE49-F238E27FC236}">
                      <a16:creationId xmlns:a16="http://schemas.microsoft.com/office/drawing/2014/main" id="{BEA5FB65-A99F-C1AE-5E78-8D66B41B4AA7}"/>
                    </a:ext>
                  </a:extLst>
                </p:cNvPr>
                <p:cNvGrpSpPr/>
                <p:nvPr/>
              </p:nvGrpSpPr>
              <p:grpSpPr>
                <a:xfrm>
                  <a:off x="5791200" y="685800"/>
                  <a:ext cx="914400" cy="914400"/>
                  <a:chOff x="1752600" y="0"/>
                  <a:chExt cx="914400" cy="914400"/>
                </a:xfrm>
              </p:grpSpPr>
              <p:sp>
                <p:nvSpPr>
                  <p:cNvPr id="43" name="Quad Arrow Callout 399">
                    <a:extLst>
                      <a:ext uri="{FF2B5EF4-FFF2-40B4-BE49-F238E27FC236}">
                        <a16:creationId xmlns:a16="http://schemas.microsoft.com/office/drawing/2014/main" id="{43BE2168-5566-C313-F43B-9D3FE98A8B44}"/>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Callout 400">
                    <a:extLst>
                      <a:ext uri="{FF2B5EF4-FFF2-40B4-BE49-F238E27FC236}">
                        <a16:creationId xmlns:a16="http://schemas.microsoft.com/office/drawing/2014/main" id="{2370D82E-8C87-9405-D390-D7347B9BE572}"/>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B7E65405-A3F4-F5F2-0E57-4EB66B38CCBB}"/>
                    </a:ext>
                  </a:extLst>
                </p:cNvPr>
                <p:cNvGrpSpPr/>
                <p:nvPr/>
              </p:nvGrpSpPr>
              <p:grpSpPr>
                <a:xfrm rot="20561979">
                  <a:off x="5809130" y="515470"/>
                  <a:ext cx="340659" cy="515471"/>
                  <a:chOff x="1752600" y="0"/>
                  <a:chExt cx="914400" cy="914400"/>
                </a:xfrm>
              </p:grpSpPr>
              <p:sp>
                <p:nvSpPr>
                  <p:cNvPr id="41" name="Quad Arrow Callout 402">
                    <a:extLst>
                      <a:ext uri="{FF2B5EF4-FFF2-40B4-BE49-F238E27FC236}">
                        <a16:creationId xmlns:a16="http://schemas.microsoft.com/office/drawing/2014/main" id="{E9779ACA-B58B-43E9-3BF6-591ECBC0DFC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Callout 403">
                    <a:extLst>
                      <a:ext uri="{FF2B5EF4-FFF2-40B4-BE49-F238E27FC236}">
                        <a16:creationId xmlns:a16="http://schemas.microsoft.com/office/drawing/2014/main" id="{64F7C949-7AF3-D097-B41B-7C16C117405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DB8E1E9-793D-3D19-072A-1B99EA7FA872}"/>
                    </a:ext>
                  </a:extLst>
                </p:cNvPr>
                <p:cNvGrpSpPr/>
                <p:nvPr/>
              </p:nvGrpSpPr>
              <p:grpSpPr>
                <a:xfrm rot="836118">
                  <a:off x="6347011" y="515471"/>
                  <a:ext cx="340659" cy="515471"/>
                  <a:chOff x="1752600" y="0"/>
                  <a:chExt cx="914400" cy="914400"/>
                </a:xfrm>
              </p:grpSpPr>
              <p:sp>
                <p:nvSpPr>
                  <p:cNvPr id="39" name="Quad Arrow Callout 408">
                    <a:extLst>
                      <a:ext uri="{FF2B5EF4-FFF2-40B4-BE49-F238E27FC236}">
                        <a16:creationId xmlns:a16="http://schemas.microsoft.com/office/drawing/2014/main" id="{E0C8AA5F-C7F5-58F0-C529-95A03A0B3F9B}"/>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Callout 409">
                    <a:extLst>
                      <a:ext uri="{FF2B5EF4-FFF2-40B4-BE49-F238E27FC236}">
                        <a16:creationId xmlns:a16="http://schemas.microsoft.com/office/drawing/2014/main" id="{7C1D3378-D25D-855D-EEAC-8A1AA11F6BE7}"/>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663DA74-BDDC-009D-3D38-82D5AB423801}"/>
                    </a:ext>
                  </a:extLst>
                </p:cNvPr>
                <p:cNvGrpSpPr/>
                <p:nvPr/>
              </p:nvGrpSpPr>
              <p:grpSpPr>
                <a:xfrm rot="836118">
                  <a:off x="6499411" y="121024"/>
                  <a:ext cx="340659" cy="515471"/>
                  <a:chOff x="1752600" y="0"/>
                  <a:chExt cx="914400" cy="914400"/>
                </a:xfrm>
              </p:grpSpPr>
              <p:sp>
                <p:nvSpPr>
                  <p:cNvPr id="37" name="Quad Arrow Callout 411">
                    <a:extLst>
                      <a:ext uri="{FF2B5EF4-FFF2-40B4-BE49-F238E27FC236}">
                        <a16:creationId xmlns:a16="http://schemas.microsoft.com/office/drawing/2014/main" id="{082EC8B2-F48F-B2AD-5FAD-BC0CBFC4547F}"/>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Callout 412">
                    <a:extLst>
                      <a:ext uri="{FF2B5EF4-FFF2-40B4-BE49-F238E27FC236}">
                        <a16:creationId xmlns:a16="http://schemas.microsoft.com/office/drawing/2014/main" id="{1577ADB2-7697-8987-944C-BAA6C7877E6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7D78D47-5A4E-0EF3-A8B8-FB90CB34D242}"/>
                    </a:ext>
                  </a:extLst>
                </p:cNvPr>
                <p:cNvGrpSpPr/>
                <p:nvPr/>
              </p:nvGrpSpPr>
              <p:grpSpPr>
                <a:xfrm rot="19923498">
                  <a:off x="5580529" y="188260"/>
                  <a:ext cx="340659" cy="515471"/>
                  <a:chOff x="1752600" y="0"/>
                  <a:chExt cx="914400" cy="914400"/>
                </a:xfrm>
              </p:grpSpPr>
              <p:sp>
                <p:nvSpPr>
                  <p:cNvPr id="35" name="Quad Arrow Callout 414">
                    <a:extLst>
                      <a:ext uri="{FF2B5EF4-FFF2-40B4-BE49-F238E27FC236}">
                        <a16:creationId xmlns:a16="http://schemas.microsoft.com/office/drawing/2014/main" id="{57A5B481-1E7A-F51D-A915-95136C9999E0}"/>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415">
                    <a:extLst>
                      <a:ext uri="{FF2B5EF4-FFF2-40B4-BE49-F238E27FC236}">
                        <a16:creationId xmlns:a16="http://schemas.microsoft.com/office/drawing/2014/main" id="{79E326A1-E658-B365-D7F2-264CEDE75AA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Cloud 27">
                <a:extLst>
                  <a:ext uri="{FF2B5EF4-FFF2-40B4-BE49-F238E27FC236}">
                    <a16:creationId xmlns:a16="http://schemas.microsoft.com/office/drawing/2014/main" id="{E7FAA1E0-0793-1601-CFAC-6CDE4830C4AC}"/>
                  </a:ext>
                </a:extLst>
              </p:cNvPr>
              <p:cNvSpPr/>
              <p:nvPr/>
            </p:nvSpPr>
            <p:spPr>
              <a:xfrm>
                <a:off x="3505201" y="38100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7622FCD-E538-6B44-933C-1695FD30B393}"/>
                  </a:ext>
                </a:extLst>
              </p:cNvPr>
              <p:cNvSpPr/>
              <p:nvPr/>
            </p:nvSpPr>
            <p:spPr>
              <a:xfrm rot="5111999">
                <a:off x="3706726" y="3844140"/>
                <a:ext cx="86364" cy="2151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2496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420F601-8653-40ED-99BC-B201621AC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p:cNvSpPr txBox="1"/>
          <p:nvPr/>
        </p:nvSpPr>
        <p:spPr>
          <a:xfrm>
            <a:off x="-1" y="6488668"/>
            <a:ext cx="4481465" cy="553998"/>
          </a:xfrm>
          <a:prstGeom prst="rect">
            <a:avLst/>
          </a:prstGeom>
          <a:noFill/>
        </p:spPr>
        <p:txBody>
          <a:bodyPr wrap="square" rtlCol="0">
            <a:spAutoFit/>
          </a:bodyPr>
          <a:lstStyle/>
          <a:p>
            <a:r>
              <a:rPr lang="en-US" dirty="0">
                <a:solidFill>
                  <a:schemeClr val="bg2"/>
                </a:solidFill>
              </a:rPr>
              <a:t>3 Nephi 1:22-25; Alma 32:28; Ether 12:6       </a:t>
            </a:r>
            <a:r>
              <a:rPr lang="en-US" sz="1200" dirty="0">
                <a:solidFill>
                  <a:schemeClr val="bg2"/>
                </a:solidFill>
              </a:rPr>
              <a:t>JFM and RLM</a:t>
            </a:r>
          </a:p>
        </p:txBody>
      </p:sp>
      <p:sp>
        <p:nvSpPr>
          <p:cNvPr id="18" name="TextBox 17"/>
          <p:cNvSpPr txBox="1"/>
          <p:nvPr/>
        </p:nvSpPr>
        <p:spPr>
          <a:xfrm>
            <a:off x="660146" y="1418377"/>
            <a:ext cx="4808145" cy="2585323"/>
          </a:xfrm>
          <a:prstGeom prst="rect">
            <a:avLst/>
          </a:prstGeom>
          <a:noFill/>
        </p:spPr>
        <p:txBody>
          <a:bodyPr wrap="square" rtlCol="0">
            <a:spAutoFit/>
          </a:bodyPr>
          <a:lstStyle/>
          <a:p>
            <a:pPr fontAlgn="base"/>
            <a:r>
              <a:rPr lang="en-US" dirty="0">
                <a:solidFill>
                  <a:schemeClr val="bg1"/>
                </a:solidFill>
              </a:rPr>
              <a:t>“Because of the conflicts and challenges we face in today’s world, I wish to suggest a single choice—a choice of peace and protection and a choice that is appropriate for all. </a:t>
            </a:r>
          </a:p>
          <a:p>
            <a:pPr fontAlgn="base"/>
            <a:endParaRPr lang="en-US" dirty="0">
              <a:solidFill>
                <a:schemeClr val="bg1"/>
              </a:solidFill>
            </a:endParaRPr>
          </a:p>
          <a:p>
            <a:pPr fontAlgn="base"/>
            <a:r>
              <a:rPr lang="en-US" dirty="0">
                <a:solidFill>
                  <a:schemeClr val="bg1"/>
                </a:solidFill>
              </a:rPr>
              <a:t>That choice is faith. … Choose faith over doubt, choose faith over fear, choose faith over the unknown and the unseen, and choose faith over pessimism. …</a:t>
            </a:r>
          </a:p>
        </p:txBody>
      </p:sp>
      <p:sp>
        <p:nvSpPr>
          <p:cNvPr id="28" name="TextBox 27"/>
          <p:cNvSpPr txBox="1"/>
          <p:nvPr/>
        </p:nvSpPr>
        <p:spPr>
          <a:xfrm>
            <a:off x="2788467" y="111658"/>
            <a:ext cx="6799151" cy="954107"/>
          </a:xfrm>
          <a:prstGeom prst="rect">
            <a:avLst/>
          </a:prstGeom>
          <a:noFill/>
        </p:spPr>
        <p:txBody>
          <a:bodyPr wrap="square" rtlCol="0">
            <a:spAutoFit/>
          </a:bodyPr>
          <a:lstStyle/>
          <a:p>
            <a:pPr algn="ctr"/>
            <a:r>
              <a:rPr lang="en-US" sz="2800" b="1" dirty="0">
                <a:solidFill>
                  <a:schemeClr val="bg1"/>
                </a:solidFill>
              </a:rPr>
              <a:t>When we face Satan’s lies, we can choose to believe in Jesus Christ and be converted</a:t>
            </a:r>
          </a:p>
        </p:txBody>
      </p:sp>
      <p:sp>
        <p:nvSpPr>
          <p:cNvPr id="5" name="Rectangle 4">
            <a:extLst>
              <a:ext uri="{FF2B5EF4-FFF2-40B4-BE49-F238E27FC236}">
                <a16:creationId xmlns:a16="http://schemas.microsoft.com/office/drawing/2014/main" id="{82DA0C8B-97F6-4614-95AF-0AE751D253A9}"/>
              </a:ext>
            </a:extLst>
          </p:cNvPr>
          <p:cNvSpPr/>
          <p:nvPr/>
        </p:nvSpPr>
        <p:spPr>
          <a:xfrm>
            <a:off x="5257045" y="4456723"/>
            <a:ext cx="6648261" cy="1754326"/>
          </a:xfrm>
          <a:prstGeom prst="rect">
            <a:avLst/>
          </a:prstGeom>
        </p:spPr>
        <p:txBody>
          <a:bodyPr wrap="square">
            <a:spAutoFit/>
          </a:bodyPr>
          <a:lstStyle/>
          <a:p>
            <a:pPr fontAlgn="base"/>
            <a:r>
              <a:rPr lang="en-US" dirty="0">
                <a:solidFill>
                  <a:schemeClr val="bg1"/>
                </a:solidFill>
              </a:rPr>
              <a:t>“When logic, reason, or personal intellect come into conflict with sacred teachings and doctrine, or conflicting messages assault your beliefs … , </a:t>
            </a:r>
            <a:r>
              <a:rPr lang="en-US" i="1" dirty="0">
                <a:solidFill>
                  <a:schemeClr val="bg1"/>
                </a:solidFill>
              </a:rPr>
              <a:t>choose</a:t>
            </a:r>
            <a:r>
              <a:rPr lang="en-US" dirty="0">
                <a:solidFill>
                  <a:schemeClr val="bg1"/>
                </a:solidFill>
              </a:rPr>
              <a:t> to not cast the seed out of your heart by unbelief.</a:t>
            </a:r>
          </a:p>
          <a:p>
            <a:pPr fontAlgn="base"/>
            <a:endParaRPr lang="en-US" dirty="0">
              <a:solidFill>
                <a:schemeClr val="bg1"/>
              </a:solidFill>
            </a:endParaRPr>
          </a:p>
          <a:p>
            <a:pPr fontAlgn="base"/>
            <a:r>
              <a:rPr lang="en-US" dirty="0">
                <a:solidFill>
                  <a:schemeClr val="bg1"/>
                </a:solidFill>
              </a:rPr>
              <a:t>Remember, we receive not a witness until after the trial of our faith.”</a:t>
            </a:r>
          </a:p>
          <a:p>
            <a:pPr fontAlgn="base"/>
            <a:r>
              <a:rPr lang="en-US" dirty="0">
                <a:solidFill>
                  <a:schemeClr val="bg1"/>
                </a:solidFill>
              </a:rPr>
              <a:t>Richard C. </a:t>
            </a:r>
            <a:r>
              <a:rPr lang="en-US" dirty="0" err="1">
                <a:solidFill>
                  <a:schemeClr val="bg1"/>
                </a:solidFill>
              </a:rPr>
              <a:t>Edgley</a:t>
            </a:r>
            <a:endParaRPr lang="en-US" dirty="0"/>
          </a:p>
        </p:txBody>
      </p:sp>
      <p:pic>
        <p:nvPicPr>
          <p:cNvPr id="7" name="Picture 6">
            <a:extLst>
              <a:ext uri="{FF2B5EF4-FFF2-40B4-BE49-F238E27FC236}">
                <a16:creationId xmlns:a16="http://schemas.microsoft.com/office/drawing/2014/main" id="{C0218B36-5F0E-4302-B76A-0FC50674C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925" y="1356762"/>
            <a:ext cx="2641600" cy="2641600"/>
          </a:xfrm>
          <a:prstGeom prst="rect">
            <a:avLst/>
          </a:prstGeom>
        </p:spPr>
      </p:pic>
      <p:pic>
        <p:nvPicPr>
          <p:cNvPr id="9" name="Picture 8">
            <a:extLst>
              <a:ext uri="{FF2B5EF4-FFF2-40B4-BE49-F238E27FC236}">
                <a16:creationId xmlns:a16="http://schemas.microsoft.com/office/drawing/2014/main" id="{70F3C9BB-1F06-4EE0-9E2E-16C42F9CA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243" y="4153095"/>
            <a:ext cx="2455978" cy="2045849"/>
          </a:xfrm>
          <a:prstGeom prst="rect">
            <a:avLst/>
          </a:prstGeom>
        </p:spPr>
      </p:pic>
      <p:pic>
        <p:nvPicPr>
          <p:cNvPr id="15" name="Picture 14">
            <a:extLst>
              <a:ext uri="{FF2B5EF4-FFF2-40B4-BE49-F238E27FC236}">
                <a16:creationId xmlns:a16="http://schemas.microsoft.com/office/drawing/2014/main" id="{B7EB257B-9AFE-4459-B467-2B5BC01CE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6347" y="131982"/>
            <a:ext cx="1181851" cy="1479535"/>
          </a:xfrm>
          <a:prstGeom prst="rect">
            <a:avLst/>
          </a:prstGeom>
        </p:spPr>
      </p:pic>
    </p:spTree>
    <p:extLst>
      <p:ext uri="{BB962C8B-B14F-4D97-AF65-F5344CB8AC3E}">
        <p14:creationId xmlns:p14="http://schemas.microsoft.com/office/powerpoint/2010/main" val="42153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C28B47-B998-4B18-9D6E-C760C293F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Jot or Tittle—a Tiny Amount</a:t>
            </a:r>
          </a:p>
        </p:txBody>
      </p:sp>
      <p:sp>
        <p:nvSpPr>
          <p:cNvPr id="95" name="TextBox 94"/>
          <p:cNvSpPr txBox="1"/>
          <p:nvPr/>
        </p:nvSpPr>
        <p:spPr>
          <a:xfrm>
            <a:off x="102606" y="6488668"/>
            <a:ext cx="3505200" cy="369332"/>
          </a:xfrm>
          <a:prstGeom prst="rect">
            <a:avLst/>
          </a:prstGeom>
          <a:noFill/>
        </p:spPr>
        <p:txBody>
          <a:bodyPr wrap="square" rtlCol="0">
            <a:spAutoFit/>
          </a:bodyPr>
          <a:lstStyle/>
          <a:p>
            <a:r>
              <a:rPr lang="en-US" dirty="0">
                <a:solidFill>
                  <a:schemeClr val="bg2"/>
                </a:solidFill>
              </a:rPr>
              <a:t>3 Nephi 1:25</a:t>
            </a:r>
            <a:endParaRPr lang="en-US" sz="1200" dirty="0">
              <a:solidFill>
                <a:schemeClr val="bg2"/>
              </a:solidFill>
            </a:endParaRPr>
          </a:p>
        </p:txBody>
      </p:sp>
      <p:sp>
        <p:nvSpPr>
          <p:cNvPr id="18" name="TextBox 17"/>
          <p:cNvSpPr txBox="1"/>
          <p:nvPr/>
        </p:nvSpPr>
        <p:spPr>
          <a:xfrm>
            <a:off x="4569736" y="1790323"/>
            <a:ext cx="7534747" cy="3785652"/>
          </a:xfrm>
          <a:prstGeom prst="rect">
            <a:avLst/>
          </a:prstGeom>
          <a:noFill/>
        </p:spPr>
        <p:txBody>
          <a:bodyPr wrap="square" rtlCol="0">
            <a:spAutoFit/>
          </a:bodyPr>
          <a:lstStyle/>
          <a:p>
            <a:r>
              <a:rPr lang="en-US" sz="1600" dirty="0">
                <a:solidFill>
                  <a:schemeClr val="bg2"/>
                </a:solidFill>
              </a:rPr>
              <a:t> </a:t>
            </a:r>
            <a:r>
              <a:rPr lang="en-US" sz="1600" i="1" dirty="0">
                <a:solidFill>
                  <a:schemeClr val="bg2"/>
                </a:solidFill>
              </a:rPr>
              <a:t>jot</a:t>
            </a:r>
            <a:r>
              <a:rPr lang="en-US" sz="1600" dirty="0">
                <a:solidFill>
                  <a:schemeClr val="bg2"/>
                </a:solidFill>
              </a:rPr>
              <a:t> is the name of the least letter of an alphabet or the smallest part of a piece of writing. It is the Anglicized version of the Greek </a:t>
            </a:r>
            <a:r>
              <a:rPr lang="en-US" sz="1600" i="1" dirty="0">
                <a:solidFill>
                  <a:schemeClr val="bg2"/>
                </a:solidFill>
              </a:rPr>
              <a:t>iota</a:t>
            </a:r>
            <a:r>
              <a:rPr lang="en-US" sz="1600" dirty="0">
                <a:solidFill>
                  <a:schemeClr val="bg2"/>
                </a:solidFill>
              </a:rPr>
              <a:t> - the smallest letter of the Greek alphabet, which corresponds to the Roman '</a:t>
            </a:r>
            <a:r>
              <a:rPr lang="en-US" sz="1600" dirty="0" err="1">
                <a:solidFill>
                  <a:schemeClr val="bg2"/>
                </a:solidFill>
              </a:rPr>
              <a:t>i</a:t>
            </a:r>
            <a:r>
              <a:rPr lang="en-US" sz="1600" dirty="0">
                <a:solidFill>
                  <a:schemeClr val="bg2"/>
                </a:solidFill>
              </a:rPr>
              <a:t>'. This, in turn, was derived from the Hebrew word </a:t>
            </a:r>
            <a:r>
              <a:rPr lang="en-US" sz="1600" i="1" dirty="0" err="1">
                <a:solidFill>
                  <a:schemeClr val="bg2"/>
                </a:solidFill>
              </a:rPr>
              <a:t>jod</a:t>
            </a:r>
            <a:r>
              <a:rPr lang="en-US" sz="1600" dirty="0">
                <a:solidFill>
                  <a:schemeClr val="bg2"/>
                </a:solidFill>
              </a:rPr>
              <a:t>, or </a:t>
            </a:r>
            <a:r>
              <a:rPr lang="en-US" sz="1600" i="1" dirty="0" err="1">
                <a:solidFill>
                  <a:schemeClr val="bg2"/>
                </a:solidFill>
              </a:rPr>
              <a:t>yodr</a:t>
            </a:r>
            <a:r>
              <a:rPr lang="en-US" sz="1600" dirty="0">
                <a:solidFill>
                  <a:schemeClr val="bg2"/>
                </a:solidFill>
              </a:rPr>
              <a:t>, which is the </a:t>
            </a:r>
            <a:r>
              <a:rPr lang="en-US" sz="1600" dirty="0" err="1">
                <a:solidFill>
                  <a:schemeClr val="bg2"/>
                </a:solidFill>
              </a:rPr>
              <a:t>the</a:t>
            </a:r>
            <a:r>
              <a:rPr lang="en-US" sz="1600" dirty="0">
                <a:solidFill>
                  <a:schemeClr val="bg2"/>
                </a:solidFill>
              </a:rPr>
              <a:t> smallest letter of the square Hebrew alphabet. Apart from its specialist typographical meaning, we still use the word </a:t>
            </a:r>
            <a:r>
              <a:rPr lang="en-US" sz="1600" i="1" dirty="0">
                <a:solidFill>
                  <a:schemeClr val="bg2"/>
                </a:solidFill>
              </a:rPr>
              <a:t>jot</a:t>
            </a:r>
            <a:r>
              <a:rPr lang="en-US" sz="1600" dirty="0">
                <a:solidFill>
                  <a:schemeClr val="bg2"/>
                </a:solidFill>
              </a:rPr>
              <a:t> more generally to mean 'a tiny amount'. Hence, when we have a brief note to make, we 'jot it down'.</a:t>
            </a:r>
          </a:p>
          <a:p>
            <a:endParaRPr lang="en-US" sz="1600" dirty="0">
              <a:solidFill>
                <a:schemeClr val="bg2"/>
              </a:solidFill>
            </a:endParaRPr>
          </a:p>
          <a:p>
            <a:r>
              <a:rPr lang="en-US" sz="1600" dirty="0">
                <a:solidFill>
                  <a:schemeClr val="bg2"/>
                </a:solidFill>
              </a:rPr>
              <a:t>A </a:t>
            </a:r>
            <a:r>
              <a:rPr lang="en-US" sz="1600" i="1" dirty="0" err="1">
                <a:solidFill>
                  <a:schemeClr val="bg2"/>
                </a:solidFill>
              </a:rPr>
              <a:t>tittle</a:t>
            </a:r>
            <a:r>
              <a:rPr lang="en-US" sz="1600" i="1" dirty="0">
                <a:solidFill>
                  <a:schemeClr val="bg2"/>
                </a:solidFill>
              </a:rPr>
              <a:t>,</a:t>
            </a:r>
            <a:r>
              <a:rPr lang="en-US" sz="1600" dirty="0">
                <a:solidFill>
                  <a:schemeClr val="bg2"/>
                </a:solidFill>
              </a:rPr>
              <a:t> rather appropriately for a word which sounds like a combination of </a:t>
            </a:r>
            <a:r>
              <a:rPr lang="en-US" sz="1600" i="1" dirty="0">
                <a:solidFill>
                  <a:schemeClr val="bg2"/>
                </a:solidFill>
              </a:rPr>
              <a:t>tiny</a:t>
            </a:r>
            <a:r>
              <a:rPr lang="en-US" sz="1600" dirty="0">
                <a:solidFill>
                  <a:schemeClr val="bg2"/>
                </a:solidFill>
              </a:rPr>
              <a:t> and </a:t>
            </a:r>
            <a:r>
              <a:rPr lang="en-US" sz="1600" i="1" dirty="0">
                <a:solidFill>
                  <a:schemeClr val="bg2"/>
                </a:solidFill>
              </a:rPr>
              <a:t>little</a:t>
            </a:r>
            <a:r>
              <a:rPr lang="en-US" sz="1600" dirty="0">
                <a:solidFill>
                  <a:schemeClr val="bg2"/>
                </a:solidFill>
              </a:rPr>
              <a:t>, is smaller still. It refers to a small stroke or point in writing or printing. In classical Latin this applied to any accent over a letter, but is now most commonly used as the name for the dot over the letter '</a:t>
            </a:r>
            <a:r>
              <a:rPr lang="en-US" sz="1600" dirty="0" err="1">
                <a:solidFill>
                  <a:schemeClr val="bg2"/>
                </a:solidFill>
              </a:rPr>
              <a:t>i</a:t>
            </a:r>
            <a:r>
              <a:rPr lang="en-US" sz="1600" dirty="0">
                <a:solidFill>
                  <a:schemeClr val="bg2"/>
                </a:solidFill>
              </a:rPr>
              <a:t>'. It is also the name of the dots on dice. In medieval calligraphy the </a:t>
            </a:r>
            <a:r>
              <a:rPr lang="en-US" sz="1600" dirty="0" err="1">
                <a:solidFill>
                  <a:schemeClr val="bg2"/>
                </a:solidFill>
              </a:rPr>
              <a:t>tittle</a:t>
            </a:r>
            <a:r>
              <a:rPr lang="en-US" sz="1600" dirty="0">
                <a:solidFill>
                  <a:schemeClr val="bg2"/>
                </a:solidFill>
              </a:rPr>
              <a:t> was written as quite large relative to the stem of the '</a:t>
            </a:r>
            <a:r>
              <a:rPr lang="en-US" sz="1600" dirty="0" err="1">
                <a:solidFill>
                  <a:schemeClr val="bg2"/>
                </a:solidFill>
              </a:rPr>
              <a:t>i</a:t>
            </a:r>
            <a:r>
              <a:rPr lang="en-US" sz="1600" dirty="0">
                <a:solidFill>
                  <a:schemeClr val="bg2"/>
                </a:solidFill>
              </a:rPr>
              <a:t>'. Since fixed typeface printing was introduced in the 15th century the tittle has been rendered smaller.	--The Phrase Finder</a:t>
            </a:r>
          </a:p>
        </p:txBody>
      </p:sp>
      <p:sp>
        <p:nvSpPr>
          <p:cNvPr id="28" name="TextBox 27"/>
          <p:cNvSpPr txBox="1"/>
          <p:nvPr/>
        </p:nvSpPr>
        <p:spPr>
          <a:xfrm>
            <a:off x="1676400" y="685801"/>
            <a:ext cx="3886200" cy="1092607"/>
          </a:xfrm>
          <a:prstGeom prst="rect">
            <a:avLst/>
          </a:prstGeom>
          <a:noFill/>
        </p:spPr>
        <p:txBody>
          <a:bodyPr wrap="square" rtlCol="0">
            <a:spAutoFit/>
          </a:bodyPr>
          <a:lstStyle/>
          <a:p>
            <a:r>
              <a:rPr lang="en-US" dirty="0">
                <a:solidFill>
                  <a:schemeClr val="bg2"/>
                </a:solidFill>
              </a:rPr>
              <a:t>“Heaven and earth shall pass away, but not one jot or </a:t>
            </a:r>
            <a:r>
              <a:rPr lang="en-US" dirty="0" err="1">
                <a:solidFill>
                  <a:schemeClr val="bg2"/>
                </a:solidFill>
              </a:rPr>
              <a:t>tittle</a:t>
            </a:r>
            <a:r>
              <a:rPr lang="en-US" dirty="0">
                <a:solidFill>
                  <a:schemeClr val="bg2"/>
                </a:solidFill>
              </a:rPr>
              <a:t> of his revealed word shall fail to be fulfilled.”</a:t>
            </a:r>
          </a:p>
          <a:p>
            <a:r>
              <a:rPr lang="en-US" sz="1100" i="1" dirty="0">
                <a:solidFill>
                  <a:schemeClr val="bg2"/>
                </a:solidFill>
              </a:rPr>
              <a:t>Messages of the First Presidency,</a:t>
            </a:r>
            <a:r>
              <a:rPr lang="en-US" sz="1100" dirty="0">
                <a:solidFill>
                  <a:schemeClr val="bg2"/>
                </a:solidFill>
              </a:rPr>
              <a:t> 1:263–64</a:t>
            </a:r>
          </a:p>
        </p:txBody>
      </p:sp>
      <p:sp>
        <p:nvSpPr>
          <p:cNvPr id="31" name="TextBox 30"/>
          <p:cNvSpPr txBox="1"/>
          <p:nvPr/>
        </p:nvSpPr>
        <p:spPr>
          <a:xfrm>
            <a:off x="1676400" y="4191001"/>
            <a:ext cx="2667000" cy="2477601"/>
          </a:xfrm>
          <a:prstGeom prst="rect">
            <a:avLst/>
          </a:prstGeom>
          <a:noFill/>
        </p:spPr>
        <p:txBody>
          <a:bodyPr wrap="square" rtlCol="0">
            <a:spAutoFit/>
          </a:bodyPr>
          <a:lstStyle/>
          <a:p>
            <a:r>
              <a:rPr lang="en-US" dirty="0">
                <a:solidFill>
                  <a:srgbClr val="FFFF00"/>
                </a:solidFill>
              </a:rPr>
              <a:t>“The principles of the gospel are unaltered. All of men’s evil speaking and all of men’s evil acting cannot alter one jot or </a:t>
            </a:r>
            <a:r>
              <a:rPr lang="en-US" dirty="0" err="1">
                <a:solidFill>
                  <a:srgbClr val="FFFF00"/>
                </a:solidFill>
              </a:rPr>
              <a:t>tittle</a:t>
            </a:r>
            <a:r>
              <a:rPr lang="en-US" dirty="0">
                <a:solidFill>
                  <a:srgbClr val="FFFF00"/>
                </a:solidFill>
              </a:rPr>
              <a:t> of the commandments of God.”</a:t>
            </a:r>
          </a:p>
          <a:p>
            <a:r>
              <a:rPr lang="en-US" sz="1100" dirty="0">
                <a:solidFill>
                  <a:srgbClr val="FFFF00"/>
                </a:solidFill>
              </a:rPr>
              <a:t>Pres. Spencer W. Kimball</a:t>
            </a:r>
          </a:p>
          <a:p>
            <a:r>
              <a:rPr lang="en-US" dirty="0">
                <a:solidFill>
                  <a:srgbClr val="FFFF00"/>
                </a:solidFill>
              </a:rPr>
              <a:t> </a:t>
            </a:r>
            <a:endParaRPr lang="en-US" sz="1100" dirty="0">
              <a:solidFill>
                <a:srgbClr val="FFFF00"/>
              </a:solidFill>
            </a:endParaRPr>
          </a:p>
        </p:txBody>
      </p:sp>
      <p:pic>
        <p:nvPicPr>
          <p:cNvPr id="4" name="Picture 3">
            <a:extLst>
              <a:ext uri="{FF2B5EF4-FFF2-40B4-BE49-F238E27FC236}">
                <a16:creationId xmlns:a16="http://schemas.microsoft.com/office/drawing/2014/main" id="{45D3C53D-7F60-4D9C-BA48-99AC8E28E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11" y="4525600"/>
            <a:ext cx="948872" cy="1259564"/>
          </a:xfrm>
          <a:prstGeom prst="rect">
            <a:avLst/>
          </a:prstGeom>
        </p:spPr>
      </p:pic>
      <p:pic>
        <p:nvPicPr>
          <p:cNvPr id="6" name="Picture 5">
            <a:extLst>
              <a:ext uri="{FF2B5EF4-FFF2-40B4-BE49-F238E27FC236}">
                <a16:creationId xmlns:a16="http://schemas.microsoft.com/office/drawing/2014/main" id="{720E68CE-8ED8-4347-A304-FB29E6455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123" y="1883827"/>
            <a:ext cx="2847975" cy="2257425"/>
          </a:xfrm>
          <a:prstGeom prst="rect">
            <a:avLst/>
          </a:prstGeom>
        </p:spPr>
      </p:pic>
    </p:spTree>
    <p:extLst>
      <p:ext uri="{BB962C8B-B14F-4D97-AF65-F5344CB8AC3E}">
        <p14:creationId xmlns:p14="http://schemas.microsoft.com/office/powerpoint/2010/main" val="19413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0" presetClass="exit" presetSubtype="0" fill="hold" grpId="0" nodeType="withEffect">
                                  <p:stCondLst>
                                    <p:cond delay="0"/>
                                  </p:stCondLst>
                                  <p:childTnLst>
                                    <p:animEffect transition="out" filter="fade">
                                      <p:cBhvr>
                                        <p:cTn id="20" dur="2000"/>
                                        <p:tgtEl>
                                          <p:spTgt spid="18">
                                            <p:txEl>
                                              <p:pRg st="0" end="0"/>
                                            </p:txEl>
                                          </p:spTgt>
                                        </p:tgtEl>
                                      </p:cBhvr>
                                    </p:animEffect>
                                    <p:set>
                                      <p:cBhvr>
                                        <p:cTn id="21" dur="1" fill="hold">
                                          <p:stCondLst>
                                            <p:cond delay="1999"/>
                                          </p:stCondLst>
                                        </p:cTn>
                                        <p:tgtEl>
                                          <p:spTgt spid="18">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18">
                                            <p:txEl>
                                              <p:pRg st="2" end="2"/>
                                            </p:txEl>
                                          </p:spTgt>
                                        </p:tgtEl>
                                      </p:cBhvr>
                                    </p:animEffect>
                                    <p:set>
                                      <p:cBhvr>
                                        <p:cTn id="24" dur="1" fill="hold">
                                          <p:stCondLst>
                                            <p:cond delay="1999"/>
                                          </p:stCondLst>
                                        </p:cTn>
                                        <p:tgtEl>
                                          <p:spTgt spid="18">
                                            <p:txEl>
                                              <p:pRg st="2" end="2"/>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28"/>
                                        </p:tgtEl>
                                      </p:cBhvr>
                                    </p:animEffect>
                                    <p:set>
                                      <p:cBhvr>
                                        <p:cTn id="27" dur="1" fill="hold">
                                          <p:stCondLst>
                                            <p:cond delay="1999"/>
                                          </p:stCondLst>
                                        </p:cTn>
                                        <p:tgtEl>
                                          <p:spTgt spid="28"/>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P spid="28" grpId="0"/>
      <p:bldP spid="28" grpId="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353">
            <a:extLst>
              <a:ext uri="{FF2B5EF4-FFF2-40B4-BE49-F238E27FC236}">
                <a16:creationId xmlns:a16="http://schemas.microsoft.com/office/drawing/2014/main" id="{830DCA7D-EA2F-451F-A692-CA646A480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Gadianton Robbers</a:t>
            </a:r>
          </a:p>
        </p:txBody>
      </p:sp>
      <p:sp>
        <p:nvSpPr>
          <p:cNvPr id="95" name="TextBox 94"/>
          <p:cNvSpPr txBox="1"/>
          <p:nvPr/>
        </p:nvSpPr>
        <p:spPr>
          <a:xfrm>
            <a:off x="247461" y="6488668"/>
            <a:ext cx="3505200" cy="369332"/>
          </a:xfrm>
          <a:prstGeom prst="rect">
            <a:avLst/>
          </a:prstGeom>
          <a:noFill/>
        </p:spPr>
        <p:txBody>
          <a:bodyPr wrap="square" rtlCol="0">
            <a:spAutoFit/>
          </a:bodyPr>
          <a:lstStyle/>
          <a:p>
            <a:r>
              <a:rPr lang="en-US" dirty="0">
                <a:solidFill>
                  <a:schemeClr val="bg2"/>
                </a:solidFill>
              </a:rPr>
              <a:t>3 Nephi 1:27-30</a:t>
            </a:r>
            <a:endParaRPr lang="en-US" sz="1200" dirty="0">
              <a:solidFill>
                <a:schemeClr val="bg2"/>
              </a:solidFill>
            </a:endParaRPr>
          </a:p>
        </p:txBody>
      </p:sp>
      <p:grpSp>
        <p:nvGrpSpPr>
          <p:cNvPr id="9" name="Group 8"/>
          <p:cNvGrpSpPr/>
          <p:nvPr/>
        </p:nvGrpSpPr>
        <p:grpSpPr>
          <a:xfrm>
            <a:off x="1981200" y="762000"/>
            <a:ext cx="1828800" cy="3286707"/>
            <a:chOff x="914400" y="2209800"/>
            <a:chExt cx="2133600" cy="3834491"/>
          </a:xfrm>
        </p:grpSpPr>
        <p:grpSp>
          <p:nvGrpSpPr>
            <p:cNvPr id="10" name="Group 15"/>
            <p:cNvGrpSpPr/>
            <p:nvPr/>
          </p:nvGrpSpPr>
          <p:grpSpPr>
            <a:xfrm>
              <a:off x="914400" y="2209800"/>
              <a:ext cx="2133600" cy="3834491"/>
              <a:chOff x="3565874" y="3032474"/>
              <a:chExt cx="2133600" cy="3834491"/>
            </a:xfrm>
          </p:grpSpPr>
          <p:sp>
            <p:nvSpPr>
              <p:cNvPr id="12" name="Rounded Rectangle 11"/>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914400" y="2590801"/>
              <a:ext cx="2133600" cy="1184940"/>
            </a:xfrm>
            <a:prstGeom prst="rect">
              <a:avLst/>
            </a:prstGeom>
            <a:noFill/>
          </p:spPr>
          <p:txBody>
            <a:bodyPr wrap="square" rtlCol="0">
              <a:spAutoFit/>
            </a:bodyPr>
            <a:lstStyle/>
            <a:p>
              <a:pPr algn="ctr"/>
              <a:r>
                <a:rPr lang="en-US" sz="2000" dirty="0">
                  <a:solidFill>
                    <a:srgbClr val="FF0000"/>
                  </a:solidFill>
                </a:rPr>
                <a:t>93</a:t>
              </a:r>
              <a:r>
                <a:rPr lang="en-US" sz="2000" baseline="30000" dirty="0">
                  <a:solidFill>
                    <a:srgbClr val="FF0000"/>
                  </a:solidFill>
                </a:rPr>
                <a:t>rd</a:t>
              </a:r>
              <a:r>
                <a:rPr lang="en-US" sz="2000" dirty="0">
                  <a:solidFill>
                    <a:srgbClr val="FF0000"/>
                  </a:solidFill>
                </a:rPr>
                <a:t>-94</a:t>
              </a:r>
              <a:r>
                <a:rPr lang="en-US" sz="2000" baseline="30000" dirty="0">
                  <a:solidFill>
                    <a:srgbClr val="FF0000"/>
                  </a:solidFill>
                </a:rPr>
                <a:t>th</a:t>
              </a:r>
              <a:r>
                <a:rPr lang="en-US" sz="2000" dirty="0">
                  <a:solidFill>
                    <a:srgbClr val="FF0000"/>
                  </a:solidFill>
                </a:rPr>
                <a:t> Year of the Reign of the Judges</a:t>
              </a:r>
            </a:p>
          </p:txBody>
        </p:sp>
      </p:grpSp>
      <p:sp>
        <p:nvSpPr>
          <p:cNvPr id="298" name="TextBox 297"/>
          <p:cNvSpPr txBox="1"/>
          <p:nvPr/>
        </p:nvSpPr>
        <p:spPr>
          <a:xfrm>
            <a:off x="4997513" y="990600"/>
            <a:ext cx="5060887" cy="1369606"/>
          </a:xfrm>
          <a:prstGeom prst="rect">
            <a:avLst/>
          </a:prstGeom>
          <a:noFill/>
        </p:spPr>
        <p:txBody>
          <a:bodyPr wrap="square" rtlCol="0">
            <a:spAutoFit/>
          </a:bodyPr>
          <a:lstStyle/>
          <a:p>
            <a:r>
              <a:rPr lang="en-US" dirty="0">
                <a:solidFill>
                  <a:schemeClr val="bg2"/>
                </a:solidFill>
              </a:rPr>
              <a:t>“Dissenters from the Nephites and the Lamanites, as is almost always the case in the Book of Mormon record, find their way into the camps of the enemies, in this case the Gadianton hands.”</a:t>
            </a:r>
          </a:p>
          <a:p>
            <a:r>
              <a:rPr lang="en-US" sz="1100" dirty="0">
                <a:solidFill>
                  <a:schemeClr val="bg2"/>
                </a:solidFill>
              </a:rPr>
              <a:t>JFM and RLM</a:t>
            </a:r>
          </a:p>
        </p:txBody>
      </p:sp>
      <p:pic>
        <p:nvPicPr>
          <p:cNvPr id="355" name="Picture 354">
            <a:extLst>
              <a:ext uri="{FF2B5EF4-FFF2-40B4-BE49-F238E27FC236}">
                <a16:creationId xmlns:a16="http://schemas.microsoft.com/office/drawing/2014/main" id="{79E42F7B-CE8A-4E60-A606-FBB60BE1A529}"/>
              </a:ext>
            </a:extLst>
          </p:cNvPr>
          <p:cNvPicPr>
            <a:picLocks noChangeAspect="1"/>
          </p:cNvPicPr>
          <p:nvPr/>
        </p:nvPicPr>
        <p:blipFill rotWithShape="1">
          <a:blip r:embed="rId3">
            <a:extLst>
              <a:ext uri="{28A0092B-C50C-407E-A947-70E740481C1C}">
                <a14:useLocalDpi xmlns:a14="http://schemas.microsoft.com/office/drawing/2010/main" val="0"/>
              </a:ext>
            </a:extLst>
          </a:blip>
          <a:srcRect t="3474" b="12136"/>
          <a:stretch/>
        </p:blipFill>
        <p:spPr>
          <a:xfrm>
            <a:off x="10529181" y="181070"/>
            <a:ext cx="1488964" cy="917741"/>
          </a:xfrm>
          <a:prstGeom prst="rect">
            <a:avLst/>
          </a:prstGeom>
        </p:spPr>
      </p:pic>
      <p:sp>
        <p:nvSpPr>
          <p:cNvPr id="2" name="Rectangle 1">
            <a:extLst>
              <a:ext uri="{FF2B5EF4-FFF2-40B4-BE49-F238E27FC236}">
                <a16:creationId xmlns:a16="http://schemas.microsoft.com/office/drawing/2014/main" id="{036D52D2-CA03-4FD1-87A8-832AC0088A23}"/>
              </a:ext>
            </a:extLst>
          </p:cNvPr>
          <p:cNvSpPr/>
          <p:nvPr/>
        </p:nvSpPr>
        <p:spPr>
          <a:xfrm>
            <a:off x="5854574" y="5862242"/>
            <a:ext cx="6096000" cy="923330"/>
          </a:xfrm>
          <a:prstGeom prst="rect">
            <a:avLst/>
          </a:prstGeom>
        </p:spPr>
        <p:txBody>
          <a:bodyPr>
            <a:spAutoFit/>
          </a:bodyPr>
          <a:lstStyle/>
          <a:p>
            <a:pPr algn="ctr"/>
            <a:r>
              <a:rPr lang="en-US" b="1" i="0" dirty="0">
                <a:solidFill>
                  <a:schemeClr val="bg1"/>
                </a:solidFill>
                <a:effectLst/>
                <a:latin typeface="Open Sans"/>
              </a:rPr>
              <a:t>If we give in to temptation, our example can have a negative impact on the faith and righteousness of others</a:t>
            </a:r>
            <a:endParaRPr lang="en-US" dirty="0">
              <a:solidFill>
                <a:schemeClr val="bg1"/>
              </a:solidFill>
            </a:endParaRPr>
          </a:p>
        </p:txBody>
      </p:sp>
      <p:sp>
        <p:nvSpPr>
          <p:cNvPr id="4" name="Rectangle 3">
            <a:extLst>
              <a:ext uri="{FF2B5EF4-FFF2-40B4-BE49-F238E27FC236}">
                <a16:creationId xmlns:a16="http://schemas.microsoft.com/office/drawing/2014/main" id="{9AAA1A6B-089F-4A43-A3C4-DF977C5BF36C}"/>
              </a:ext>
            </a:extLst>
          </p:cNvPr>
          <p:cNvSpPr/>
          <p:nvPr/>
        </p:nvSpPr>
        <p:spPr>
          <a:xfrm>
            <a:off x="730313" y="4913830"/>
            <a:ext cx="6096000" cy="1200329"/>
          </a:xfrm>
          <a:prstGeom prst="rect">
            <a:avLst/>
          </a:prstGeom>
        </p:spPr>
        <p:txBody>
          <a:bodyPr>
            <a:spAutoFit/>
          </a:bodyPr>
          <a:lstStyle/>
          <a:p>
            <a:pPr fontAlgn="base"/>
            <a:r>
              <a:rPr lang="en-US" b="0" i="0" dirty="0">
                <a:solidFill>
                  <a:srgbClr val="FFFF00"/>
                </a:solidFill>
                <a:effectLst/>
                <a:latin typeface="Open Sans"/>
              </a:rPr>
              <a:t>What happened to some of the Lamanite youth? </a:t>
            </a:r>
          </a:p>
          <a:p>
            <a:pPr fontAlgn="base"/>
            <a:endParaRPr lang="en-US" dirty="0">
              <a:solidFill>
                <a:srgbClr val="FFFF00"/>
              </a:solidFill>
              <a:latin typeface="Open Sans"/>
            </a:endParaRPr>
          </a:p>
          <a:p>
            <a:pPr fontAlgn="base"/>
            <a:r>
              <a:rPr lang="en-US" b="0" i="0" dirty="0">
                <a:solidFill>
                  <a:srgbClr val="FFFF00"/>
                </a:solidFill>
                <a:effectLst/>
                <a:latin typeface="Open Sans"/>
              </a:rPr>
              <a:t>They “were led away by some who were </a:t>
            </a:r>
            <a:r>
              <a:rPr lang="en-US" b="0" i="0" dirty="0" err="1">
                <a:solidFill>
                  <a:srgbClr val="FFFF00"/>
                </a:solidFill>
                <a:effectLst/>
                <a:latin typeface="Open Sans"/>
              </a:rPr>
              <a:t>Zoramites</a:t>
            </a:r>
            <a:r>
              <a:rPr lang="en-US" b="0" i="0" dirty="0">
                <a:solidFill>
                  <a:srgbClr val="FFFF00"/>
                </a:solidFill>
                <a:effectLst/>
                <a:latin typeface="Open Sans"/>
              </a:rPr>
              <a:t>,” and they joined the </a:t>
            </a:r>
            <a:r>
              <a:rPr lang="en-US" b="0" i="0" dirty="0" err="1">
                <a:solidFill>
                  <a:srgbClr val="FFFF00"/>
                </a:solidFill>
                <a:effectLst/>
                <a:latin typeface="Open Sans"/>
              </a:rPr>
              <a:t>Gadianton</a:t>
            </a:r>
            <a:r>
              <a:rPr lang="en-US" b="0" i="0" dirty="0">
                <a:solidFill>
                  <a:srgbClr val="FFFF00"/>
                </a:solidFill>
                <a:effectLst/>
                <a:latin typeface="Open Sans"/>
              </a:rPr>
              <a:t> robbers.</a:t>
            </a:r>
          </a:p>
        </p:txBody>
      </p:sp>
      <p:grpSp>
        <p:nvGrpSpPr>
          <p:cNvPr id="573" name="Group 572">
            <a:extLst>
              <a:ext uri="{FF2B5EF4-FFF2-40B4-BE49-F238E27FC236}">
                <a16:creationId xmlns:a16="http://schemas.microsoft.com/office/drawing/2014/main" id="{F3765979-2797-4C68-85CB-9B9E8B563453}"/>
              </a:ext>
            </a:extLst>
          </p:cNvPr>
          <p:cNvGrpSpPr/>
          <p:nvPr/>
        </p:nvGrpSpPr>
        <p:grpSpPr>
          <a:xfrm>
            <a:off x="3307717" y="2518257"/>
            <a:ext cx="4851148" cy="2394665"/>
            <a:chOff x="138938" y="1082909"/>
            <a:chExt cx="11899427" cy="5490484"/>
          </a:xfrm>
        </p:grpSpPr>
        <p:grpSp>
          <p:nvGrpSpPr>
            <p:cNvPr id="5" name="Group 4">
              <a:extLst>
                <a:ext uri="{FF2B5EF4-FFF2-40B4-BE49-F238E27FC236}">
                  <a16:creationId xmlns:a16="http://schemas.microsoft.com/office/drawing/2014/main" id="{B9FF3F5A-3869-4818-FD3D-C3999FC4FA4E}"/>
                </a:ext>
              </a:extLst>
            </p:cNvPr>
            <p:cNvGrpSpPr/>
            <p:nvPr/>
          </p:nvGrpSpPr>
          <p:grpSpPr>
            <a:xfrm>
              <a:off x="3413369" y="1326226"/>
              <a:ext cx="2833588" cy="5247167"/>
              <a:chOff x="2971800" y="1066800"/>
              <a:chExt cx="2116571" cy="4361885"/>
            </a:xfrm>
          </p:grpSpPr>
          <p:sp>
            <p:nvSpPr>
              <p:cNvPr id="6" name="Cloud 5">
                <a:extLst>
                  <a:ext uri="{FF2B5EF4-FFF2-40B4-BE49-F238E27FC236}">
                    <a16:creationId xmlns:a16="http://schemas.microsoft.com/office/drawing/2014/main" id="{827EC1F3-6CB6-F3FF-45FD-0D26AC6422F1}"/>
                  </a:ext>
                </a:extLst>
              </p:cNvPr>
              <p:cNvSpPr/>
              <p:nvPr/>
            </p:nvSpPr>
            <p:spPr>
              <a:xfrm rot="17650418">
                <a:off x="2903283" y="1537280"/>
                <a:ext cx="1417419" cy="854469"/>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4193C916-FFFC-4F9A-7940-023297656674}"/>
                  </a:ext>
                </a:extLst>
              </p:cNvPr>
              <p:cNvSpPr/>
              <p:nvPr/>
            </p:nvSpPr>
            <p:spPr>
              <a:xfrm rot="4179572">
                <a:off x="3759589" y="1504873"/>
                <a:ext cx="1303994" cy="764764"/>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EFEA69-79D9-269F-557C-14A3974E7DB6}"/>
                  </a:ext>
                </a:extLst>
              </p:cNvPr>
              <p:cNvSpPr/>
              <p:nvPr/>
            </p:nvSpPr>
            <p:spPr>
              <a:xfrm>
                <a:off x="2971800" y="3429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Oval 14">
                <a:extLst>
                  <a:ext uri="{FF2B5EF4-FFF2-40B4-BE49-F238E27FC236}">
                    <a16:creationId xmlns:a16="http://schemas.microsoft.com/office/drawing/2014/main" id="{984448B0-8672-6409-F6EE-58A75FD824EB}"/>
                  </a:ext>
                </a:extLst>
              </p:cNvPr>
              <p:cNvSpPr/>
              <p:nvPr/>
            </p:nvSpPr>
            <p:spPr>
              <a:xfrm>
                <a:off x="4665330" y="3429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Flowchart: Manual Operation 17">
                <a:extLst>
                  <a:ext uri="{FF2B5EF4-FFF2-40B4-BE49-F238E27FC236}">
                    <a16:creationId xmlns:a16="http://schemas.microsoft.com/office/drawing/2014/main" id="{BF311864-746B-3D87-EDA7-86AB78146844}"/>
                  </a:ext>
                </a:extLst>
              </p:cNvPr>
              <p:cNvSpPr/>
              <p:nvPr/>
            </p:nvSpPr>
            <p:spPr>
              <a:xfrm rot="12653049">
                <a:off x="3285501" y="2243730"/>
                <a:ext cx="548201" cy="1482240"/>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27">
                <a:extLst>
                  <a:ext uri="{FF2B5EF4-FFF2-40B4-BE49-F238E27FC236}">
                    <a16:creationId xmlns:a16="http://schemas.microsoft.com/office/drawing/2014/main" id="{4A1EB975-450D-38B3-1A5F-824280F710DA}"/>
                  </a:ext>
                </a:extLst>
              </p:cNvPr>
              <p:cNvSpPr/>
              <p:nvPr/>
            </p:nvSpPr>
            <p:spPr>
              <a:xfrm rot="9116100">
                <a:off x="4308171" y="2289295"/>
                <a:ext cx="548201" cy="1427048"/>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27C6752B-8EE5-B84B-8A43-EB76B4560F20}"/>
                  </a:ext>
                </a:extLst>
              </p:cNvPr>
              <p:cNvSpPr/>
              <p:nvPr/>
            </p:nvSpPr>
            <p:spPr>
              <a:xfrm rot="10800000">
                <a:off x="3505200" y="2438400"/>
                <a:ext cx="1143000" cy="1371600"/>
              </a:xfrm>
              <a:prstGeom prst="trapezoid">
                <a:avLst>
                  <a:gd name="adj" fmla="val 12451"/>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C3240053-9877-1A1F-EC78-724CC5AB68F7}"/>
                  </a:ext>
                </a:extLst>
              </p:cNvPr>
              <p:cNvSpPr/>
              <p:nvPr/>
            </p:nvSpPr>
            <p:spPr>
              <a:xfrm rot="12296205" flipH="1">
                <a:off x="4017854" y="50476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7" name="Oval 356">
                <a:extLst>
                  <a:ext uri="{FF2B5EF4-FFF2-40B4-BE49-F238E27FC236}">
                    <a16:creationId xmlns:a16="http://schemas.microsoft.com/office/drawing/2014/main" id="{883EFDAD-6D86-B4B7-F618-48168094DE08}"/>
                  </a:ext>
                </a:extLst>
              </p:cNvPr>
              <p:cNvSpPr/>
              <p:nvPr/>
            </p:nvSpPr>
            <p:spPr>
              <a:xfrm rot="20660369" flipH="1">
                <a:off x="3622922" y="50179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58" name="Flowchart: Manual Operation 357">
                <a:extLst>
                  <a:ext uri="{FF2B5EF4-FFF2-40B4-BE49-F238E27FC236}">
                    <a16:creationId xmlns:a16="http://schemas.microsoft.com/office/drawing/2014/main" id="{0E9BFDF2-146B-62AD-507B-ECC1DF53B9C0}"/>
                  </a:ext>
                </a:extLst>
              </p:cNvPr>
              <p:cNvSpPr/>
              <p:nvPr/>
            </p:nvSpPr>
            <p:spPr>
              <a:xfrm rot="10800000">
                <a:off x="4055730" y="3810000"/>
                <a:ext cx="4572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lowchart: Manual Operation 358">
                <a:extLst>
                  <a:ext uri="{FF2B5EF4-FFF2-40B4-BE49-F238E27FC236}">
                    <a16:creationId xmlns:a16="http://schemas.microsoft.com/office/drawing/2014/main" id="{A0A95E55-0670-B394-B2F4-6C552A6F30D6}"/>
                  </a:ext>
                </a:extLst>
              </p:cNvPr>
              <p:cNvSpPr/>
              <p:nvPr/>
            </p:nvSpPr>
            <p:spPr>
              <a:xfrm rot="10800000">
                <a:off x="3598530" y="3810000"/>
                <a:ext cx="59247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Isosceles Triangle 359">
                <a:extLst>
                  <a:ext uri="{FF2B5EF4-FFF2-40B4-BE49-F238E27FC236}">
                    <a16:creationId xmlns:a16="http://schemas.microsoft.com/office/drawing/2014/main" id="{CF7877CA-8A7D-93ED-969B-0BE9F41A8A0E}"/>
                  </a:ext>
                </a:extLst>
              </p:cNvPr>
              <p:cNvSpPr/>
              <p:nvPr/>
            </p:nvSpPr>
            <p:spPr>
              <a:xfrm rot="10800000">
                <a:off x="3810000" y="23622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82160DD5-238D-9893-0B2E-42EDE6092CAA}"/>
                  </a:ext>
                </a:extLst>
              </p:cNvPr>
              <p:cNvSpPr/>
              <p:nvPr/>
            </p:nvSpPr>
            <p:spPr>
              <a:xfrm>
                <a:off x="3598530" y="11430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271">
                <a:extLst>
                  <a:ext uri="{FF2B5EF4-FFF2-40B4-BE49-F238E27FC236}">
                    <a16:creationId xmlns:a16="http://schemas.microsoft.com/office/drawing/2014/main" id="{EAFBD4F9-91C7-EB9E-E3B6-8A06A5F5148E}"/>
                  </a:ext>
                </a:extLst>
              </p:cNvPr>
              <p:cNvGrpSpPr/>
              <p:nvPr/>
            </p:nvGrpSpPr>
            <p:grpSpPr>
              <a:xfrm>
                <a:off x="3581400" y="3581400"/>
                <a:ext cx="990600" cy="1066800"/>
                <a:chOff x="4953000" y="457200"/>
                <a:chExt cx="2617694" cy="2478742"/>
              </a:xfrm>
            </p:grpSpPr>
            <p:grpSp>
              <p:nvGrpSpPr>
                <p:cNvPr id="381" name="Group 170">
                  <a:extLst>
                    <a:ext uri="{FF2B5EF4-FFF2-40B4-BE49-F238E27FC236}">
                      <a16:creationId xmlns:a16="http://schemas.microsoft.com/office/drawing/2014/main" id="{39CB1C2A-BB96-8076-0F0E-90057F6ADA6B}"/>
                    </a:ext>
                  </a:extLst>
                </p:cNvPr>
                <p:cNvGrpSpPr/>
                <p:nvPr/>
              </p:nvGrpSpPr>
              <p:grpSpPr>
                <a:xfrm>
                  <a:off x="5012224" y="457200"/>
                  <a:ext cx="2531578" cy="1447800"/>
                  <a:chOff x="3755051" y="1524000"/>
                  <a:chExt cx="908347" cy="457200"/>
                </a:xfrm>
              </p:grpSpPr>
              <p:sp>
                <p:nvSpPr>
                  <p:cNvPr id="388" name="Rectangle 387">
                    <a:extLst>
                      <a:ext uri="{FF2B5EF4-FFF2-40B4-BE49-F238E27FC236}">
                        <a16:creationId xmlns:a16="http://schemas.microsoft.com/office/drawing/2014/main" id="{A61812B7-BC71-E7F4-C56C-CE2417D0A73B}"/>
                      </a:ext>
                    </a:extLst>
                  </p:cNvPr>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389" name="Group 154">
                    <a:extLst>
                      <a:ext uri="{FF2B5EF4-FFF2-40B4-BE49-F238E27FC236}">
                        <a16:creationId xmlns:a16="http://schemas.microsoft.com/office/drawing/2014/main" id="{1986DB1A-AB7F-27D9-369A-ABE9A164FA2B}"/>
                      </a:ext>
                    </a:extLst>
                  </p:cNvPr>
                  <p:cNvGrpSpPr/>
                  <p:nvPr/>
                </p:nvGrpSpPr>
                <p:grpSpPr>
                  <a:xfrm>
                    <a:off x="3810000" y="1524000"/>
                    <a:ext cx="838200" cy="457200"/>
                    <a:chOff x="4643203" y="2743200"/>
                    <a:chExt cx="3490210" cy="1256675"/>
                  </a:xfrm>
                </p:grpSpPr>
                <p:grpSp>
                  <p:nvGrpSpPr>
                    <p:cNvPr id="390" name="Group 23">
                      <a:extLst>
                        <a:ext uri="{FF2B5EF4-FFF2-40B4-BE49-F238E27FC236}">
                          <a16:creationId xmlns:a16="http://schemas.microsoft.com/office/drawing/2014/main" id="{E9E05903-609F-11A6-019A-10E4F4067160}"/>
                        </a:ext>
                      </a:extLst>
                    </p:cNvPr>
                    <p:cNvGrpSpPr/>
                    <p:nvPr/>
                  </p:nvGrpSpPr>
                  <p:grpSpPr>
                    <a:xfrm>
                      <a:off x="4643203" y="2743200"/>
                      <a:ext cx="1146748" cy="1219200"/>
                      <a:chOff x="4643203" y="2743200"/>
                      <a:chExt cx="1146748" cy="1219200"/>
                    </a:xfrm>
                  </p:grpSpPr>
                  <p:sp>
                    <p:nvSpPr>
                      <p:cNvPr id="401" name="Multiply 327">
                        <a:extLst>
                          <a:ext uri="{FF2B5EF4-FFF2-40B4-BE49-F238E27FC236}">
                            <a16:creationId xmlns:a16="http://schemas.microsoft.com/office/drawing/2014/main" id="{E323447D-589A-570A-9BA7-62CB6CAB893D}"/>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Flowchart: Summing Junction 401">
                        <a:extLst>
                          <a:ext uri="{FF2B5EF4-FFF2-40B4-BE49-F238E27FC236}">
                            <a16:creationId xmlns:a16="http://schemas.microsoft.com/office/drawing/2014/main" id="{78297BBB-4061-1A61-0214-38F8E92F3C75}"/>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Flowchart: Summing Junction 402">
                        <a:extLst>
                          <a:ext uri="{FF2B5EF4-FFF2-40B4-BE49-F238E27FC236}">
                            <a16:creationId xmlns:a16="http://schemas.microsoft.com/office/drawing/2014/main" id="{3654D510-8CFB-CC4D-14C1-A6799A5974C5}"/>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Flowchart: Summing Junction 403">
                        <a:extLst>
                          <a:ext uri="{FF2B5EF4-FFF2-40B4-BE49-F238E27FC236}">
                            <a16:creationId xmlns:a16="http://schemas.microsoft.com/office/drawing/2014/main" id="{BAD5A953-2036-AD5F-B9C2-28E42D580CC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24">
                      <a:extLst>
                        <a:ext uri="{FF2B5EF4-FFF2-40B4-BE49-F238E27FC236}">
                          <a16:creationId xmlns:a16="http://schemas.microsoft.com/office/drawing/2014/main" id="{E91CD378-755C-788F-E6B5-CFEA6B4714A9}"/>
                        </a:ext>
                      </a:extLst>
                    </p:cNvPr>
                    <p:cNvGrpSpPr/>
                    <p:nvPr/>
                  </p:nvGrpSpPr>
                  <p:grpSpPr>
                    <a:xfrm>
                      <a:off x="5791200" y="2743200"/>
                      <a:ext cx="1146748" cy="1219200"/>
                      <a:chOff x="4643203" y="2743200"/>
                      <a:chExt cx="1146748" cy="1219200"/>
                    </a:xfrm>
                  </p:grpSpPr>
                  <p:sp>
                    <p:nvSpPr>
                      <p:cNvPr id="397" name="Multiply 323">
                        <a:extLst>
                          <a:ext uri="{FF2B5EF4-FFF2-40B4-BE49-F238E27FC236}">
                            <a16:creationId xmlns:a16="http://schemas.microsoft.com/office/drawing/2014/main" id="{25BEBC4B-BA53-A0F9-C53F-231B6359A304}"/>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Flowchart: Summing Junction 397">
                        <a:extLst>
                          <a:ext uri="{FF2B5EF4-FFF2-40B4-BE49-F238E27FC236}">
                            <a16:creationId xmlns:a16="http://schemas.microsoft.com/office/drawing/2014/main" id="{925CA416-D2E0-C9B8-3721-61698CCDC769}"/>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Flowchart: Summing Junction 398">
                        <a:extLst>
                          <a:ext uri="{FF2B5EF4-FFF2-40B4-BE49-F238E27FC236}">
                            <a16:creationId xmlns:a16="http://schemas.microsoft.com/office/drawing/2014/main" id="{175A6D30-B3C0-D312-4522-746B3BF90E99}"/>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lowchart: Summing Junction 399">
                        <a:extLst>
                          <a:ext uri="{FF2B5EF4-FFF2-40B4-BE49-F238E27FC236}">
                            <a16:creationId xmlns:a16="http://schemas.microsoft.com/office/drawing/2014/main" id="{5B67C3C6-0822-3F3A-2254-C2FF2795522E}"/>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29">
                      <a:extLst>
                        <a:ext uri="{FF2B5EF4-FFF2-40B4-BE49-F238E27FC236}">
                          <a16:creationId xmlns:a16="http://schemas.microsoft.com/office/drawing/2014/main" id="{066DC2CA-12C7-5542-301B-1D173514E5BE}"/>
                        </a:ext>
                      </a:extLst>
                    </p:cNvPr>
                    <p:cNvGrpSpPr/>
                    <p:nvPr/>
                  </p:nvGrpSpPr>
                  <p:grpSpPr>
                    <a:xfrm>
                      <a:off x="6986665" y="2780675"/>
                      <a:ext cx="1146748" cy="1219200"/>
                      <a:chOff x="4643203" y="2743200"/>
                      <a:chExt cx="1146748" cy="1219200"/>
                    </a:xfrm>
                  </p:grpSpPr>
                  <p:sp>
                    <p:nvSpPr>
                      <p:cNvPr id="393" name="Multiply 319">
                        <a:extLst>
                          <a:ext uri="{FF2B5EF4-FFF2-40B4-BE49-F238E27FC236}">
                            <a16:creationId xmlns:a16="http://schemas.microsoft.com/office/drawing/2014/main" id="{2C0099EF-C1DB-A623-9B25-E06B1DAE8C6E}"/>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Flowchart: Summing Junction 393">
                        <a:extLst>
                          <a:ext uri="{FF2B5EF4-FFF2-40B4-BE49-F238E27FC236}">
                            <a16:creationId xmlns:a16="http://schemas.microsoft.com/office/drawing/2014/main" id="{1EF4AB04-8E5E-9459-6B3B-C40ADE22B9E5}"/>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lowchart: Summing Junction 394">
                        <a:extLst>
                          <a:ext uri="{FF2B5EF4-FFF2-40B4-BE49-F238E27FC236}">
                            <a16:creationId xmlns:a16="http://schemas.microsoft.com/office/drawing/2014/main" id="{E8D78C97-836C-66D2-E3A5-62D32BAEE2E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lowchart: Summing Junction 395">
                        <a:extLst>
                          <a:ext uri="{FF2B5EF4-FFF2-40B4-BE49-F238E27FC236}">
                            <a16:creationId xmlns:a16="http://schemas.microsoft.com/office/drawing/2014/main" id="{A9344346-6ED1-A22F-D9FC-A50B70807C62}"/>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82" name="Group 204">
                  <a:extLst>
                    <a:ext uri="{FF2B5EF4-FFF2-40B4-BE49-F238E27FC236}">
                      <a16:creationId xmlns:a16="http://schemas.microsoft.com/office/drawing/2014/main" id="{D8E5E354-C753-74AA-C229-093F6404B155}"/>
                    </a:ext>
                  </a:extLst>
                </p:cNvPr>
                <p:cNvGrpSpPr/>
                <p:nvPr/>
              </p:nvGrpSpPr>
              <p:grpSpPr>
                <a:xfrm>
                  <a:off x="4953000" y="1591236"/>
                  <a:ext cx="2617694" cy="1344706"/>
                  <a:chOff x="4953000" y="1591236"/>
                  <a:chExt cx="2617694" cy="1344706"/>
                </a:xfrm>
              </p:grpSpPr>
              <p:sp>
                <p:nvSpPr>
                  <p:cNvPr id="383" name="Pentagon 309">
                    <a:extLst>
                      <a:ext uri="{FF2B5EF4-FFF2-40B4-BE49-F238E27FC236}">
                        <a16:creationId xmlns:a16="http://schemas.microsoft.com/office/drawing/2014/main" id="{D828EC48-2020-A37B-F6E8-FD4D9DADECBB}"/>
                      </a:ext>
                    </a:extLst>
                  </p:cNvPr>
                  <p:cNvSpPr/>
                  <p:nvPr/>
                </p:nvSpPr>
                <p:spPr>
                  <a:xfrm rot="5400000">
                    <a:off x="4724400" y="1828800"/>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Pentagon 310">
                    <a:extLst>
                      <a:ext uri="{FF2B5EF4-FFF2-40B4-BE49-F238E27FC236}">
                        <a16:creationId xmlns:a16="http://schemas.microsoft.com/office/drawing/2014/main" id="{1D991A63-2747-BC23-3DF9-3A44F0618044}"/>
                      </a:ext>
                    </a:extLst>
                  </p:cNvPr>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Pentagon 311">
                    <a:extLst>
                      <a:ext uri="{FF2B5EF4-FFF2-40B4-BE49-F238E27FC236}">
                        <a16:creationId xmlns:a16="http://schemas.microsoft.com/office/drawing/2014/main" id="{01A4AA94-2C6C-9717-408C-A3186DE14548}"/>
                      </a:ext>
                    </a:extLst>
                  </p:cNvPr>
                  <p:cNvSpPr/>
                  <p:nvPr/>
                </p:nvSpPr>
                <p:spPr>
                  <a:xfrm rot="5400000">
                    <a:off x="6580094"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Pentagon 312">
                    <a:extLst>
                      <a:ext uri="{FF2B5EF4-FFF2-40B4-BE49-F238E27FC236}">
                        <a16:creationId xmlns:a16="http://schemas.microsoft.com/office/drawing/2014/main" id="{ABED608A-C444-A725-7E33-788C68042B45}"/>
                      </a:ext>
                    </a:extLst>
                  </p:cNvPr>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Pentagon 313">
                    <a:extLst>
                      <a:ext uri="{FF2B5EF4-FFF2-40B4-BE49-F238E27FC236}">
                        <a16:creationId xmlns:a16="http://schemas.microsoft.com/office/drawing/2014/main" id="{0A8FCA64-CF18-EA93-764E-250664DED2BA}"/>
                      </a:ext>
                    </a:extLst>
                  </p:cNvPr>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3" name="Group 261">
                <a:extLst>
                  <a:ext uri="{FF2B5EF4-FFF2-40B4-BE49-F238E27FC236}">
                    <a16:creationId xmlns:a16="http://schemas.microsoft.com/office/drawing/2014/main" id="{C37F608F-0C16-8A72-D35F-2D111044264F}"/>
                  </a:ext>
                </a:extLst>
              </p:cNvPr>
              <p:cNvGrpSpPr/>
              <p:nvPr/>
            </p:nvGrpSpPr>
            <p:grpSpPr>
              <a:xfrm>
                <a:off x="3352800" y="1295400"/>
                <a:ext cx="1371600" cy="726141"/>
                <a:chOff x="1828800" y="188259"/>
                <a:chExt cx="2707342" cy="1183341"/>
              </a:xfrm>
            </p:grpSpPr>
            <p:sp>
              <p:nvSpPr>
                <p:cNvPr id="373" name="Pentagon 299">
                  <a:extLst>
                    <a:ext uri="{FF2B5EF4-FFF2-40B4-BE49-F238E27FC236}">
                      <a16:creationId xmlns:a16="http://schemas.microsoft.com/office/drawing/2014/main" id="{979B6BDF-0FE5-7CA6-66B7-B59B15B46183}"/>
                    </a:ext>
                  </a:extLst>
                </p:cNvPr>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Pentagon 300">
                  <a:extLst>
                    <a:ext uri="{FF2B5EF4-FFF2-40B4-BE49-F238E27FC236}">
                      <a16:creationId xmlns:a16="http://schemas.microsoft.com/office/drawing/2014/main" id="{B283459C-B791-AB04-1233-D215EB4E6EBC}"/>
                    </a:ext>
                  </a:extLst>
                </p:cNvPr>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ounded Rectangle 301">
                  <a:extLst>
                    <a:ext uri="{FF2B5EF4-FFF2-40B4-BE49-F238E27FC236}">
                      <a16:creationId xmlns:a16="http://schemas.microsoft.com/office/drawing/2014/main" id="{DAA11DDA-0D15-58A9-DD1D-86CE829B6FC0}"/>
                    </a:ext>
                  </a:extLst>
                </p:cNvPr>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Multiply 302">
                  <a:extLst>
                    <a:ext uri="{FF2B5EF4-FFF2-40B4-BE49-F238E27FC236}">
                      <a16:creationId xmlns:a16="http://schemas.microsoft.com/office/drawing/2014/main" id="{F2EA8267-7777-AC62-1A5C-15EC743EFF87}"/>
                    </a:ext>
                  </a:extLst>
                </p:cNvPr>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Plus 303">
                  <a:extLst>
                    <a:ext uri="{FF2B5EF4-FFF2-40B4-BE49-F238E27FC236}">
                      <a16:creationId xmlns:a16="http://schemas.microsoft.com/office/drawing/2014/main" id="{68F4E6F2-9DB8-2B3C-24BD-DB930B7A0E6F}"/>
                    </a:ext>
                  </a:extLst>
                </p:cNvPr>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Multiply 304">
                  <a:extLst>
                    <a:ext uri="{FF2B5EF4-FFF2-40B4-BE49-F238E27FC236}">
                      <a16:creationId xmlns:a16="http://schemas.microsoft.com/office/drawing/2014/main" id="{4E95B53E-33A6-E4A1-56CE-683DDDD4624E}"/>
                    </a:ext>
                  </a:extLst>
                </p:cNvPr>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lus 305">
                  <a:extLst>
                    <a:ext uri="{FF2B5EF4-FFF2-40B4-BE49-F238E27FC236}">
                      <a16:creationId xmlns:a16="http://schemas.microsoft.com/office/drawing/2014/main" id="{BFF8015F-0C45-5269-E1FD-D730B846E21A}"/>
                    </a:ext>
                  </a:extLst>
                </p:cNvPr>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Multiply 306">
                  <a:extLst>
                    <a:ext uri="{FF2B5EF4-FFF2-40B4-BE49-F238E27FC236}">
                      <a16:creationId xmlns:a16="http://schemas.microsoft.com/office/drawing/2014/main" id="{4DC5934D-8358-153A-FA75-3A7DFC140A69}"/>
                    </a:ext>
                  </a:extLst>
                </p:cNvPr>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4" name="Multiply 292">
                <a:extLst>
                  <a:ext uri="{FF2B5EF4-FFF2-40B4-BE49-F238E27FC236}">
                    <a16:creationId xmlns:a16="http://schemas.microsoft.com/office/drawing/2014/main" id="{2F28716E-C825-C2AD-9C8C-0805355F93C0}"/>
                  </a:ext>
                </a:extLst>
              </p:cNvPr>
              <p:cNvSpPr/>
              <p:nvPr/>
            </p:nvSpPr>
            <p:spPr>
              <a:xfrm>
                <a:off x="3124200" y="2209800"/>
                <a:ext cx="1905000" cy="1447800"/>
              </a:xfrm>
              <a:prstGeom prst="mathMultiply">
                <a:avLst>
                  <a:gd name="adj1" fmla="val 940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loud 364">
                <a:extLst>
                  <a:ext uri="{FF2B5EF4-FFF2-40B4-BE49-F238E27FC236}">
                    <a16:creationId xmlns:a16="http://schemas.microsoft.com/office/drawing/2014/main" id="{02355DB7-A9E3-DD2B-8AD9-AC824567EA2E}"/>
                  </a:ext>
                </a:extLst>
              </p:cNvPr>
              <p:cNvSpPr/>
              <p:nvPr/>
            </p:nvSpPr>
            <p:spPr>
              <a:xfrm>
                <a:off x="3657600" y="1066800"/>
                <a:ext cx="762000" cy="4572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6" name="Group 274">
                <a:extLst>
                  <a:ext uri="{FF2B5EF4-FFF2-40B4-BE49-F238E27FC236}">
                    <a16:creationId xmlns:a16="http://schemas.microsoft.com/office/drawing/2014/main" id="{E4A2E714-C41A-8C4D-3B63-EEEA93AC7C92}"/>
                  </a:ext>
                </a:extLst>
              </p:cNvPr>
              <p:cNvGrpSpPr/>
              <p:nvPr/>
            </p:nvGrpSpPr>
            <p:grpSpPr>
              <a:xfrm rot="5565285">
                <a:off x="2924959" y="3611179"/>
                <a:ext cx="1651621" cy="869966"/>
                <a:chOff x="3687910" y="2600334"/>
                <a:chExt cx="1651621" cy="869966"/>
              </a:xfrm>
            </p:grpSpPr>
            <p:grpSp>
              <p:nvGrpSpPr>
                <p:cNvPr id="369" name="Group 112">
                  <a:extLst>
                    <a:ext uri="{FF2B5EF4-FFF2-40B4-BE49-F238E27FC236}">
                      <a16:creationId xmlns:a16="http://schemas.microsoft.com/office/drawing/2014/main" id="{BF38294E-BF01-E690-49C4-688A73F13499}"/>
                    </a:ext>
                  </a:extLst>
                </p:cNvPr>
                <p:cNvGrpSpPr/>
                <p:nvPr/>
              </p:nvGrpSpPr>
              <p:grpSpPr>
                <a:xfrm rot="14370616">
                  <a:off x="4078738" y="2209506"/>
                  <a:ext cx="869966" cy="1651621"/>
                  <a:chOff x="3484333" y="3307030"/>
                  <a:chExt cx="869966" cy="1651621"/>
                </a:xfrm>
              </p:grpSpPr>
              <p:sp>
                <p:nvSpPr>
                  <p:cNvPr id="371" name="Cross 370">
                    <a:extLst>
                      <a:ext uri="{FF2B5EF4-FFF2-40B4-BE49-F238E27FC236}">
                        <a16:creationId xmlns:a16="http://schemas.microsoft.com/office/drawing/2014/main" id="{5F76F1CE-E7BA-E43B-14B1-3D7A2E55B15B}"/>
                      </a:ext>
                    </a:extLst>
                  </p:cNvPr>
                  <p:cNvSpPr/>
                  <p:nvPr/>
                </p:nvSpPr>
                <p:spPr>
                  <a:xfrm rot="2093903">
                    <a:off x="3790981" y="3307030"/>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Pentagon 298">
                    <a:extLst>
                      <a:ext uri="{FF2B5EF4-FFF2-40B4-BE49-F238E27FC236}">
                        <a16:creationId xmlns:a16="http://schemas.microsoft.com/office/drawing/2014/main" id="{931A5A21-733F-72EB-D634-4B57A54BEA37}"/>
                      </a:ext>
                    </a:extLst>
                  </p:cNvPr>
                  <p:cNvSpPr/>
                  <p:nvPr/>
                </p:nvSpPr>
                <p:spPr>
                  <a:xfrm rot="7482643">
                    <a:off x="2950495" y="428107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370" name="Multiply 296">
                  <a:extLst>
                    <a:ext uri="{FF2B5EF4-FFF2-40B4-BE49-F238E27FC236}">
                      <a16:creationId xmlns:a16="http://schemas.microsoft.com/office/drawing/2014/main" id="{639B1BD0-6340-973F-4937-23547E825974}"/>
                    </a:ext>
                  </a:extLst>
                </p:cNvPr>
                <p:cNvSpPr/>
                <p:nvPr/>
              </p:nvSpPr>
              <p:spPr>
                <a:xfrm>
                  <a:off x="4029636" y="3021106"/>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7" name="Cloud 366">
                <a:extLst>
                  <a:ext uri="{FF2B5EF4-FFF2-40B4-BE49-F238E27FC236}">
                    <a16:creationId xmlns:a16="http://schemas.microsoft.com/office/drawing/2014/main" id="{301395E9-BD50-DEC2-E518-12C4D7D2241D}"/>
                  </a:ext>
                </a:extLst>
              </p:cNvPr>
              <p:cNvSpPr/>
              <p:nvPr/>
            </p:nvSpPr>
            <p:spPr>
              <a:xfrm>
                <a:off x="3657600" y="2209800"/>
                <a:ext cx="762000" cy="4572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1501B907-2EF5-2BA2-A66A-0C75A4F8FE60}"/>
                  </a:ext>
                </a:extLst>
              </p:cNvPr>
              <p:cNvSpPr/>
              <p:nvPr/>
            </p:nvSpPr>
            <p:spPr>
              <a:xfrm>
                <a:off x="3948515" y="2286386"/>
                <a:ext cx="246384" cy="1220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5" name="Group 404">
              <a:extLst>
                <a:ext uri="{FF2B5EF4-FFF2-40B4-BE49-F238E27FC236}">
                  <a16:creationId xmlns:a16="http://schemas.microsoft.com/office/drawing/2014/main" id="{62D38FE3-A2C6-6F87-0CE5-42EEF0DC755A}"/>
                </a:ext>
              </a:extLst>
            </p:cNvPr>
            <p:cNvGrpSpPr/>
            <p:nvPr/>
          </p:nvGrpSpPr>
          <p:grpSpPr>
            <a:xfrm>
              <a:off x="6420268" y="1326226"/>
              <a:ext cx="2630617" cy="5155502"/>
              <a:chOff x="5257800" y="1143000"/>
              <a:chExt cx="2116571" cy="4285685"/>
            </a:xfrm>
          </p:grpSpPr>
          <p:sp>
            <p:nvSpPr>
              <p:cNvPr id="406" name="Rounded Rectangle 394">
                <a:extLst>
                  <a:ext uri="{FF2B5EF4-FFF2-40B4-BE49-F238E27FC236}">
                    <a16:creationId xmlns:a16="http://schemas.microsoft.com/office/drawing/2014/main" id="{09F51912-1061-7953-BB4F-A12014116AA7}"/>
                  </a:ext>
                </a:extLst>
              </p:cNvPr>
              <p:cNvSpPr/>
              <p:nvPr/>
            </p:nvSpPr>
            <p:spPr>
              <a:xfrm>
                <a:off x="5638800" y="1219200"/>
                <a:ext cx="1371600" cy="1676400"/>
              </a:xfrm>
              <a:prstGeom prst="roundRect">
                <a:avLst>
                  <a:gd name="adj" fmla="val 29739"/>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B1991A2C-1FF5-7DEC-D3E0-1B4997E6E923}"/>
                  </a:ext>
                </a:extLst>
              </p:cNvPr>
              <p:cNvSpPr/>
              <p:nvPr/>
            </p:nvSpPr>
            <p:spPr>
              <a:xfrm>
                <a:off x="5257800" y="3429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8" name="Oval 407">
                <a:extLst>
                  <a:ext uri="{FF2B5EF4-FFF2-40B4-BE49-F238E27FC236}">
                    <a16:creationId xmlns:a16="http://schemas.microsoft.com/office/drawing/2014/main" id="{C7ABC632-98CF-7AAF-7F61-4711ACF0E58B}"/>
                  </a:ext>
                </a:extLst>
              </p:cNvPr>
              <p:cNvSpPr/>
              <p:nvPr/>
            </p:nvSpPr>
            <p:spPr>
              <a:xfrm>
                <a:off x="6951330" y="3429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9" name="Flowchart: Manual Operation 408">
                <a:extLst>
                  <a:ext uri="{FF2B5EF4-FFF2-40B4-BE49-F238E27FC236}">
                    <a16:creationId xmlns:a16="http://schemas.microsoft.com/office/drawing/2014/main" id="{9F741551-546F-E8CA-AADD-6F3208AFE098}"/>
                  </a:ext>
                </a:extLst>
              </p:cNvPr>
              <p:cNvSpPr/>
              <p:nvPr/>
            </p:nvSpPr>
            <p:spPr>
              <a:xfrm rot="12653049">
                <a:off x="5571501" y="2243730"/>
                <a:ext cx="548201" cy="1482240"/>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lowchart: Manual Operation 409">
                <a:extLst>
                  <a:ext uri="{FF2B5EF4-FFF2-40B4-BE49-F238E27FC236}">
                    <a16:creationId xmlns:a16="http://schemas.microsoft.com/office/drawing/2014/main" id="{E4342152-312D-CF8A-5539-CE987165BF1E}"/>
                  </a:ext>
                </a:extLst>
              </p:cNvPr>
              <p:cNvSpPr/>
              <p:nvPr/>
            </p:nvSpPr>
            <p:spPr>
              <a:xfrm rot="9116100">
                <a:off x="6594171" y="2289295"/>
                <a:ext cx="548201" cy="1427048"/>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rapezoid 410">
                <a:extLst>
                  <a:ext uri="{FF2B5EF4-FFF2-40B4-BE49-F238E27FC236}">
                    <a16:creationId xmlns:a16="http://schemas.microsoft.com/office/drawing/2014/main" id="{7F4FE28E-04F8-1534-3768-E1B3DEDEA6B9}"/>
                  </a:ext>
                </a:extLst>
              </p:cNvPr>
              <p:cNvSpPr/>
              <p:nvPr/>
            </p:nvSpPr>
            <p:spPr>
              <a:xfrm rot="10800000">
                <a:off x="5791200" y="2438400"/>
                <a:ext cx="1143000" cy="1371600"/>
              </a:xfrm>
              <a:prstGeom prst="trapezoid">
                <a:avLst>
                  <a:gd name="adj" fmla="val 12451"/>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34D95DB-1A59-85B3-B138-25FD9DE06C92}"/>
                  </a:ext>
                </a:extLst>
              </p:cNvPr>
              <p:cNvSpPr/>
              <p:nvPr/>
            </p:nvSpPr>
            <p:spPr>
              <a:xfrm rot="12296205" flipH="1">
                <a:off x="6303854" y="50476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3" name="Oval 412">
                <a:extLst>
                  <a:ext uri="{FF2B5EF4-FFF2-40B4-BE49-F238E27FC236}">
                    <a16:creationId xmlns:a16="http://schemas.microsoft.com/office/drawing/2014/main" id="{AB03E633-43E1-F67B-AF2A-A6B552239A3B}"/>
                  </a:ext>
                </a:extLst>
              </p:cNvPr>
              <p:cNvSpPr/>
              <p:nvPr/>
            </p:nvSpPr>
            <p:spPr>
              <a:xfrm rot="20660369" flipH="1">
                <a:off x="5908922" y="50179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14" name="Flowchart: Manual Operation 413">
                <a:extLst>
                  <a:ext uri="{FF2B5EF4-FFF2-40B4-BE49-F238E27FC236}">
                    <a16:creationId xmlns:a16="http://schemas.microsoft.com/office/drawing/2014/main" id="{D6E0B507-920C-42EC-40BB-2BCA1DE9C405}"/>
                  </a:ext>
                </a:extLst>
              </p:cNvPr>
              <p:cNvSpPr/>
              <p:nvPr/>
            </p:nvSpPr>
            <p:spPr>
              <a:xfrm rot="10800000">
                <a:off x="6341730" y="3810000"/>
                <a:ext cx="4572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Flowchart: Manual Operation 414">
                <a:extLst>
                  <a:ext uri="{FF2B5EF4-FFF2-40B4-BE49-F238E27FC236}">
                    <a16:creationId xmlns:a16="http://schemas.microsoft.com/office/drawing/2014/main" id="{698A2534-EFB8-FBC8-0C78-EF1894365068}"/>
                  </a:ext>
                </a:extLst>
              </p:cNvPr>
              <p:cNvSpPr/>
              <p:nvPr/>
            </p:nvSpPr>
            <p:spPr>
              <a:xfrm rot="10800000">
                <a:off x="5884530" y="3810000"/>
                <a:ext cx="59247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Isosceles Triangle 415">
                <a:extLst>
                  <a:ext uri="{FF2B5EF4-FFF2-40B4-BE49-F238E27FC236}">
                    <a16:creationId xmlns:a16="http://schemas.microsoft.com/office/drawing/2014/main" id="{6E304F4D-5BC6-2C7B-2243-B8551A3E6915}"/>
                  </a:ext>
                </a:extLst>
              </p:cNvPr>
              <p:cNvSpPr/>
              <p:nvPr/>
            </p:nvSpPr>
            <p:spPr>
              <a:xfrm rot="10800000">
                <a:off x="6096000" y="23622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BE12EC48-CF4F-8F37-90B6-9D90611866EA}"/>
                  </a:ext>
                </a:extLst>
              </p:cNvPr>
              <p:cNvSpPr/>
              <p:nvPr/>
            </p:nvSpPr>
            <p:spPr>
              <a:xfrm>
                <a:off x="5884530" y="11430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8" name="Group 271">
                <a:extLst>
                  <a:ext uri="{FF2B5EF4-FFF2-40B4-BE49-F238E27FC236}">
                    <a16:creationId xmlns:a16="http://schemas.microsoft.com/office/drawing/2014/main" id="{77C4E1A3-3F70-5FDF-3499-E318941A6D52}"/>
                  </a:ext>
                </a:extLst>
              </p:cNvPr>
              <p:cNvGrpSpPr/>
              <p:nvPr/>
            </p:nvGrpSpPr>
            <p:grpSpPr>
              <a:xfrm>
                <a:off x="5867400" y="3581400"/>
                <a:ext cx="990600" cy="1066800"/>
                <a:chOff x="4953000" y="457200"/>
                <a:chExt cx="2617694" cy="2478742"/>
              </a:xfrm>
            </p:grpSpPr>
            <p:grpSp>
              <p:nvGrpSpPr>
                <p:cNvPr id="438" name="Group 170">
                  <a:extLst>
                    <a:ext uri="{FF2B5EF4-FFF2-40B4-BE49-F238E27FC236}">
                      <a16:creationId xmlns:a16="http://schemas.microsoft.com/office/drawing/2014/main" id="{E26D8A6D-D9E2-4624-6E13-D61991F7834E}"/>
                    </a:ext>
                  </a:extLst>
                </p:cNvPr>
                <p:cNvGrpSpPr/>
                <p:nvPr/>
              </p:nvGrpSpPr>
              <p:grpSpPr>
                <a:xfrm>
                  <a:off x="5012224" y="457200"/>
                  <a:ext cx="2531578" cy="1447800"/>
                  <a:chOff x="3755051" y="1524000"/>
                  <a:chExt cx="908347" cy="457200"/>
                </a:xfrm>
              </p:grpSpPr>
              <p:sp>
                <p:nvSpPr>
                  <p:cNvPr id="445" name="Rectangle 444">
                    <a:extLst>
                      <a:ext uri="{FF2B5EF4-FFF2-40B4-BE49-F238E27FC236}">
                        <a16:creationId xmlns:a16="http://schemas.microsoft.com/office/drawing/2014/main" id="{724B51B3-CE6E-FDAB-2C0D-4BA327169E18}"/>
                      </a:ext>
                    </a:extLst>
                  </p:cNvPr>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46" name="Group 154">
                    <a:extLst>
                      <a:ext uri="{FF2B5EF4-FFF2-40B4-BE49-F238E27FC236}">
                        <a16:creationId xmlns:a16="http://schemas.microsoft.com/office/drawing/2014/main" id="{74FAA563-133B-8090-4C8D-8C3818934F21}"/>
                      </a:ext>
                    </a:extLst>
                  </p:cNvPr>
                  <p:cNvGrpSpPr/>
                  <p:nvPr/>
                </p:nvGrpSpPr>
                <p:grpSpPr>
                  <a:xfrm>
                    <a:off x="3810000" y="1524000"/>
                    <a:ext cx="838200" cy="457200"/>
                    <a:chOff x="4643203" y="2743200"/>
                    <a:chExt cx="3490210" cy="1256675"/>
                  </a:xfrm>
                </p:grpSpPr>
                <p:grpSp>
                  <p:nvGrpSpPr>
                    <p:cNvPr id="447" name="Group 23">
                      <a:extLst>
                        <a:ext uri="{FF2B5EF4-FFF2-40B4-BE49-F238E27FC236}">
                          <a16:creationId xmlns:a16="http://schemas.microsoft.com/office/drawing/2014/main" id="{0E12EEF9-C297-CF94-7683-916A1E38CFF8}"/>
                        </a:ext>
                      </a:extLst>
                    </p:cNvPr>
                    <p:cNvGrpSpPr/>
                    <p:nvPr/>
                  </p:nvGrpSpPr>
                  <p:grpSpPr>
                    <a:xfrm>
                      <a:off x="4643203" y="2743200"/>
                      <a:ext cx="1146748" cy="1219200"/>
                      <a:chOff x="4643203" y="2743200"/>
                      <a:chExt cx="1146748" cy="1219200"/>
                    </a:xfrm>
                  </p:grpSpPr>
                  <p:sp>
                    <p:nvSpPr>
                      <p:cNvPr id="458" name="Multiply 387">
                        <a:extLst>
                          <a:ext uri="{FF2B5EF4-FFF2-40B4-BE49-F238E27FC236}">
                            <a16:creationId xmlns:a16="http://schemas.microsoft.com/office/drawing/2014/main" id="{E4B4E194-41C0-377B-FC24-BA803064822A}"/>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Flowchart: Summing Junction 458">
                        <a:extLst>
                          <a:ext uri="{FF2B5EF4-FFF2-40B4-BE49-F238E27FC236}">
                            <a16:creationId xmlns:a16="http://schemas.microsoft.com/office/drawing/2014/main" id="{D6D597A9-0251-A72B-2D90-92DA90E08B46}"/>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Flowchart: Summing Junction 459">
                        <a:extLst>
                          <a:ext uri="{FF2B5EF4-FFF2-40B4-BE49-F238E27FC236}">
                            <a16:creationId xmlns:a16="http://schemas.microsoft.com/office/drawing/2014/main" id="{60634FC7-D2AB-CA9A-0F7B-638E2E15B2F0}"/>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Flowchart: Summing Junction 460">
                        <a:extLst>
                          <a:ext uri="{FF2B5EF4-FFF2-40B4-BE49-F238E27FC236}">
                            <a16:creationId xmlns:a16="http://schemas.microsoft.com/office/drawing/2014/main" id="{720AF35B-0E11-2BD9-5F61-3ED0769CFEFF}"/>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8" name="Group 24">
                      <a:extLst>
                        <a:ext uri="{FF2B5EF4-FFF2-40B4-BE49-F238E27FC236}">
                          <a16:creationId xmlns:a16="http://schemas.microsoft.com/office/drawing/2014/main" id="{E7FA4AE7-A92A-69D3-2266-F8EE7CF36F82}"/>
                        </a:ext>
                      </a:extLst>
                    </p:cNvPr>
                    <p:cNvGrpSpPr/>
                    <p:nvPr/>
                  </p:nvGrpSpPr>
                  <p:grpSpPr>
                    <a:xfrm>
                      <a:off x="5791200" y="2743200"/>
                      <a:ext cx="1146748" cy="1219200"/>
                      <a:chOff x="4643203" y="2743200"/>
                      <a:chExt cx="1146748" cy="1219200"/>
                    </a:xfrm>
                  </p:grpSpPr>
                  <p:sp>
                    <p:nvSpPr>
                      <p:cNvPr id="454" name="Multiply 383">
                        <a:extLst>
                          <a:ext uri="{FF2B5EF4-FFF2-40B4-BE49-F238E27FC236}">
                            <a16:creationId xmlns:a16="http://schemas.microsoft.com/office/drawing/2014/main" id="{5655991B-2581-30D0-E037-3CFFFC408CE5}"/>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Flowchart: Summing Junction 454">
                        <a:extLst>
                          <a:ext uri="{FF2B5EF4-FFF2-40B4-BE49-F238E27FC236}">
                            <a16:creationId xmlns:a16="http://schemas.microsoft.com/office/drawing/2014/main" id="{BDA83D1B-16AF-0ECC-A218-EC17D524835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Flowchart: Summing Junction 455">
                        <a:extLst>
                          <a:ext uri="{FF2B5EF4-FFF2-40B4-BE49-F238E27FC236}">
                            <a16:creationId xmlns:a16="http://schemas.microsoft.com/office/drawing/2014/main" id="{0F406B30-9104-8489-2DF3-E30833D96F7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Flowchart: Summing Junction 456">
                        <a:extLst>
                          <a:ext uri="{FF2B5EF4-FFF2-40B4-BE49-F238E27FC236}">
                            <a16:creationId xmlns:a16="http://schemas.microsoft.com/office/drawing/2014/main" id="{DA7E1818-AE03-09F7-FE4E-7E136EB13DD0}"/>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29">
                      <a:extLst>
                        <a:ext uri="{FF2B5EF4-FFF2-40B4-BE49-F238E27FC236}">
                          <a16:creationId xmlns:a16="http://schemas.microsoft.com/office/drawing/2014/main" id="{8E863176-00D3-0609-A5BB-CF0524EF6EFE}"/>
                        </a:ext>
                      </a:extLst>
                    </p:cNvPr>
                    <p:cNvGrpSpPr/>
                    <p:nvPr/>
                  </p:nvGrpSpPr>
                  <p:grpSpPr>
                    <a:xfrm>
                      <a:off x="6986665" y="2780675"/>
                      <a:ext cx="1146748" cy="1219200"/>
                      <a:chOff x="4643203" y="2743200"/>
                      <a:chExt cx="1146748" cy="1219200"/>
                    </a:xfrm>
                  </p:grpSpPr>
                  <p:sp>
                    <p:nvSpPr>
                      <p:cNvPr id="450" name="Multiply 379">
                        <a:extLst>
                          <a:ext uri="{FF2B5EF4-FFF2-40B4-BE49-F238E27FC236}">
                            <a16:creationId xmlns:a16="http://schemas.microsoft.com/office/drawing/2014/main" id="{F71E90BE-A1AE-51A6-1257-07F9AF573F9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Flowchart: Summing Junction 450">
                        <a:extLst>
                          <a:ext uri="{FF2B5EF4-FFF2-40B4-BE49-F238E27FC236}">
                            <a16:creationId xmlns:a16="http://schemas.microsoft.com/office/drawing/2014/main" id="{8E6A2EF2-3BF4-66F8-3828-FEB7857E8A8D}"/>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lowchart: Summing Junction 451">
                        <a:extLst>
                          <a:ext uri="{FF2B5EF4-FFF2-40B4-BE49-F238E27FC236}">
                            <a16:creationId xmlns:a16="http://schemas.microsoft.com/office/drawing/2014/main" id="{47D4AB12-B1C4-5F3C-1341-45645D7BE74F}"/>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lowchart: Summing Junction 452">
                        <a:extLst>
                          <a:ext uri="{FF2B5EF4-FFF2-40B4-BE49-F238E27FC236}">
                            <a16:creationId xmlns:a16="http://schemas.microsoft.com/office/drawing/2014/main" id="{E0AC74EA-7A78-0AD0-8DBF-183DC07F163F}"/>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9" name="Group 204">
                  <a:extLst>
                    <a:ext uri="{FF2B5EF4-FFF2-40B4-BE49-F238E27FC236}">
                      <a16:creationId xmlns:a16="http://schemas.microsoft.com/office/drawing/2014/main" id="{CC5D86EF-F006-D70F-9A81-A61153FF5188}"/>
                    </a:ext>
                  </a:extLst>
                </p:cNvPr>
                <p:cNvGrpSpPr/>
                <p:nvPr/>
              </p:nvGrpSpPr>
              <p:grpSpPr>
                <a:xfrm>
                  <a:off x="4953000" y="1591236"/>
                  <a:ext cx="2617694" cy="1344706"/>
                  <a:chOff x="4953000" y="1591236"/>
                  <a:chExt cx="2617694" cy="1344706"/>
                </a:xfrm>
              </p:grpSpPr>
              <p:sp>
                <p:nvSpPr>
                  <p:cNvPr id="440" name="Pentagon 369">
                    <a:extLst>
                      <a:ext uri="{FF2B5EF4-FFF2-40B4-BE49-F238E27FC236}">
                        <a16:creationId xmlns:a16="http://schemas.microsoft.com/office/drawing/2014/main" id="{2130F8FB-83FB-1AC3-EB84-94AABCF4A611}"/>
                      </a:ext>
                    </a:extLst>
                  </p:cNvPr>
                  <p:cNvSpPr/>
                  <p:nvPr/>
                </p:nvSpPr>
                <p:spPr>
                  <a:xfrm rot="5400000">
                    <a:off x="4724400" y="1828800"/>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Pentagon 370">
                    <a:extLst>
                      <a:ext uri="{FF2B5EF4-FFF2-40B4-BE49-F238E27FC236}">
                        <a16:creationId xmlns:a16="http://schemas.microsoft.com/office/drawing/2014/main" id="{DEB6F922-E167-1206-C595-38E412B1FCBF}"/>
                      </a:ext>
                    </a:extLst>
                  </p:cNvPr>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Pentagon 371">
                    <a:extLst>
                      <a:ext uri="{FF2B5EF4-FFF2-40B4-BE49-F238E27FC236}">
                        <a16:creationId xmlns:a16="http://schemas.microsoft.com/office/drawing/2014/main" id="{70D46E62-7981-0BB5-2E3B-DBC841D8997F}"/>
                      </a:ext>
                    </a:extLst>
                  </p:cNvPr>
                  <p:cNvSpPr/>
                  <p:nvPr/>
                </p:nvSpPr>
                <p:spPr>
                  <a:xfrm rot="5400000">
                    <a:off x="6580094"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Pentagon 372">
                    <a:extLst>
                      <a:ext uri="{FF2B5EF4-FFF2-40B4-BE49-F238E27FC236}">
                        <a16:creationId xmlns:a16="http://schemas.microsoft.com/office/drawing/2014/main" id="{2CCD1A2C-5874-350D-1F7F-329A35829EB3}"/>
                      </a:ext>
                    </a:extLst>
                  </p:cNvPr>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Pentagon 373">
                    <a:extLst>
                      <a:ext uri="{FF2B5EF4-FFF2-40B4-BE49-F238E27FC236}">
                        <a16:creationId xmlns:a16="http://schemas.microsoft.com/office/drawing/2014/main" id="{B8C11BF4-A758-357A-C89B-A67A3F113261}"/>
                      </a:ext>
                    </a:extLst>
                  </p:cNvPr>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9" name="Multiply 350">
                <a:extLst>
                  <a:ext uri="{FF2B5EF4-FFF2-40B4-BE49-F238E27FC236}">
                    <a16:creationId xmlns:a16="http://schemas.microsoft.com/office/drawing/2014/main" id="{6C77BDC1-7396-0776-CCC0-4D8E0C271EA7}"/>
                  </a:ext>
                </a:extLst>
              </p:cNvPr>
              <p:cNvSpPr/>
              <p:nvPr/>
            </p:nvSpPr>
            <p:spPr>
              <a:xfrm>
                <a:off x="5410200" y="2209800"/>
                <a:ext cx="1905000" cy="1447800"/>
              </a:xfrm>
              <a:prstGeom prst="mathMultiply">
                <a:avLst>
                  <a:gd name="adj1" fmla="val 940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oup 274">
                <a:extLst>
                  <a:ext uri="{FF2B5EF4-FFF2-40B4-BE49-F238E27FC236}">
                    <a16:creationId xmlns:a16="http://schemas.microsoft.com/office/drawing/2014/main" id="{D47437A9-BDE7-0A59-2C07-F9744CC5871D}"/>
                  </a:ext>
                </a:extLst>
              </p:cNvPr>
              <p:cNvGrpSpPr/>
              <p:nvPr/>
            </p:nvGrpSpPr>
            <p:grpSpPr>
              <a:xfrm rot="5565285">
                <a:off x="5210959" y="3611179"/>
                <a:ext cx="1651621" cy="869966"/>
                <a:chOff x="3687910" y="2600334"/>
                <a:chExt cx="1651621" cy="869966"/>
              </a:xfrm>
            </p:grpSpPr>
            <p:grpSp>
              <p:nvGrpSpPr>
                <p:cNvPr id="434" name="Group 112">
                  <a:extLst>
                    <a:ext uri="{FF2B5EF4-FFF2-40B4-BE49-F238E27FC236}">
                      <a16:creationId xmlns:a16="http://schemas.microsoft.com/office/drawing/2014/main" id="{CD9DBF10-16D4-BC60-2940-48450C298FEA}"/>
                    </a:ext>
                  </a:extLst>
                </p:cNvPr>
                <p:cNvGrpSpPr/>
                <p:nvPr/>
              </p:nvGrpSpPr>
              <p:grpSpPr>
                <a:xfrm rot="14370616">
                  <a:off x="4078738" y="2209506"/>
                  <a:ext cx="869966" cy="1651621"/>
                  <a:chOff x="3484333" y="3307030"/>
                  <a:chExt cx="869966" cy="1651621"/>
                </a:xfrm>
              </p:grpSpPr>
              <p:sp>
                <p:nvSpPr>
                  <p:cNvPr id="436" name="Cross 435">
                    <a:extLst>
                      <a:ext uri="{FF2B5EF4-FFF2-40B4-BE49-F238E27FC236}">
                        <a16:creationId xmlns:a16="http://schemas.microsoft.com/office/drawing/2014/main" id="{FEFF4D1B-DFA0-C326-170E-096D7F024708}"/>
                      </a:ext>
                    </a:extLst>
                  </p:cNvPr>
                  <p:cNvSpPr/>
                  <p:nvPr/>
                </p:nvSpPr>
                <p:spPr>
                  <a:xfrm rot="2093903">
                    <a:off x="3790981" y="3307030"/>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Pentagon 358">
                    <a:extLst>
                      <a:ext uri="{FF2B5EF4-FFF2-40B4-BE49-F238E27FC236}">
                        <a16:creationId xmlns:a16="http://schemas.microsoft.com/office/drawing/2014/main" id="{1EF413C4-F345-F1DB-2DED-FE1E2C9979C7}"/>
                      </a:ext>
                    </a:extLst>
                  </p:cNvPr>
                  <p:cNvSpPr/>
                  <p:nvPr/>
                </p:nvSpPr>
                <p:spPr>
                  <a:xfrm rot="7482643">
                    <a:off x="2950495" y="428107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435" name="Multiply 356">
                  <a:extLst>
                    <a:ext uri="{FF2B5EF4-FFF2-40B4-BE49-F238E27FC236}">
                      <a16:creationId xmlns:a16="http://schemas.microsoft.com/office/drawing/2014/main" id="{CC769257-057F-D04E-CF34-0C625853474D}"/>
                    </a:ext>
                  </a:extLst>
                </p:cNvPr>
                <p:cNvSpPr/>
                <p:nvPr/>
              </p:nvSpPr>
              <p:spPr>
                <a:xfrm>
                  <a:off x="4029636" y="3021106"/>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1" name="Round Diagonal Corner Rectangle 392">
                <a:extLst>
                  <a:ext uri="{FF2B5EF4-FFF2-40B4-BE49-F238E27FC236}">
                    <a16:creationId xmlns:a16="http://schemas.microsoft.com/office/drawing/2014/main" id="{DAC2408C-C20D-4D72-3F87-D1C4E839C456}"/>
                  </a:ext>
                </a:extLst>
              </p:cNvPr>
              <p:cNvSpPr/>
              <p:nvPr/>
            </p:nvSpPr>
            <p:spPr>
              <a:xfrm rot="18906644">
                <a:off x="5495919" y="1178073"/>
                <a:ext cx="914400" cy="404698"/>
              </a:xfrm>
              <a:prstGeom prst="round2DiagRect">
                <a:avLst>
                  <a:gd name="adj1" fmla="val 16667"/>
                  <a:gd name="adj2" fmla="val 500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 Diagonal Corner Rectangle 393">
                <a:extLst>
                  <a:ext uri="{FF2B5EF4-FFF2-40B4-BE49-F238E27FC236}">
                    <a16:creationId xmlns:a16="http://schemas.microsoft.com/office/drawing/2014/main" id="{2A4C2E23-468C-3BAB-3977-DE8F4D456A15}"/>
                  </a:ext>
                </a:extLst>
              </p:cNvPr>
              <p:cNvSpPr/>
              <p:nvPr/>
            </p:nvSpPr>
            <p:spPr>
              <a:xfrm rot="2533721">
                <a:off x="6189539" y="1169164"/>
                <a:ext cx="914400" cy="404698"/>
              </a:xfrm>
              <a:prstGeom prst="round2DiagRect">
                <a:avLst>
                  <a:gd name="adj1" fmla="val 16667"/>
                  <a:gd name="adj2" fmla="val 50000"/>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3" name="Group 261">
                <a:extLst>
                  <a:ext uri="{FF2B5EF4-FFF2-40B4-BE49-F238E27FC236}">
                    <a16:creationId xmlns:a16="http://schemas.microsoft.com/office/drawing/2014/main" id="{4B9F9067-A7D4-2A37-9F2F-3728FBBE9478}"/>
                  </a:ext>
                </a:extLst>
              </p:cNvPr>
              <p:cNvGrpSpPr/>
              <p:nvPr/>
            </p:nvGrpSpPr>
            <p:grpSpPr>
              <a:xfrm>
                <a:off x="5638800" y="1219200"/>
                <a:ext cx="1371600" cy="726141"/>
                <a:chOff x="1828800" y="188259"/>
                <a:chExt cx="2707342" cy="1183341"/>
              </a:xfrm>
            </p:grpSpPr>
            <p:sp>
              <p:nvSpPr>
                <p:cNvPr id="426" name="Pentagon 359">
                  <a:extLst>
                    <a:ext uri="{FF2B5EF4-FFF2-40B4-BE49-F238E27FC236}">
                      <a16:creationId xmlns:a16="http://schemas.microsoft.com/office/drawing/2014/main" id="{F9CF918A-9CD5-5174-C014-9A87D12126D0}"/>
                    </a:ext>
                  </a:extLst>
                </p:cNvPr>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Pentagon 360">
                  <a:extLst>
                    <a:ext uri="{FF2B5EF4-FFF2-40B4-BE49-F238E27FC236}">
                      <a16:creationId xmlns:a16="http://schemas.microsoft.com/office/drawing/2014/main" id="{7E2400B9-A421-DC05-07F6-1550B22786BA}"/>
                    </a:ext>
                  </a:extLst>
                </p:cNvPr>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ounded Rectangle 361">
                  <a:extLst>
                    <a:ext uri="{FF2B5EF4-FFF2-40B4-BE49-F238E27FC236}">
                      <a16:creationId xmlns:a16="http://schemas.microsoft.com/office/drawing/2014/main" id="{D6456C25-308A-6A4C-89CE-13EB04517818}"/>
                    </a:ext>
                  </a:extLst>
                </p:cNvPr>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Multiply 362">
                  <a:extLst>
                    <a:ext uri="{FF2B5EF4-FFF2-40B4-BE49-F238E27FC236}">
                      <a16:creationId xmlns:a16="http://schemas.microsoft.com/office/drawing/2014/main" id="{95C69B43-4D12-756B-1DF5-6872E0ED534C}"/>
                    </a:ext>
                  </a:extLst>
                </p:cNvPr>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Plus 363">
                  <a:extLst>
                    <a:ext uri="{FF2B5EF4-FFF2-40B4-BE49-F238E27FC236}">
                      <a16:creationId xmlns:a16="http://schemas.microsoft.com/office/drawing/2014/main" id="{22139FD6-4831-1276-B933-3719F1882B31}"/>
                    </a:ext>
                  </a:extLst>
                </p:cNvPr>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Multiply 364">
                  <a:extLst>
                    <a:ext uri="{FF2B5EF4-FFF2-40B4-BE49-F238E27FC236}">
                      <a16:creationId xmlns:a16="http://schemas.microsoft.com/office/drawing/2014/main" id="{89A38126-425A-DB3D-EB73-6F015237B96F}"/>
                    </a:ext>
                  </a:extLst>
                </p:cNvPr>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Plus 365">
                  <a:extLst>
                    <a:ext uri="{FF2B5EF4-FFF2-40B4-BE49-F238E27FC236}">
                      <a16:creationId xmlns:a16="http://schemas.microsoft.com/office/drawing/2014/main" id="{0C1AD606-78A5-8A48-C60B-D2BBB289A5E1}"/>
                    </a:ext>
                  </a:extLst>
                </p:cNvPr>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ultiply 366">
                  <a:extLst>
                    <a:ext uri="{FF2B5EF4-FFF2-40B4-BE49-F238E27FC236}">
                      <a16:creationId xmlns:a16="http://schemas.microsoft.com/office/drawing/2014/main" id="{9566C518-B642-8F9E-A108-E67E3A2D1880}"/>
                    </a:ext>
                  </a:extLst>
                </p:cNvPr>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4" name="Cloud 423">
                <a:extLst>
                  <a:ext uri="{FF2B5EF4-FFF2-40B4-BE49-F238E27FC236}">
                    <a16:creationId xmlns:a16="http://schemas.microsoft.com/office/drawing/2014/main" id="{9FC527DB-6B72-2F21-0524-EF3A39C47093}"/>
                  </a:ext>
                </a:extLst>
              </p:cNvPr>
              <p:cNvSpPr/>
              <p:nvPr/>
            </p:nvSpPr>
            <p:spPr>
              <a:xfrm>
                <a:off x="5943600" y="2133600"/>
                <a:ext cx="762000" cy="457200"/>
              </a:xfrm>
              <a:prstGeom prst="clou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49714DAC-460F-B71A-2FD0-F0B752FBA15F}"/>
                  </a:ext>
                </a:extLst>
              </p:cNvPr>
              <p:cNvSpPr/>
              <p:nvPr/>
            </p:nvSpPr>
            <p:spPr>
              <a:xfrm>
                <a:off x="6219712" y="2211947"/>
                <a:ext cx="256607" cy="1178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2" name="Group 461">
              <a:extLst>
                <a:ext uri="{FF2B5EF4-FFF2-40B4-BE49-F238E27FC236}">
                  <a16:creationId xmlns:a16="http://schemas.microsoft.com/office/drawing/2014/main" id="{E7BB28ED-B67D-5D28-3AC7-294D9B108916}"/>
                </a:ext>
              </a:extLst>
            </p:cNvPr>
            <p:cNvGrpSpPr/>
            <p:nvPr/>
          </p:nvGrpSpPr>
          <p:grpSpPr>
            <a:xfrm>
              <a:off x="138938" y="1387567"/>
              <a:ext cx="2936358" cy="5139325"/>
              <a:chOff x="0" y="1080247"/>
              <a:chExt cx="2116571" cy="4272238"/>
            </a:xfrm>
          </p:grpSpPr>
          <p:sp>
            <p:nvSpPr>
              <p:cNvPr id="463" name="Oval 462">
                <a:extLst>
                  <a:ext uri="{FF2B5EF4-FFF2-40B4-BE49-F238E27FC236}">
                    <a16:creationId xmlns:a16="http://schemas.microsoft.com/office/drawing/2014/main" id="{1C492896-06B2-9202-BC72-3383BA313675}"/>
                  </a:ext>
                </a:extLst>
              </p:cNvPr>
              <p:cNvSpPr/>
              <p:nvPr/>
            </p:nvSpPr>
            <p:spPr>
              <a:xfrm>
                <a:off x="0" y="3352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4" name="Oval 463">
                <a:extLst>
                  <a:ext uri="{FF2B5EF4-FFF2-40B4-BE49-F238E27FC236}">
                    <a16:creationId xmlns:a16="http://schemas.microsoft.com/office/drawing/2014/main" id="{2B061B31-5413-D5E1-8491-0827FE49F3FE}"/>
                  </a:ext>
                </a:extLst>
              </p:cNvPr>
              <p:cNvSpPr/>
              <p:nvPr/>
            </p:nvSpPr>
            <p:spPr>
              <a:xfrm>
                <a:off x="1693530" y="3352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5" name="Flowchart: Manual Operation 464">
                <a:extLst>
                  <a:ext uri="{FF2B5EF4-FFF2-40B4-BE49-F238E27FC236}">
                    <a16:creationId xmlns:a16="http://schemas.microsoft.com/office/drawing/2014/main" id="{1C7CCAA8-77F4-AAA1-C4C8-DBB3645DF6FE}"/>
                  </a:ext>
                </a:extLst>
              </p:cNvPr>
              <p:cNvSpPr/>
              <p:nvPr/>
            </p:nvSpPr>
            <p:spPr>
              <a:xfrm rot="12653049">
                <a:off x="313701" y="2167530"/>
                <a:ext cx="548201" cy="1482240"/>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Flowchart: Manual Operation 465">
                <a:extLst>
                  <a:ext uri="{FF2B5EF4-FFF2-40B4-BE49-F238E27FC236}">
                    <a16:creationId xmlns:a16="http://schemas.microsoft.com/office/drawing/2014/main" id="{71BEA0DC-4C0D-49FD-FEA9-E483BC5ACF01}"/>
                  </a:ext>
                </a:extLst>
              </p:cNvPr>
              <p:cNvSpPr/>
              <p:nvPr/>
            </p:nvSpPr>
            <p:spPr>
              <a:xfrm rot="9116100">
                <a:off x="1336371" y="2213095"/>
                <a:ext cx="548201" cy="1427048"/>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Trapezoid 466">
                <a:extLst>
                  <a:ext uri="{FF2B5EF4-FFF2-40B4-BE49-F238E27FC236}">
                    <a16:creationId xmlns:a16="http://schemas.microsoft.com/office/drawing/2014/main" id="{2ADB8A76-952C-6770-10ED-50494DDFFB31}"/>
                  </a:ext>
                </a:extLst>
              </p:cNvPr>
              <p:cNvSpPr/>
              <p:nvPr/>
            </p:nvSpPr>
            <p:spPr>
              <a:xfrm rot="10800000">
                <a:off x="533400" y="2362200"/>
                <a:ext cx="1143000" cy="1371600"/>
              </a:xfrm>
              <a:prstGeom prst="trapezoid">
                <a:avLst>
                  <a:gd name="adj" fmla="val 12451"/>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D9621F66-C7B0-D617-9BD1-307A261433BB}"/>
                  </a:ext>
                </a:extLst>
              </p:cNvPr>
              <p:cNvSpPr/>
              <p:nvPr/>
            </p:nvSpPr>
            <p:spPr>
              <a:xfrm rot="12296205" flipH="1">
                <a:off x="1046054" y="4971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9" name="Oval 468">
                <a:extLst>
                  <a:ext uri="{FF2B5EF4-FFF2-40B4-BE49-F238E27FC236}">
                    <a16:creationId xmlns:a16="http://schemas.microsoft.com/office/drawing/2014/main" id="{0D4681DF-738E-940F-7758-DE0C32DE5395}"/>
                  </a:ext>
                </a:extLst>
              </p:cNvPr>
              <p:cNvSpPr/>
              <p:nvPr/>
            </p:nvSpPr>
            <p:spPr>
              <a:xfrm rot="20660369" flipH="1">
                <a:off x="651122" y="49417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0" name="Flowchart: Manual Operation 469">
                <a:extLst>
                  <a:ext uri="{FF2B5EF4-FFF2-40B4-BE49-F238E27FC236}">
                    <a16:creationId xmlns:a16="http://schemas.microsoft.com/office/drawing/2014/main" id="{A2B07669-2691-28E0-9E65-92B287FCD92E}"/>
                  </a:ext>
                </a:extLst>
              </p:cNvPr>
              <p:cNvSpPr/>
              <p:nvPr/>
            </p:nvSpPr>
            <p:spPr>
              <a:xfrm rot="10800000">
                <a:off x="1083930" y="3733800"/>
                <a:ext cx="4572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Flowchart: Manual Operation 470">
                <a:extLst>
                  <a:ext uri="{FF2B5EF4-FFF2-40B4-BE49-F238E27FC236}">
                    <a16:creationId xmlns:a16="http://schemas.microsoft.com/office/drawing/2014/main" id="{06D4F8D4-B739-745F-FE5A-EE319C230DFE}"/>
                  </a:ext>
                </a:extLst>
              </p:cNvPr>
              <p:cNvSpPr/>
              <p:nvPr/>
            </p:nvSpPr>
            <p:spPr>
              <a:xfrm rot="10800000">
                <a:off x="626730" y="3733800"/>
                <a:ext cx="59247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Isosceles Triangle 471">
                <a:extLst>
                  <a:ext uri="{FF2B5EF4-FFF2-40B4-BE49-F238E27FC236}">
                    <a16:creationId xmlns:a16="http://schemas.microsoft.com/office/drawing/2014/main" id="{1C35BE6F-0D21-E8D7-241E-840FA42FAEBE}"/>
                  </a:ext>
                </a:extLst>
              </p:cNvPr>
              <p:cNvSpPr/>
              <p:nvPr/>
            </p:nvSpPr>
            <p:spPr>
              <a:xfrm rot="10800000">
                <a:off x="838200" y="22860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271">
                <a:extLst>
                  <a:ext uri="{FF2B5EF4-FFF2-40B4-BE49-F238E27FC236}">
                    <a16:creationId xmlns:a16="http://schemas.microsoft.com/office/drawing/2014/main" id="{88DB837A-E83E-F091-B33C-101D98FE9FA5}"/>
                  </a:ext>
                </a:extLst>
              </p:cNvPr>
              <p:cNvGrpSpPr/>
              <p:nvPr/>
            </p:nvGrpSpPr>
            <p:grpSpPr>
              <a:xfrm>
                <a:off x="609600" y="3505200"/>
                <a:ext cx="990600" cy="1066800"/>
                <a:chOff x="4953000" y="457200"/>
                <a:chExt cx="2617694" cy="2478742"/>
              </a:xfrm>
            </p:grpSpPr>
            <p:grpSp>
              <p:nvGrpSpPr>
                <p:cNvPr id="494" name="Group 170">
                  <a:extLst>
                    <a:ext uri="{FF2B5EF4-FFF2-40B4-BE49-F238E27FC236}">
                      <a16:creationId xmlns:a16="http://schemas.microsoft.com/office/drawing/2014/main" id="{8968E60A-89F2-D75E-7984-A827ECB85B18}"/>
                    </a:ext>
                  </a:extLst>
                </p:cNvPr>
                <p:cNvGrpSpPr/>
                <p:nvPr/>
              </p:nvGrpSpPr>
              <p:grpSpPr>
                <a:xfrm>
                  <a:off x="5012224" y="457200"/>
                  <a:ext cx="2531578" cy="1447800"/>
                  <a:chOff x="3755051" y="1524000"/>
                  <a:chExt cx="908347" cy="457200"/>
                </a:xfrm>
              </p:grpSpPr>
              <p:sp>
                <p:nvSpPr>
                  <p:cNvPr id="501" name="Rectangle 500">
                    <a:extLst>
                      <a:ext uri="{FF2B5EF4-FFF2-40B4-BE49-F238E27FC236}">
                        <a16:creationId xmlns:a16="http://schemas.microsoft.com/office/drawing/2014/main" id="{405B0155-E6D7-83C6-925F-60E90E355BF6}"/>
                      </a:ext>
                    </a:extLst>
                  </p:cNvPr>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02" name="Group 154">
                    <a:extLst>
                      <a:ext uri="{FF2B5EF4-FFF2-40B4-BE49-F238E27FC236}">
                        <a16:creationId xmlns:a16="http://schemas.microsoft.com/office/drawing/2014/main" id="{47C0D88F-D13F-6357-ECBD-3145E1FD3BB2}"/>
                      </a:ext>
                    </a:extLst>
                  </p:cNvPr>
                  <p:cNvGrpSpPr/>
                  <p:nvPr/>
                </p:nvGrpSpPr>
                <p:grpSpPr>
                  <a:xfrm>
                    <a:off x="3810000" y="1524000"/>
                    <a:ext cx="838200" cy="457200"/>
                    <a:chOff x="4643203" y="2743200"/>
                    <a:chExt cx="3490210" cy="1256675"/>
                  </a:xfrm>
                </p:grpSpPr>
                <p:grpSp>
                  <p:nvGrpSpPr>
                    <p:cNvPr id="503" name="Group 23">
                      <a:extLst>
                        <a:ext uri="{FF2B5EF4-FFF2-40B4-BE49-F238E27FC236}">
                          <a16:creationId xmlns:a16="http://schemas.microsoft.com/office/drawing/2014/main" id="{32379D9E-0D4E-13DE-4F20-E9449DFEB9D9}"/>
                        </a:ext>
                      </a:extLst>
                    </p:cNvPr>
                    <p:cNvGrpSpPr/>
                    <p:nvPr/>
                  </p:nvGrpSpPr>
                  <p:grpSpPr>
                    <a:xfrm>
                      <a:off x="4643203" y="2743200"/>
                      <a:ext cx="1146748" cy="1219200"/>
                      <a:chOff x="4643203" y="2743200"/>
                      <a:chExt cx="1146748" cy="1219200"/>
                    </a:xfrm>
                  </p:grpSpPr>
                  <p:sp>
                    <p:nvSpPr>
                      <p:cNvPr id="514" name="Multiply 515">
                        <a:extLst>
                          <a:ext uri="{FF2B5EF4-FFF2-40B4-BE49-F238E27FC236}">
                            <a16:creationId xmlns:a16="http://schemas.microsoft.com/office/drawing/2014/main" id="{B66796B1-18B2-C7D1-044F-C8BD9A648AEE}"/>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Flowchart: Summing Junction 514">
                        <a:extLst>
                          <a:ext uri="{FF2B5EF4-FFF2-40B4-BE49-F238E27FC236}">
                            <a16:creationId xmlns:a16="http://schemas.microsoft.com/office/drawing/2014/main" id="{175ABA07-A13D-FFEA-04C6-AB8707FC5612}"/>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Flowchart: Summing Junction 515">
                        <a:extLst>
                          <a:ext uri="{FF2B5EF4-FFF2-40B4-BE49-F238E27FC236}">
                            <a16:creationId xmlns:a16="http://schemas.microsoft.com/office/drawing/2014/main" id="{771C3BA7-77A0-95E8-BE67-B419AA856032}"/>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Flowchart: Summing Junction 516">
                        <a:extLst>
                          <a:ext uri="{FF2B5EF4-FFF2-40B4-BE49-F238E27FC236}">
                            <a16:creationId xmlns:a16="http://schemas.microsoft.com/office/drawing/2014/main" id="{F08E821F-42A8-36DB-DE24-9360B3AB744E}"/>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24">
                      <a:extLst>
                        <a:ext uri="{FF2B5EF4-FFF2-40B4-BE49-F238E27FC236}">
                          <a16:creationId xmlns:a16="http://schemas.microsoft.com/office/drawing/2014/main" id="{D839EF77-2AB6-865C-B45E-0FAB56D62F93}"/>
                        </a:ext>
                      </a:extLst>
                    </p:cNvPr>
                    <p:cNvGrpSpPr/>
                    <p:nvPr/>
                  </p:nvGrpSpPr>
                  <p:grpSpPr>
                    <a:xfrm>
                      <a:off x="5791200" y="2743200"/>
                      <a:ext cx="1146748" cy="1219200"/>
                      <a:chOff x="4643203" y="2743200"/>
                      <a:chExt cx="1146748" cy="1219200"/>
                    </a:xfrm>
                  </p:grpSpPr>
                  <p:sp>
                    <p:nvSpPr>
                      <p:cNvPr id="510" name="Multiply 511">
                        <a:extLst>
                          <a:ext uri="{FF2B5EF4-FFF2-40B4-BE49-F238E27FC236}">
                            <a16:creationId xmlns:a16="http://schemas.microsoft.com/office/drawing/2014/main" id="{01A87CC9-0CFD-D157-FCEE-4E3BC19D4350}"/>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Flowchart: Summing Junction 510">
                        <a:extLst>
                          <a:ext uri="{FF2B5EF4-FFF2-40B4-BE49-F238E27FC236}">
                            <a16:creationId xmlns:a16="http://schemas.microsoft.com/office/drawing/2014/main" id="{E536C7FF-E286-0B06-EA63-B9AA82FB800A}"/>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Flowchart: Summing Junction 511">
                        <a:extLst>
                          <a:ext uri="{FF2B5EF4-FFF2-40B4-BE49-F238E27FC236}">
                            <a16:creationId xmlns:a16="http://schemas.microsoft.com/office/drawing/2014/main" id="{44197C0C-DE99-86E5-8E83-6500F99E497B}"/>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Flowchart: Summing Junction 512">
                        <a:extLst>
                          <a:ext uri="{FF2B5EF4-FFF2-40B4-BE49-F238E27FC236}">
                            <a16:creationId xmlns:a16="http://schemas.microsoft.com/office/drawing/2014/main" id="{B33B0A34-BC81-1858-C1F7-BAF2D1C76D6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29">
                      <a:extLst>
                        <a:ext uri="{FF2B5EF4-FFF2-40B4-BE49-F238E27FC236}">
                          <a16:creationId xmlns:a16="http://schemas.microsoft.com/office/drawing/2014/main" id="{8876FA32-569D-C78A-3F42-982A8812F9A3}"/>
                        </a:ext>
                      </a:extLst>
                    </p:cNvPr>
                    <p:cNvGrpSpPr/>
                    <p:nvPr/>
                  </p:nvGrpSpPr>
                  <p:grpSpPr>
                    <a:xfrm>
                      <a:off x="6986665" y="2780675"/>
                      <a:ext cx="1146748" cy="1219200"/>
                      <a:chOff x="4643203" y="2743200"/>
                      <a:chExt cx="1146748" cy="1219200"/>
                    </a:xfrm>
                  </p:grpSpPr>
                  <p:sp>
                    <p:nvSpPr>
                      <p:cNvPr id="506" name="Multiply 44">
                        <a:extLst>
                          <a:ext uri="{FF2B5EF4-FFF2-40B4-BE49-F238E27FC236}">
                            <a16:creationId xmlns:a16="http://schemas.microsoft.com/office/drawing/2014/main" id="{CDE7B45E-C83D-5175-232B-5AF549DFE998}"/>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Flowchart: Summing Junction 506">
                        <a:extLst>
                          <a:ext uri="{FF2B5EF4-FFF2-40B4-BE49-F238E27FC236}">
                            <a16:creationId xmlns:a16="http://schemas.microsoft.com/office/drawing/2014/main" id="{FBEDA408-C95E-7619-EFCB-4CB987E328B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Flowchart: Summing Junction 507">
                        <a:extLst>
                          <a:ext uri="{FF2B5EF4-FFF2-40B4-BE49-F238E27FC236}">
                            <a16:creationId xmlns:a16="http://schemas.microsoft.com/office/drawing/2014/main" id="{7A550B2C-0476-C442-2B7C-2273940104C6}"/>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Flowchart: Summing Junction 508">
                        <a:extLst>
                          <a:ext uri="{FF2B5EF4-FFF2-40B4-BE49-F238E27FC236}">
                            <a16:creationId xmlns:a16="http://schemas.microsoft.com/office/drawing/2014/main" id="{7BCC67B4-0F2A-0F0C-21DB-DC6E6AF92C9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5" name="Group 204">
                  <a:extLst>
                    <a:ext uri="{FF2B5EF4-FFF2-40B4-BE49-F238E27FC236}">
                      <a16:creationId xmlns:a16="http://schemas.microsoft.com/office/drawing/2014/main" id="{67A59452-F5F5-640F-D7AF-A125BDAB6F0B}"/>
                    </a:ext>
                  </a:extLst>
                </p:cNvPr>
                <p:cNvGrpSpPr/>
                <p:nvPr/>
              </p:nvGrpSpPr>
              <p:grpSpPr>
                <a:xfrm>
                  <a:off x="4953000" y="1591236"/>
                  <a:ext cx="2617694" cy="1344706"/>
                  <a:chOff x="4953000" y="1591236"/>
                  <a:chExt cx="2617694" cy="1344706"/>
                </a:xfrm>
              </p:grpSpPr>
              <p:sp>
                <p:nvSpPr>
                  <p:cNvPr id="496" name="Pentagon 34">
                    <a:extLst>
                      <a:ext uri="{FF2B5EF4-FFF2-40B4-BE49-F238E27FC236}">
                        <a16:creationId xmlns:a16="http://schemas.microsoft.com/office/drawing/2014/main" id="{48E7BD06-2671-5348-78EF-F8A4DF34E49E}"/>
                      </a:ext>
                    </a:extLst>
                  </p:cNvPr>
                  <p:cNvSpPr/>
                  <p:nvPr/>
                </p:nvSpPr>
                <p:spPr>
                  <a:xfrm rot="5400000">
                    <a:off x="4724400" y="1828800"/>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Pentagon 498">
                    <a:extLst>
                      <a:ext uri="{FF2B5EF4-FFF2-40B4-BE49-F238E27FC236}">
                        <a16:creationId xmlns:a16="http://schemas.microsoft.com/office/drawing/2014/main" id="{513F14E3-E753-77C6-BF31-6352EEFAB93A}"/>
                      </a:ext>
                    </a:extLst>
                  </p:cNvPr>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Pentagon 499">
                    <a:extLst>
                      <a:ext uri="{FF2B5EF4-FFF2-40B4-BE49-F238E27FC236}">
                        <a16:creationId xmlns:a16="http://schemas.microsoft.com/office/drawing/2014/main" id="{0FD2B0F6-42C7-F1C8-141D-4201AFCE6F7B}"/>
                      </a:ext>
                    </a:extLst>
                  </p:cNvPr>
                  <p:cNvSpPr/>
                  <p:nvPr/>
                </p:nvSpPr>
                <p:spPr>
                  <a:xfrm rot="5400000">
                    <a:off x="6580094"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Pentagon 500">
                    <a:extLst>
                      <a:ext uri="{FF2B5EF4-FFF2-40B4-BE49-F238E27FC236}">
                        <a16:creationId xmlns:a16="http://schemas.microsoft.com/office/drawing/2014/main" id="{5995290E-9583-34BA-2EC6-755C031D071D}"/>
                      </a:ext>
                    </a:extLst>
                  </p:cNvPr>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Pentagon 501">
                    <a:extLst>
                      <a:ext uri="{FF2B5EF4-FFF2-40B4-BE49-F238E27FC236}">
                        <a16:creationId xmlns:a16="http://schemas.microsoft.com/office/drawing/2014/main" id="{D8D9D2D2-456B-73F8-A984-E3ABEF5B1D47}"/>
                      </a:ext>
                    </a:extLst>
                  </p:cNvPr>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4" name="Multiply 475">
                <a:extLst>
                  <a:ext uri="{FF2B5EF4-FFF2-40B4-BE49-F238E27FC236}">
                    <a16:creationId xmlns:a16="http://schemas.microsoft.com/office/drawing/2014/main" id="{FDEF6713-8482-FB75-CBAB-4FF1CCCF8A59}"/>
                  </a:ext>
                </a:extLst>
              </p:cNvPr>
              <p:cNvSpPr/>
              <p:nvPr/>
            </p:nvSpPr>
            <p:spPr>
              <a:xfrm>
                <a:off x="152400" y="2133600"/>
                <a:ext cx="1905000" cy="1447800"/>
              </a:xfrm>
              <a:prstGeom prst="mathMultiply">
                <a:avLst>
                  <a:gd name="adj1" fmla="val 940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5" name="Group 274">
                <a:extLst>
                  <a:ext uri="{FF2B5EF4-FFF2-40B4-BE49-F238E27FC236}">
                    <a16:creationId xmlns:a16="http://schemas.microsoft.com/office/drawing/2014/main" id="{087A3DB7-8504-50C8-C6F7-FCA9A3BACFFF}"/>
                  </a:ext>
                </a:extLst>
              </p:cNvPr>
              <p:cNvGrpSpPr/>
              <p:nvPr/>
            </p:nvGrpSpPr>
            <p:grpSpPr>
              <a:xfrm rot="5565285">
                <a:off x="-46841" y="3534979"/>
                <a:ext cx="1651621" cy="869966"/>
                <a:chOff x="3687910" y="2600334"/>
                <a:chExt cx="1651621" cy="869966"/>
              </a:xfrm>
            </p:grpSpPr>
            <p:grpSp>
              <p:nvGrpSpPr>
                <p:cNvPr id="490" name="Group 112">
                  <a:extLst>
                    <a:ext uri="{FF2B5EF4-FFF2-40B4-BE49-F238E27FC236}">
                      <a16:creationId xmlns:a16="http://schemas.microsoft.com/office/drawing/2014/main" id="{779FD3E4-6555-55B7-C255-F60F71149A1E}"/>
                    </a:ext>
                  </a:extLst>
                </p:cNvPr>
                <p:cNvGrpSpPr/>
                <p:nvPr/>
              </p:nvGrpSpPr>
              <p:grpSpPr>
                <a:xfrm rot="14370616">
                  <a:off x="4078738" y="2209506"/>
                  <a:ext cx="869966" cy="1651621"/>
                  <a:chOff x="3484333" y="3307030"/>
                  <a:chExt cx="869966" cy="1651621"/>
                </a:xfrm>
              </p:grpSpPr>
              <p:sp>
                <p:nvSpPr>
                  <p:cNvPr id="492" name="Cross 491">
                    <a:extLst>
                      <a:ext uri="{FF2B5EF4-FFF2-40B4-BE49-F238E27FC236}">
                        <a16:creationId xmlns:a16="http://schemas.microsoft.com/office/drawing/2014/main" id="{B9DB3AB3-EFAC-BAE8-4093-8471AB3C9829}"/>
                      </a:ext>
                    </a:extLst>
                  </p:cNvPr>
                  <p:cNvSpPr/>
                  <p:nvPr/>
                </p:nvSpPr>
                <p:spPr>
                  <a:xfrm rot="2093903">
                    <a:off x="3790981" y="3307030"/>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Pentagon 494">
                    <a:extLst>
                      <a:ext uri="{FF2B5EF4-FFF2-40B4-BE49-F238E27FC236}">
                        <a16:creationId xmlns:a16="http://schemas.microsoft.com/office/drawing/2014/main" id="{81C9DCC3-3B07-2929-DD71-1B672D69D72D}"/>
                      </a:ext>
                    </a:extLst>
                  </p:cNvPr>
                  <p:cNvSpPr/>
                  <p:nvPr/>
                </p:nvSpPr>
                <p:spPr>
                  <a:xfrm rot="7482643">
                    <a:off x="2950495" y="428107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491" name="Multiply 492">
                  <a:extLst>
                    <a:ext uri="{FF2B5EF4-FFF2-40B4-BE49-F238E27FC236}">
                      <a16:creationId xmlns:a16="http://schemas.microsoft.com/office/drawing/2014/main" id="{43C28A28-452E-57CF-6337-5C0EEB3E8482}"/>
                    </a:ext>
                  </a:extLst>
                </p:cNvPr>
                <p:cNvSpPr/>
                <p:nvPr/>
              </p:nvSpPr>
              <p:spPr>
                <a:xfrm>
                  <a:off x="4029636" y="3021106"/>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6" name="Pentagon 477">
                <a:extLst>
                  <a:ext uri="{FF2B5EF4-FFF2-40B4-BE49-F238E27FC236}">
                    <a16:creationId xmlns:a16="http://schemas.microsoft.com/office/drawing/2014/main" id="{0F28AA17-8BAD-DA2F-399F-BF65126FEFD7}"/>
                  </a:ext>
                </a:extLst>
              </p:cNvPr>
              <p:cNvSpPr/>
              <p:nvPr/>
            </p:nvSpPr>
            <p:spPr>
              <a:xfrm rot="5400000">
                <a:off x="571500" y="1638300"/>
                <a:ext cx="1066800" cy="990600"/>
              </a:xfrm>
              <a:prstGeom prst="homePlate">
                <a:avLst>
                  <a:gd name="adj" fmla="val 3733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7" name="Group 226">
                <a:extLst>
                  <a:ext uri="{FF2B5EF4-FFF2-40B4-BE49-F238E27FC236}">
                    <a16:creationId xmlns:a16="http://schemas.microsoft.com/office/drawing/2014/main" id="{94EC037B-4B3E-4821-47C7-8533B854A559}"/>
                  </a:ext>
                </a:extLst>
              </p:cNvPr>
              <p:cNvGrpSpPr/>
              <p:nvPr/>
            </p:nvGrpSpPr>
            <p:grpSpPr>
              <a:xfrm>
                <a:off x="400433" y="1080247"/>
                <a:ext cx="1388025" cy="954741"/>
                <a:chOff x="364575" y="990600"/>
                <a:chExt cx="1388025" cy="954741"/>
              </a:xfrm>
            </p:grpSpPr>
            <p:sp>
              <p:nvSpPr>
                <p:cNvPr id="478" name="Cloud 477">
                  <a:extLst>
                    <a:ext uri="{FF2B5EF4-FFF2-40B4-BE49-F238E27FC236}">
                      <a16:creationId xmlns:a16="http://schemas.microsoft.com/office/drawing/2014/main" id="{A0D83A88-12F8-25F0-846F-9CCD2102D8D5}"/>
                    </a:ext>
                  </a:extLst>
                </p:cNvPr>
                <p:cNvSpPr/>
                <p:nvPr/>
              </p:nvSpPr>
              <p:spPr>
                <a:xfrm rot="17650418">
                  <a:off x="212175" y="1279402"/>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loud 14">
                  <a:extLst>
                    <a:ext uri="{FF2B5EF4-FFF2-40B4-BE49-F238E27FC236}">
                      <a16:creationId xmlns:a16="http://schemas.microsoft.com/office/drawing/2014/main" id="{664E45D6-6325-F658-53E2-F29760EB53DE}"/>
                    </a:ext>
                  </a:extLst>
                </p:cNvPr>
                <p:cNvSpPr/>
                <p:nvPr/>
              </p:nvSpPr>
              <p:spPr>
                <a:xfrm rot="4179572">
                  <a:off x="1108780" y="1274903"/>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0" name="Group 261">
                  <a:extLst>
                    <a:ext uri="{FF2B5EF4-FFF2-40B4-BE49-F238E27FC236}">
                      <a16:creationId xmlns:a16="http://schemas.microsoft.com/office/drawing/2014/main" id="{0FC3E1C2-471A-5F43-CCBD-8409E763004E}"/>
                    </a:ext>
                  </a:extLst>
                </p:cNvPr>
                <p:cNvGrpSpPr/>
                <p:nvPr/>
              </p:nvGrpSpPr>
              <p:grpSpPr>
                <a:xfrm>
                  <a:off x="381000" y="1219200"/>
                  <a:ext cx="1371600" cy="726141"/>
                  <a:chOff x="1828800" y="188259"/>
                  <a:chExt cx="2707342" cy="1183341"/>
                </a:xfrm>
              </p:grpSpPr>
              <p:sp>
                <p:nvSpPr>
                  <p:cNvPr id="482" name="Pentagon 483">
                    <a:extLst>
                      <a:ext uri="{FF2B5EF4-FFF2-40B4-BE49-F238E27FC236}">
                        <a16:creationId xmlns:a16="http://schemas.microsoft.com/office/drawing/2014/main" id="{7588BB66-5DCD-01D3-DA57-5ED246CBF314}"/>
                      </a:ext>
                    </a:extLst>
                  </p:cNvPr>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Pentagon 484">
                    <a:extLst>
                      <a:ext uri="{FF2B5EF4-FFF2-40B4-BE49-F238E27FC236}">
                        <a16:creationId xmlns:a16="http://schemas.microsoft.com/office/drawing/2014/main" id="{4B7684C8-2578-09A5-64F2-9A8FA545A24B}"/>
                      </a:ext>
                    </a:extLst>
                  </p:cNvPr>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ounded Rectangle 485">
                    <a:extLst>
                      <a:ext uri="{FF2B5EF4-FFF2-40B4-BE49-F238E27FC236}">
                        <a16:creationId xmlns:a16="http://schemas.microsoft.com/office/drawing/2014/main" id="{F51278E2-55B0-177D-0F7B-8F27DDBF0A43}"/>
                      </a:ext>
                    </a:extLst>
                  </p:cNvPr>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Multiply 486">
                    <a:extLst>
                      <a:ext uri="{FF2B5EF4-FFF2-40B4-BE49-F238E27FC236}">
                        <a16:creationId xmlns:a16="http://schemas.microsoft.com/office/drawing/2014/main" id="{3B5B2120-BB77-7B9A-4489-CC8E3DEAE3A7}"/>
                      </a:ext>
                    </a:extLst>
                  </p:cNvPr>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Plus 487">
                    <a:extLst>
                      <a:ext uri="{FF2B5EF4-FFF2-40B4-BE49-F238E27FC236}">
                        <a16:creationId xmlns:a16="http://schemas.microsoft.com/office/drawing/2014/main" id="{0662B9B7-EFD4-8B5D-0763-4F2358EE9385}"/>
                      </a:ext>
                    </a:extLst>
                  </p:cNvPr>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Multiply 488">
                    <a:extLst>
                      <a:ext uri="{FF2B5EF4-FFF2-40B4-BE49-F238E27FC236}">
                        <a16:creationId xmlns:a16="http://schemas.microsoft.com/office/drawing/2014/main" id="{F7262BDF-D96A-E1D7-0DEC-8181724ACABB}"/>
                      </a:ext>
                    </a:extLst>
                  </p:cNvPr>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Plus 489">
                    <a:extLst>
                      <a:ext uri="{FF2B5EF4-FFF2-40B4-BE49-F238E27FC236}">
                        <a16:creationId xmlns:a16="http://schemas.microsoft.com/office/drawing/2014/main" id="{A2642516-17C4-D719-EFA6-1C0AFC452564}"/>
                      </a:ext>
                    </a:extLst>
                  </p:cNvPr>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Multiply 490">
                    <a:extLst>
                      <a:ext uri="{FF2B5EF4-FFF2-40B4-BE49-F238E27FC236}">
                        <a16:creationId xmlns:a16="http://schemas.microsoft.com/office/drawing/2014/main" id="{D265F710-F706-E1EE-7D21-D2B5339DF455}"/>
                      </a:ext>
                    </a:extLst>
                  </p:cNvPr>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1" name="Cloud 480">
                  <a:extLst>
                    <a:ext uri="{FF2B5EF4-FFF2-40B4-BE49-F238E27FC236}">
                      <a16:creationId xmlns:a16="http://schemas.microsoft.com/office/drawing/2014/main" id="{33A9AA87-D582-29F9-E87D-2D212AF6F9EC}"/>
                    </a:ext>
                  </a:extLst>
                </p:cNvPr>
                <p:cNvSpPr/>
                <p:nvPr/>
              </p:nvSpPr>
              <p:spPr>
                <a:xfrm>
                  <a:off x="685800" y="990600"/>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8" name="Group 517">
              <a:extLst>
                <a:ext uri="{FF2B5EF4-FFF2-40B4-BE49-F238E27FC236}">
                  <a16:creationId xmlns:a16="http://schemas.microsoft.com/office/drawing/2014/main" id="{ADAE1628-8BBC-237A-C309-CFC58B489605}"/>
                </a:ext>
              </a:extLst>
            </p:cNvPr>
            <p:cNvGrpSpPr/>
            <p:nvPr/>
          </p:nvGrpSpPr>
          <p:grpSpPr>
            <a:xfrm>
              <a:off x="9320278" y="1082909"/>
              <a:ext cx="2718087" cy="5247167"/>
              <a:chOff x="6781800" y="685800"/>
              <a:chExt cx="2116571" cy="4361885"/>
            </a:xfrm>
          </p:grpSpPr>
          <p:sp>
            <p:nvSpPr>
              <p:cNvPr id="519" name="Oval 518">
                <a:extLst>
                  <a:ext uri="{FF2B5EF4-FFF2-40B4-BE49-F238E27FC236}">
                    <a16:creationId xmlns:a16="http://schemas.microsoft.com/office/drawing/2014/main" id="{2B4B0DDE-5F2E-9034-0E24-1C32B8D9B95C}"/>
                  </a:ext>
                </a:extLst>
              </p:cNvPr>
              <p:cNvSpPr/>
              <p:nvPr/>
            </p:nvSpPr>
            <p:spPr>
              <a:xfrm>
                <a:off x="6781800" y="3048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0" name="Oval 519">
                <a:extLst>
                  <a:ext uri="{FF2B5EF4-FFF2-40B4-BE49-F238E27FC236}">
                    <a16:creationId xmlns:a16="http://schemas.microsoft.com/office/drawing/2014/main" id="{E7ED3CF3-789F-83D0-043B-7AF422F001EF}"/>
                  </a:ext>
                </a:extLst>
              </p:cNvPr>
              <p:cNvSpPr/>
              <p:nvPr/>
            </p:nvSpPr>
            <p:spPr>
              <a:xfrm>
                <a:off x="8475330" y="30480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1" name="Flowchart: Manual Operation 520">
                <a:extLst>
                  <a:ext uri="{FF2B5EF4-FFF2-40B4-BE49-F238E27FC236}">
                    <a16:creationId xmlns:a16="http://schemas.microsoft.com/office/drawing/2014/main" id="{DE7E5B76-60BE-A1B9-1777-105CD2D44C8B}"/>
                  </a:ext>
                </a:extLst>
              </p:cNvPr>
              <p:cNvSpPr/>
              <p:nvPr/>
            </p:nvSpPr>
            <p:spPr>
              <a:xfrm rot="12653049">
                <a:off x="7095501" y="1862730"/>
                <a:ext cx="548201" cy="1482240"/>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lowchart: Manual Operation 521">
                <a:extLst>
                  <a:ext uri="{FF2B5EF4-FFF2-40B4-BE49-F238E27FC236}">
                    <a16:creationId xmlns:a16="http://schemas.microsoft.com/office/drawing/2014/main" id="{F94E70FD-22B0-ABA5-2A8F-AF82EC69FA27}"/>
                  </a:ext>
                </a:extLst>
              </p:cNvPr>
              <p:cNvSpPr/>
              <p:nvPr/>
            </p:nvSpPr>
            <p:spPr>
              <a:xfrm rot="9116100">
                <a:off x="8118171" y="1908295"/>
                <a:ext cx="548201" cy="1427048"/>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Trapezoid 522">
                <a:extLst>
                  <a:ext uri="{FF2B5EF4-FFF2-40B4-BE49-F238E27FC236}">
                    <a16:creationId xmlns:a16="http://schemas.microsoft.com/office/drawing/2014/main" id="{B405695D-E433-65B8-DB3F-87A941DF54EF}"/>
                  </a:ext>
                </a:extLst>
              </p:cNvPr>
              <p:cNvSpPr/>
              <p:nvPr/>
            </p:nvSpPr>
            <p:spPr>
              <a:xfrm rot="10800000">
                <a:off x="7315200" y="2057400"/>
                <a:ext cx="1143000" cy="1371600"/>
              </a:xfrm>
              <a:prstGeom prst="trapezoid">
                <a:avLst>
                  <a:gd name="adj" fmla="val 12451"/>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48B4E88B-6D68-201C-CEEB-4AB0A1F8FB05}"/>
                  </a:ext>
                </a:extLst>
              </p:cNvPr>
              <p:cNvSpPr/>
              <p:nvPr/>
            </p:nvSpPr>
            <p:spPr>
              <a:xfrm rot="12296205" flipH="1">
                <a:off x="7827854" y="46666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5" name="Oval 524">
                <a:extLst>
                  <a:ext uri="{FF2B5EF4-FFF2-40B4-BE49-F238E27FC236}">
                    <a16:creationId xmlns:a16="http://schemas.microsoft.com/office/drawing/2014/main" id="{EBC05E4F-CBA1-931B-D2E7-C1CED9C4813E}"/>
                  </a:ext>
                </a:extLst>
              </p:cNvPr>
              <p:cNvSpPr/>
              <p:nvPr/>
            </p:nvSpPr>
            <p:spPr>
              <a:xfrm rot="20660369" flipH="1">
                <a:off x="7432922" y="46369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6" name="Flowchart: Manual Operation 525">
                <a:extLst>
                  <a:ext uri="{FF2B5EF4-FFF2-40B4-BE49-F238E27FC236}">
                    <a16:creationId xmlns:a16="http://schemas.microsoft.com/office/drawing/2014/main" id="{BE94BEB5-5759-2318-C92F-7BB62FF1A9C0}"/>
                  </a:ext>
                </a:extLst>
              </p:cNvPr>
              <p:cNvSpPr/>
              <p:nvPr/>
            </p:nvSpPr>
            <p:spPr>
              <a:xfrm rot="10800000">
                <a:off x="7865730" y="3429000"/>
                <a:ext cx="4572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Flowchart: Manual Operation 526">
                <a:extLst>
                  <a:ext uri="{FF2B5EF4-FFF2-40B4-BE49-F238E27FC236}">
                    <a16:creationId xmlns:a16="http://schemas.microsoft.com/office/drawing/2014/main" id="{DC1AC7C6-22A7-81EB-6024-B2994A0EC6A3}"/>
                  </a:ext>
                </a:extLst>
              </p:cNvPr>
              <p:cNvSpPr/>
              <p:nvPr/>
            </p:nvSpPr>
            <p:spPr>
              <a:xfrm rot="10800000">
                <a:off x="7408530" y="3429000"/>
                <a:ext cx="59247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Isosceles Triangle 527">
                <a:extLst>
                  <a:ext uri="{FF2B5EF4-FFF2-40B4-BE49-F238E27FC236}">
                    <a16:creationId xmlns:a16="http://schemas.microsoft.com/office/drawing/2014/main" id="{727EC9B7-D24E-B17C-901F-8421FB8FCCEA}"/>
                  </a:ext>
                </a:extLst>
              </p:cNvPr>
              <p:cNvSpPr/>
              <p:nvPr/>
            </p:nvSpPr>
            <p:spPr>
              <a:xfrm rot="10800000">
                <a:off x="7620000" y="19812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271">
                <a:extLst>
                  <a:ext uri="{FF2B5EF4-FFF2-40B4-BE49-F238E27FC236}">
                    <a16:creationId xmlns:a16="http://schemas.microsoft.com/office/drawing/2014/main" id="{DB739110-0C9A-76BC-26BE-ABD21150FDB9}"/>
                  </a:ext>
                </a:extLst>
              </p:cNvPr>
              <p:cNvGrpSpPr/>
              <p:nvPr/>
            </p:nvGrpSpPr>
            <p:grpSpPr>
              <a:xfrm>
                <a:off x="7391400" y="3200400"/>
                <a:ext cx="990600" cy="1066800"/>
                <a:chOff x="4953000" y="457200"/>
                <a:chExt cx="2617694" cy="2478742"/>
              </a:xfrm>
            </p:grpSpPr>
            <p:grpSp>
              <p:nvGrpSpPr>
                <p:cNvPr id="549" name="Group 170">
                  <a:extLst>
                    <a:ext uri="{FF2B5EF4-FFF2-40B4-BE49-F238E27FC236}">
                      <a16:creationId xmlns:a16="http://schemas.microsoft.com/office/drawing/2014/main" id="{333CC99A-6796-BEAB-42AB-CFC49BADF20D}"/>
                    </a:ext>
                  </a:extLst>
                </p:cNvPr>
                <p:cNvGrpSpPr/>
                <p:nvPr/>
              </p:nvGrpSpPr>
              <p:grpSpPr>
                <a:xfrm>
                  <a:off x="5012224" y="457200"/>
                  <a:ext cx="2531578" cy="1447800"/>
                  <a:chOff x="3755051" y="1524000"/>
                  <a:chExt cx="908347" cy="457200"/>
                </a:xfrm>
              </p:grpSpPr>
              <p:sp>
                <p:nvSpPr>
                  <p:cNvPr id="556" name="Rectangle 555">
                    <a:extLst>
                      <a:ext uri="{FF2B5EF4-FFF2-40B4-BE49-F238E27FC236}">
                        <a16:creationId xmlns:a16="http://schemas.microsoft.com/office/drawing/2014/main" id="{8A3FE970-4F7E-35AE-29CF-C15BCC47E7FA}"/>
                      </a:ext>
                    </a:extLst>
                  </p:cNvPr>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57" name="Group 154">
                    <a:extLst>
                      <a:ext uri="{FF2B5EF4-FFF2-40B4-BE49-F238E27FC236}">
                        <a16:creationId xmlns:a16="http://schemas.microsoft.com/office/drawing/2014/main" id="{0CE56230-AB9A-F0A9-5184-F25D49AAB083}"/>
                      </a:ext>
                    </a:extLst>
                  </p:cNvPr>
                  <p:cNvGrpSpPr/>
                  <p:nvPr/>
                </p:nvGrpSpPr>
                <p:grpSpPr>
                  <a:xfrm>
                    <a:off x="3810000" y="1524000"/>
                    <a:ext cx="838200" cy="457200"/>
                    <a:chOff x="4643203" y="2743200"/>
                    <a:chExt cx="3490210" cy="1256675"/>
                  </a:xfrm>
                </p:grpSpPr>
                <p:grpSp>
                  <p:nvGrpSpPr>
                    <p:cNvPr id="558" name="Group 23">
                      <a:extLst>
                        <a:ext uri="{FF2B5EF4-FFF2-40B4-BE49-F238E27FC236}">
                          <a16:creationId xmlns:a16="http://schemas.microsoft.com/office/drawing/2014/main" id="{449CBA98-BB78-92D2-3591-FEE3FE4AE9E6}"/>
                        </a:ext>
                      </a:extLst>
                    </p:cNvPr>
                    <p:cNvGrpSpPr/>
                    <p:nvPr/>
                  </p:nvGrpSpPr>
                  <p:grpSpPr>
                    <a:xfrm>
                      <a:off x="4643203" y="2743200"/>
                      <a:ext cx="1146748" cy="1219200"/>
                      <a:chOff x="4643203" y="2743200"/>
                      <a:chExt cx="1146748" cy="1219200"/>
                    </a:xfrm>
                  </p:grpSpPr>
                  <p:sp>
                    <p:nvSpPr>
                      <p:cNvPr id="569" name="Multiply 570">
                        <a:extLst>
                          <a:ext uri="{FF2B5EF4-FFF2-40B4-BE49-F238E27FC236}">
                            <a16:creationId xmlns:a16="http://schemas.microsoft.com/office/drawing/2014/main" id="{95B455EF-A2F5-A016-9E3B-512B3AC57725}"/>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Flowchart: Summing Junction 569">
                        <a:extLst>
                          <a:ext uri="{FF2B5EF4-FFF2-40B4-BE49-F238E27FC236}">
                            <a16:creationId xmlns:a16="http://schemas.microsoft.com/office/drawing/2014/main" id="{8843366D-4189-EF6D-4122-8E506D699FC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Flowchart: Summing Junction 570">
                        <a:extLst>
                          <a:ext uri="{FF2B5EF4-FFF2-40B4-BE49-F238E27FC236}">
                            <a16:creationId xmlns:a16="http://schemas.microsoft.com/office/drawing/2014/main" id="{C5FECA8D-4418-52E2-29E8-FE5D6AC71AB1}"/>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Flowchart: Summing Junction 571">
                        <a:extLst>
                          <a:ext uri="{FF2B5EF4-FFF2-40B4-BE49-F238E27FC236}">
                            <a16:creationId xmlns:a16="http://schemas.microsoft.com/office/drawing/2014/main" id="{D9047FE6-4AC3-42A0-A0DD-A825E433218B}"/>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9" name="Group 24">
                      <a:extLst>
                        <a:ext uri="{FF2B5EF4-FFF2-40B4-BE49-F238E27FC236}">
                          <a16:creationId xmlns:a16="http://schemas.microsoft.com/office/drawing/2014/main" id="{39816E94-FEE7-7157-9036-1544574DF5F6}"/>
                        </a:ext>
                      </a:extLst>
                    </p:cNvPr>
                    <p:cNvGrpSpPr/>
                    <p:nvPr/>
                  </p:nvGrpSpPr>
                  <p:grpSpPr>
                    <a:xfrm>
                      <a:off x="5791200" y="2743200"/>
                      <a:ext cx="1146748" cy="1219200"/>
                      <a:chOff x="4643203" y="2743200"/>
                      <a:chExt cx="1146748" cy="1219200"/>
                    </a:xfrm>
                  </p:grpSpPr>
                  <p:sp>
                    <p:nvSpPr>
                      <p:cNvPr id="565" name="Multiply 566">
                        <a:extLst>
                          <a:ext uri="{FF2B5EF4-FFF2-40B4-BE49-F238E27FC236}">
                            <a16:creationId xmlns:a16="http://schemas.microsoft.com/office/drawing/2014/main" id="{79878606-DD9D-F1C2-BF1A-962419AC9D67}"/>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Flowchart: Summing Junction 565">
                        <a:extLst>
                          <a:ext uri="{FF2B5EF4-FFF2-40B4-BE49-F238E27FC236}">
                            <a16:creationId xmlns:a16="http://schemas.microsoft.com/office/drawing/2014/main" id="{F29335CC-D53B-1170-4306-CE55B2374FA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Flowchart: Summing Junction 566">
                        <a:extLst>
                          <a:ext uri="{FF2B5EF4-FFF2-40B4-BE49-F238E27FC236}">
                            <a16:creationId xmlns:a16="http://schemas.microsoft.com/office/drawing/2014/main" id="{F941EBC2-A545-0304-D465-B458E96D4D2B}"/>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Flowchart: Summing Junction 567">
                        <a:extLst>
                          <a:ext uri="{FF2B5EF4-FFF2-40B4-BE49-F238E27FC236}">
                            <a16:creationId xmlns:a16="http://schemas.microsoft.com/office/drawing/2014/main" id="{6AA6E1A7-F670-85A8-4016-57D27FAA4301}"/>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0" name="Group 29">
                      <a:extLst>
                        <a:ext uri="{FF2B5EF4-FFF2-40B4-BE49-F238E27FC236}">
                          <a16:creationId xmlns:a16="http://schemas.microsoft.com/office/drawing/2014/main" id="{77777B54-C475-AB60-54F7-C7503677E8DE}"/>
                        </a:ext>
                      </a:extLst>
                    </p:cNvPr>
                    <p:cNvGrpSpPr/>
                    <p:nvPr/>
                  </p:nvGrpSpPr>
                  <p:grpSpPr>
                    <a:xfrm>
                      <a:off x="6986665" y="2780675"/>
                      <a:ext cx="1146748" cy="1219200"/>
                      <a:chOff x="4643203" y="2743200"/>
                      <a:chExt cx="1146748" cy="1219200"/>
                    </a:xfrm>
                  </p:grpSpPr>
                  <p:sp>
                    <p:nvSpPr>
                      <p:cNvPr id="561" name="Multiply 562">
                        <a:extLst>
                          <a:ext uri="{FF2B5EF4-FFF2-40B4-BE49-F238E27FC236}">
                            <a16:creationId xmlns:a16="http://schemas.microsoft.com/office/drawing/2014/main" id="{7A5028FE-0B09-3624-BF3B-3F3281058770}"/>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Flowchart: Summing Junction 561">
                        <a:extLst>
                          <a:ext uri="{FF2B5EF4-FFF2-40B4-BE49-F238E27FC236}">
                            <a16:creationId xmlns:a16="http://schemas.microsoft.com/office/drawing/2014/main" id="{AE44003F-7286-C2BC-BC16-8FE6EA7CF6BA}"/>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Flowchart: Summing Junction 562">
                        <a:extLst>
                          <a:ext uri="{FF2B5EF4-FFF2-40B4-BE49-F238E27FC236}">
                            <a16:creationId xmlns:a16="http://schemas.microsoft.com/office/drawing/2014/main" id="{E273D99E-5577-E928-3BC1-0478C50034D4}"/>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Flowchart: Summing Junction 563">
                        <a:extLst>
                          <a:ext uri="{FF2B5EF4-FFF2-40B4-BE49-F238E27FC236}">
                            <a16:creationId xmlns:a16="http://schemas.microsoft.com/office/drawing/2014/main" id="{E8C8A962-9D2D-9DB2-CEEA-A03721132B9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50" name="Group 204">
                  <a:extLst>
                    <a:ext uri="{FF2B5EF4-FFF2-40B4-BE49-F238E27FC236}">
                      <a16:creationId xmlns:a16="http://schemas.microsoft.com/office/drawing/2014/main" id="{6D244406-67EC-A774-D3CC-5FAF0AB650C4}"/>
                    </a:ext>
                  </a:extLst>
                </p:cNvPr>
                <p:cNvGrpSpPr/>
                <p:nvPr/>
              </p:nvGrpSpPr>
              <p:grpSpPr>
                <a:xfrm>
                  <a:off x="4953000" y="1591236"/>
                  <a:ext cx="2617694" cy="1344706"/>
                  <a:chOff x="4953000" y="1591236"/>
                  <a:chExt cx="2617694" cy="1344706"/>
                </a:xfrm>
              </p:grpSpPr>
              <p:sp>
                <p:nvSpPr>
                  <p:cNvPr id="551" name="Pentagon 552">
                    <a:extLst>
                      <a:ext uri="{FF2B5EF4-FFF2-40B4-BE49-F238E27FC236}">
                        <a16:creationId xmlns:a16="http://schemas.microsoft.com/office/drawing/2014/main" id="{521A832D-C235-EB1D-17C8-28DACECF0823}"/>
                      </a:ext>
                    </a:extLst>
                  </p:cNvPr>
                  <p:cNvSpPr/>
                  <p:nvPr/>
                </p:nvSpPr>
                <p:spPr>
                  <a:xfrm rot="5400000">
                    <a:off x="4724400" y="1828800"/>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Pentagon 553">
                    <a:extLst>
                      <a:ext uri="{FF2B5EF4-FFF2-40B4-BE49-F238E27FC236}">
                        <a16:creationId xmlns:a16="http://schemas.microsoft.com/office/drawing/2014/main" id="{CB9D9453-6C3B-3D1D-3A51-5935E45A5BA6}"/>
                      </a:ext>
                    </a:extLst>
                  </p:cNvPr>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Pentagon 554">
                    <a:extLst>
                      <a:ext uri="{FF2B5EF4-FFF2-40B4-BE49-F238E27FC236}">
                        <a16:creationId xmlns:a16="http://schemas.microsoft.com/office/drawing/2014/main" id="{D4DBC684-5529-09BC-8DBF-8A22129E4608}"/>
                      </a:ext>
                    </a:extLst>
                  </p:cNvPr>
                  <p:cNvSpPr/>
                  <p:nvPr/>
                </p:nvSpPr>
                <p:spPr>
                  <a:xfrm rot="5400000">
                    <a:off x="6580094"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Pentagon 555">
                    <a:extLst>
                      <a:ext uri="{FF2B5EF4-FFF2-40B4-BE49-F238E27FC236}">
                        <a16:creationId xmlns:a16="http://schemas.microsoft.com/office/drawing/2014/main" id="{D2AA8B60-42AE-9B05-77DD-5095365F52F7}"/>
                      </a:ext>
                    </a:extLst>
                  </p:cNvPr>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Pentagon 556">
                    <a:extLst>
                      <a:ext uri="{FF2B5EF4-FFF2-40B4-BE49-F238E27FC236}">
                        <a16:creationId xmlns:a16="http://schemas.microsoft.com/office/drawing/2014/main" id="{0F1617E4-B356-3E84-1265-205208CF6005}"/>
                      </a:ext>
                    </a:extLst>
                  </p:cNvPr>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0" name="Multiply 531">
                <a:extLst>
                  <a:ext uri="{FF2B5EF4-FFF2-40B4-BE49-F238E27FC236}">
                    <a16:creationId xmlns:a16="http://schemas.microsoft.com/office/drawing/2014/main" id="{F8FFF3E2-B716-033A-DD53-9A49B453A9AF}"/>
                  </a:ext>
                </a:extLst>
              </p:cNvPr>
              <p:cNvSpPr/>
              <p:nvPr/>
            </p:nvSpPr>
            <p:spPr>
              <a:xfrm>
                <a:off x="6934200" y="1828800"/>
                <a:ext cx="1905000" cy="1447800"/>
              </a:xfrm>
              <a:prstGeom prst="mathMultiply">
                <a:avLst>
                  <a:gd name="adj1" fmla="val 940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1" name="Group 274">
                <a:extLst>
                  <a:ext uri="{FF2B5EF4-FFF2-40B4-BE49-F238E27FC236}">
                    <a16:creationId xmlns:a16="http://schemas.microsoft.com/office/drawing/2014/main" id="{33FF3350-4A1A-BE98-16BC-F79789E118D1}"/>
                  </a:ext>
                </a:extLst>
              </p:cNvPr>
              <p:cNvGrpSpPr/>
              <p:nvPr/>
            </p:nvGrpSpPr>
            <p:grpSpPr>
              <a:xfrm rot="5565285">
                <a:off x="6734959" y="3230179"/>
                <a:ext cx="1651621" cy="869966"/>
                <a:chOff x="3687910" y="2600334"/>
                <a:chExt cx="1651621" cy="869966"/>
              </a:xfrm>
            </p:grpSpPr>
            <p:grpSp>
              <p:nvGrpSpPr>
                <p:cNvPr id="545" name="Group 112">
                  <a:extLst>
                    <a:ext uri="{FF2B5EF4-FFF2-40B4-BE49-F238E27FC236}">
                      <a16:creationId xmlns:a16="http://schemas.microsoft.com/office/drawing/2014/main" id="{6722822E-6D4F-F094-B723-1143D181763E}"/>
                    </a:ext>
                  </a:extLst>
                </p:cNvPr>
                <p:cNvGrpSpPr/>
                <p:nvPr/>
              </p:nvGrpSpPr>
              <p:grpSpPr>
                <a:xfrm rot="14370616">
                  <a:off x="4078738" y="2209506"/>
                  <a:ext cx="869966" cy="1651621"/>
                  <a:chOff x="3484333" y="3307030"/>
                  <a:chExt cx="869966" cy="1651621"/>
                </a:xfrm>
              </p:grpSpPr>
              <p:sp>
                <p:nvSpPr>
                  <p:cNvPr id="547" name="Cross 546">
                    <a:extLst>
                      <a:ext uri="{FF2B5EF4-FFF2-40B4-BE49-F238E27FC236}">
                        <a16:creationId xmlns:a16="http://schemas.microsoft.com/office/drawing/2014/main" id="{91DDB1E7-0B4E-C985-5B1B-D081C5DD50FB}"/>
                      </a:ext>
                    </a:extLst>
                  </p:cNvPr>
                  <p:cNvSpPr/>
                  <p:nvPr/>
                </p:nvSpPr>
                <p:spPr>
                  <a:xfrm rot="2093903">
                    <a:off x="3790981" y="3307030"/>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Pentagon 549">
                    <a:extLst>
                      <a:ext uri="{FF2B5EF4-FFF2-40B4-BE49-F238E27FC236}">
                        <a16:creationId xmlns:a16="http://schemas.microsoft.com/office/drawing/2014/main" id="{3FF90FB6-618B-F8AE-110F-32D1682198E6}"/>
                      </a:ext>
                    </a:extLst>
                  </p:cNvPr>
                  <p:cNvSpPr/>
                  <p:nvPr/>
                </p:nvSpPr>
                <p:spPr>
                  <a:xfrm rot="7482643">
                    <a:off x="2950495" y="428107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546" name="Multiply 547">
                  <a:extLst>
                    <a:ext uri="{FF2B5EF4-FFF2-40B4-BE49-F238E27FC236}">
                      <a16:creationId xmlns:a16="http://schemas.microsoft.com/office/drawing/2014/main" id="{520C466C-C0FE-D330-251A-F54C76F2ADDB}"/>
                    </a:ext>
                  </a:extLst>
                </p:cNvPr>
                <p:cNvSpPr/>
                <p:nvPr/>
              </p:nvSpPr>
              <p:spPr>
                <a:xfrm>
                  <a:off x="4029636" y="3021106"/>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2" name="Oval 531">
                <a:extLst>
                  <a:ext uri="{FF2B5EF4-FFF2-40B4-BE49-F238E27FC236}">
                    <a16:creationId xmlns:a16="http://schemas.microsoft.com/office/drawing/2014/main" id="{35C71B57-9D53-C2B8-E91C-FA755B8B4CD1}"/>
                  </a:ext>
                </a:extLst>
              </p:cNvPr>
              <p:cNvSpPr/>
              <p:nvPr/>
            </p:nvSpPr>
            <p:spPr>
              <a:xfrm>
                <a:off x="7265894" y="762000"/>
                <a:ext cx="1295400" cy="1295400"/>
              </a:xfrm>
              <a:prstGeom prst="ellips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Pentagon 534">
                <a:extLst>
                  <a:ext uri="{FF2B5EF4-FFF2-40B4-BE49-F238E27FC236}">
                    <a16:creationId xmlns:a16="http://schemas.microsoft.com/office/drawing/2014/main" id="{49C0EACC-96B9-EE34-F47D-5BA913B733B6}"/>
                  </a:ext>
                </a:extLst>
              </p:cNvPr>
              <p:cNvSpPr/>
              <p:nvPr/>
            </p:nvSpPr>
            <p:spPr>
              <a:xfrm rot="5400000">
                <a:off x="7380194" y="1360394"/>
                <a:ext cx="1013012" cy="838200"/>
              </a:xfrm>
              <a:prstGeom prst="homePlate">
                <a:avLst>
                  <a:gd name="adj" fmla="val 3733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Moon 533">
                <a:extLst>
                  <a:ext uri="{FF2B5EF4-FFF2-40B4-BE49-F238E27FC236}">
                    <a16:creationId xmlns:a16="http://schemas.microsoft.com/office/drawing/2014/main" id="{C0857DF2-958F-C25A-D862-9CFF32043DB7}"/>
                  </a:ext>
                </a:extLst>
              </p:cNvPr>
              <p:cNvSpPr/>
              <p:nvPr/>
            </p:nvSpPr>
            <p:spPr>
              <a:xfrm rot="5400000">
                <a:off x="7755302" y="1635276"/>
                <a:ext cx="240064" cy="476515"/>
              </a:xfrm>
              <a:prstGeom prst="mo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72CDD7C2-6BEE-CF6F-66B1-D5BF9036CD54}"/>
                  </a:ext>
                </a:extLst>
              </p:cNvPr>
              <p:cNvSpPr/>
              <p:nvPr/>
            </p:nvSpPr>
            <p:spPr>
              <a:xfrm>
                <a:off x="7418294" y="685800"/>
                <a:ext cx="990600" cy="762000"/>
              </a:xfrm>
              <a:prstGeom prst="ellipse">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6" name="Group 261">
                <a:extLst>
                  <a:ext uri="{FF2B5EF4-FFF2-40B4-BE49-F238E27FC236}">
                    <a16:creationId xmlns:a16="http://schemas.microsoft.com/office/drawing/2014/main" id="{C370A2C8-3B9A-FEDC-D656-86D7B3648582}"/>
                  </a:ext>
                </a:extLst>
              </p:cNvPr>
              <p:cNvGrpSpPr/>
              <p:nvPr/>
            </p:nvGrpSpPr>
            <p:grpSpPr>
              <a:xfrm>
                <a:off x="7247965" y="878541"/>
                <a:ext cx="1371600" cy="838200"/>
                <a:chOff x="1828800" y="188259"/>
                <a:chExt cx="2707342" cy="1183341"/>
              </a:xfrm>
            </p:grpSpPr>
            <p:sp>
              <p:nvSpPr>
                <p:cNvPr id="537" name="Pentagon 538">
                  <a:extLst>
                    <a:ext uri="{FF2B5EF4-FFF2-40B4-BE49-F238E27FC236}">
                      <a16:creationId xmlns:a16="http://schemas.microsoft.com/office/drawing/2014/main" id="{28DCAF6D-01A9-CCBB-D76A-D58A4593DA1D}"/>
                    </a:ext>
                  </a:extLst>
                </p:cNvPr>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Pentagon 539">
                  <a:extLst>
                    <a:ext uri="{FF2B5EF4-FFF2-40B4-BE49-F238E27FC236}">
                      <a16:creationId xmlns:a16="http://schemas.microsoft.com/office/drawing/2014/main" id="{ED1F7F85-59A5-13D3-5699-08031A92E68C}"/>
                    </a:ext>
                  </a:extLst>
                </p:cNvPr>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ounded Rectangle 540">
                  <a:extLst>
                    <a:ext uri="{FF2B5EF4-FFF2-40B4-BE49-F238E27FC236}">
                      <a16:creationId xmlns:a16="http://schemas.microsoft.com/office/drawing/2014/main" id="{045ECC9C-631C-3763-624B-316F14E00584}"/>
                    </a:ext>
                  </a:extLst>
                </p:cNvPr>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Multiply 541">
                  <a:extLst>
                    <a:ext uri="{FF2B5EF4-FFF2-40B4-BE49-F238E27FC236}">
                      <a16:creationId xmlns:a16="http://schemas.microsoft.com/office/drawing/2014/main" id="{04CFBBB6-29C4-372B-C1A1-0AE5149A8ED0}"/>
                    </a:ext>
                  </a:extLst>
                </p:cNvPr>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Plus 542">
                  <a:extLst>
                    <a:ext uri="{FF2B5EF4-FFF2-40B4-BE49-F238E27FC236}">
                      <a16:creationId xmlns:a16="http://schemas.microsoft.com/office/drawing/2014/main" id="{5E1C5799-D1C7-31D3-B6AF-42874F5C0A32}"/>
                    </a:ext>
                  </a:extLst>
                </p:cNvPr>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Multiply 543">
                  <a:extLst>
                    <a:ext uri="{FF2B5EF4-FFF2-40B4-BE49-F238E27FC236}">
                      <a16:creationId xmlns:a16="http://schemas.microsoft.com/office/drawing/2014/main" id="{AE6D949E-FF2D-94BE-3DB7-95C0B9E33F24}"/>
                    </a:ext>
                  </a:extLst>
                </p:cNvPr>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Plus 544">
                  <a:extLst>
                    <a:ext uri="{FF2B5EF4-FFF2-40B4-BE49-F238E27FC236}">
                      <a16:creationId xmlns:a16="http://schemas.microsoft.com/office/drawing/2014/main" id="{1206C687-21B3-F84B-CCD7-268B28ED3AC7}"/>
                    </a:ext>
                  </a:extLst>
                </p:cNvPr>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Multiply 545">
                  <a:extLst>
                    <a:ext uri="{FF2B5EF4-FFF2-40B4-BE49-F238E27FC236}">
                      <a16:creationId xmlns:a16="http://schemas.microsoft.com/office/drawing/2014/main" id="{CE2443C4-3666-79AE-927B-02A2EE7079CD}"/>
                    </a:ext>
                  </a:extLst>
                </p:cNvPr>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74" name="Group 573">
            <a:extLst>
              <a:ext uri="{FF2B5EF4-FFF2-40B4-BE49-F238E27FC236}">
                <a16:creationId xmlns:a16="http://schemas.microsoft.com/office/drawing/2014/main" id="{C5192B31-0A28-B2B6-BD73-20C65189958A}"/>
              </a:ext>
            </a:extLst>
          </p:cNvPr>
          <p:cNvGrpSpPr/>
          <p:nvPr/>
        </p:nvGrpSpPr>
        <p:grpSpPr>
          <a:xfrm>
            <a:off x="8284977" y="2477347"/>
            <a:ext cx="1164053" cy="2440819"/>
            <a:chOff x="6096000" y="1295400"/>
            <a:chExt cx="2116571" cy="4438085"/>
          </a:xfrm>
        </p:grpSpPr>
        <p:sp>
          <p:nvSpPr>
            <p:cNvPr id="575" name="Cloud 574">
              <a:extLst>
                <a:ext uri="{FF2B5EF4-FFF2-40B4-BE49-F238E27FC236}">
                  <a16:creationId xmlns:a16="http://schemas.microsoft.com/office/drawing/2014/main" id="{471BA2CB-315A-ECD8-B598-5940589E7F76}"/>
                </a:ext>
              </a:extLst>
            </p:cNvPr>
            <p:cNvSpPr/>
            <p:nvPr/>
          </p:nvSpPr>
          <p:spPr>
            <a:xfrm rot="9532260">
              <a:off x="6546328" y="1357333"/>
              <a:ext cx="1351133" cy="1905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60AC3557-3D09-A897-2947-160E7E5452F1}"/>
                </a:ext>
              </a:extLst>
            </p:cNvPr>
            <p:cNvSpPr/>
            <p:nvPr/>
          </p:nvSpPr>
          <p:spPr>
            <a:xfrm rot="12296205" flipH="1">
              <a:off x="7142054" y="5352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7" name="Oval 576">
              <a:extLst>
                <a:ext uri="{FF2B5EF4-FFF2-40B4-BE49-F238E27FC236}">
                  <a16:creationId xmlns:a16="http://schemas.microsoft.com/office/drawing/2014/main" id="{65171AAC-9705-63FD-1C22-D64AE490ADF0}"/>
                </a:ext>
              </a:extLst>
            </p:cNvPr>
            <p:cNvSpPr/>
            <p:nvPr/>
          </p:nvSpPr>
          <p:spPr>
            <a:xfrm rot="20660369" flipH="1">
              <a:off x="6747122" y="53227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78" name="Flowchart: Manual Operation 577">
              <a:extLst>
                <a:ext uri="{FF2B5EF4-FFF2-40B4-BE49-F238E27FC236}">
                  <a16:creationId xmlns:a16="http://schemas.microsoft.com/office/drawing/2014/main" id="{5893F206-165D-4AC6-81E6-DC998C8744E4}"/>
                </a:ext>
              </a:extLst>
            </p:cNvPr>
            <p:cNvSpPr/>
            <p:nvPr/>
          </p:nvSpPr>
          <p:spPr>
            <a:xfrm rot="10800000">
              <a:off x="7179930" y="4114800"/>
              <a:ext cx="45720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Flowchart: Manual Operation 578">
              <a:extLst>
                <a:ext uri="{FF2B5EF4-FFF2-40B4-BE49-F238E27FC236}">
                  <a16:creationId xmlns:a16="http://schemas.microsoft.com/office/drawing/2014/main" id="{A5C4DB82-D95E-353F-87FD-EBFEF8253D5E}"/>
                </a:ext>
              </a:extLst>
            </p:cNvPr>
            <p:cNvSpPr/>
            <p:nvPr/>
          </p:nvSpPr>
          <p:spPr>
            <a:xfrm rot="10800000">
              <a:off x="6722730" y="4114800"/>
              <a:ext cx="59247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Flowchart: Manual Operation 579">
              <a:extLst>
                <a:ext uri="{FF2B5EF4-FFF2-40B4-BE49-F238E27FC236}">
                  <a16:creationId xmlns:a16="http://schemas.microsoft.com/office/drawing/2014/main" id="{FED80456-5644-5EEB-0EB8-83244C5AE32E}"/>
                </a:ext>
              </a:extLst>
            </p:cNvPr>
            <p:cNvSpPr/>
            <p:nvPr/>
          </p:nvSpPr>
          <p:spPr>
            <a:xfrm rot="10800000">
              <a:off x="6705600" y="3048000"/>
              <a:ext cx="9906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2562E730-68AF-2500-1D43-915E576BA1E1}"/>
                </a:ext>
              </a:extLst>
            </p:cNvPr>
            <p:cNvSpPr/>
            <p:nvPr/>
          </p:nvSpPr>
          <p:spPr>
            <a:xfrm>
              <a:off x="60960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82" name="Oval 581">
              <a:extLst>
                <a:ext uri="{FF2B5EF4-FFF2-40B4-BE49-F238E27FC236}">
                  <a16:creationId xmlns:a16="http://schemas.microsoft.com/office/drawing/2014/main" id="{F57BA82E-DE09-D884-F754-DA62389ABE04}"/>
                </a:ext>
              </a:extLst>
            </p:cNvPr>
            <p:cNvSpPr/>
            <p:nvPr/>
          </p:nvSpPr>
          <p:spPr>
            <a:xfrm>
              <a:off x="778953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83" name="Flowchart: Manual Operation 582">
              <a:extLst>
                <a:ext uri="{FF2B5EF4-FFF2-40B4-BE49-F238E27FC236}">
                  <a16:creationId xmlns:a16="http://schemas.microsoft.com/office/drawing/2014/main" id="{35C399C9-976B-B7BC-AA82-486BA00C64E4}"/>
                </a:ext>
              </a:extLst>
            </p:cNvPr>
            <p:cNvSpPr/>
            <p:nvPr/>
          </p:nvSpPr>
          <p:spPr>
            <a:xfrm rot="12653049">
              <a:off x="6409701" y="2548530"/>
              <a:ext cx="548201" cy="1482240"/>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Flowchart: Manual Operation 583">
              <a:extLst>
                <a:ext uri="{FF2B5EF4-FFF2-40B4-BE49-F238E27FC236}">
                  <a16:creationId xmlns:a16="http://schemas.microsoft.com/office/drawing/2014/main" id="{5E5095CA-B457-D580-4754-CA41BF9332BD}"/>
                </a:ext>
              </a:extLst>
            </p:cNvPr>
            <p:cNvSpPr/>
            <p:nvPr/>
          </p:nvSpPr>
          <p:spPr>
            <a:xfrm rot="9116100">
              <a:off x="7432371" y="2594095"/>
              <a:ext cx="548201" cy="1427048"/>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271">
              <a:extLst>
                <a:ext uri="{FF2B5EF4-FFF2-40B4-BE49-F238E27FC236}">
                  <a16:creationId xmlns:a16="http://schemas.microsoft.com/office/drawing/2014/main" id="{5EF3685A-B05D-EF57-1C0C-BFF97C84391D}"/>
                </a:ext>
              </a:extLst>
            </p:cNvPr>
            <p:cNvGrpSpPr/>
            <p:nvPr/>
          </p:nvGrpSpPr>
          <p:grpSpPr>
            <a:xfrm>
              <a:off x="6675948" y="4114800"/>
              <a:ext cx="1031705" cy="762000"/>
              <a:chOff x="5012224" y="457200"/>
              <a:chExt cx="2531578" cy="2478742"/>
            </a:xfrm>
          </p:grpSpPr>
          <p:grpSp>
            <p:nvGrpSpPr>
              <p:cNvPr id="604" name="Group 170">
                <a:extLst>
                  <a:ext uri="{FF2B5EF4-FFF2-40B4-BE49-F238E27FC236}">
                    <a16:creationId xmlns:a16="http://schemas.microsoft.com/office/drawing/2014/main" id="{BBDFB78D-0149-50B5-6364-44EEC66A65E5}"/>
                  </a:ext>
                </a:extLst>
              </p:cNvPr>
              <p:cNvGrpSpPr/>
              <p:nvPr/>
            </p:nvGrpSpPr>
            <p:grpSpPr>
              <a:xfrm>
                <a:off x="5012224" y="457200"/>
                <a:ext cx="2531578" cy="1447800"/>
                <a:chOff x="3755051" y="1524000"/>
                <a:chExt cx="908347" cy="457200"/>
              </a:xfrm>
            </p:grpSpPr>
            <p:sp>
              <p:nvSpPr>
                <p:cNvPr id="611" name="Rectangle 610">
                  <a:extLst>
                    <a:ext uri="{FF2B5EF4-FFF2-40B4-BE49-F238E27FC236}">
                      <a16:creationId xmlns:a16="http://schemas.microsoft.com/office/drawing/2014/main" id="{0B449522-D341-D389-9E93-C631D238C9B2}"/>
                    </a:ext>
                  </a:extLst>
                </p:cNvPr>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612" name="Group 154">
                  <a:extLst>
                    <a:ext uri="{FF2B5EF4-FFF2-40B4-BE49-F238E27FC236}">
                      <a16:creationId xmlns:a16="http://schemas.microsoft.com/office/drawing/2014/main" id="{A752D2D2-D7BE-E73A-1DD8-7CE59F193756}"/>
                    </a:ext>
                  </a:extLst>
                </p:cNvPr>
                <p:cNvGrpSpPr/>
                <p:nvPr/>
              </p:nvGrpSpPr>
              <p:grpSpPr>
                <a:xfrm>
                  <a:off x="3810000" y="1524000"/>
                  <a:ext cx="838200" cy="457200"/>
                  <a:chOff x="4643203" y="2743200"/>
                  <a:chExt cx="3490210" cy="1256675"/>
                </a:xfrm>
              </p:grpSpPr>
              <p:grpSp>
                <p:nvGrpSpPr>
                  <p:cNvPr id="613" name="Group 23">
                    <a:extLst>
                      <a:ext uri="{FF2B5EF4-FFF2-40B4-BE49-F238E27FC236}">
                        <a16:creationId xmlns:a16="http://schemas.microsoft.com/office/drawing/2014/main" id="{2A696082-5C48-6E26-D9B6-54EB743A04F6}"/>
                      </a:ext>
                    </a:extLst>
                  </p:cNvPr>
                  <p:cNvGrpSpPr/>
                  <p:nvPr/>
                </p:nvGrpSpPr>
                <p:grpSpPr>
                  <a:xfrm>
                    <a:off x="4643203" y="2743200"/>
                    <a:ext cx="1146748" cy="1219200"/>
                    <a:chOff x="4643203" y="2743200"/>
                    <a:chExt cx="1146748" cy="1219200"/>
                  </a:xfrm>
                </p:grpSpPr>
                <p:sp>
                  <p:nvSpPr>
                    <p:cNvPr id="624" name="Multiply 318">
                      <a:extLst>
                        <a:ext uri="{FF2B5EF4-FFF2-40B4-BE49-F238E27FC236}">
                          <a16:creationId xmlns:a16="http://schemas.microsoft.com/office/drawing/2014/main" id="{ABEF7061-3147-F02F-075C-B466ACA89BAF}"/>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Flowchart: Summing Junction 624">
                      <a:extLst>
                        <a:ext uri="{FF2B5EF4-FFF2-40B4-BE49-F238E27FC236}">
                          <a16:creationId xmlns:a16="http://schemas.microsoft.com/office/drawing/2014/main" id="{6FB2B295-3EA8-7271-4FF2-F60928481F3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Flowchart: Summing Junction 625">
                      <a:extLst>
                        <a:ext uri="{FF2B5EF4-FFF2-40B4-BE49-F238E27FC236}">
                          <a16:creationId xmlns:a16="http://schemas.microsoft.com/office/drawing/2014/main" id="{4834A580-2CCB-9113-1195-2C7EF029F758}"/>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Flowchart: Summing Junction 626">
                      <a:extLst>
                        <a:ext uri="{FF2B5EF4-FFF2-40B4-BE49-F238E27FC236}">
                          <a16:creationId xmlns:a16="http://schemas.microsoft.com/office/drawing/2014/main" id="{24E078B2-40AE-12CA-CA57-ACC4A987005F}"/>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4" name="Group 24">
                    <a:extLst>
                      <a:ext uri="{FF2B5EF4-FFF2-40B4-BE49-F238E27FC236}">
                        <a16:creationId xmlns:a16="http://schemas.microsoft.com/office/drawing/2014/main" id="{8EC5F3AE-A2BA-5451-ADF9-FD8ACAB18769}"/>
                      </a:ext>
                    </a:extLst>
                  </p:cNvPr>
                  <p:cNvGrpSpPr/>
                  <p:nvPr/>
                </p:nvGrpSpPr>
                <p:grpSpPr>
                  <a:xfrm>
                    <a:off x="5791200" y="2743200"/>
                    <a:ext cx="1146748" cy="1219200"/>
                    <a:chOff x="4643203" y="2743200"/>
                    <a:chExt cx="1146748" cy="1219200"/>
                  </a:xfrm>
                </p:grpSpPr>
                <p:sp>
                  <p:nvSpPr>
                    <p:cNvPr id="620" name="Multiply 314">
                      <a:extLst>
                        <a:ext uri="{FF2B5EF4-FFF2-40B4-BE49-F238E27FC236}">
                          <a16:creationId xmlns:a16="http://schemas.microsoft.com/office/drawing/2014/main" id="{A7BC70B2-7C8F-D866-B771-9121B5AAD361}"/>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Flowchart: Summing Junction 620">
                      <a:extLst>
                        <a:ext uri="{FF2B5EF4-FFF2-40B4-BE49-F238E27FC236}">
                          <a16:creationId xmlns:a16="http://schemas.microsoft.com/office/drawing/2014/main" id="{39A2CDC7-0C5C-BBEE-5D3B-6786F125A299}"/>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Flowchart: Summing Junction 621">
                      <a:extLst>
                        <a:ext uri="{FF2B5EF4-FFF2-40B4-BE49-F238E27FC236}">
                          <a16:creationId xmlns:a16="http://schemas.microsoft.com/office/drawing/2014/main" id="{77B65A8A-88DA-0A52-918A-FB1C51BAC44B}"/>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Flowchart: Summing Junction 622">
                      <a:extLst>
                        <a:ext uri="{FF2B5EF4-FFF2-40B4-BE49-F238E27FC236}">
                          <a16:creationId xmlns:a16="http://schemas.microsoft.com/office/drawing/2014/main" id="{849C89CE-0B71-1464-5449-D611A9256325}"/>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5" name="Group 29">
                    <a:extLst>
                      <a:ext uri="{FF2B5EF4-FFF2-40B4-BE49-F238E27FC236}">
                        <a16:creationId xmlns:a16="http://schemas.microsoft.com/office/drawing/2014/main" id="{5A6F0F6D-6682-E977-90AA-CC9F7C200494}"/>
                      </a:ext>
                    </a:extLst>
                  </p:cNvPr>
                  <p:cNvGrpSpPr/>
                  <p:nvPr/>
                </p:nvGrpSpPr>
                <p:grpSpPr>
                  <a:xfrm>
                    <a:off x="6986665" y="2780675"/>
                    <a:ext cx="1146748" cy="1219200"/>
                    <a:chOff x="4643203" y="2743200"/>
                    <a:chExt cx="1146748" cy="1219200"/>
                  </a:xfrm>
                </p:grpSpPr>
                <p:sp>
                  <p:nvSpPr>
                    <p:cNvPr id="616" name="Multiply 310">
                      <a:extLst>
                        <a:ext uri="{FF2B5EF4-FFF2-40B4-BE49-F238E27FC236}">
                          <a16:creationId xmlns:a16="http://schemas.microsoft.com/office/drawing/2014/main" id="{52DEE3D3-7420-858E-1EBE-425CF17B27AA}"/>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Flowchart: Summing Junction 616">
                      <a:extLst>
                        <a:ext uri="{FF2B5EF4-FFF2-40B4-BE49-F238E27FC236}">
                          <a16:creationId xmlns:a16="http://schemas.microsoft.com/office/drawing/2014/main" id="{137B9125-19D6-9535-B1F8-75E65833F3F6}"/>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Flowchart: Summing Junction 617">
                      <a:extLst>
                        <a:ext uri="{FF2B5EF4-FFF2-40B4-BE49-F238E27FC236}">
                          <a16:creationId xmlns:a16="http://schemas.microsoft.com/office/drawing/2014/main" id="{8918894E-EE5D-7B43-6FD6-B61EFC8335DE}"/>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Flowchart: Summing Junction 618">
                      <a:extLst>
                        <a:ext uri="{FF2B5EF4-FFF2-40B4-BE49-F238E27FC236}">
                          <a16:creationId xmlns:a16="http://schemas.microsoft.com/office/drawing/2014/main" id="{E11BE1A4-F61B-E513-6BD4-9FA219B9591F}"/>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05" name="Group 204">
                <a:extLst>
                  <a:ext uri="{FF2B5EF4-FFF2-40B4-BE49-F238E27FC236}">
                    <a16:creationId xmlns:a16="http://schemas.microsoft.com/office/drawing/2014/main" id="{B3FE2FBC-549C-AA21-7013-BEE59ECCDD7A}"/>
                  </a:ext>
                </a:extLst>
              </p:cNvPr>
              <p:cNvGrpSpPr/>
              <p:nvPr/>
            </p:nvGrpSpPr>
            <p:grpSpPr>
              <a:xfrm>
                <a:off x="5018992" y="1571035"/>
                <a:ext cx="2485710" cy="1364907"/>
                <a:chOff x="5018992" y="1571035"/>
                <a:chExt cx="2485710" cy="1364907"/>
              </a:xfrm>
            </p:grpSpPr>
            <p:sp>
              <p:nvSpPr>
                <p:cNvPr id="606" name="Pentagon 300">
                  <a:extLst>
                    <a:ext uri="{FF2B5EF4-FFF2-40B4-BE49-F238E27FC236}">
                      <a16:creationId xmlns:a16="http://schemas.microsoft.com/office/drawing/2014/main" id="{0316A83D-1D3D-1B72-5C28-6AEBABDE2EDF}"/>
                    </a:ext>
                  </a:extLst>
                </p:cNvPr>
                <p:cNvSpPr/>
                <p:nvPr/>
              </p:nvSpPr>
              <p:spPr>
                <a:xfrm rot="5400000">
                  <a:off x="4790391" y="1799636"/>
                  <a:ext cx="1219201"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Pentagon 301">
                  <a:extLst>
                    <a:ext uri="{FF2B5EF4-FFF2-40B4-BE49-F238E27FC236}">
                      <a16:creationId xmlns:a16="http://schemas.microsoft.com/office/drawing/2014/main" id="{B8415C40-966F-AEED-246D-B2DCFCE3CE71}"/>
                    </a:ext>
                  </a:extLst>
                </p:cNvPr>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Pentagon 302">
                  <a:extLst>
                    <a:ext uri="{FF2B5EF4-FFF2-40B4-BE49-F238E27FC236}">
                      <a16:creationId xmlns:a16="http://schemas.microsoft.com/office/drawing/2014/main" id="{2FDDBE75-72FE-C11F-0569-C7D9EE33919E}"/>
                    </a:ext>
                  </a:extLst>
                </p:cNvPr>
                <p:cNvSpPr/>
                <p:nvPr/>
              </p:nvSpPr>
              <p:spPr>
                <a:xfrm rot="5400000">
                  <a:off x="6514103" y="1837765"/>
                  <a:ext cx="1219198"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Pentagon 303">
                  <a:extLst>
                    <a:ext uri="{FF2B5EF4-FFF2-40B4-BE49-F238E27FC236}">
                      <a16:creationId xmlns:a16="http://schemas.microsoft.com/office/drawing/2014/main" id="{BA014ED0-C9DE-7B9B-5377-25A854774F64}"/>
                    </a:ext>
                  </a:extLst>
                </p:cNvPr>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Pentagon 304">
                  <a:extLst>
                    <a:ext uri="{FF2B5EF4-FFF2-40B4-BE49-F238E27FC236}">
                      <a16:creationId xmlns:a16="http://schemas.microsoft.com/office/drawing/2014/main" id="{F0A958FF-ADEF-FAC6-105A-7CCDACBFED73}"/>
                    </a:ext>
                  </a:extLst>
                </p:cNvPr>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6" name="Left-Right-Up Arrow 322">
              <a:extLst>
                <a:ext uri="{FF2B5EF4-FFF2-40B4-BE49-F238E27FC236}">
                  <a16:creationId xmlns:a16="http://schemas.microsoft.com/office/drawing/2014/main" id="{2A245E79-6CEE-02ED-AF02-91ED0593E600}"/>
                </a:ext>
              </a:extLst>
            </p:cNvPr>
            <p:cNvSpPr/>
            <p:nvPr/>
          </p:nvSpPr>
          <p:spPr>
            <a:xfrm rot="10800000">
              <a:off x="6400799" y="2666996"/>
              <a:ext cx="1600200" cy="1676401"/>
            </a:xfrm>
            <a:prstGeom prst="leftRightUpArrow">
              <a:avLst>
                <a:gd name="adj1" fmla="val 43442"/>
                <a:gd name="adj2" fmla="val 20250"/>
                <a:gd name="adj3" fmla="val 28279"/>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Pentagon 324">
              <a:extLst>
                <a:ext uri="{FF2B5EF4-FFF2-40B4-BE49-F238E27FC236}">
                  <a16:creationId xmlns:a16="http://schemas.microsoft.com/office/drawing/2014/main" id="{C23226A5-18DD-B114-29CD-3D0486031D45}"/>
                </a:ext>
              </a:extLst>
            </p:cNvPr>
            <p:cNvSpPr/>
            <p:nvPr/>
          </p:nvSpPr>
          <p:spPr>
            <a:xfrm rot="5400000">
              <a:off x="6931025" y="2670176"/>
              <a:ext cx="539750" cy="533400"/>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6B05AC57-FDAA-7536-203A-FDF6A5B95E38}"/>
                </a:ext>
              </a:extLst>
            </p:cNvPr>
            <p:cNvSpPr/>
            <p:nvPr/>
          </p:nvSpPr>
          <p:spPr>
            <a:xfrm>
              <a:off x="6722730" y="14478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Cloud 588">
              <a:extLst>
                <a:ext uri="{FF2B5EF4-FFF2-40B4-BE49-F238E27FC236}">
                  <a16:creationId xmlns:a16="http://schemas.microsoft.com/office/drawing/2014/main" id="{3B450F52-3068-5AB5-B7E5-99DAF959350E}"/>
                </a:ext>
              </a:extLst>
            </p:cNvPr>
            <p:cNvSpPr/>
            <p:nvPr/>
          </p:nvSpPr>
          <p:spPr>
            <a:xfrm>
              <a:off x="6705600" y="1295400"/>
              <a:ext cx="914400" cy="762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0" name="Group 261">
              <a:extLst>
                <a:ext uri="{FF2B5EF4-FFF2-40B4-BE49-F238E27FC236}">
                  <a16:creationId xmlns:a16="http://schemas.microsoft.com/office/drawing/2014/main" id="{17972BCE-36C8-3759-2E1C-CC3455A7A25B}"/>
                </a:ext>
              </a:extLst>
            </p:cNvPr>
            <p:cNvGrpSpPr/>
            <p:nvPr/>
          </p:nvGrpSpPr>
          <p:grpSpPr>
            <a:xfrm>
              <a:off x="6477000" y="1524000"/>
              <a:ext cx="1371600" cy="838200"/>
              <a:chOff x="1828800" y="188259"/>
              <a:chExt cx="2707342" cy="1183341"/>
            </a:xfrm>
          </p:grpSpPr>
          <p:sp>
            <p:nvSpPr>
              <p:cNvPr id="596" name="Pentagon 286">
                <a:extLst>
                  <a:ext uri="{FF2B5EF4-FFF2-40B4-BE49-F238E27FC236}">
                    <a16:creationId xmlns:a16="http://schemas.microsoft.com/office/drawing/2014/main" id="{8CCCA7C5-64CE-6EA5-4840-0D1C439EC4DE}"/>
                  </a:ext>
                </a:extLst>
              </p:cNvPr>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Pentagon 287">
                <a:extLst>
                  <a:ext uri="{FF2B5EF4-FFF2-40B4-BE49-F238E27FC236}">
                    <a16:creationId xmlns:a16="http://schemas.microsoft.com/office/drawing/2014/main" id="{49946787-FDE1-0423-A910-A00401B61DBD}"/>
                  </a:ext>
                </a:extLst>
              </p:cNvPr>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ounded Rectangle 288">
                <a:extLst>
                  <a:ext uri="{FF2B5EF4-FFF2-40B4-BE49-F238E27FC236}">
                    <a16:creationId xmlns:a16="http://schemas.microsoft.com/office/drawing/2014/main" id="{23950E9C-574E-A6E9-AB97-8F0E56F4E736}"/>
                  </a:ext>
                </a:extLst>
              </p:cNvPr>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Multiply 289">
                <a:extLst>
                  <a:ext uri="{FF2B5EF4-FFF2-40B4-BE49-F238E27FC236}">
                    <a16:creationId xmlns:a16="http://schemas.microsoft.com/office/drawing/2014/main" id="{FD5FB323-2B0E-0C92-007E-CEDB8EDC8B2C}"/>
                  </a:ext>
                </a:extLst>
              </p:cNvPr>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Plus 290">
                <a:extLst>
                  <a:ext uri="{FF2B5EF4-FFF2-40B4-BE49-F238E27FC236}">
                    <a16:creationId xmlns:a16="http://schemas.microsoft.com/office/drawing/2014/main" id="{B83D791E-2A9B-7F60-DF16-0E836BFA0974}"/>
                  </a:ext>
                </a:extLst>
              </p:cNvPr>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Multiply 291">
                <a:extLst>
                  <a:ext uri="{FF2B5EF4-FFF2-40B4-BE49-F238E27FC236}">
                    <a16:creationId xmlns:a16="http://schemas.microsoft.com/office/drawing/2014/main" id="{877B6C6F-A513-B139-990F-B31D1C781315}"/>
                  </a:ext>
                </a:extLst>
              </p:cNvPr>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Plus 292">
                <a:extLst>
                  <a:ext uri="{FF2B5EF4-FFF2-40B4-BE49-F238E27FC236}">
                    <a16:creationId xmlns:a16="http://schemas.microsoft.com/office/drawing/2014/main" id="{AA5877C0-F0A4-37AA-655B-4CA06A20880C}"/>
                  </a:ext>
                </a:extLst>
              </p:cNvPr>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Multiply 293">
                <a:extLst>
                  <a:ext uri="{FF2B5EF4-FFF2-40B4-BE49-F238E27FC236}">
                    <a16:creationId xmlns:a16="http://schemas.microsoft.com/office/drawing/2014/main" id="{07E787DD-E6F7-B75E-5B7D-03C2B736E7AF}"/>
                  </a:ext>
                </a:extLst>
              </p:cNvPr>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1" name="Multiply 328">
              <a:extLst>
                <a:ext uri="{FF2B5EF4-FFF2-40B4-BE49-F238E27FC236}">
                  <a16:creationId xmlns:a16="http://schemas.microsoft.com/office/drawing/2014/main" id="{14EABF52-53EC-039D-8010-7C64BA880076}"/>
                </a:ext>
              </a:extLst>
            </p:cNvPr>
            <p:cNvSpPr/>
            <p:nvPr/>
          </p:nvSpPr>
          <p:spPr>
            <a:xfrm>
              <a:off x="6705600" y="2895600"/>
              <a:ext cx="990600" cy="1066800"/>
            </a:xfrm>
            <a:prstGeom prst="mathMultiply">
              <a:avLst>
                <a:gd name="adj1" fmla="val 961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2" name="Group 591">
              <a:extLst>
                <a:ext uri="{FF2B5EF4-FFF2-40B4-BE49-F238E27FC236}">
                  <a16:creationId xmlns:a16="http://schemas.microsoft.com/office/drawing/2014/main" id="{04EEA52B-5538-E53B-619A-2851A3DBB146}"/>
                </a:ext>
              </a:extLst>
            </p:cNvPr>
            <p:cNvGrpSpPr/>
            <p:nvPr/>
          </p:nvGrpSpPr>
          <p:grpSpPr>
            <a:xfrm rot="359772">
              <a:off x="6493621" y="3605881"/>
              <a:ext cx="563318" cy="1806623"/>
              <a:chOff x="2675775" y="3209048"/>
              <a:chExt cx="563318" cy="1806623"/>
            </a:xfrm>
          </p:grpSpPr>
          <p:sp>
            <p:nvSpPr>
              <p:cNvPr id="593" name="Cross 592">
                <a:extLst>
                  <a:ext uri="{FF2B5EF4-FFF2-40B4-BE49-F238E27FC236}">
                    <a16:creationId xmlns:a16="http://schemas.microsoft.com/office/drawing/2014/main" id="{FEEDCFDF-6201-A994-B3A6-2A73864E9B4B}"/>
                  </a:ext>
                </a:extLst>
              </p:cNvPr>
              <p:cNvSpPr/>
              <p:nvPr/>
            </p:nvSpPr>
            <p:spPr>
              <a:xfrm rot="429804">
                <a:off x="2675775" y="3209048"/>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Pentagon 330">
                <a:extLst>
                  <a:ext uri="{FF2B5EF4-FFF2-40B4-BE49-F238E27FC236}">
                    <a16:creationId xmlns:a16="http://schemas.microsoft.com/office/drawing/2014/main" id="{E14B2BC2-5E49-6600-6F70-52FADD68CA27}"/>
                  </a:ext>
                </a:extLst>
              </p:cNvPr>
              <p:cNvSpPr/>
              <p:nvPr/>
            </p:nvSpPr>
            <p:spPr>
              <a:xfrm rot="5818544">
                <a:off x="2240298" y="433809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95" name="Multiply 331">
                <a:extLst>
                  <a:ext uri="{FF2B5EF4-FFF2-40B4-BE49-F238E27FC236}">
                    <a16:creationId xmlns:a16="http://schemas.microsoft.com/office/drawing/2014/main" id="{0B44D5D9-96B3-D33A-6A96-73077745435B}"/>
                  </a:ext>
                </a:extLst>
              </p:cNvPr>
              <p:cNvSpPr/>
              <p:nvPr/>
            </p:nvSpPr>
            <p:spPr>
              <a:xfrm rot="5565285">
                <a:off x="2650430" y="3653434"/>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8" name="Group 231">
            <a:extLst>
              <a:ext uri="{FF2B5EF4-FFF2-40B4-BE49-F238E27FC236}">
                <a16:creationId xmlns:a16="http://schemas.microsoft.com/office/drawing/2014/main" id="{9CA50D19-3017-B41E-E7E2-61C57F49ABC7}"/>
              </a:ext>
            </a:extLst>
          </p:cNvPr>
          <p:cNvGrpSpPr/>
          <p:nvPr/>
        </p:nvGrpSpPr>
        <p:grpSpPr>
          <a:xfrm flipH="1">
            <a:off x="9549843" y="2477347"/>
            <a:ext cx="1106437" cy="2320009"/>
            <a:chOff x="6096000" y="1295400"/>
            <a:chExt cx="2116571" cy="4438085"/>
          </a:xfrm>
        </p:grpSpPr>
        <p:sp>
          <p:nvSpPr>
            <p:cNvPr id="629" name="Oval 232">
              <a:extLst>
                <a:ext uri="{FF2B5EF4-FFF2-40B4-BE49-F238E27FC236}">
                  <a16:creationId xmlns:a16="http://schemas.microsoft.com/office/drawing/2014/main" id="{7382505D-4AAB-1761-D58E-E5B33B47098F}"/>
                </a:ext>
              </a:extLst>
            </p:cNvPr>
            <p:cNvSpPr/>
            <p:nvPr/>
          </p:nvSpPr>
          <p:spPr>
            <a:xfrm>
              <a:off x="6553200" y="1295400"/>
              <a:ext cx="1295400" cy="21336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233">
              <a:extLst>
                <a:ext uri="{FF2B5EF4-FFF2-40B4-BE49-F238E27FC236}">
                  <a16:creationId xmlns:a16="http://schemas.microsoft.com/office/drawing/2014/main" id="{E8350E4A-A324-A5A4-4618-C212F646F0D6}"/>
                </a:ext>
              </a:extLst>
            </p:cNvPr>
            <p:cNvSpPr/>
            <p:nvPr/>
          </p:nvSpPr>
          <p:spPr>
            <a:xfrm rot="12296205" flipH="1">
              <a:off x="7142054" y="5352485"/>
              <a:ext cx="533400" cy="3810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1" name="Oval 234">
              <a:extLst>
                <a:ext uri="{FF2B5EF4-FFF2-40B4-BE49-F238E27FC236}">
                  <a16:creationId xmlns:a16="http://schemas.microsoft.com/office/drawing/2014/main" id="{ACDCC4AD-4C0D-E7C0-49C4-2A25B55A6FCC}"/>
                </a:ext>
              </a:extLst>
            </p:cNvPr>
            <p:cNvSpPr/>
            <p:nvPr/>
          </p:nvSpPr>
          <p:spPr>
            <a:xfrm rot="20660369" flipH="1">
              <a:off x="6747122" y="5322720"/>
              <a:ext cx="533400" cy="3810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2" name="Flowchart: Manual Operation 235">
              <a:extLst>
                <a:ext uri="{FF2B5EF4-FFF2-40B4-BE49-F238E27FC236}">
                  <a16:creationId xmlns:a16="http://schemas.microsoft.com/office/drawing/2014/main" id="{6CA2F4CF-AD87-7DDD-A6C7-9FCB1C35555B}"/>
                </a:ext>
              </a:extLst>
            </p:cNvPr>
            <p:cNvSpPr/>
            <p:nvPr/>
          </p:nvSpPr>
          <p:spPr>
            <a:xfrm rot="10800000">
              <a:off x="7179930" y="4114800"/>
              <a:ext cx="457200" cy="1371600"/>
            </a:xfrm>
            <a:prstGeom prst="flowChartManualOperation">
              <a:avLst/>
            </a:prstGeom>
            <a:solidFill>
              <a:srgbClr val="A474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Flowchart: Manual Operation 236">
              <a:extLst>
                <a:ext uri="{FF2B5EF4-FFF2-40B4-BE49-F238E27FC236}">
                  <a16:creationId xmlns:a16="http://schemas.microsoft.com/office/drawing/2014/main" id="{6E7CCAD1-B825-D56C-63A2-CC3E51FEC80C}"/>
                </a:ext>
              </a:extLst>
            </p:cNvPr>
            <p:cNvSpPr/>
            <p:nvPr/>
          </p:nvSpPr>
          <p:spPr>
            <a:xfrm rot="10800000">
              <a:off x="6722730" y="4114800"/>
              <a:ext cx="592470" cy="1371600"/>
            </a:xfrm>
            <a:prstGeom prst="flowChartManualOperation">
              <a:avLst/>
            </a:prstGeom>
            <a:solidFill>
              <a:srgbClr val="A474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Flowchart: Manual Operation 237">
              <a:extLst>
                <a:ext uri="{FF2B5EF4-FFF2-40B4-BE49-F238E27FC236}">
                  <a16:creationId xmlns:a16="http://schemas.microsoft.com/office/drawing/2014/main" id="{ED78A973-2331-E815-128E-A5D0F8AAC789}"/>
                </a:ext>
              </a:extLst>
            </p:cNvPr>
            <p:cNvSpPr/>
            <p:nvPr/>
          </p:nvSpPr>
          <p:spPr>
            <a:xfrm rot="10800000">
              <a:off x="6705600" y="3048000"/>
              <a:ext cx="990600" cy="1371600"/>
            </a:xfrm>
            <a:prstGeom prst="flowChartManualOperation">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238">
              <a:extLst>
                <a:ext uri="{FF2B5EF4-FFF2-40B4-BE49-F238E27FC236}">
                  <a16:creationId xmlns:a16="http://schemas.microsoft.com/office/drawing/2014/main" id="{4E8BC0AE-E3D5-6C14-B658-A0A4769501AA}"/>
                </a:ext>
              </a:extLst>
            </p:cNvPr>
            <p:cNvSpPr/>
            <p:nvPr/>
          </p:nvSpPr>
          <p:spPr>
            <a:xfrm>
              <a:off x="6096000" y="3733800"/>
              <a:ext cx="423041"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6" name="Oval 239">
              <a:extLst>
                <a:ext uri="{FF2B5EF4-FFF2-40B4-BE49-F238E27FC236}">
                  <a16:creationId xmlns:a16="http://schemas.microsoft.com/office/drawing/2014/main" id="{A0969087-E707-938C-1C4E-4A9A284EA6D1}"/>
                </a:ext>
              </a:extLst>
            </p:cNvPr>
            <p:cNvSpPr/>
            <p:nvPr/>
          </p:nvSpPr>
          <p:spPr>
            <a:xfrm>
              <a:off x="7789530" y="3733800"/>
              <a:ext cx="423041"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7" name="Flowchart: Manual Operation 240">
              <a:extLst>
                <a:ext uri="{FF2B5EF4-FFF2-40B4-BE49-F238E27FC236}">
                  <a16:creationId xmlns:a16="http://schemas.microsoft.com/office/drawing/2014/main" id="{49B6A116-9D3C-8C68-1E4D-3398BBA424B2}"/>
                </a:ext>
              </a:extLst>
            </p:cNvPr>
            <p:cNvSpPr/>
            <p:nvPr/>
          </p:nvSpPr>
          <p:spPr>
            <a:xfrm rot="12653049">
              <a:off x="6409701" y="2548530"/>
              <a:ext cx="548201" cy="1482240"/>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Flowchart: Manual Operation 241">
              <a:extLst>
                <a:ext uri="{FF2B5EF4-FFF2-40B4-BE49-F238E27FC236}">
                  <a16:creationId xmlns:a16="http://schemas.microsoft.com/office/drawing/2014/main" id="{736E586D-B961-CB69-1700-FF4DF6C87163}"/>
                </a:ext>
              </a:extLst>
            </p:cNvPr>
            <p:cNvSpPr/>
            <p:nvPr/>
          </p:nvSpPr>
          <p:spPr>
            <a:xfrm rot="9116100">
              <a:off x="7432371" y="2594095"/>
              <a:ext cx="548201" cy="1427048"/>
            </a:xfrm>
            <a:prstGeom prst="flowChartManualOperation">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9" name="Group 271">
              <a:extLst>
                <a:ext uri="{FF2B5EF4-FFF2-40B4-BE49-F238E27FC236}">
                  <a16:creationId xmlns:a16="http://schemas.microsoft.com/office/drawing/2014/main" id="{BBDB3098-963B-230C-8FE7-0FFA23A0E44D}"/>
                </a:ext>
              </a:extLst>
            </p:cNvPr>
            <p:cNvGrpSpPr/>
            <p:nvPr/>
          </p:nvGrpSpPr>
          <p:grpSpPr>
            <a:xfrm>
              <a:off x="6675948" y="4114800"/>
              <a:ext cx="1031705" cy="762000"/>
              <a:chOff x="5012224" y="457200"/>
              <a:chExt cx="2531578" cy="2478742"/>
            </a:xfrm>
          </p:grpSpPr>
          <p:grpSp>
            <p:nvGrpSpPr>
              <p:cNvPr id="658" name="Group 170">
                <a:extLst>
                  <a:ext uri="{FF2B5EF4-FFF2-40B4-BE49-F238E27FC236}">
                    <a16:creationId xmlns:a16="http://schemas.microsoft.com/office/drawing/2014/main" id="{EF1EA507-0390-0081-D75E-7347022518F9}"/>
                  </a:ext>
                </a:extLst>
              </p:cNvPr>
              <p:cNvGrpSpPr/>
              <p:nvPr/>
            </p:nvGrpSpPr>
            <p:grpSpPr>
              <a:xfrm>
                <a:off x="5012224" y="457200"/>
                <a:ext cx="2531578" cy="1447800"/>
                <a:chOff x="3755051" y="1524000"/>
                <a:chExt cx="908347" cy="457200"/>
              </a:xfrm>
            </p:grpSpPr>
            <p:sp>
              <p:nvSpPr>
                <p:cNvPr id="665" name="Rectangle 268">
                  <a:extLst>
                    <a:ext uri="{FF2B5EF4-FFF2-40B4-BE49-F238E27FC236}">
                      <a16:creationId xmlns:a16="http://schemas.microsoft.com/office/drawing/2014/main" id="{27B00DE0-71E2-7EB4-E547-005851D9310E}"/>
                    </a:ext>
                  </a:extLst>
                </p:cNvPr>
                <p:cNvSpPr/>
                <p:nvPr/>
              </p:nvSpPr>
              <p:spPr>
                <a:xfrm>
                  <a:off x="3755051" y="1600200"/>
                  <a:ext cx="908347" cy="348069"/>
                </a:xfrm>
                <a:prstGeom prst="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666" name="Group 154">
                  <a:extLst>
                    <a:ext uri="{FF2B5EF4-FFF2-40B4-BE49-F238E27FC236}">
                      <a16:creationId xmlns:a16="http://schemas.microsoft.com/office/drawing/2014/main" id="{75E13038-07F6-A44F-2AEE-4A853105C72C}"/>
                    </a:ext>
                  </a:extLst>
                </p:cNvPr>
                <p:cNvGrpSpPr/>
                <p:nvPr/>
              </p:nvGrpSpPr>
              <p:grpSpPr>
                <a:xfrm>
                  <a:off x="3810000" y="1524000"/>
                  <a:ext cx="838200" cy="457200"/>
                  <a:chOff x="4643203" y="2743200"/>
                  <a:chExt cx="3490210" cy="1256675"/>
                </a:xfrm>
              </p:grpSpPr>
              <p:grpSp>
                <p:nvGrpSpPr>
                  <p:cNvPr id="667" name="Group 23">
                    <a:extLst>
                      <a:ext uri="{FF2B5EF4-FFF2-40B4-BE49-F238E27FC236}">
                        <a16:creationId xmlns:a16="http://schemas.microsoft.com/office/drawing/2014/main" id="{E796858A-3596-03D9-D150-9E0880DA919C}"/>
                      </a:ext>
                    </a:extLst>
                  </p:cNvPr>
                  <p:cNvGrpSpPr/>
                  <p:nvPr/>
                </p:nvGrpSpPr>
                <p:grpSpPr>
                  <a:xfrm>
                    <a:off x="4643203" y="2743200"/>
                    <a:ext cx="1146748" cy="1219200"/>
                    <a:chOff x="4643203" y="2743200"/>
                    <a:chExt cx="1146748" cy="1219200"/>
                  </a:xfrm>
                </p:grpSpPr>
                <p:sp>
                  <p:nvSpPr>
                    <p:cNvPr id="678" name="Multiply 281">
                      <a:extLst>
                        <a:ext uri="{FF2B5EF4-FFF2-40B4-BE49-F238E27FC236}">
                          <a16:creationId xmlns:a16="http://schemas.microsoft.com/office/drawing/2014/main" id="{6103F0DA-3972-C460-C884-F81A0243CDC3}"/>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Flowchart: Summing Junction 282">
                      <a:extLst>
                        <a:ext uri="{FF2B5EF4-FFF2-40B4-BE49-F238E27FC236}">
                          <a16:creationId xmlns:a16="http://schemas.microsoft.com/office/drawing/2014/main" id="{D55D2711-6903-6CA9-94A3-E35E89C2D721}"/>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Flowchart: Summing Junction 283">
                      <a:extLst>
                        <a:ext uri="{FF2B5EF4-FFF2-40B4-BE49-F238E27FC236}">
                          <a16:creationId xmlns:a16="http://schemas.microsoft.com/office/drawing/2014/main" id="{DDF24A05-3132-5522-6A75-6385CBA65365}"/>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Flowchart: Summing Junction 284">
                      <a:extLst>
                        <a:ext uri="{FF2B5EF4-FFF2-40B4-BE49-F238E27FC236}">
                          <a16:creationId xmlns:a16="http://schemas.microsoft.com/office/drawing/2014/main" id="{DEF84F93-425B-DCFD-ADB1-3A80F438DFD9}"/>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8" name="Group 24">
                    <a:extLst>
                      <a:ext uri="{FF2B5EF4-FFF2-40B4-BE49-F238E27FC236}">
                        <a16:creationId xmlns:a16="http://schemas.microsoft.com/office/drawing/2014/main" id="{F425EC0E-34D5-1D42-2A43-897AAD043BDB}"/>
                      </a:ext>
                    </a:extLst>
                  </p:cNvPr>
                  <p:cNvGrpSpPr/>
                  <p:nvPr/>
                </p:nvGrpSpPr>
                <p:grpSpPr>
                  <a:xfrm>
                    <a:off x="5791200" y="2743200"/>
                    <a:ext cx="1146748" cy="1219200"/>
                    <a:chOff x="4643203" y="2743200"/>
                    <a:chExt cx="1146748" cy="1219200"/>
                  </a:xfrm>
                </p:grpSpPr>
                <p:sp>
                  <p:nvSpPr>
                    <p:cNvPr id="674" name="Multiply 277">
                      <a:extLst>
                        <a:ext uri="{FF2B5EF4-FFF2-40B4-BE49-F238E27FC236}">
                          <a16:creationId xmlns:a16="http://schemas.microsoft.com/office/drawing/2014/main" id="{57345E4F-AA39-362D-AD83-06F2FF60D2A4}"/>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Flowchart: Summing Junction 278">
                      <a:extLst>
                        <a:ext uri="{FF2B5EF4-FFF2-40B4-BE49-F238E27FC236}">
                          <a16:creationId xmlns:a16="http://schemas.microsoft.com/office/drawing/2014/main" id="{9FCDB70B-DEF3-658A-58CD-532655161216}"/>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Flowchart: Summing Junction 279">
                      <a:extLst>
                        <a:ext uri="{FF2B5EF4-FFF2-40B4-BE49-F238E27FC236}">
                          <a16:creationId xmlns:a16="http://schemas.microsoft.com/office/drawing/2014/main" id="{E73C47F9-DFDF-EB30-AE83-8D3170B3EA2D}"/>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Flowchart: Summing Junction 280">
                      <a:extLst>
                        <a:ext uri="{FF2B5EF4-FFF2-40B4-BE49-F238E27FC236}">
                          <a16:creationId xmlns:a16="http://schemas.microsoft.com/office/drawing/2014/main" id="{72BEAB1E-203F-42C1-6DED-CF665E31141D}"/>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9" name="Group 29">
                    <a:extLst>
                      <a:ext uri="{FF2B5EF4-FFF2-40B4-BE49-F238E27FC236}">
                        <a16:creationId xmlns:a16="http://schemas.microsoft.com/office/drawing/2014/main" id="{7089A242-B30E-98F4-A471-63E493D8D79D}"/>
                      </a:ext>
                    </a:extLst>
                  </p:cNvPr>
                  <p:cNvGrpSpPr/>
                  <p:nvPr/>
                </p:nvGrpSpPr>
                <p:grpSpPr>
                  <a:xfrm>
                    <a:off x="6986665" y="2780675"/>
                    <a:ext cx="1146748" cy="1219200"/>
                    <a:chOff x="4643203" y="2743200"/>
                    <a:chExt cx="1146748" cy="1219200"/>
                  </a:xfrm>
                </p:grpSpPr>
                <p:sp>
                  <p:nvSpPr>
                    <p:cNvPr id="670" name="Multiply 273">
                      <a:extLst>
                        <a:ext uri="{FF2B5EF4-FFF2-40B4-BE49-F238E27FC236}">
                          <a16:creationId xmlns:a16="http://schemas.microsoft.com/office/drawing/2014/main" id="{53A2726C-3340-D784-2C7D-3149723B17F8}"/>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Flowchart: Summing Junction 274">
                      <a:extLst>
                        <a:ext uri="{FF2B5EF4-FFF2-40B4-BE49-F238E27FC236}">
                          <a16:creationId xmlns:a16="http://schemas.microsoft.com/office/drawing/2014/main" id="{57859D1C-58D1-1344-EFA2-3AF45538E7E4}"/>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Flowchart: Summing Junction 275">
                      <a:extLst>
                        <a:ext uri="{FF2B5EF4-FFF2-40B4-BE49-F238E27FC236}">
                          <a16:creationId xmlns:a16="http://schemas.microsoft.com/office/drawing/2014/main" id="{6A0FDC39-DFF6-34D6-DA80-F16EA0198648}"/>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Flowchart: Summing Junction 276">
                      <a:extLst>
                        <a:ext uri="{FF2B5EF4-FFF2-40B4-BE49-F238E27FC236}">
                          <a16:creationId xmlns:a16="http://schemas.microsoft.com/office/drawing/2014/main" id="{B646C141-8156-0132-2510-A8B265E57659}"/>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59" name="Group 204">
                <a:extLst>
                  <a:ext uri="{FF2B5EF4-FFF2-40B4-BE49-F238E27FC236}">
                    <a16:creationId xmlns:a16="http://schemas.microsoft.com/office/drawing/2014/main" id="{C7D9E194-5917-42E7-D9DF-ABD6FC94D332}"/>
                  </a:ext>
                </a:extLst>
              </p:cNvPr>
              <p:cNvGrpSpPr/>
              <p:nvPr/>
            </p:nvGrpSpPr>
            <p:grpSpPr>
              <a:xfrm>
                <a:off x="5018992" y="1571035"/>
                <a:ext cx="2485710" cy="1364907"/>
                <a:chOff x="5018992" y="1571035"/>
                <a:chExt cx="2485710" cy="1364907"/>
              </a:xfrm>
            </p:grpSpPr>
            <p:sp>
              <p:nvSpPr>
                <p:cNvPr id="660" name="Pentagon 263">
                  <a:extLst>
                    <a:ext uri="{FF2B5EF4-FFF2-40B4-BE49-F238E27FC236}">
                      <a16:creationId xmlns:a16="http://schemas.microsoft.com/office/drawing/2014/main" id="{D7AA2739-CED3-D7B6-7FE1-69D5D90F5301}"/>
                    </a:ext>
                  </a:extLst>
                </p:cNvPr>
                <p:cNvSpPr/>
                <p:nvPr/>
              </p:nvSpPr>
              <p:spPr>
                <a:xfrm rot="5400000">
                  <a:off x="4790391" y="1799636"/>
                  <a:ext cx="1219201" cy="762000"/>
                </a:xfrm>
                <a:prstGeom prst="homePlate">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Pentagon 264">
                  <a:extLst>
                    <a:ext uri="{FF2B5EF4-FFF2-40B4-BE49-F238E27FC236}">
                      <a16:creationId xmlns:a16="http://schemas.microsoft.com/office/drawing/2014/main" id="{A8137B13-2696-1C9C-CFBA-7BC55DCA4989}"/>
                    </a:ext>
                  </a:extLst>
                </p:cNvPr>
                <p:cNvSpPr/>
                <p:nvPr/>
              </p:nvSpPr>
              <p:spPr>
                <a:xfrm rot="5400000">
                  <a:off x="5038165" y="1819836"/>
                  <a:ext cx="1219200" cy="762000"/>
                </a:xfrm>
                <a:prstGeom prst="homePlate">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Pentagon 265">
                  <a:extLst>
                    <a:ext uri="{FF2B5EF4-FFF2-40B4-BE49-F238E27FC236}">
                      <a16:creationId xmlns:a16="http://schemas.microsoft.com/office/drawing/2014/main" id="{7E34E6DC-FAA3-E2CC-9D6D-A47DE8095CDF}"/>
                    </a:ext>
                  </a:extLst>
                </p:cNvPr>
                <p:cNvSpPr/>
                <p:nvPr/>
              </p:nvSpPr>
              <p:spPr>
                <a:xfrm rot="5400000">
                  <a:off x="6514103" y="1837765"/>
                  <a:ext cx="1219198" cy="762000"/>
                </a:xfrm>
                <a:prstGeom prst="homePlate">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Pentagon 266">
                  <a:extLst>
                    <a:ext uri="{FF2B5EF4-FFF2-40B4-BE49-F238E27FC236}">
                      <a16:creationId xmlns:a16="http://schemas.microsoft.com/office/drawing/2014/main" id="{4C4577C9-BA49-2C3B-6E28-B3B77A25A84A}"/>
                    </a:ext>
                  </a:extLst>
                </p:cNvPr>
                <p:cNvSpPr/>
                <p:nvPr/>
              </p:nvSpPr>
              <p:spPr>
                <a:xfrm rot="5400000">
                  <a:off x="6149788" y="1837765"/>
                  <a:ext cx="1219200" cy="762000"/>
                </a:xfrm>
                <a:prstGeom prst="homePlate">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Pentagon 267">
                  <a:extLst>
                    <a:ext uri="{FF2B5EF4-FFF2-40B4-BE49-F238E27FC236}">
                      <a16:creationId xmlns:a16="http://schemas.microsoft.com/office/drawing/2014/main" id="{5052ACB8-3687-D6D8-40E2-263FDECF7B90}"/>
                    </a:ext>
                  </a:extLst>
                </p:cNvPr>
                <p:cNvSpPr/>
                <p:nvPr/>
              </p:nvSpPr>
              <p:spPr>
                <a:xfrm rot="5400000">
                  <a:off x="5571564" y="1887071"/>
                  <a:ext cx="1335742" cy="762000"/>
                </a:xfrm>
                <a:prstGeom prst="homePlate">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0" name="Left-Right-Up Arrow 243">
              <a:extLst>
                <a:ext uri="{FF2B5EF4-FFF2-40B4-BE49-F238E27FC236}">
                  <a16:creationId xmlns:a16="http://schemas.microsoft.com/office/drawing/2014/main" id="{8C67D162-78D9-44B1-0D6A-FE637542BF4A}"/>
                </a:ext>
              </a:extLst>
            </p:cNvPr>
            <p:cNvSpPr/>
            <p:nvPr/>
          </p:nvSpPr>
          <p:spPr>
            <a:xfrm rot="10800000">
              <a:off x="6400799" y="2666996"/>
              <a:ext cx="1600200" cy="1676401"/>
            </a:xfrm>
            <a:prstGeom prst="leftRightUpArrow">
              <a:avLst>
                <a:gd name="adj1" fmla="val 43442"/>
                <a:gd name="adj2" fmla="val 20250"/>
                <a:gd name="adj3" fmla="val 28279"/>
              </a:avLst>
            </a:prstGeom>
            <a:solidFill>
              <a:srgbClr val="A474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Pentagon 244">
              <a:extLst>
                <a:ext uri="{FF2B5EF4-FFF2-40B4-BE49-F238E27FC236}">
                  <a16:creationId xmlns:a16="http://schemas.microsoft.com/office/drawing/2014/main" id="{486225FC-30FC-AC99-C440-556C9ACD3D5E}"/>
                </a:ext>
              </a:extLst>
            </p:cNvPr>
            <p:cNvSpPr/>
            <p:nvPr/>
          </p:nvSpPr>
          <p:spPr>
            <a:xfrm rot="5400000">
              <a:off x="6931025" y="2670176"/>
              <a:ext cx="539750" cy="533400"/>
            </a:xfrm>
            <a:prstGeom prst="homePlat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245">
              <a:extLst>
                <a:ext uri="{FF2B5EF4-FFF2-40B4-BE49-F238E27FC236}">
                  <a16:creationId xmlns:a16="http://schemas.microsoft.com/office/drawing/2014/main" id="{2543BCBD-B0BA-7E5B-D6EC-517C11775DB8}"/>
                </a:ext>
              </a:extLst>
            </p:cNvPr>
            <p:cNvSpPr/>
            <p:nvPr/>
          </p:nvSpPr>
          <p:spPr>
            <a:xfrm>
              <a:off x="6722730" y="1447800"/>
              <a:ext cx="914400" cy="1447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Multiply 246">
              <a:extLst>
                <a:ext uri="{FF2B5EF4-FFF2-40B4-BE49-F238E27FC236}">
                  <a16:creationId xmlns:a16="http://schemas.microsoft.com/office/drawing/2014/main" id="{9AA3590D-F03A-111E-58EC-F9FF57AA00A9}"/>
                </a:ext>
              </a:extLst>
            </p:cNvPr>
            <p:cNvSpPr/>
            <p:nvPr/>
          </p:nvSpPr>
          <p:spPr>
            <a:xfrm>
              <a:off x="6705600" y="2895600"/>
              <a:ext cx="990600" cy="1066800"/>
            </a:xfrm>
            <a:prstGeom prst="mathMultiply">
              <a:avLst>
                <a:gd name="adj1" fmla="val 9616"/>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4" name="Group 128">
              <a:extLst>
                <a:ext uri="{FF2B5EF4-FFF2-40B4-BE49-F238E27FC236}">
                  <a16:creationId xmlns:a16="http://schemas.microsoft.com/office/drawing/2014/main" id="{9CA90D18-A967-97AA-BAEC-94B0F92549B1}"/>
                </a:ext>
              </a:extLst>
            </p:cNvPr>
            <p:cNvGrpSpPr/>
            <p:nvPr/>
          </p:nvGrpSpPr>
          <p:grpSpPr>
            <a:xfrm rot="359772">
              <a:off x="6493621" y="3605881"/>
              <a:ext cx="563318" cy="1806623"/>
              <a:chOff x="2675775" y="3209048"/>
              <a:chExt cx="563318" cy="1806623"/>
            </a:xfrm>
          </p:grpSpPr>
          <p:sp>
            <p:nvSpPr>
              <p:cNvPr id="655" name="Cross 258">
                <a:extLst>
                  <a:ext uri="{FF2B5EF4-FFF2-40B4-BE49-F238E27FC236}">
                    <a16:creationId xmlns:a16="http://schemas.microsoft.com/office/drawing/2014/main" id="{7E8D7B02-A33F-0A2C-62AE-CA28860E214B}"/>
                  </a:ext>
                </a:extLst>
              </p:cNvPr>
              <p:cNvSpPr/>
              <p:nvPr/>
            </p:nvSpPr>
            <p:spPr>
              <a:xfrm rot="429804">
                <a:off x="2675775" y="3209048"/>
                <a:ext cx="563318" cy="606267"/>
              </a:xfrm>
              <a:prstGeom prst="plus">
                <a:avLst>
                  <a:gd name="adj" fmla="val 39769"/>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Pentagon 259">
                <a:extLst>
                  <a:ext uri="{FF2B5EF4-FFF2-40B4-BE49-F238E27FC236}">
                    <a16:creationId xmlns:a16="http://schemas.microsoft.com/office/drawing/2014/main" id="{48E67C09-8F16-5FDB-573C-54E98CC3E013}"/>
                  </a:ext>
                </a:extLst>
              </p:cNvPr>
              <p:cNvSpPr/>
              <p:nvPr/>
            </p:nvSpPr>
            <p:spPr>
              <a:xfrm rot="5818544">
                <a:off x="2240298" y="4338090"/>
                <a:ext cx="1211419" cy="143743"/>
              </a:xfrm>
              <a:prstGeom prst="homePlat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57" name="Multiply 260">
                <a:extLst>
                  <a:ext uri="{FF2B5EF4-FFF2-40B4-BE49-F238E27FC236}">
                    <a16:creationId xmlns:a16="http://schemas.microsoft.com/office/drawing/2014/main" id="{43A7DE32-AFF5-693B-DBC8-97D3FE4C2D7A}"/>
                  </a:ext>
                </a:extLst>
              </p:cNvPr>
              <p:cNvSpPr/>
              <p:nvPr/>
            </p:nvSpPr>
            <p:spPr>
              <a:xfrm rot="5565285">
                <a:off x="2650430" y="3653434"/>
                <a:ext cx="537882" cy="340659"/>
              </a:xfrm>
              <a:prstGeom prst="mathMultipl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5" name="Oval 248">
              <a:extLst>
                <a:ext uri="{FF2B5EF4-FFF2-40B4-BE49-F238E27FC236}">
                  <a16:creationId xmlns:a16="http://schemas.microsoft.com/office/drawing/2014/main" id="{17E48203-06C9-12E8-0C5B-2D0BFCA9EC84}"/>
                </a:ext>
              </a:extLst>
            </p:cNvPr>
            <p:cNvSpPr/>
            <p:nvPr/>
          </p:nvSpPr>
          <p:spPr>
            <a:xfrm>
              <a:off x="6553200" y="1295400"/>
              <a:ext cx="1143000" cy="8382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6" name="Group 645">
              <a:extLst>
                <a:ext uri="{FF2B5EF4-FFF2-40B4-BE49-F238E27FC236}">
                  <a16:creationId xmlns:a16="http://schemas.microsoft.com/office/drawing/2014/main" id="{8F58D766-CEA4-238A-A949-6D804F886251}"/>
                </a:ext>
              </a:extLst>
            </p:cNvPr>
            <p:cNvGrpSpPr/>
            <p:nvPr/>
          </p:nvGrpSpPr>
          <p:grpSpPr>
            <a:xfrm>
              <a:off x="6477000" y="1524000"/>
              <a:ext cx="1371600" cy="838200"/>
              <a:chOff x="1828800" y="188259"/>
              <a:chExt cx="2707342" cy="1183341"/>
            </a:xfrm>
          </p:grpSpPr>
          <p:sp>
            <p:nvSpPr>
              <p:cNvPr id="647" name="Pentagon 250">
                <a:extLst>
                  <a:ext uri="{FF2B5EF4-FFF2-40B4-BE49-F238E27FC236}">
                    <a16:creationId xmlns:a16="http://schemas.microsoft.com/office/drawing/2014/main" id="{99A6F90D-74B2-A6AE-97DB-F0AD1236D437}"/>
                  </a:ext>
                </a:extLst>
              </p:cNvPr>
              <p:cNvSpPr/>
              <p:nvPr/>
            </p:nvSpPr>
            <p:spPr>
              <a:xfrm rot="5400000">
                <a:off x="3852583" y="773206"/>
                <a:ext cx="762000" cy="381000"/>
              </a:xfrm>
              <a:prstGeom prst="homePlate">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Pentagon 251">
                <a:extLst>
                  <a:ext uri="{FF2B5EF4-FFF2-40B4-BE49-F238E27FC236}">
                    <a16:creationId xmlns:a16="http://schemas.microsoft.com/office/drawing/2014/main" id="{4E216255-F908-8EE1-7329-F0975278748E}"/>
                  </a:ext>
                </a:extLst>
              </p:cNvPr>
              <p:cNvSpPr/>
              <p:nvPr/>
            </p:nvSpPr>
            <p:spPr>
              <a:xfrm rot="5400000">
                <a:off x="1638300" y="800100"/>
                <a:ext cx="762000" cy="381000"/>
              </a:xfrm>
              <a:prstGeom prst="homePlate">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ounded Rectangle 252">
                <a:extLst>
                  <a:ext uri="{FF2B5EF4-FFF2-40B4-BE49-F238E27FC236}">
                    <a16:creationId xmlns:a16="http://schemas.microsoft.com/office/drawing/2014/main" id="{F853E248-D473-254E-6D21-019B16065FE0}"/>
                  </a:ext>
                </a:extLst>
              </p:cNvPr>
              <p:cNvSpPr/>
              <p:nvPr/>
            </p:nvSpPr>
            <p:spPr>
              <a:xfrm>
                <a:off x="1828800" y="228600"/>
                <a:ext cx="2590800" cy="6096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Multiply 253">
                <a:extLst>
                  <a:ext uri="{FF2B5EF4-FFF2-40B4-BE49-F238E27FC236}">
                    <a16:creationId xmlns:a16="http://schemas.microsoft.com/office/drawing/2014/main" id="{FA613F83-A0F4-FF19-68BB-764CDEC19B17}"/>
                  </a:ext>
                </a:extLst>
              </p:cNvPr>
              <p:cNvSpPr/>
              <p:nvPr/>
            </p:nvSpPr>
            <p:spPr>
              <a:xfrm>
                <a:off x="1851212" y="188259"/>
                <a:ext cx="762000" cy="685800"/>
              </a:xfrm>
              <a:prstGeom prst="mathMultiply">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Plus 254">
                <a:extLst>
                  <a:ext uri="{FF2B5EF4-FFF2-40B4-BE49-F238E27FC236}">
                    <a16:creationId xmlns:a16="http://schemas.microsoft.com/office/drawing/2014/main" id="{04BCD5AD-4096-4D5F-B408-660ED9D148FC}"/>
                  </a:ext>
                </a:extLst>
              </p:cNvPr>
              <p:cNvSpPr/>
              <p:nvPr/>
            </p:nvSpPr>
            <p:spPr>
              <a:xfrm>
                <a:off x="2362200" y="251012"/>
                <a:ext cx="708212" cy="573741"/>
              </a:xfrm>
              <a:prstGeom prst="mathPlus">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Multiply 255">
                <a:extLst>
                  <a:ext uri="{FF2B5EF4-FFF2-40B4-BE49-F238E27FC236}">
                    <a16:creationId xmlns:a16="http://schemas.microsoft.com/office/drawing/2014/main" id="{DF254BD8-132C-969C-D154-DE8A0DA15D5B}"/>
                  </a:ext>
                </a:extLst>
              </p:cNvPr>
              <p:cNvSpPr/>
              <p:nvPr/>
            </p:nvSpPr>
            <p:spPr>
              <a:xfrm>
                <a:off x="2814918" y="192741"/>
                <a:ext cx="762000" cy="685800"/>
              </a:xfrm>
              <a:prstGeom prst="mathMultiply">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Plus 256">
                <a:extLst>
                  <a:ext uri="{FF2B5EF4-FFF2-40B4-BE49-F238E27FC236}">
                    <a16:creationId xmlns:a16="http://schemas.microsoft.com/office/drawing/2014/main" id="{06A7D1EC-DBBC-3E70-83CB-BF87804E9648}"/>
                  </a:ext>
                </a:extLst>
              </p:cNvPr>
              <p:cNvSpPr/>
              <p:nvPr/>
            </p:nvSpPr>
            <p:spPr>
              <a:xfrm>
                <a:off x="3325906" y="255494"/>
                <a:ext cx="708212" cy="573741"/>
              </a:xfrm>
              <a:prstGeom prst="mathPlus">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Multiply 257">
                <a:extLst>
                  <a:ext uri="{FF2B5EF4-FFF2-40B4-BE49-F238E27FC236}">
                    <a16:creationId xmlns:a16="http://schemas.microsoft.com/office/drawing/2014/main" id="{42B3DE0C-E229-22FB-D4E6-15A3080B59B0}"/>
                  </a:ext>
                </a:extLst>
              </p:cNvPr>
              <p:cNvSpPr/>
              <p:nvPr/>
            </p:nvSpPr>
            <p:spPr>
              <a:xfrm>
                <a:off x="3774142" y="201706"/>
                <a:ext cx="762000" cy="685800"/>
              </a:xfrm>
              <a:prstGeom prst="mathMultiply">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050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73"/>
                                        </p:tgtEl>
                                        <p:attrNameLst>
                                          <p:attrName>style.visibility</p:attrName>
                                        </p:attrNameLst>
                                      </p:cBhvr>
                                      <p:to>
                                        <p:strVal val="visible"/>
                                      </p:to>
                                    </p:set>
                                    <p:animEffect transition="in" filter="wipe(down)">
                                      <p:cBhvr>
                                        <p:cTn id="9" dur="580">
                                          <p:stCondLst>
                                            <p:cond delay="0"/>
                                          </p:stCondLst>
                                        </p:cTn>
                                        <p:tgtEl>
                                          <p:spTgt spid="573"/>
                                        </p:tgtEl>
                                      </p:cBhvr>
                                    </p:animEffect>
                                    <p:anim calcmode="lin" valueType="num">
                                      <p:cBhvr>
                                        <p:cTn id="10" dur="1822" tmFilter="0,0; 0.14,0.36; 0.43,0.73; 0.71,0.91; 1.0,1.0">
                                          <p:stCondLst>
                                            <p:cond delay="0"/>
                                          </p:stCondLst>
                                        </p:cTn>
                                        <p:tgtEl>
                                          <p:spTgt spid="57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7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7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7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73"/>
                                        </p:tgtEl>
                                        <p:attrNameLst>
                                          <p:attrName>ppt_y</p:attrName>
                                        </p:attrNameLst>
                                      </p:cBhvr>
                                      <p:tavLst>
                                        <p:tav tm="0" fmla="#ppt_y-sin(pi*$)/81">
                                          <p:val>
                                            <p:fltVal val="0"/>
                                          </p:val>
                                        </p:tav>
                                        <p:tav tm="100000">
                                          <p:val>
                                            <p:fltVal val="1"/>
                                          </p:val>
                                        </p:tav>
                                      </p:tavLst>
                                    </p:anim>
                                    <p:animScale>
                                      <p:cBhvr>
                                        <p:cTn id="15" dur="26">
                                          <p:stCondLst>
                                            <p:cond delay="650"/>
                                          </p:stCondLst>
                                        </p:cTn>
                                        <p:tgtEl>
                                          <p:spTgt spid="573"/>
                                        </p:tgtEl>
                                      </p:cBhvr>
                                      <p:to x="100000" y="60000"/>
                                    </p:animScale>
                                    <p:animScale>
                                      <p:cBhvr>
                                        <p:cTn id="16" dur="166" decel="50000">
                                          <p:stCondLst>
                                            <p:cond delay="676"/>
                                          </p:stCondLst>
                                        </p:cTn>
                                        <p:tgtEl>
                                          <p:spTgt spid="573"/>
                                        </p:tgtEl>
                                      </p:cBhvr>
                                      <p:to x="100000" y="100000"/>
                                    </p:animScale>
                                    <p:animScale>
                                      <p:cBhvr>
                                        <p:cTn id="17" dur="26">
                                          <p:stCondLst>
                                            <p:cond delay="1312"/>
                                          </p:stCondLst>
                                        </p:cTn>
                                        <p:tgtEl>
                                          <p:spTgt spid="573"/>
                                        </p:tgtEl>
                                      </p:cBhvr>
                                      <p:to x="100000" y="80000"/>
                                    </p:animScale>
                                    <p:animScale>
                                      <p:cBhvr>
                                        <p:cTn id="18" dur="166" decel="50000">
                                          <p:stCondLst>
                                            <p:cond delay="1338"/>
                                          </p:stCondLst>
                                        </p:cTn>
                                        <p:tgtEl>
                                          <p:spTgt spid="573"/>
                                        </p:tgtEl>
                                      </p:cBhvr>
                                      <p:to x="100000" y="100000"/>
                                    </p:animScale>
                                    <p:animScale>
                                      <p:cBhvr>
                                        <p:cTn id="19" dur="26">
                                          <p:stCondLst>
                                            <p:cond delay="1642"/>
                                          </p:stCondLst>
                                        </p:cTn>
                                        <p:tgtEl>
                                          <p:spTgt spid="573"/>
                                        </p:tgtEl>
                                      </p:cBhvr>
                                      <p:to x="100000" y="90000"/>
                                    </p:animScale>
                                    <p:animScale>
                                      <p:cBhvr>
                                        <p:cTn id="20" dur="166" decel="50000">
                                          <p:stCondLst>
                                            <p:cond delay="1668"/>
                                          </p:stCondLst>
                                        </p:cTn>
                                        <p:tgtEl>
                                          <p:spTgt spid="573"/>
                                        </p:tgtEl>
                                      </p:cBhvr>
                                      <p:to x="100000" y="100000"/>
                                    </p:animScale>
                                    <p:animScale>
                                      <p:cBhvr>
                                        <p:cTn id="21" dur="26">
                                          <p:stCondLst>
                                            <p:cond delay="1808"/>
                                          </p:stCondLst>
                                        </p:cTn>
                                        <p:tgtEl>
                                          <p:spTgt spid="573"/>
                                        </p:tgtEl>
                                      </p:cBhvr>
                                      <p:to x="100000" y="95000"/>
                                    </p:animScale>
                                    <p:animScale>
                                      <p:cBhvr>
                                        <p:cTn id="22" dur="166" decel="50000">
                                          <p:stCondLst>
                                            <p:cond delay="1834"/>
                                          </p:stCondLst>
                                        </p:cTn>
                                        <p:tgtEl>
                                          <p:spTgt spid="573"/>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574"/>
                                        </p:tgtEl>
                                        <p:attrNameLst>
                                          <p:attrName>style.visibility</p:attrName>
                                        </p:attrNameLst>
                                      </p:cBhvr>
                                      <p:to>
                                        <p:strVal val="visible"/>
                                      </p:to>
                                    </p:set>
                                    <p:animEffect transition="in" filter="wipe(down)">
                                      <p:cBhvr>
                                        <p:cTn id="25" dur="580">
                                          <p:stCondLst>
                                            <p:cond delay="0"/>
                                          </p:stCondLst>
                                        </p:cTn>
                                        <p:tgtEl>
                                          <p:spTgt spid="574"/>
                                        </p:tgtEl>
                                      </p:cBhvr>
                                    </p:animEffect>
                                    <p:anim calcmode="lin" valueType="num">
                                      <p:cBhvr>
                                        <p:cTn id="26" dur="1822" tmFilter="0,0; 0.14,0.36; 0.43,0.73; 0.71,0.91; 1.0,1.0">
                                          <p:stCondLst>
                                            <p:cond delay="0"/>
                                          </p:stCondLst>
                                        </p:cTn>
                                        <p:tgtEl>
                                          <p:spTgt spid="57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4"/>
                                        </p:tgtEl>
                                        <p:attrNameLst>
                                          <p:attrName>ppt_y</p:attrName>
                                        </p:attrNameLst>
                                      </p:cBhvr>
                                      <p:tavLst>
                                        <p:tav tm="0" fmla="#ppt_y-sin(pi*$)/81">
                                          <p:val>
                                            <p:fltVal val="0"/>
                                          </p:val>
                                        </p:tav>
                                        <p:tav tm="100000">
                                          <p:val>
                                            <p:fltVal val="1"/>
                                          </p:val>
                                        </p:tav>
                                      </p:tavLst>
                                    </p:anim>
                                    <p:animScale>
                                      <p:cBhvr>
                                        <p:cTn id="31" dur="26">
                                          <p:stCondLst>
                                            <p:cond delay="650"/>
                                          </p:stCondLst>
                                        </p:cTn>
                                        <p:tgtEl>
                                          <p:spTgt spid="574"/>
                                        </p:tgtEl>
                                      </p:cBhvr>
                                      <p:to x="100000" y="60000"/>
                                    </p:animScale>
                                    <p:animScale>
                                      <p:cBhvr>
                                        <p:cTn id="32" dur="166" decel="50000">
                                          <p:stCondLst>
                                            <p:cond delay="676"/>
                                          </p:stCondLst>
                                        </p:cTn>
                                        <p:tgtEl>
                                          <p:spTgt spid="574"/>
                                        </p:tgtEl>
                                      </p:cBhvr>
                                      <p:to x="100000" y="100000"/>
                                    </p:animScale>
                                    <p:animScale>
                                      <p:cBhvr>
                                        <p:cTn id="33" dur="26">
                                          <p:stCondLst>
                                            <p:cond delay="1312"/>
                                          </p:stCondLst>
                                        </p:cTn>
                                        <p:tgtEl>
                                          <p:spTgt spid="574"/>
                                        </p:tgtEl>
                                      </p:cBhvr>
                                      <p:to x="100000" y="80000"/>
                                    </p:animScale>
                                    <p:animScale>
                                      <p:cBhvr>
                                        <p:cTn id="34" dur="166" decel="50000">
                                          <p:stCondLst>
                                            <p:cond delay="1338"/>
                                          </p:stCondLst>
                                        </p:cTn>
                                        <p:tgtEl>
                                          <p:spTgt spid="574"/>
                                        </p:tgtEl>
                                      </p:cBhvr>
                                      <p:to x="100000" y="100000"/>
                                    </p:animScale>
                                    <p:animScale>
                                      <p:cBhvr>
                                        <p:cTn id="35" dur="26">
                                          <p:stCondLst>
                                            <p:cond delay="1642"/>
                                          </p:stCondLst>
                                        </p:cTn>
                                        <p:tgtEl>
                                          <p:spTgt spid="574"/>
                                        </p:tgtEl>
                                      </p:cBhvr>
                                      <p:to x="100000" y="90000"/>
                                    </p:animScale>
                                    <p:animScale>
                                      <p:cBhvr>
                                        <p:cTn id="36" dur="166" decel="50000">
                                          <p:stCondLst>
                                            <p:cond delay="1668"/>
                                          </p:stCondLst>
                                        </p:cTn>
                                        <p:tgtEl>
                                          <p:spTgt spid="574"/>
                                        </p:tgtEl>
                                      </p:cBhvr>
                                      <p:to x="100000" y="100000"/>
                                    </p:animScale>
                                    <p:animScale>
                                      <p:cBhvr>
                                        <p:cTn id="37" dur="26">
                                          <p:stCondLst>
                                            <p:cond delay="1808"/>
                                          </p:stCondLst>
                                        </p:cTn>
                                        <p:tgtEl>
                                          <p:spTgt spid="574"/>
                                        </p:tgtEl>
                                      </p:cBhvr>
                                      <p:to x="100000" y="95000"/>
                                    </p:animScale>
                                    <p:animScale>
                                      <p:cBhvr>
                                        <p:cTn id="38" dur="166" decel="50000">
                                          <p:stCondLst>
                                            <p:cond delay="1834"/>
                                          </p:stCondLst>
                                        </p:cTn>
                                        <p:tgtEl>
                                          <p:spTgt spid="574"/>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628"/>
                                        </p:tgtEl>
                                        <p:attrNameLst>
                                          <p:attrName>style.visibility</p:attrName>
                                        </p:attrNameLst>
                                      </p:cBhvr>
                                      <p:to>
                                        <p:strVal val="visible"/>
                                      </p:to>
                                    </p:set>
                                    <p:animEffect transition="in" filter="wipe(down)">
                                      <p:cBhvr>
                                        <p:cTn id="41" dur="580">
                                          <p:stCondLst>
                                            <p:cond delay="0"/>
                                          </p:stCondLst>
                                        </p:cTn>
                                        <p:tgtEl>
                                          <p:spTgt spid="628"/>
                                        </p:tgtEl>
                                      </p:cBhvr>
                                    </p:animEffect>
                                    <p:anim calcmode="lin" valueType="num">
                                      <p:cBhvr>
                                        <p:cTn id="42" dur="1822" tmFilter="0,0; 0.14,0.36; 0.43,0.73; 0.71,0.91; 1.0,1.0">
                                          <p:stCondLst>
                                            <p:cond delay="0"/>
                                          </p:stCondLst>
                                        </p:cTn>
                                        <p:tgtEl>
                                          <p:spTgt spid="62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2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2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2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28"/>
                                        </p:tgtEl>
                                        <p:attrNameLst>
                                          <p:attrName>ppt_y</p:attrName>
                                        </p:attrNameLst>
                                      </p:cBhvr>
                                      <p:tavLst>
                                        <p:tav tm="0" fmla="#ppt_y-sin(pi*$)/81">
                                          <p:val>
                                            <p:fltVal val="0"/>
                                          </p:val>
                                        </p:tav>
                                        <p:tav tm="100000">
                                          <p:val>
                                            <p:fltVal val="1"/>
                                          </p:val>
                                        </p:tav>
                                      </p:tavLst>
                                    </p:anim>
                                    <p:animScale>
                                      <p:cBhvr>
                                        <p:cTn id="47" dur="26">
                                          <p:stCondLst>
                                            <p:cond delay="650"/>
                                          </p:stCondLst>
                                        </p:cTn>
                                        <p:tgtEl>
                                          <p:spTgt spid="628"/>
                                        </p:tgtEl>
                                      </p:cBhvr>
                                      <p:to x="100000" y="60000"/>
                                    </p:animScale>
                                    <p:animScale>
                                      <p:cBhvr>
                                        <p:cTn id="48" dur="166" decel="50000">
                                          <p:stCondLst>
                                            <p:cond delay="676"/>
                                          </p:stCondLst>
                                        </p:cTn>
                                        <p:tgtEl>
                                          <p:spTgt spid="628"/>
                                        </p:tgtEl>
                                      </p:cBhvr>
                                      <p:to x="100000" y="100000"/>
                                    </p:animScale>
                                    <p:animScale>
                                      <p:cBhvr>
                                        <p:cTn id="49" dur="26">
                                          <p:stCondLst>
                                            <p:cond delay="1312"/>
                                          </p:stCondLst>
                                        </p:cTn>
                                        <p:tgtEl>
                                          <p:spTgt spid="628"/>
                                        </p:tgtEl>
                                      </p:cBhvr>
                                      <p:to x="100000" y="80000"/>
                                    </p:animScale>
                                    <p:animScale>
                                      <p:cBhvr>
                                        <p:cTn id="50" dur="166" decel="50000">
                                          <p:stCondLst>
                                            <p:cond delay="1338"/>
                                          </p:stCondLst>
                                        </p:cTn>
                                        <p:tgtEl>
                                          <p:spTgt spid="628"/>
                                        </p:tgtEl>
                                      </p:cBhvr>
                                      <p:to x="100000" y="100000"/>
                                    </p:animScale>
                                    <p:animScale>
                                      <p:cBhvr>
                                        <p:cTn id="51" dur="26">
                                          <p:stCondLst>
                                            <p:cond delay="1642"/>
                                          </p:stCondLst>
                                        </p:cTn>
                                        <p:tgtEl>
                                          <p:spTgt spid="628"/>
                                        </p:tgtEl>
                                      </p:cBhvr>
                                      <p:to x="100000" y="90000"/>
                                    </p:animScale>
                                    <p:animScale>
                                      <p:cBhvr>
                                        <p:cTn id="52" dur="166" decel="50000">
                                          <p:stCondLst>
                                            <p:cond delay="1668"/>
                                          </p:stCondLst>
                                        </p:cTn>
                                        <p:tgtEl>
                                          <p:spTgt spid="628"/>
                                        </p:tgtEl>
                                      </p:cBhvr>
                                      <p:to x="100000" y="100000"/>
                                    </p:animScale>
                                    <p:animScale>
                                      <p:cBhvr>
                                        <p:cTn id="53" dur="26">
                                          <p:stCondLst>
                                            <p:cond delay="1808"/>
                                          </p:stCondLst>
                                        </p:cTn>
                                        <p:tgtEl>
                                          <p:spTgt spid="628"/>
                                        </p:tgtEl>
                                      </p:cBhvr>
                                      <p:to x="100000" y="95000"/>
                                    </p:animScale>
                                    <p:animScale>
                                      <p:cBhvr>
                                        <p:cTn id="54" dur="166" decel="50000">
                                          <p:stCondLst>
                                            <p:cond delay="1834"/>
                                          </p:stCondLst>
                                        </p:cTn>
                                        <p:tgtEl>
                                          <p:spTgt spid="62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anim calcmode="lin" valueType="num">
                                      <p:cBhvr>
                                        <p:cTn id="68" dur="1000" fill="hold"/>
                                        <p:tgtEl>
                                          <p:spTgt spid="2"/>
                                        </p:tgtEl>
                                        <p:attrNameLst>
                                          <p:attrName>ppt_x</p:attrName>
                                        </p:attrNameLst>
                                      </p:cBhvr>
                                      <p:tavLst>
                                        <p:tav tm="0">
                                          <p:val>
                                            <p:strVal val="#ppt_x"/>
                                          </p:val>
                                        </p:tav>
                                        <p:tav tm="100000">
                                          <p:val>
                                            <p:strVal val="#ppt_x"/>
                                          </p:val>
                                        </p:tav>
                                      </p:tavLst>
                                    </p:anim>
                                    <p:anim calcmode="lin" valueType="num">
                                      <p:cBhvr>
                                        <p:cTn id="6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43355D-03F0-4FCE-9D26-B779DFD49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057400" y="1295401"/>
            <a:ext cx="4572000" cy="1477328"/>
          </a:xfrm>
          <a:prstGeom prst="rect">
            <a:avLst/>
          </a:prstGeom>
        </p:spPr>
        <p:txBody>
          <a:bodyPr>
            <a:spAutoFit/>
          </a:bodyPr>
          <a:lstStyle/>
          <a:p>
            <a:pPr fontAlgn="base"/>
            <a:r>
              <a:rPr lang="en-US" dirty="0">
                <a:solidFill>
                  <a:schemeClr val="bg2"/>
                </a:solidFill>
              </a:rPr>
              <a:t>“The young people of the Church … hold the future in their hands. The Church has always been one generation away from extinction. If a whole generation were lost, which will not happen, we would lose the Church. </a:t>
            </a:r>
          </a:p>
        </p:txBody>
      </p:sp>
      <p:pic>
        <p:nvPicPr>
          <p:cNvPr id="6" name="Picture 5" descr="Henry B. Eyring.jpg"/>
          <p:cNvPicPr>
            <a:picLocks noChangeAspect="1"/>
          </p:cNvPicPr>
          <p:nvPr/>
        </p:nvPicPr>
        <p:blipFill>
          <a:blip r:embed="rId3" cstate="print"/>
          <a:stretch>
            <a:fillRect/>
          </a:stretch>
        </p:blipFill>
        <p:spPr>
          <a:xfrm>
            <a:off x="393071" y="1218446"/>
            <a:ext cx="874776" cy="1090630"/>
          </a:xfrm>
          <a:prstGeom prst="rect">
            <a:avLst/>
          </a:prstGeom>
        </p:spPr>
      </p:pic>
      <p:sp>
        <p:nvSpPr>
          <p:cNvPr id="7" name="TextBox 6"/>
          <p:cNvSpPr txBox="1"/>
          <p:nvPr/>
        </p:nvSpPr>
        <p:spPr>
          <a:xfrm>
            <a:off x="1676400" y="304800"/>
            <a:ext cx="48768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Lost Individuals</a:t>
            </a:r>
          </a:p>
        </p:txBody>
      </p:sp>
      <p:pic>
        <p:nvPicPr>
          <p:cNvPr id="5" name="Picture 4">
            <a:extLst>
              <a:ext uri="{FF2B5EF4-FFF2-40B4-BE49-F238E27FC236}">
                <a16:creationId xmlns:a16="http://schemas.microsoft.com/office/drawing/2014/main" id="{9898A8B5-8B88-405D-AA52-1BEB7B4D4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146" y="223271"/>
            <a:ext cx="3810000" cy="2409825"/>
          </a:xfrm>
          <a:prstGeom prst="rect">
            <a:avLst/>
          </a:prstGeom>
        </p:spPr>
      </p:pic>
      <p:pic>
        <p:nvPicPr>
          <p:cNvPr id="10" name="Picture 9">
            <a:extLst>
              <a:ext uri="{FF2B5EF4-FFF2-40B4-BE49-F238E27FC236}">
                <a16:creationId xmlns:a16="http://schemas.microsoft.com/office/drawing/2014/main" id="{5640F24E-CE73-42DE-9C7D-FA73B3D79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255" y="3411557"/>
            <a:ext cx="4371975" cy="2924175"/>
          </a:xfrm>
          <a:prstGeom prst="rect">
            <a:avLst/>
          </a:prstGeom>
        </p:spPr>
      </p:pic>
      <p:sp>
        <p:nvSpPr>
          <p:cNvPr id="11" name="Rectangle 10">
            <a:extLst>
              <a:ext uri="{FF2B5EF4-FFF2-40B4-BE49-F238E27FC236}">
                <a16:creationId xmlns:a16="http://schemas.microsoft.com/office/drawing/2014/main" id="{9C7C9DDC-A02F-46E0-AF9B-90DB05341E8E}"/>
              </a:ext>
            </a:extLst>
          </p:cNvPr>
          <p:cNvSpPr/>
          <p:nvPr/>
        </p:nvSpPr>
        <p:spPr>
          <a:xfrm>
            <a:off x="6518494" y="4078214"/>
            <a:ext cx="4970353" cy="1477328"/>
          </a:xfrm>
          <a:prstGeom prst="rect">
            <a:avLst/>
          </a:prstGeom>
        </p:spPr>
        <p:txBody>
          <a:bodyPr wrap="square">
            <a:spAutoFit/>
          </a:bodyPr>
          <a:lstStyle/>
          <a:p>
            <a:pPr fontAlgn="base"/>
            <a:r>
              <a:rPr lang="en-US" dirty="0">
                <a:solidFill>
                  <a:schemeClr val="bg2"/>
                </a:solidFill>
              </a:rPr>
              <a:t>But even a single individual lost to the gospel of Jesus Christ closes doors for generations of descendants, unless the Lord reaches out to bring some of them back.” </a:t>
            </a:r>
          </a:p>
          <a:p>
            <a:pPr fontAlgn="base"/>
            <a:r>
              <a:rPr lang="en-US" dirty="0">
                <a:solidFill>
                  <a:schemeClr val="bg2"/>
                </a:solidFill>
              </a:rPr>
              <a:t>President Henry B. Eyring</a:t>
            </a:r>
          </a:p>
        </p:txBody>
      </p:sp>
    </p:spTree>
    <p:extLst>
      <p:ext uri="{BB962C8B-B14F-4D97-AF65-F5344CB8AC3E}">
        <p14:creationId xmlns:p14="http://schemas.microsoft.com/office/powerpoint/2010/main" val="29009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9FEC6B-DB21-4AE9-9A2E-22ABCF7C8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6515" y="126748"/>
            <a:ext cx="11141798" cy="4524315"/>
          </a:xfrm>
          <a:prstGeom prst="rect">
            <a:avLst/>
          </a:prstGeom>
          <a:noFill/>
        </p:spPr>
        <p:txBody>
          <a:bodyPr wrap="square" rtlCol="0">
            <a:spAutoFit/>
          </a:bodyPr>
          <a:lstStyle/>
          <a:p>
            <a:r>
              <a:rPr lang="en-US" dirty="0">
                <a:solidFill>
                  <a:schemeClr val="bg2"/>
                </a:solidFill>
              </a:rPr>
              <a:t>Sources:</a:t>
            </a:r>
          </a:p>
          <a:p>
            <a:endParaRPr lang="en-US" dirty="0">
              <a:solidFill>
                <a:schemeClr val="bg2"/>
              </a:solidFill>
            </a:endParaRPr>
          </a:p>
          <a:p>
            <a:r>
              <a:rPr lang="en-US" sz="1800" b="0" i="0" dirty="0">
                <a:solidFill>
                  <a:schemeClr val="bg1"/>
                </a:solidFill>
                <a:effectLst/>
              </a:rPr>
              <a:t>David A. Bednar, “</a:t>
            </a:r>
            <a:r>
              <a:rPr lang="en-US" sz="1800" b="0" i="0" u="none" strike="noStrike" dirty="0">
                <a:solidFill>
                  <a:schemeClr val="bg1"/>
                </a:solidFill>
                <a:effectLst/>
              </a:rPr>
              <a:t>We Will Prove Them Herewith</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2020, 11</a:t>
            </a:r>
            <a:endParaRPr lang="en-US" dirty="0">
              <a:solidFill>
                <a:schemeClr val="bg2"/>
              </a:solidFill>
            </a:endParaRPr>
          </a:p>
          <a:p>
            <a:r>
              <a:rPr lang="en-US" dirty="0">
                <a:solidFill>
                  <a:schemeClr val="bg2"/>
                </a:solidFill>
              </a:rPr>
              <a:t>Ezra Taft Benson (“The Savior’s Visit to America,” </a:t>
            </a:r>
            <a:r>
              <a:rPr lang="en-US" i="1" dirty="0">
                <a:solidFill>
                  <a:schemeClr val="bg2"/>
                </a:solidFill>
              </a:rPr>
              <a:t>Ensign,</a:t>
            </a:r>
            <a:r>
              <a:rPr lang="en-US" dirty="0">
                <a:solidFill>
                  <a:schemeClr val="bg2"/>
                </a:solidFill>
              </a:rPr>
              <a:t> May 1987, 6).</a:t>
            </a:r>
          </a:p>
          <a:p>
            <a:r>
              <a:rPr lang="en-US" b="0" i="0" dirty="0">
                <a:solidFill>
                  <a:schemeClr val="bg1"/>
                </a:solidFill>
                <a:effectLst/>
              </a:rPr>
              <a:t>Bruce R. McConkie, </a:t>
            </a:r>
            <a:r>
              <a:rPr lang="en-US" b="0" i="1" dirty="0">
                <a:solidFill>
                  <a:schemeClr val="bg1"/>
                </a:solidFill>
                <a:effectLst/>
              </a:rPr>
              <a:t>The Promised Messiah: The First Coming of Christ</a:t>
            </a:r>
            <a:r>
              <a:rPr lang="en-US" b="0" i="0" dirty="0">
                <a:solidFill>
                  <a:schemeClr val="bg1"/>
                </a:solidFill>
                <a:effectLst/>
              </a:rPr>
              <a:t> [1978], 371–73</a:t>
            </a:r>
            <a:endParaRPr lang="en-US" dirty="0">
              <a:solidFill>
                <a:schemeClr val="bg2"/>
              </a:solidFill>
            </a:endParaRPr>
          </a:p>
          <a:p>
            <a:r>
              <a:rPr lang="en-US" dirty="0">
                <a:solidFill>
                  <a:schemeClr val="bg2"/>
                </a:solidFill>
              </a:rPr>
              <a:t>Jeffrey R. Holland (</a:t>
            </a:r>
            <a:r>
              <a:rPr lang="en-US" i="1" dirty="0">
                <a:solidFill>
                  <a:schemeClr val="bg2"/>
                </a:solidFill>
              </a:rPr>
              <a:t>Christ and the New Covenant: The Messianic Message of the Book of Mormon</a:t>
            </a:r>
            <a:r>
              <a:rPr lang="en-US" dirty="0">
                <a:solidFill>
                  <a:schemeClr val="bg2"/>
                </a:solidFill>
              </a:rPr>
              <a:t> [1997], 250).</a:t>
            </a:r>
          </a:p>
          <a:p>
            <a:r>
              <a:rPr lang="en-US" dirty="0">
                <a:solidFill>
                  <a:schemeClr val="bg2"/>
                </a:solidFill>
              </a:rPr>
              <a:t>The Book of Mormon Who’s Who by Ed J. Pinegar and Richard J. Allen pg. 98-99, 142-144</a:t>
            </a:r>
          </a:p>
          <a:p>
            <a:pPr fontAlgn="base"/>
            <a:r>
              <a:rPr lang="en-US" dirty="0">
                <a:solidFill>
                  <a:schemeClr val="bg2"/>
                </a:solidFill>
              </a:rPr>
              <a:t>Elder Allan F. Packer </a:t>
            </a:r>
            <a:r>
              <a:rPr lang="en-US" i="1" dirty="0">
                <a:solidFill>
                  <a:schemeClr val="bg2"/>
                </a:solidFill>
              </a:rPr>
              <a:t>Finding Strength in Challenging Times! </a:t>
            </a:r>
            <a:r>
              <a:rPr lang="en-US" dirty="0">
                <a:solidFill>
                  <a:schemeClr val="bg2"/>
                </a:solidFill>
              </a:rPr>
              <a:t>April 2009 Gen. Conf.</a:t>
            </a:r>
          </a:p>
          <a:p>
            <a:pPr fontAlgn="base"/>
            <a:r>
              <a:rPr lang="en-US" dirty="0">
                <a:solidFill>
                  <a:schemeClr val="bg2"/>
                </a:solidFill>
              </a:rPr>
              <a:t>President Thomas S. Monson </a:t>
            </a:r>
            <a:r>
              <a:rPr lang="en-US" i="1" dirty="0">
                <a:solidFill>
                  <a:schemeClr val="bg2"/>
                </a:solidFill>
              </a:rPr>
              <a:t>Dare to Stand Alone </a:t>
            </a:r>
            <a:r>
              <a:rPr lang="en-US" dirty="0">
                <a:solidFill>
                  <a:schemeClr val="bg2"/>
                </a:solidFill>
              </a:rPr>
              <a:t>Oct. 2011 General Conf.</a:t>
            </a:r>
          </a:p>
          <a:p>
            <a:pPr fontAlgn="base"/>
            <a:r>
              <a:rPr lang="en-US" dirty="0">
                <a:solidFill>
                  <a:schemeClr val="bg2"/>
                </a:solidFill>
              </a:rPr>
              <a:t>Joseph Fielding McConkie and Robert L. Millet Doctrinal Commentary on the Book of Mormon Vol. 4 pg. 6, 9-10</a:t>
            </a:r>
          </a:p>
          <a:p>
            <a:pPr fontAlgn="base"/>
            <a:r>
              <a:rPr lang="en-US" dirty="0">
                <a:solidFill>
                  <a:schemeClr val="bg2"/>
                </a:solidFill>
              </a:rPr>
              <a:t>The Phrase Finder: Jot and </a:t>
            </a:r>
            <a:r>
              <a:rPr lang="en-US" dirty="0" err="1">
                <a:solidFill>
                  <a:schemeClr val="bg2"/>
                </a:solidFill>
              </a:rPr>
              <a:t>Tittle</a:t>
            </a:r>
            <a:r>
              <a:rPr lang="en-US" dirty="0">
                <a:solidFill>
                  <a:schemeClr val="bg2"/>
                </a:solidFill>
              </a:rPr>
              <a:t>: It has passed into English via William </a:t>
            </a:r>
            <a:r>
              <a:rPr lang="en-US" dirty="0" err="1">
                <a:solidFill>
                  <a:schemeClr val="bg2"/>
                </a:solidFill>
              </a:rPr>
              <a:t>Tindale's</a:t>
            </a:r>
            <a:r>
              <a:rPr lang="en-US" dirty="0">
                <a:solidFill>
                  <a:schemeClr val="bg2"/>
                </a:solidFill>
              </a:rPr>
              <a:t> translation of the New Testament in 1526. It appears there in </a:t>
            </a:r>
            <a:r>
              <a:rPr lang="en-US" i="1" dirty="0">
                <a:solidFill>
                  <a:schemeClr val="bg2"/>
                </a:solidFill>
              </a:rPr>
              <a:t>Matthew 5:18</a:t>
            </a:r>
            <a:r>
              <a:rPr lang="en-US" dirty="0">
                <a:solidFill>
                  <a:schemeClr val="bg2"/>
                </a:solidFill>
              </a:rPr>
              <a:t>: </a:t>
            </a:r>
          </a:p>
          <a:p>
            <a:pPr fontAlgn="base"/>
            <a:r>
              <a:rPr lang="en-US" dirty="0">
                <a:solidFill>
                  <a:schemeClr val="bg2"/>
                </a:solidFill>
              </a:rPr>
              <a:t>President Spencer W. Kimball </a:t>
            </a:r>
            <a:r>
              <a:rPr lang="en-US" i="1" dirty="0">
                <a:solidFill>
                  <a:schemeClr val="bg2"/>
                </a:solidFill>
              </a:rPr>
              <a:t>“Hold Fast to the Iron Rod” </a:t>
            </a:r>
            <a:r>
              <a:rPr lang="en-US" dirty="0">
                <a:solidFill>
                  <a:schemeClr val="bg2"/>
                </a:solidFill>
              </a:rPr>
              <a:t>Oct. 1978 Gen. Conf.</a:t>
            </a:r>
          </a:p>
          <a:p>
            <a:pPr fontAlgn="base"/>
            <a:r>
              <a:rPr lang="en-US" dirty="0">
                <a:solidFill>
                  <a:schemeClr val="bg1"/>
                </a:solidFill>
              </a:rPr>
              <a:t>Richard C. </a:t>
            </a:r>
            <a:r>
              <a:rPr lang="en-US" dirty="0" err="1">
                <a:solidFill>
                  <a:schemeClr val="bg1"/>
                </a:solidFill>
              </a:rPr>
              <a:t>Edgley</a:t>
            </a:r>
            <a:r>
              <a:rPr lang="en-US" dirty="0">
                <a:solidFill>
                  <a:schemeClr val="bg1"/>
                </a:solidFill>
              </a:rPr>
              <a:t>, “Faith—the Choice Is Yours,”</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2010, 31, 32–33</a:t>
            </a:r>
            <a:endParaRPr lang="en-US" dirty="0">
              <a:solidFill>
                <a:schemeClr val="bg2"/>
              </a:solidFill>
            </a:endParaRPr>
          </a:p>
          <a:p>
            <a:pPr fontAlgn="base"/>
            <a:r>
              <a:rPr lang="en-US" dirty="0">
                <a:solidFill>
                  <a:schemeClr val="bg2"/>
                </a:solidFill>
              </a:rPr>
              <a:t>President Henry B. </a:t>
            </a:r>
            <a:r>
              <a:rPr lang="en-US" dirty="0" err="1">
                <a:solidFill>
                  <a:schemeClr val="bg2"/>
                </a:solidFill>
              </a:rPr>
              <a:t>Eyring</a:t>
            </a:r>
            <a:r>
              <a:rPr lang="en-US" dirty="0">
                <a:solidFill>
                  <a:schemeClr val="bg2"/>
                </a:solidFill>
              </a:rPr>
              <a:t> (“We Must Raise Our Sights” [address to CES religious educators, Aug. 14, 2001], 1,si.lds.org).</a:t>
            </a:r>
          </a:p>
        </p:txBody>
      </p:sp>
      <p:sp>
        <p:nvSpPr>
          <p:cNvPr id="6" name="Footer Placeholder 14">
            <a:extLst>
              <a:ext uri="{FF2B5EF4-FFF2-40B4-BE49-F238E27FC236}">
                <a16:creationId xmlns:a16="http://schemas.microsoft.com/office/drawing/2014/main" id="{0C235923-9392-49B4-8831-A9137BA9FC34}"/>
              </a:ext>
            </a:extLst>
          </p:cNvPr>
          <p:cNvSpPr>
            <a:spLocks noGrp="1"/>
          </p:cNvSpPr>
          <p:nvPr/>
        </p:nvSpPr>
        <p:spPr>
          <a:xfrm>
            <a:off x="15240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80085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recordkeepers"/>
          <p:cNvPicPr>
            <a:picLocks noChangeAspect="1" noChangeArrowheads="1"/>
          </p:cNvPicPr>
          <p:nvPr/>
        </p:nvPicPr>
        <p:blipFill>
          <a:blip r:embed="rId2" cstate="print"/>
          <a:srcRect/>
          <a:stretch>
            <a:fillRect/>
          </a:stretch>
        </p:blipFill>
        <p:spPr bwMode="auto">
          <a:xfrm>
            <a:off x="2133600" y="685800"/>
            <a:ext cx="7620000" cy="5715000"/>
          </a:xfrm>
          <a:prstGeom prst="rect">
            <a:avLst/>
          </a:prstGeom>
          <a:noFill/>
        </p:spPr>
      </p:pic>
      <p:sp>
        <p:nvSpPr>
          <p:cNvPr id="3" name="Rectangle 2"/>
          <p:cNvSpPr/>
          <p:nvPr/>
        </p:nvSpPr>
        <p:spPr>
          <a:xfrm>
            <a:off x="4572000" y="4383741"/>
            <a:ext cx="762000" cy="340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2971800" y="48006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6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53FB1D-D255-44D9-96B7-64E9A7207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26646" y="-445173"/>
            <a:ext cx="3169616" cy="469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FCE0ED6-4E3B-4B03-8187-E38238518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17592" y="2758246"/>
            <a:ext cx="3169616" cy="469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E83466C-75F0-4E82-B8D8-BADCF2578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60100" y="-446681"/>
            <a:ext cx="3169616" cy="469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F1AAE5A-A412-433E-9745-2760F19D6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70662" y="2750700"/>
            <a:ext cx="3169616" cy="469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1698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B73BF9-72BC-44C1-9BB2-5093BE852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59" y="-202019"/>
            <a:ext cx="12397563" cy="7060019"/>
          </a:xfrm>
          <a:prstGeom prst="rect">
            <a:avLst/>
          </a:prstGeom>
        </p:spPr>
      </p:pic>
      <p:grpSp>
        <p:nvGrpSpPr>
          <p:cNvPr id="6" name="Group 5">
            <a:extLst>
              <a:ext uri="{FF2B5EF4-FFF2-40B4-BE49-F238E27FC236}">
                <a16:creationId xmlns:a16="http://schemas.microsoft.com/office/drawing/2014/main" id="{FBDAD3BE-ED40-F9B3-5359-641EB79C50D9}"/>
              </a:ext>
            </a:extLst>
          </p:cNvPr>
          <p:cNvGrpSpPr/>
          <p:nvPr/>
        </p:nvGrpSpPr>
        <p:grpSpPr>
          <a:xfrm>
            <a:off x="377090" y="324658"/>
            <a:ext cx="2886739" cy="2513869"/>
            <a:chOff x="377090" y="324658"/>
            <a:chExt cx="2886739" cy="2513869"/>
          </a:xfrm>
        </p:grpSpPr>
        <p:pic>
          <p:nvPicPr>
            <p:cNvPr id="4" name="Picture 3" descr="A white paper with a black border&#10;&#10;Description automatically generated">
              <a:extLst>
                <a:ext uri="{FF2B5EF4-FFF2-40B4-BE49-F238E27FC236}">
                  <a16:creationId xmlns:a16="http://schemas.microsoft.com/office/drawing/2014/main" id="{EADA424E-7F4C-E56C-A9D0-FBEE2415B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3525" y="138223"/>
              <a:ext cx="2513869" cy="2886739"/>
            </a:xfrm>
            <a:prstGeom prst="rect">
              <a:avLst/>
            </a:prstGeom>
          </p:spPr>
        </p:pic>
        <p:sp>
          <p:nvSpPr>
            <p:cNvPr id="5" name="TextBox 4">
              <a:extLst>
                <a:ext uri="{FF2B5EF4-FFF2-40B4-BE49-F238E27FC236}">
                  <a16:creationId xmlns:a16="http://schemas.microsoft.com/office/drawing/2014/main" id="{4F4F293C-D033-A79C-211A-9D736E0A98B0}"/>
                </a:ext>
              </a:extLst>
            </p:cNvPr>
            <p:cNvSpPr txBox="1"/>
            <p:nvPr/>
          </p:nvSpPr>
          <p:spPr>
            <a:xfrm>
              <a:off x="943273" y="967563"/>
              <a:ext cx="1754372" cy="1077218"/>
            </a:xfrm>
            <a:prstGeom prst="rect">
              <a:avLst/>
            </a:prstGeom>
            <a:noFill/>
          </p:spPr>
          <p:txBody>
            <a:bodyPr wrap="square" rtlCol="0">
              <a:spAutoFit/>
            </a:bodyPr>
            <a:lstStyle/>
            <a:p>
              <a:pPr algn="ctr"/>
              <a:r>
                <a:rPr lang="en-US" sz="3200" dirty="0" err="1">
                  <a:latin typeface="Old town" panose="02000506020000020004" pitchFamily="2" charset="0"/>
                </a:rPr>
                <a:t>Gadianton</a:t>
              </a:r>
              <a:r>
                <a:rPr lang="en-US" sz="3200" dirty="0">
                  <a:latin typeface="Old town" panose="02000506020000020004" pitchFamily="2" charset="0"/>
                </a:rPr>
                <a:t> Robbers</a:t>
              </a:r>
            </a:p>
          </p:txBody>
        </p:sp>
      </p:grpSp>
    </p:spTree>
    <p:extLst>
      <p:ext uri="{BB962C8B-B14F-4D97-AF65-F5344CB8AC3E}">
        <p14:creationId xmlns:p14="http://schemas.microsoft.com/office/powerpoint/2010/main" val="2058197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35DB9-2223-44D7-A6A6-105D189DA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25753"/>
            <a:ext cx="8839200" cy="1015663"/>
          </a:xfrm>
          <a:prstGeom prst="rect">
            <a:avLst/>
          </a:prstGeom>
          <a:noFill/>
        </p:spPr>
        <p:txBody>
          <a:bodyPr wrap="square" rtlCol="0">
            <a:spAutoFit/>
          </a:bodyPr>
          <a:lstStyle/>
          <a:p>
            <a:pPr algn="ctr"/>
            <a:r>
              <a:rPr lang="en-US" sz="6000" b="1" dirty="0">
                <a:latin typeface="Old town" panose="02000506020000020004" pitchFamily="2" charset="0"/>
              </a:rPr>
              <a:t>Remember the Signs?</a:t>
            </a:r>
          </a:p>
        </p:txBody>
      </p:sp>
      <p:sp>
        <p:nvSpPr>
          <p:cNvPr id="95" name="TextBox 94"/>
          <p:cNvSpPr txBox="1"/>
          <p:nvPr/>
        </p:nvSpPr>
        <p:spPr>
          <a:xfrm>
            <a:off x="111659" y="6488668"/>
            <a:ext cx="3505200" cy="369332"/>
          </a:xfrm>
          <a:prstGeom prst="rect">
            <a:avLst/>
          </a:prstGeom>
          <a:noFill/>
        </p:spPr>
        <p:txBody>
          <a:bodyPr wrap="square" rtlCol="0">
            <a:spAutoFit/>
          </a:bodyPr>
          <a:lstStyle/>
          <a:p>
            <a:r>
              <a:rPr lang="en-US" dirty="0"/>
              <a:t>3 Nephi 2:1-3</a:t>
            </a:r>
          </a:p>
        </p:txBody>
      </p:sp>
      <p:grpSp>
        <p:nvGrpSpPr>
          <p:cNvPr id="26" name="Group 25"/>
          <p:cNvGrpSpPr/>
          <p:nvPr/>
        </p:nvGrpSpPr>
        <p:grpSpPr>
          <a:xfrm>
            <a:off x="1145263" y="2849578"/>
            <a:ext cx="1600200" cy="609600"/>
            <a:chOff x="762000" y="2514600"/>
            <a:chExt cx="1600200" cy="609600"/>
          </a:xfrm>
        </p:grpSpPr>
        <p:grpSp>
          <p:nvGrpSpPr>
            <p:cNvPr id="21" name="Group 20"/>
            <p:cNvGrpSpPr/>
            <p:nvPr/>
          </p:nvGrpSpPr>
          <p:grpSpPr>
            <a:xfrm>
              <a:off x="762000" y="2514600"/>
              <a:ext cx="533400" cy="609600"/>
              <a:chOff x="762000" y="2514600"/>
              <a:chExt cx="533400" cy="609600"/>
            </a:xfrm>
          </p:grpSpPr>
          <p:sp>
            <p:nvSpPr>
              <p:cNvPr id="19" name="Rounded Rectangle 1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p:cNvGrpSpPr/>
            <p:nvPr/>
          </p:nvGrpSpPr>
          <p:grpSpPr>
            <a:xfrm>
              <a:off x="1828800" y="2514600"/>
              <a:ext cx="533400" cy="609600"/>
              <a:chOff x="762000" y="2514600"/>
              <a:chExt cx="533400" cy="609600"/>
            </a:xfrm>
          </p:grpSpPr>
          <p:sp>
            <p:nvSpPr>
              <p:cNvPr id="23" name="Rounded Rectangle 2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2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6" name="Picture 5">
            <a:extLst>
              <a:ext uri="{FF2B5EF4-FFF2-40B4-BE49-F238E27FC236}">
                <a16:creationId xmlns:a16="http://schemas.microsoft.com/office/drawing/2014/main" id="{830C91F5-E399-4D94-8944-125EB5E38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37" y="1193785"/>
            <a:ext cx="2560133" cy="1811294"/>
          </a:xfrm>
          <a:prstGeom prst="rect">
            <a:avLst/>
          </a:prstGeom>
        </p:spPr>
      </p:pic>
      <p:pic>
        <p:nvPicPr>
          <p:cNvPr id="8" name="Picture 7">
            <a:extLst>
              <a:ext uri="{FF2B5EF4-FFF2-40B4-BE49-F238E27FC236}">
                <a16:creationId xmlns:a16="http://schemas.microsoft.com/office/drawing/2014/main" id="{4A444A49-76D3-465A-BCC4-1AC6C27C7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10" y="3343309"/>
            <a:ext cx="2698738" cy="1909779"/>
          </a:xfrm>
          <a:prstGeom prst="rect">
            <a:avLst/>
          </a:prstGeom>
        </p:spPr>
      </p:pic>
      <p:pic>
        <p:nvPicPr>
          <p:cNvPr id="10" name="Picture 9">
            <a:extLst>
              <a:ext uri="{FF2B5EF4-FFF2-40B4-BE49-F238E27FC236}">
                <a16:creationId xmlns:a16="http://schemas.microsoft.com/office/drawing/2014/main" id="{76AAFE2C-8590-4AE2-A696-5ECDDB1207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2281" y="3452907"/>
            <a:ext cx="4546914" cy="3312668"/>
          </a:xfrm>
          <a:prstGeom prst="rect">
            <a:avLst/>
          </a:prstGeom>
        </p:spPr>
      </p:pic>
      <p:pic>
        <p:nvPicPr>
          <p:cNvPr id="29" name="Picture 28">
            <a:extLst>
              <a:ext uri="{FF2B5EF4-FFF2-40B4-BE49-F238E27FC236}">
                <a16:creationId xmlns:a16="http://schemas.microsoft.com/office/drawing/2014/main" id="{3EAAC5FC-2A5B-415F-867B-17B9981BD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2156" y="1526606"/>
            <a:ext cx="2143125" cy="2133600"/>
          </a:xfrm>
          <a:prstGeom prst="rect">
            <a:avLst/>
          </a:prstGeom>
        </p:spPr>
      </p:pic>
      <p:grpSp>
        <p:nvGrpSpPr>
          <p:cNvPr id="66" name="Group 65">
            <a:extLst>
              <a:ext uri="{FF2B5EF4-FFF2-40B4-BE49-F238E27FC236}">
                <a16:creationId xmlns:a16="http://schemas.microsoft.com/office/drawing/2014/main" id="{1F150CCF-EF95-4007-8D8A-B33F798A2094}"/>
              </a:ext>
            </a:extLst>
          </p:cNvPr>
          <p:cNvGrpSpPr/>
          <p:nvPr/>
        </p:nvGrpSpPr>
        <p:grpSpPr>
          <a:xfrm>
            <a:off x="7776927" y="1149791"/>
            <a:ext cx="3259246" cy="2031225"/>
            <a:chOff x="6944008" y="1493822"/>
            <a:chExt cx="3259246" cy="2031225"/>
          </a:xfrm>
        </p:grpSpPr>
        <p:sp>
          <p:nvSpPr>
            <p:cNvPr id="30" name="Rectangle 29">
              <a:extLst>
                <a:ext uri="{FF2B5EF4-FFF2-40B4-BE49-F238E27FC236}">
                  <a16:creationId xmlns:a16="http://schemas.microsoft.com/office/drawing/2014/main" id="{FE49B4FE-A17B-4882-A6A5-9E6E3EAD19C4}"/>
                </a:ext>
              </a:extLst>
            </p:cNvPr>
            <p:cNvSpPr/>
            <p:nvPr/>
          </p:nvSpPr>
          <p:spPr>
            <a:xfrm>
              <a:off x="6944008" y="1493822"/>
              <a:ext cx="3168713" cy="2031225"/>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DBE783D-6AF3-4709-A6F8-C3A057C4A53C}"/>
                </a:ext>
              </a:extLst>
            </p:cNvPr>
            <p:cNvSpPr txBox="1"/>
            <p:nvPr/>
          </p:nvSpPr>
          <p:spPr>
            <a:xfrm>
              <a:off x="6980219" y="1575303"/>
              <a:ext cx="3223035" cy="261610"/>
            </a:xfrm>
            <a:prstGeom prst="rect">
              <a:avLst/>
            </a:prstGeom>
            <a:noFill/>
          </p:spPr>
          <p:txBody>
            <a:bodyPr wrap="square" rtlCol="0">
              <a:spAutoFit/>
            </a:bodyPr>
            <a:lstStyle/>
            <a:p>
              <a:r>
                <a:rPr lang="en-US" sz="1100" dirty="0">
                  <a:solidFill>
                    <a:schemeClr val="bg1"/>
                  </a:solidFill>
                  <a:latin typeface="Courier New" panose="02070309020205020404" pitchFamily="49" charset="0"/>
                  <a:cs typeface="Courier New" panose="02070309020205020404" pitchFamily="49" charset="0"/>
                </a:rPr>
                <a:t>Press any key to forget</a:t>
              </a:r>
            </a:p>
          </p:txBody>
        </p:sp>
      </p:grpSp>
      <p:sp>
        <p:nvSpPr>
          <p:cNvPr id="39" name="Freeform: Shape 38">
            <a:extLst>
              <a:ext uri="{FF2B5EF4-FFF2-40B4-BE49-F238E27FC236}">
                <a16:creationId xmlns:a16="http://schemas.microsoft.com/office/drawing/2014/main" id="{FE654ADC-FB6B-4441-9D27-7DB500C012CE}"/>
              </a:ext>
            </a:extLst>
          </p:cNvPr>
          <p:cNvSpPr/>
          <p:nvPr/>
        </p:nvSpPr>
        <p:spPr>
          <a:xfrm rot="17768913">
            <a:off x="9971468" y="1238268"/>
            <a:ext cx="253495" cy="497941"/>
          </a:xfrm>
          <a:custGeom>
            <a:avLst/>
            <a:gdLst>
              <a:gd name="connsiteX0" fmla="*/ 280658 w 561315"/>
              <a:gd name="connsiteY0" fmla="*/ 0 h 1104523"/>
              <a:gd name="connsiteX1" fmla="*/ 561315 w 561315"/>
              <a:gd name="connsiteY1" fmla="*/ 724277 h 1104523"/>
              <a:gd name="connsiteX2" fmla="*/ 398070 w 561315"/>
              <a:gd name="connsiteY2" fmla="*/ 644069 h 1104523"/>
              <a:gd name="connsiteX3" fmla="*/ 353085 w 561315"/>
              <a:gd name="connsiteY3" fmla="*/ 626781 h 1104523"/>
              <a:gd name="connsiteX4" fmla="*/ 353085 w 561315"/>
              <a:gd name="connsiteY4" fmla="*/ 1104523 h 1104523"/>
              <a:gd name="connsiteX5" fmla="*/ 208229 w 561315"/>
              <a:gd name="connsiteY5" fmla="*/ 1104523 h 1104523"/>
              <a:gd name="connsiteX6" fmla="*/ 208229 w 561315"/>
              <a:gd name="connsiteY6" fmla="*/ 625252 h 1104523"/>
              <a:gd name="connsiteX7" fmla="*/ 173431 w 561315"/>
              <a:gd name="connsiteY7" fmla="*/ 636430 h 1104523"/>
              <a:gd name="connsiteX8" fmla="*/ 0 w 561315"/>
              <a:gd name="connsiteY8" fmla="*/ 724277 h 110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15" h="1104523">
                <a:moveTo>
                  <a:pt x="280658" y="0"/>
                </a:moveTo>
                <a:lnTo>
                  <a:pt x="561315" y="724277"/>
                </a:lnTo>
                <a:cubicBezTo>
                  <a:pt x="491905" y="690327"/>
                  <a:pt x="440602" y="663166"/>
                  <a:pt x="398070" y="644069"/>
                </a:cubicBezTo>
                <a:lnTo>
                  <a:pt x="353085" y="626781"/>
                </a:lnTo>
                <a:lnTo>
                  <a:pt x="353085" y="1104523"/>
                </a:lnTo>
                <a:lnTo>
                  <a:pt x="208229" y="1104523"/>
                </a:lnTo>
                <a:lnTo>
                  <a:pt x="208229" y="625252"/>
                </a:lnTo>
                <a:lnTo>
                  <a:pt x="173431" y="636430"/>
                </a:lnTo>
                <a:cubicBezTo>
                  <a:pt x="128635" y="654679"/>
                  <a:pt x="73937" y="683537"/>
                  <a:pt x="0" y="7242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70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0" presetClass="path" presetSubtype="0" accel="50000" decel="50000" fill="hold" grpId="1" nodeType="withEffect">
                                  <p:stCondLst>
                                    <p:cond delay="0"/>
                                  </p:stCondLst>
                                  <p:childTnLst>
                                    <p:animMotion origin="layout" path="M -0.00768 0.00718 L -0.00768 0.00741 C -0.01459 0.00787 -0.02136 0.00787 -0.02813 0.0088 C -0.02904 0.00903 -0.02982 0.01019 -0.03073 0.01065 C -0.03295 0.01204 -0.03529 0.01319 -0.0375 0.01412 C -0.04466 0.01713 -0.04037 0.01551 -0.05026 0.01759 C -0.0517 0.01875 -0.05313 0.0206 -0.05456 0.02106 C -0.05716 0.02222 -0.05977 0.02222 -0.06224 0.02292 C -0.06367 0.02315 -0.06511 0.02407 -0.06654 0.02454 C -0.06706 0.02778 -0.06758 0.0331 -0.06901 0.03519 C -0.07031 0.03681 -0.07188 0.0375 -0.07331 0.03866 C -0.07878 0.04236 -0.0849 0.0412 -0.09037 0.04213 C -0.0931 0.04352 -0.09518 0.04468 -0.09805 0.0456 C -0.10026 0.0463 -0.10261 0.04653 -0.10482 0.04722 C -0.10573 0.04792 -0.10651 0.04838 -0.10742 0.04907 C -0.10886 0.04977 -0.11042 0.04954 -0.11172 0.05093 C -0.11276 0.05185 -0.11341 0.0544 -0.1142 0.05602 C -0.11459 0.05787 -0.1155 0.05949 -0.11511 0.06134 C -0.11446 0.06435 -0.10755 0.06829 -0.10742 0.06829 C -0.0987 0.07731 -0.10612 0.07083 -0.09636 0.075 C -0.08503 0.08009 -0.09545 0.07685 -0.08529 0.08218 C -0.0836 0.0831 -0.0819 0.0831 -0.08021 0.0838 C -0.07643 0.08542 -0.07617 0.08611 -0.07253 0.08912 C -0.07214 0.09074 -0.07123 0.09259 -0.07162 0.09421 C -0.07279 0.09884 -0.07539 0.10069 -0.0767 0.10486 L -0.07839 0.10995 C -0.07552 0.11505 -0.0724 0.12037 -0.06901 0.12407 C -0.06341 0.13009 -0.06198 0.12963 -0.05547 0.13287 C -0.05313 0.1338 -0.05091 0.13519 -0.04857 0.13634 C -0.04636 0.13704 -0.04401 0.13727 -0.0418 0.13796 L -0.03581 0.13981 C -0.03412 0.14028 -0.03242 0.1412 -0.03073 0.14144 C -0.02735 0.14213 -0.02396 0.14259 -0.02045 0.14329 C -0.01966 0.14375 -0.01862 0.14375 -0.01797 0.14491 C -0.01602 0.14792 -0.01511 0.15417 -0.01276 0.15556 C -0.00768 0.1581 -0.01055 0.15625 -0.0043 0.16042 C -0.00261 0.16181 -0.00091 0.16319 0.00078 0.16435 C 0.00586 0.16667 0.00312 0.16551 0.00937 0.16782 C 0.01471 0.1669 0.02044 0.16921 0.02552 0.16574 C 0.02825 0.16389 0.01992 0.16319 0.01705 0.1625 C 0.01041 0.16042 0.01054 0.16019 0.00338 0.15903 C 0.00026 0.1581 -0.00287 0.1581 -0.00599 0.15718 C -0.01224 0.15509 -0.01849 0.15139 -0.02474 0.15023 C -0.03438 0.14792 -0.02982 0.14907 -0.03841 0.14676 L 0.0358 0.14491 C 0.03672 0.14491 0.03659 0.14167 0.03659 0.13981 C 0.03659 0.13727 0.03659 0.13449 0.0358 0.13287 C 0.03437 0.12963 0.03242 0.12755 0.0306 0.12569 C 0.02955 0.12454 0.02838 0.12477 0.02721 0.12407 C 0.02578 0.12292 0.02448 0.12176 0.02291 0.1206 C 0.02135 0.11921 0.01953 0.11829 0.01784 0.11713 C 0.0164 0.11597 0.0151 0.11458 0.01354 0.11343 C 0.01185 0.11227 0.00768 0.11065 0.00599 0.10995 C 0.00625 0.10833 0.00586 0.10486 0.00677 0.10486 C 0.06836 0.09676 0.04127 0.11458 0.06054 0.10139 C 0.05963 0.09769 0.05924 0.09375 0.05794 0.09074 C 0.05651 0.08796 0.05455 0.08611 0.05286 0.0838 C 0.04935 0.07986 0.04388 0.07477 0.03997 0.07153 C 0.03776 0.06968 0.03541 0.06829 0.0332 0.06667 C 0.03125 0.06481 0.02929 0.0625 0.02721 0.06134 C 0.01679 0.05463 0.02265 0.06088 0.01354 0.0544 C 0.01237 0.05324 0.01133 0.05185 0.01015 0.05093 C 0.00885 0.04954 0.00729 0.04884 0.00599 0.04722 C 0.00508 0.0463 0.00429 0.04468 0.00338 0.04375 C 0.00221 0.04236 0.00104 0.04167 2.5E-6 0.04028 C -0.00365 0.03032 -0.00508 0.02986 -0.0017 0.01227 C -0.0013 0.01019 0.00052 0.01111 0.00169 0.01065 C 0.01028 0.00556 -0.003 0.0125 0.00768 0.00718 C 0.0082 0.00532 0.00924 0.00394 0.00937 0.00185 C 0.00989 -0.00856 0.0082 -0.00926 0.00508 -0.01528 C 0.00364 -0.00625 0.00416 -0.01227 0.00416 0.00185 L 0.00416 0.00208 L 2.5E-6 2.51535E-17 " pathEditMode="relative" rAng="0" ptsTypes="AAAAAAAAAAAAAAAAAAAAAAAAAAAAAAAAAAAAAAAAAAAAAAAAAAAAAAAAAAAAAAAAAAAAAAAAA">
                                      <p:cBhvr>
                                        <p:cTn id="38" dur="2000" fill="hold"/>
                                        <p:tgtEl>
                                          <p:spTgt spid="39"/>
                                        </p:tgtEl>
                                        <p:attrNameLst>
                                          <p:attrName>ppt_x</p:attrName>
                                          <p:attrName>ppt_y</p:attrName>
                                        </p:attrNameLst>
                                      </p:cBhvr>
                                      <p:rCtr x="-1966" y="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8D34722-4212-4626-9262-E2CCD1D40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Old town" panose="02000506020000020004" pitchFamily="2" charset="0"/>
              </a:rPr>
              <a:t>How to Remember</a:t>
            </a:r>
          </a:p>
        </p:txBody>
      </p:sp>
      <p:sp>
        <p:nvSpPr>
          <p:cNvPr id="95" name="TextBox 94"/>
          <p:cNvSpPr txBox="1"/>
          <p:nvPr/>
        </p:nvSpPr>
        <p:spPr>
          <a:xfrm>
            <a:off x="1524000" y="6488668"/>
            <a:ext cx="3505200" cy="369332"/>
          </a:xfrm>
          <a:prstGeom prst="rect">
            <a:avLst/>
          </a:prstGeom>
          <a:noFill/>
        </p:spPr>
        <p:txBody>
          <a:bodyPr wrap="square" rtlCol="0">
            <a:spAutoFit/>
          </a:bodyPr>
          <a:lstStyle/>
          <a:p>
            <a:r>
              <a:rPr lang="en-US" dirty="0"/>
              <a:t>3 Nephi 2:1-3</a:t>
            </a:r>
          </a:p>
        </p:txBody>
      </p:sp>
      <p:grpSp>
        <p:nvGrpSpPr>
          <p:cNvPr id="168" name="Group 167"/>
          <p:cNvGrpSpPr/>
          <p:nvPr/>
        </p:nvGrpSpPr>
        <p:grpSpPr>
          <a:xfrm>
            <a:off x="2286000" y="2590800"/>
            <a:ext cx="1752600" cy="609600"/>
            <a:chOff x="762000" y="2514600"/>
            <a:chExt cx="1752600" cy="609600"/>
          </a:xfrm>
        </p:grpSpPr>
        <p:grpSp>
          <p:nvGrpSpPr>
            <p:cNvPr id="162" name="Group 161"/>
            <p:cNvGrpSpPr/>
            <p:nvPr/>
          </p:nvGrpSpPr>
          <p:grpSpPr>
            <a:xfrm>
              <a:off x="762000" y="2514600"/>
              <a:ext cx="533400" cy="609600"/>
              <a:chOff x="762000" y="2514600"/>
              <a:chExt cx="533400" cy="609600"/>
            </a:xfrm>
          </p:grpSpPr>
          <p:sp>
            <p:nvSpPr>
              <p:cNvPr id="163" name="Rounded Rectangle 16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onut 16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5" name="Group 164"/>
            <p:cNvGrpSpPr/>
            <p:nvPr/>
          </p:nvGrpSpPr>
          <p:grpSpPr>
            <a:xfrm>
              <a:off x="1981200" y="2514600"/>
              <a:ext cx="533400" cy="609600"/>
              <a:chOff x="762000" y="2514600"/>
              <a:chExt cx="533400" cy="609600"/>
            </a:xfrm>
          </p:grpSpPr>
          <p:sp>
            <p:nvSpPr>
              <p:cNvPr id="166" name="Rounded Rectangle 165"/>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onut 166"/>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9" name="Group 168"/>
          <p:cNvGrpSpPr/>
          <p:nvPr/>
        </p:nvGrpSpPr>
        <p:grpSpPr>
          <a:xfrm>
            <a:off x="2362200" y="4267200"/>
            <a:ext cx="1752600" cy="609600"/>
            <a:chOff x="762000" y="2514600"/>
            <a:chExt cx="1752600" cy="609600"/>
          </a:xfrm>
        </p:grpSpPr>
        <p:grpSp>
          <p:nvGrpSpPr>
            <p:cNvPr id="170" name="Group 161"/>
            <p:cNvGrpSpPr/>
            <p:nvPr/>
          </p:nvGrpSpPr>
          <p:grpSpPr>
            <a:xfrm>
              <a:off x="762000" y="2514600"/>
              <a:ext cx="533400" cy="609600"/>
              <a:chOff x="762000" y="2514600"/>
              <a:chExt cx="533400" cy="609600"/>
            </a:xfrm>
          </p:grpSpPr>
          <p:sp>
            <p:nvSpPr>
              <p:cNvPr id="174" name="Rounded Rectangle 173"/>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onut 174"/>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1" name="Group 164"/>
            <p:cNvGrpSpPr/>
            <p:nvPr/>
          </p:nvGrpSpPr>
          <p:grpSpPr>
            <a:xfrm>
              <a:off x="1981200" y="2514600"/>
              <a:ext cx="533400" cy="609600"/>
              <a:chOff x="762000" y="2514600"/>
              <a:chExt cx="533400" cy="609600"/>
            </a:xfrm>
          </p:grpSpPr>
          <p:sp>
            <p:nvSpPr>
              <p:cNvPr id="172" name="Rounded Rectangle 17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onut 17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2" name="Picture 11">
            <a:extLst>
              <a:ext uri="{FF2B5EF4-FFF2-40B4-BE49-F238E27FC236}">
                <a16:creationId xmlns:a16="http://schemas.microsoft.com/office/drawing/2014/main" id="{CB0DE735-0EF3-43C4-B474-5307D261E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174" y="915018"/>
            <a:ext cx="2607798" cy="1834129"/>
          </a:xfrm>
          <a:prstGeom prst="rect">
            <a:avLst/>
          </a:prstGeom>
        </p:spPr>
      </p:pic>
      <p:pic>
        <p:nvPicPr>
          <p:cNvPr id="14" name="Picture 13">
            <a:extLst>
              <a:ext uri="{FF2B5EF4-FFF2-40B4-BE49-F238E27FC236}">
                <a16:creationId xmlns:a16="http://schemas.microsoft.com/office/drawing/2014/main" id="{A0B6FEF7-0E14-4354-8268-C0C15A8A5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816" y="2971852"/>
            <a:ext cx="2748654" cy="1508926"/>
          </a:xfrm>
          <a:prstGeom prst="rect">
            <a:avLst/>
          </a:prstGeom>
        </p:spPr>
      </p:pic>
      <p:pic>
        <p:nvPicPr>
          <p:cNvPr id="16" name="Picture 15">
            <a:extLst>
              <a:ext uri="{FF2B5EF4-FFF2-40B4-BE49-F238E27FC236}">
                <a16:creationId xmlns:a16="http://schemas.microsoft.com/office/drawing/2014/main" id="{29F43412-A391-435E-927A-05069FDDB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174" y="4721478"/>
            <a:ext cx="2748654" cy="1593936"/>
          </a:xfrm>
          <a:prstGeom prst="rect">
            <a:avLst/>
          </a:prstGeom>
        </p:spPr>
      </p:pic>
      <p:grpSp>
        <p:nvGrpSpPr>
          <p:cNvPr id="19" name="Group 18">
            <a:extLst>
              <a:ext uri="{FF2B5EF4-FFF2-40B4-BE49-F238E27FC236}">
                <a16:creationId xmlns:a16="http://schemas.microsoft.com/office/drawing/2014/main" id="{E15978A4-CB4A-46B6-B5A3-860AB0E43DDF}"/>
              </a:ext>
            </a:extLst>
          </p:cNvPr>
          <p:cNvGrpSpPr/>
          <p:nvPr/>
        </p:nvGrpSpPr>
        <p:grpSpPr>
          <a:xfrm>
            <a:off x="6873727" y="878186"/>
            <a:ext cx="4996452" cy="5703683"/>
            <a:chOff x="6873727" y="878186"/>
            <a:chExt cx="4996452" cy="5703683"/>
          </a:xfrm>
        </p:grpSpPr>
        <p:pic>
          <p:nvPicPr>
            <p:cNvPr id="18" name="Picture 17">
              <a:extLst>
                <a:ext uri="{FF2B5EF4-FFF2-40B4-BE49-F238E27FC236}">
                  <a16:creationId xmlns:a16="http://schemas.microsoft.com/office/drawing/2014/main" id="{8FE35544-1A77-4A82-B92B-DDD9C3C82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727" y="878186"/>
              <a:ext cx="4996452" cy="5703683"/>
            </a:xfrm>
            <a:prstGeom prst="rect">
              <a:avLst/>
            </a:prstGeom>
          </p:spPr>
        </p:pic>
        <p:sp>
          <p:nvSpPr>
            <p:cNvPr id="182" name="TextBox 181"/>
            <p:cNvSpPr txBox="1"/>
            <p:nvPr/>
          </p:nvSpPr>
          <p:spPr>
            <a:xfrm>
              <a:off x="7315200" y="5791201"/>
              <a:ext cx="3124200" cy="276999"/>
            </a:xfrm>
            <a:prstGeom prst="rect">
              <a:avLst/>
            </a:prstGeom>
            <a:noFill/>
          </p:spPr>
          <p:txBody>
            <a:bodyPr wrap="square" rtlCol="0">
              <a:spAutoFit/>
            </a:bodyPr>
            <a:lstStyle/>
            <a:p>
              <a:r>
                <a:rPr lang="en-US" sz="1200" dirty="0"/>
                <a:t>President Henry B. Eyring</a:t>
              </a:r>
            </a:p>
          </p:txBody>
        </p:sp>
      </p:grpSp>
      <p:pic>
        <p:nvPicPr>
          <p:cNvPr id="21" name="Picture 20">
            <a:extLst>
              <a:ext uri="{FF2B5EF4-FFF2-40B4-BE49-F238E27FC236}">
                <a16:creationId xmlns:a16="http://schemas.microsoft.com/office/drawing/2014/main" id="{2F1D8BB8-DC18-4716-B46C-638F6136BD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9566" y="2675867"/>
            <a:ext cx="1408176" cy="1755648"/>
          </a:xfrm>
          <a:prstGeom prst="rect">
            <a:avLst/>
          </a:prstGeom>
        </p:spPr>
      </p:pic>
    </p:spTree>
    <p:extLst>
      <p:ext uri="{BB962C8B-B14F-4D97-AF65-F5344CB8AC3E}">
        <p14:creationId xmlns:p14="http://schemas.microsoft.com/office/powerpoint/2010/main" val="154126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8"/>
                                        </p:tgtEl>
                                        <p:attrNameLst>
                                          <p:attrName>style.visibility</p:attrName>
                                        </p:attrNameLst>
                                      </p:cBhvr>
                                      <p:to>
                                        <p:strVal val="visible"/>
                                      </p:to>
                                    </p:set>
                                    <p:animEffect transition="in" filter="fade">
                                      <p:cBhvr>
                                        <p:cTn id="14" dur="1000"/>
                                        <p:tgtEl>
                                          <p:spTgt spid="168"/>
                                        </p:tgtEl>
                                      </p:cBhvr>
                                    </p:animEffect>
                                    <p:anim calcmode="lin" valueType="num">
                                      <p:cBhvr>
                                        <p:cTn id="15" dur="1000" fill="hold"/>
                                        <p:tgtEl>
                                          <p:spTgt spid="168"/>
                                        </p:tgtEl>
                                        <p:attrNameLst>
                                          <p:attrName>ppt_x</p:attrName>
                                        </p:attrNameLst>
                                      </p:cBhvr>
                                      <p:tavLst>
                                        <p:tav tm="0">
                                          <p:val>
                                            <p:strVal val="#ppt_x"/>
                                          </p:val>
                                        </p:tav>
                                        <p:tav tm="100000">
                                          <p:val>
                                            <p:strVal val="#ppt_x"/>
                                          </p:val>
                                        </p:tav>
                                      </p:tavLst>
                                    </p:anim>
                                    <p:anim calcmode="lin" valueType="num">
                                      <p:cBhvr>
                                        <p:cTn id="16" dur="1000" fill="hold"/>
                                        <p:tgtEl>
                                          <p:spTgt spid="16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fade">
                                      <p:cBhvr>
                                        <p:cTn id="26" dur="1000"/>
                                        <p:tgtEl>
                                          <p:spTgt spid="169"/>
                                        </p:tgtEl>
                                      </p:cBhvr>
                                    </p:animEffect>
                                    <p:anim calcmode="lin" valueType="num">
                                      <p:cBhvr>
                                        <p:cTn id="27" dur="1000" fill="hold"/>
                                        <p:tgtEl>
                                          <p:spTgt spid="169"/>
                                        </p:tgtEl>
                                        <p:attrNameLst>
                                          <p:attrName>ppt_x</p:attrName>
                                        </p:attrNameLst>
                                      </p:cBhvr>
                                      <p:tavLst>
                                        <p:tav tm="0">
                                          <p:val>
                                            <p:strVal val="#ppt_x"/>
                                          </p:val>
                                        </p:tav>
                                        <p:tav tm="100000">
                                          <p:val>
                                            <p:strVal val="#ppt_x"/>
                                          </p:val>
                                        </p:tav>
                                      </p:tavLst>
                                    </p:anim>
                                    <p:anim calcmode="lin" valueType="num">
                                      <p:cBhvr>
                                        <p:cTn id="28" dur="1000" fill="hold"/>
                                        <p:tgtEl>
                                          <p:spTgt spid="16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0C2F9-4BB8-CB9D-3E4C-8E59BEEA4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473B232-F7E0-B4D8-F59F-9AD77D9403EC}"/>
              </a:ext>
            </a:extLst>
          </p:cNvPr>
          <p:cNvSpPr txBox="1"/>
          <p:nvPr/>
        </p:nvSpPr>
        <p:spPr>
          <a:xfrm>
            <a:off x="1095053" y="1354730"/>
            <a:ext cx="6097772" cy="923330"/>
          </a:xfrm>
          <a:prstGeom prst="rect">
            <a:avLst/>
          </a:prstGeom>
          <a:noFill/>
        </p:spPr>
        <p:txBody>
          <a:bodyPr wrap="square">
            <a:spAutoFit/>
          </a:bodyPr>
          <a:lstStyle/>
          <a:p>
            <a:r>
              <a:rPr lang="en-US" b="0" i="0" dirty="0">
                <a:solidFill>
                  <a:schemeClr val="bg1"/>
                </a:solidFill>
                <a:effectLst/>
              </a:rPr>
              <a:t>Nephite believers watched for the signs Samuel the Lamanite prophesied would come, but unbelievers threatened to kill them if the signs did not appear.</a:t>
            </a:r>
            <a:endParaRPr lang="en-US" dirty="0">
              <a:solidFill>
                <a:schemeClr val="bg1"/>
              </a:solidFill>
            </a:endParaRPr>
          </a:p>
        </p:txBody>
      </p:sp>
      <p:sp>
        <p:nvSpPr>
          <p:cNvPr id="54" name="TextBox 53">
            <a:extLst>
              <a:ext uri="{FF2B5EF4-FFF2-40B4-BE49-F238E27FC236}">
                <a16:creationId xmlns:a16="http://schemas.microsoft.com/office/drawing/2014/main" id="{49A5B552-EA00-70C6-3E4D-CC21E633C828}"/>
              </a:ext>
            </a:extLst>
          </p:cNvPr>
          <p:cNvSpPr txBox="1"/>
          <p:nvPr/>
        </p:nvSpPr>
        <p:spPr>
          <a:xfrm>
            <a:off x="4965405" y="3448716"/>
            <a:ext cx="6507390" cy="2585323"/>
          </a:xfrm>
          <a:prstGeom prst="rect">
            <a:avLst/>
          </a:prstGeom>
          <a:noFill/>
        </p:spPr>
        <p:txBody>
          <a:bodyPr wrap="square">
            <a:spAutoFit/>
          </a:bodyPr>
          <a:lstStyle/>
          <a:p>
            <a:r>
              <a:rPr lang="en-US" b="0" i="0" dirty="0">
                <a:solidFill>
                  <a:schemeClr val="bg1"/>
                </a:solidFill>
                <a:effectLst/>
              </a:rPr>
              <a:t>When Samuel the Lamanite came among the Nephites, he prophesied that “five years more cometh, and behold, then cometh the Son of God”.</a:t>
            </a:r>
          </a:p>
          <a:p>
            <a:endParaRPr lang="en-US" dirty="0">
              <a:solidFill>
                <a:schemeClr val="bg1"/>
              </a:solidFill>
            </a:endParaRPr>
          </a:p>
          <a:p>
            <a:r>
              <a:rPr lang="en-US" b="0" i="0" dirty="0">
                <a:solidFill>
                  <a:schemeClr val="bg1"/>
                </a:solidFill>
                <a:effectLst/>
              </a:rPr>
              <a:t> Prophets had prophesied about the coming of Jesus Christ for thousands of years, and the anticipated time for His birth had arrived. </a:t>
            </a:r>
          </a:p>
          <a:p>
            <a:endParaRPr lang="en-US" dirty="0">
              <a:solidFill>
                <a:schemeClr val="bg1"/>
              </a:solidFill>
            </a:endParaRPr>
          </a:p>
          <a:p>
            <a:r>
              <a:rPr lang="en-US" b="0" i="0" dirty="0">
                <a:solidFill>
                  <a:schemeClr val="bg1"/>
                </a:solidFill>
                <a:effectLst/>
              </a:rPr>
              <a:t>The book of 3 Nephi begins at the end of those five years.</a:t>
            </a:r>
            <a:endParaRPr lang="en-US" dirty="0">
              <a:solidFill>
                <a:schemeClr val="bg1"/>
              </a:solidFill>
            </a:endParaRPr>
          </a:p>
        </p:txBody>
      </p:sp>
      <p:sp>
        <p:nvSpPr>
          <p:cNvPr id="56" name="TextBox 55">
            <a:extLst>
              <a:ext uri="{FF2B5EF4-FFF2-40B4-BE49-F238E27FC236}">
                <a16:creationId xmlns:a16="http://schemas.microsoft.com/office/drawing/2014/main" id="{FBF7D3C8-7042-D2D4-33AA-DA6BD87018EE}"/>
              </a:ext>
            </a:extLst>
          </p:cNvPr>
          <p:cNvSpPr txBox="1"/>
          <p:nvPr/>
        </p:nvSpPr>
        <p:spPr>
          <a:xfrm>
            <a:off x="287427" y="6307799"/>
            <a:ext cx="6097772" cy="369332"/>
          </a:xfrm>
          <a:prstGeom prst="rect">
            <a:avLst/>
          </a:prstGeom>
          <a:noFill/>
        </p:spPr>
        <p:txBody>
          <a:bodyPr wrap="square">
            <a:spAutoFit/>
          </a:bodyPr>
          <a:lstStyle/>
          <a:p>
            <a:r>
              <a:rPr lang="en-US" b="0" i="0" u="none" strike="noStrike" dirty="0">
                <a:solidFill>
                  <a:schemeClr val="bg1"/>
                </a:solidFill>
                <a:effectLst/>
              </a:rPr>
              <a:t>Helaman 14</a:t>
            </a:r>
            <a:endParaRPr lang="en-US" dirty="0"/>
          </a:p>
        </p:txBody>
      </p:sp>
      <p:sp>
        <p:nvSpPr>
          <p:cNvPr id="57" name="TextBox 56">
            <a:extLst>
              <a:ext uri="{FF2B5EF4-FFF2-40B4-BE49-F238E27FC236}">
                <a16:creationId xmlns:a16="http://schemas.microsoft.com/office/drawing/2014/main" id="{8747FA98-031B-B20E-67F2-432E335273A7}"/>
              </a:ext>
            </a:extLst>
          </p:cNvPr>
          <p:cNvSpPr txBox="1"/>
          <p:nvPr/>
        </p:nvSpPr>
        <p:spPr>
          <a:xfrm>
            <a:off x="1524000" y="1"/>
            <a:ext cx="9144000" cy="646331"/>
          </a:xfrm>
          <a:prstGeom prst="rect">
            <a:avLst/>
          </a:prstGeom>
          <a:noFill/>
        </p:spPr>
        <p:txBody>
          <a:bodyPr wrap="square" rtlCol="0">
            <a:spAutoFit/>
          </a:bodyPr>
          <a:lstStyle/>
          <a:p>
            <a:pPr algn="ctr"/>
            <a:r>
              <a:rPr lang="en-US" sz="3600" dirty="0">
                <a:solidFill>
                  <a:srgbClr val="FFDC6D"/>
                </a:solidFill>
                <a:latin typeface="Bookman Old Style" pitchFamily="18" charset="0"/>
              </a:rPr>
              <a:t>Previously…</a:t>
            </a:r>
          </a:p>
        </p:txBody>
      </p:sp>
      <p:pic>
        <p:nvPicPr>
          <p:cNvPr id="58" name="Picture 2" descr="reload">
            <a:extLst>
              <a:ext uri="{FF2B5EF4-FFF2-40B4-BE49-F238E27FC236}">
                <a16:creationId xmlns:a16="http://schemas.microsoft.com/office/drawing/2014/main" id="{B6D25D90-6E45-3674-A414-CCA925B22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618" y="2709475"/>
            <a:ext cx="3417455" cy="341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8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233">
            <a:extLst>
              <a:ext uri="{FF2B5EF4-FFF2-40B4-BE49-F238E27FC236}">
                <a16:creationId xmlns:a16="http://schemas.microsoft.com/office/drawing/2014/main" id="{E8B027C3-EB54-4324-A041-4B40F98F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0" name="TextBox 289"/>
          <p:cNvSpPr txBox="1"/>
          <p:nvPr/>
        </p:nvSpPr>
        <p:spPr>
          <a:xfrm>
            <a:off x="1676400" y="1"/>
            <a:ext cx="8839200" cy="1015663"/>
          </a:xfrm>
          <a:prstGeom prst="rect">
            <a:avLst/>
          </a:prstGeom>
          <a:noFill/>
        </p:spPr>
        <p:txBody>
          <a:bodyPr wrap="square" rtlCol="0">
            <a:spAutoFit/>
          </a:bodyPr>
          <a:lstStyle/>
          <a:p>
            <a:pPr algn="ctr"/>
            <a:r>
              <a:rPr lang="en-US" sz="6000" dirty="0">
                <a:latin typeface="Old town" panose="02000506020000020004" pitchFamily="2" charset="0"/>
              </a:rPr>
              <a:t>Gadianton Robbers</a:t>
            </a:r>
          </a:p>
        </p:txBody>
      </p:sp>
      <p:sp>
        <p:nvSpPr>
          <p:cNvPr id="291" name="TextBox 290"/>
          <p:cNvSpPr txBox="1"/>
          <p:nvPr/>
        </p:nvSpPr>
        <p:spPr>
          <a:xfrm>
            <a:off x="434566" y="914401"/>
            <a:ext cx="5432834" cy="5078313"/>
          </a:xfrm>
          <a:prstGeom prst="rect">
            <a:avLst/>
          </a:prstGeom>
          <a:noFill/>
        </p:spPr>
        <p:txBody>
          <a:bodyPr wrap="square" rtlCol="0">
            <a:spAutoFit/>
          </a:bodyPr>
          <a:lstStyle/>
          <a:p>
            <a:r>
              <a:rPr lang="en-US" b="1" dirty="0"/>
              <a:t>They followed the ancient secret combinations instituted  by Satan from around 50 BC to the end of the Book of Mormon</a:t>
            </a:r>
          </a:p>
          <a:p>
            <a:endParaRPr lang="en-US" b="1" dirty="0"/>
          </a:p>
          <a:p>
            <a:r>
              <a:rPr lang="en-US" b="1" dirty="0"/>
              <a:t>They were both Nephites and Lamanites</a:t>
            </a:r>
          </a:p>
          <a:p>
            <a:endParaRPr lang="en-US" b="1" dirty="0"/>
          </a:p>
          <a:p>
            <a:r>
              <a:rPr lang="en-US" b="1" dirty="0"/>
              <a:t>They were destructive and would vanish into the shadows</a:t>
            </a:r>
          </a:p>
          <a:p>
            <a:endParaRPr lang="en-US" b="1" dirty="0"/>
          </a:p>
          <a:p>
            <a:r>
              <a:rPr lang="en-US" b="1" dirty="0"/>
              <a:t>They would gain wealth and property by secret plots and murders</a:t>
            </a:r>
          </a:p>
          <a:p>
            <a:endParaRPr lang="en-US" b="1" dirty="0"/>
          </a:p>
          <a:p>
            <a:r>
              <a:rPr lang="en-US" b="1" dirty="0"/>
              <a:t>They were destroyed after Jesus’ visit</a:t>
            </a:r>
          </a:p>
          <a:p>
            <a:endParaRPr lang="en-US" b="1" dirty="0"/>
          </a:p>
          <a:p>
            <a:r>
              <a:rPr lang="en-US" b="1" dirty="0"/>
              <a:t>They again revived a third century later after Christ was among the Nephites</a:t>
            </a:r>
          </a:p>
          <a:p>
            <a:endParaRPr lang="en-US" b="1" dirty="0"/>
          </a:p>
          <a:p>
            <a:r>
              <a:rPr lang="en-US" b="1" dirty="0"/>
              <a:t>Mormon was one who fought against them</a:t>
            </a:r>
          </a:p>
        </p:txBody>
      </p:sp>
      <p:sp>
        <p:nvSpPr>
          <p:cNvPr id="292" name="TextBox 291"/>
          <p:cNvSpPr txBox="1"/>
          <p:nvPr/>
        </p:nvSpPr>
        <p:spPr>
          <a:xfrm>
            <a:off x="7032280" y="1371600"/>
            <a:ext cx="3886200" cy="923330"/>
          </a:xfrm>
          <a:prstGeom prst="rect">
            <a:avLst/>
          </a:prstGeom>
          <a:noFill/>
        </p:spPr>
        <p:txBody>
          <a:bodyPr wrap="square" rtlCol="0">
            <a:spAutoFit/>
          </a:bodyPr>
          <a:lstStyle/>
          <a:p>
            <a:r>
              <a:rPr lang="en-US" b="1" dirty="0"/>
              <a:t>They were also among the </a:t>
            </a:r>
            <a:r>
              <a:rPr lang="en-US" b="1" dirty="0" err="1"/>
              <a:t>Jaradite</a:t>
            </a:r>
            <a:r>
              <a:rPr lang="en-US" b="1" dirty="0"/>
              <a:t> nation and played a major role in their destruction of that civilization</a:t>
            </a:r>
          </a:p>
        </p:txBody>
      </p:sp>
      <p:pic>
        <p:nvPicPr>
          <p:cNvPr id="13" name="Picture 12">
            <a:extLst>
              <a:ext uri="{FF2B5EF4-FFF2-40B4-BE49-F238E27FC236}">
                <a16:creationId xmlns:a16="http://schemas.microsoft.com/office/drawing/2014/main" id="{C0DF953C-77E5-4474-94B2-9180EE826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22" y="2369327"/>
            <a:ext cx="5761497" cy="4077705"/>
          </a:xfrm>
          <a:prstGeom prst="rect">
            <a:avLst/>
          </a:prstGeom>
        </p:spPr>
      </p:pic>
    </p:spTree>
    <p:extLst>
      <p:ext uri="{BB962C8B-B14F-4D97-AF65-F5344CB8AC3E}">
        <p14:creationId xmlns:p14="http://schemas.microsoft.com/office/powerpoint/2010/main" val="40075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1">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082BB290-2A7B-4481-BD55-C3400E2EC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668000" y="6488668"/>
            <a:ext cx="1524000" cy="369332"/>
          </a:xfrm>
          <a:prstGeom prst="rect">
            <a:avLst/>
          </a:prstGeom>
          <a:noFill/>
        </p:spPr>
        <p:txBody>
          <a:bodyPr wrap="square" rtlCol="0">
            <a:spAutoFit/>
          </a:bodyPr>
          <a:lstStyle/>
          <a:p>
            <a:r>
              <a:rPr lang="en-US" dirty="0"/>
              <a:t>Who’s Who</a:t>
            </a:r>
          </a:p>
        </p:txBody>
      </p:sp>
      <p:sp>
        <p:nvSpPr>
          <p:cNvPr id="7" name="TextBox 6"/>
          <p:cNvSpPr txBox="1"/>
          <p:nvPr/>
        </p:nvSpPr>
        <p:spPr>
          <a:xfrm>
            <a:off x="7871988" y="0"/>
            <a:ext cx="3657600" cy="830997"/>
          </a:xfrm>
          <a:prstGeom prst="rect">
            <a:avLst/>
          </a:prstGeom>
          <a:noFill/>
        </p:spPr>
        <p:txBody>
          <a:bodyPr wrap="square" rtlCol="0">
            <a:spAutoFit/>
          </a:bodyPr>
          <a:lstStyle/>
          <a:p>
            <a:pPr algn="ctr"/>
            <a:r>
              <a:rPr lang="en-US" sz="4800" dirty="0" err="1">
                <a:latin typeface="Old town" panose="02000506020000020004" pitchFamily="2" charset="0"/>
              </a:rPr>
              <a:t>Giddianhi</a:t>
            </a:r>
            <a:endParaRPr lang="en-US" sz="4800" dirty="0">
              <a:latin typeface="Old town" panose="02000506020000020004" pitchFamily="2" charset="0"/>
            </a:endParaRPr>
          </a:p>
        </p:txBody>
      </p:sp>
      <p:pic>
        <p:nvPicPr>
          <p:cNvPr id="9" name="Picture 8">
            <a:extLst>
              <a:ext uri="{FF2B5EF4-FFF2-40B4-BE49-F238E27FC236}">
                <a16:creationId xmlns:a16="http://schemas.microsoft.com/office/drawing/2014/main" id="{F80DDE33-C89A-4E2C-8929-220E11C44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020" y="72427"/>
            <a:ext cx="6538064" cy="6858000"/>
          </a:xfrm>
          <a:prstGeom prst="rect">
            <a:avLst/>
          </a:prstGeom>
        </p:spPr>
      </p:pic>
      <p:sp>
        <p:nvSpPr>
          <p:cNvPr id="8" name="TextBox 7"/>
          <p:cNvSpPr txBox="1"/>
          <p:nvPr/>
        </p:nvSpPr>
        <p:spPr>
          <a:xfrm>
            <a:off x="1905000" y="381001"/>
            <a:ext cx="5562600" cy="5909310"/>
          </a:xfrm>
          <a:prstGeom prst="rect">
            <a:avLst/>
          </a:prstGeom>
          <a:noFill/>
        </p:spPr>
        <p:txBody>
          <a:bodyPr wrap="square" rtlCol="0">
            <a:spAutoFit/>
          </a:bodyPr>
          <a:lstStyle/>
          <a:p>
            <a:r>
              <a:rPr lang="en-US" dirty="0"/>
              <a:t>He was the leader of the Gadianton robbers following the birth of the Savior</a:t>
            </a:r>
          </a:p>
          <a:p>
            <a:endParaRPr lang="en-US" dirty="0"/>
          </a:p>
          <a:p>
            <a:r>
              <a:rPr lang="en-US" dirty="0"/>
              <a:t>After Samuel’s plea from the wall, the Gadianton robbers began to emerge as a growing threat</a:t>
            </a:r>
          </a:p>
          <a:p>
            <a:endParaRPr lang="en-US" dirty="0"/>
          </a:p>
          <a:p>
            <a:r>
              <a:rPr lang="en-US" dirty="0"/>
              <a:t>He sent an epistle to </a:t>
            </a:r>
            <a:r>
              <a:rPr lang="en-US" dirty="0" err="1"/>
              <a:t>Lachoneus</a:t>
            </a:r>
            <a:r>
              <a:rPr lang="en-US" dirty="0"/>
              <a:t> to ‘yield up your cities, your land, and your possession or become extinct’. His deadline was set for a month in about AD 18</a:t>
            </a:r>
          </a:p>
          <a:p>
            <a:endParaRPr lang="en-US" dirty="0"/>
          </a:p>
          <a:p>
            <a:r>
              <a:rPr lang="en-US" dirty="0"/>
              <a:t>He and the robbers went to claim the city, but the Nephites had abandoned the city taking refuse elsewhere</a:t>
            </a:r>
          </a:p>
          <a:p>
            <a:endParaRPr lang="en-US" dirty="0"/>
          </a:p>
          <a:p>
            <a:r>
              <a:rPr lang="en-US" dirty="0"/>
              <a:t>Resources became scare for the robbers in the wilderness, and they came upon the Nephites and there was a great battle</a:t>
            </a:r>
          </a:p>
          <a:p>
            <a:endParaRPr lang="en-US" dirty="0"/>
          </a:p>
          <a:p>
            <a:r>
              <a:rPr lang="en-US" dirty="0"/>
              <a:t>He was killed while some of the robbers disappeared into the wilderness, and some where slain</a:t>
            </a:r>
          </a:p>
          <a:p>
            <a:endParaRPr lang="en-US" dirty="0"/>
          </a:p>
          <a:p>
            <a:r>
              <a:rPr lang="en-US" dirty="0"/>
              <a:t>His successor was </a:t>
            </a:r>
            <a:r>
              <a:rPr lang="en-US" dirty="0" err="1"/>
              <a:t>Zemnarihah</a:t>
            </a:r>
            <a:endParaRPr lang="en-US" dirty="0"/>
          </a:p>
        </p:txBody>
      </p:sp>
      <p:grpSp>
        <p:nvGrpSpPr>
          <p:cNvPr id="2" name="Group 1">
            <a:extLst>
              <a:ext uri="{FF2B5EF4-FFF2-40B4-BE49-F238E27FC236}">
                <a16:creationId xmlns:a16="http://schemas.microsoft.com/office/drawing/2014/main" id="{32E4C0C1-8A82-4FC9-06A9-A45B19B7F779}"/>
              </a:ext>
            </a:extLst>
          </p:cNvPr>
          <p:cNvGrpSpPr/>
          <p:nvPr/>
        </p:nvGrpSpPr>
        <p:grpSpPr>
          <a:xfrm>
            <a:off x="8742689" y="1134879"/>
            <a:ext cx="2336437" cy="4899106"/>
            <a:chOff x="6096000" y="1295400"/>
            <a:chExt cx="2116571" cy="4438085"/>
          </a:xfrm>
        </p:grpSpPr>
        <p:sp>
          <p:nvSpPr>
            <p:cNvPr id="4" name="Cloud 3">
              <a:extLst>
                <a:ext uri="{FF2B5EF4-FFF2-40B4-BE49-F238E27FC236}">
                  <a16:creationId xmlns:a16="http://schemas.microsoft.com/office/drawing/2014/main" id="{EA2A0D3A-6D90-45C2-B6EE-B095227D9F6D}"/>
                </a:ext>
              </a:extLst>
            </p:cNvPr>
            <p:cNvSpPr/>
            <p:nvPr/>
          </p:nvSpPr>
          <p:spPr>
            <a:xfrm rot="9532260">
              <a:off x="6546328" y="1357333"/>
              <a:ext cx="1351133" cy="1905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438695A-B9E1-16BD-5F5B-5449E428C711}"/>
                </a:ext>
              </a:extLst>
            </p:cNvPr>
            <p:cNvSpPr/>
            <p:nvPr/>
          </p:nvSpPr>
          <p:spPr>
            <a:xfrm rot="12296205" flipH="1">
              <a:off x="7142054" y="5352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Oval 5">
              <a:extLst>
                <a:ext uri="{FF2B5EF4-FFF2-40B4-BE49-F238E27FC236}">
                  <a16:creationId xmlns:a16="http://schemas.microsoft.com/office/drawing/2014/main" id="{EB0AA2E0-A221-285E-C05F-BA9CC8936564}"/>
                </a:ext>
              </a:extLst>
            </p:cNvPr>
            <p:cNvSpPr/>
            <p:nvPr/>
          </p:nvSpPr>
          <p:spPr>
            <a:xfrm rot="20660369" flipH="1">
              <a:off x="6747122" y="53227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Flowchart: Manual Operation 9">
              <a:extLst>
                <a:ext uri="{FF2B5EF4-FFF2-40B4-BE49-F238E27FC236}">
                  <a16:creationId xmlns:a16="http://schemas.microsoft.com/office/drawing/2014/main" id="{135AD6FC-8ED5-3123-C344-37B99B257D5D}"/>
                </a:ext>
              </a:extLst>
            </p:cNvPr>
            <p:cNvSpPr/>
            <p:nvPr/>
          </p:nvSpPr>
          <p:spPr>
            <a:xfrm rot="10800000">
              <a:off x="7179930" y="4114800"/>
              <a:ext cx="45720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11A61276-688A-813A-5202-0C45C81D1449}"/>
                </a:ext>
              </a:extLst>
            </p:cNvPr>
            <p:cNvSpPr/>
            <p:nvPr/>
          </p:nvSpPr>
          <p:spPr>
            <a:xfrm rot="10800000">
              <a:off x="6722730" y="4114800"/>
              <a:ext cx="59247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F92CC475-97EC-755F-EC61-D3A6AED360DB}"/>
                </a:ext>
              </a:extLst>
            </p:cNvPr>
            <p:cNvSpPr/>
            <p:nvPr/>
          </p:nvSpPr>
          <p:spPr>
            <a:xfrm rot="10800000">
              <a:off x="6705600" y="3048000"/>
              <a:ext cx="990600" cy="1371600"/>
            </a:xfrm>
            <a:prstGeom prst="flowChartManualOperation">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86DFE66-CE2F-06AC-066D-BEF9B8839EB7}"/>
                </a:ext>
              </a:extLst>
            </p:cNvPr>
            <p:cNvSpPr/>
            <p:nvPr/>
          </p:nvSpPr>
          <p:spPr>
            <a:xfrm>
              <a:off x="60960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Oval 13">
              <a:extLst>
                <a:ext uri="{FF2B5EF4-FFF2-40B4-BE49-F238E27FC236}">
                  <a16:creationId xmlns:a16="http://schemas.microsoft.com/office/drawing/2014/main" id="{35C6214E-AEC8-2C53-F4DA-CA3EA0E57200}"/>
                </a:ext>
              </a:extLst>
            </p:cNvPr>
            <p:cNvSpPr/>
            <p:nvPr/>
          </p:nvSpPr>
          <p:spPr>
            <a:xfrm>
              <a:off x="778953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Flowchart: Manual Operation 14">
              <a:extLst>
                <a:ext uri="{FF2B5EF4-FFF2-40B4-BE49-F238E27FC236}">
                  <a16:creationId xmlns:a16="http://schemas.microsoft.com/office/drawing/2014/main" id="{7640828D-A39F-B364-EF8F-1822EFF2D14A}"/>
                </a:ext>
              </a:extLst>
            </p:cNvPr>
            <p:cNvSpPr/>
            <p:nvPr/>
          </p:nvSpPr>
          <p:spPr>
            <a:xfrm rot="12653049">
              <a:off x="6409701" y="2548530"/>
              <a:ext cx="548201" cy="1482240"/>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41300EFA-709C-23D1-E3EE-7A1CD49676AE}"/>
                </a:ext>
              </a:extLst>
            </p:cNvPr>
            <p:cNvSpPr/>
            <p:nvPr/>
          </p:nvSpPr>
          <p:spPr>
            <a:xfrm rot="9116100">
              <a:off x="7432371" y="2594095"/>
              <a:ext cx="548201" cy="1427048"/>
            </a:xfrm>
            <a:prstGeom prst="flowChartManualOperation">
              <a:avLst/>
            </a:prstGeom>
            <a:solidFill>
              <a:srgbClr val="9780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71">
              <a:extLst>
                <a:ext uri="{FF2B5EF4-FFF2-40B4-BE49-F238E27FC236}">
                  <a16:creationId xmlns:a16="http://schemas.microsoft.com/office/drawing/2014/main" id="{D9BBC7B7-2259-FD43-9C3B-CB04EC8D974F}"/>
                </a:ext>
              </a:extLst>
            </p:cNvPr>
            <p:cNvGrpSpPr/>
            <p:nvPr/>
          </p:nvGrpSpPr>
          <p:grpSpPr>
            <a:xfrm>
              <a:off x="6675948" y="4114800"/>
              <a:ext cx="1031705" cy="762000"/>
              <a:chOff x="5012224" y="457200"/>
              <a:chExt cx="2531578" cy="2478742"/>
            </a:xfrm>
          </p:grpSpPr>
          <p:grpSp>
            <p:nvGrpSpPr>
              <p:cNvPr id="36" name="Group 170">
                <a:extLst>
                  <a:ext uri="{FF2B5EF4-FFF2-40B4-BE49-F238E27FC236}">
                    <a16:creationId xmlns:a16="http://schemas.microsoft.com/office/drawing/2014/main" id="{B686F4EA-3B76-964D-438D-EC475ED31963}"/>
                  </a:ext>
                </a:extLst>
              </p:cNvPr>
              <p:cNvGrpSpPr/>
              <p:nvPr/>
            </p:nvGrpSpPr>
            <p:grpSpPr>
              <a:xfrm>
                <a:off x="5012224" y="457200"/>
                <a:ext cx="2531578" cy="1447800"/>
                <a:chOff x="3755051" y="1524000"/>
                <a:chExt cx="908347" cy="457200"/>
              </a:xfrm>
            </p:grpSpPr>
            <p:sp>
              <p:nvSpPr>
                <p:cNvPr id="43" name="Rectangle 42">
                  <a:extLst>
                    <a:ext uri="{FF2B5EF4-FFF2-40B4-BE49-F238E27FC236}">
                      <a16:creationId xmlns:a16="http://schemas.microsoft.com/office/drawing/2014/main" id="{45F8259C-1625-E9B8-3C4C-DB6EC2EE96CA}"/>
                    </a:ext>
                  </a:extLst>
                </p:cNvPr>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4" name="Group 154">
                  <a:extLst>
                    <a:ext uri="{FF2B5EF4-FFF2-40B4-BE49-F238E27FC236}">
                      <a16:creationId xmlns:a16="http://schemas.microsoft.com/office/drawing/2014/main" id="{B426C20E-90AA-3B7A-B41C-54263664261C}"/>
                    </a:ext>
                  </a:extLst>
                </p:cNvPr>
                <p:cNvGrpSpPr/>
                <p:nvPr/>
              </p:nvGrpSpPr>
              <p:grpSpPr>
                <a:xfrm>
                  <a:off x="3810000" y="1524000"/>
                  <a:ext cx="838200" cy="457200"/>
                  <a:chOff x="4643203" y="2743200"/>
                  <a:chExt cx="3490210" cy="1256675"/>
                </a:xfrm>
              </p:grpSpPr>
              <p:grpSp>
                <p:nvGrpSpPr>
                  <p:cNvPr id="45" name="Group 23">
                    <a:extLst>
                      <a:ext uri="{FF2B5EF4-FFF2-40B4-BE49-F238E27FC236}">
                        <a16:creationId xmlns:a16="http://schemas.microsoft.com/office/drawing/2014/main" id="{76279BF7-000B-388B-757C-214CBF38C4D7}"/>
                      </a:ext>
                    </a:extLst>
                  </p:cNvPr>
                  <p:cNvGrpSpPr/>
                  <p:nvPr/>
                </p:nvGrpSpPr>
                <p:grpSpPr>
                  <a:xfrm>
                    <a:off x="4643203" y="2743200"/>
                    <a:ext cx="1146748" cy="1219200"/>
                    <a:chOff x="4643203" y="2743200"/>
                    <a:chExt cx="1146748" cy="1219200"/>
                  </a:xfrm>
                </p:grpSpPr>
                <p:sp>
                  <p:nvSpPr>
                    <p:cNvPr id="56" name="Multiply 318">
                      <a:extLst>
                        <a:ext uri="{FF2B5EF4-FFF2-40B4-BE49-F238E27FC236}">
                          <a16:creationId xmlns:a16="http://schemas.microsoft.com/office/drawing/2014/main" id="{CBCF2F76-3B51-9343-FBCA-6024B879F1DC}"/>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umming Junction 56">
                      <a:extLst>
                        <a:ext uri="{FF2B5EF4-FFF2-40B4-BE49-F238E27FC236}">
                          <a16:creationId xmlns:a16="http://schemas.microsoft.com/office/drawing/2014/main" id="{D01DF5DB-A5DF-83B5-10E5-7EAFDAC8AD0D}"/>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umming Junction 57">
                      <a:extLst>
                        <a:ext uri="{FF2B5EF4-FFF2-40B4-BE49-F238E27FC236}">
                          <a16:creationId xmlns:a16="http://schemas.microsoft.com/office/drawing/2014/main" id="{9D4DE831-E26A-9A43-193F-3B0553827C5A}"/>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Summing Junction 58">
                      <a:extLst>
                        <a:ext uri="{FF2B5EF4-FFF2-40B4-BE49-F238E27FC236}">
                          <a16:creationId xmlns:a16="http://schemas.microsoft.com/office/drawing/2014/main" id="{54E56203-8F59-A79D-C6CE-637CC20442C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4">
                    <a:extLst>
                      <a:ext uri="{FF2B5EF4-FFF2-40B4-BE49-F238E27FC236}">
                        <a16:creationId xmlns:a16="http://schemas.microsoft.com/office/drawing/2014/main" id="{167ECA4B-4E3F-8413-E26D-F825041E6CDC}"/>
                      </a:ext>
                    </a:extLst>
                  </p:cNvPr>
                  <p:cNvGrpSpPr/>
                  <p:nvPr/>
                </p:nvGrpSpPr>
                <p:grpSpPr>
                  <a:xfrm>
                    <a:off x="5791200" y="2743200"/>
                    <a:ext cx="1146748" cy="1219200"/>
                    <a:chOff x="4643203" y="2743200"/>
                    <a:chExt cx="1146748" cy="1219200"/>
                  </a:xfrm>
                </p:grpSpPr>
                <p:sp>
                  <p:nvSpPr>
                    <p:cNvPr id="52" name="Multiply 314">
                      <a:extLst>
                        <a:ext uri="{FF2B5EF4-FFF2-40B4-BE49-F238E27FC236}">
                          <a16:creationId xmlns:a16="http://schemas.microsoft.com/office/drawing/2014/main" id="{800EA94F-F175-A357-B1B7-EBC34798032D}"/>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Summing Junction 52">
                      <a:extLst>
                        <a:ext uri="{FF2B5EF4-FFF2-40B4-BE49-F238E27FC236}">
                          <a16:creationId xmlns:a16="http://schemas.microsoft.com/office/drawing/2014/main" id="{BAEA7823-B1FC-4623-0910-3F81BCAFE298}"/>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umming Junction 53">
                      <a:extLst>
                        <a:ext uri="{FF2B5EF4-FFF2-40B4-BE49-F238E27FC236}">
                          <a16:creationId xmlns:a16="http://schemas.microsoft.com/office/drawing/2014/main" id="{7162F4FD-808C-ED9E-DC35-21E2522212AE}"/>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54">
                      <a:extLst>
                        <a:ext uri="{FF2B5EF4-FFF2-40B4-BE49-F238E27FC236}">
                          <a16:creationId xmlns:a16="http://schemas.microsoft.com/office/drawing/2014/main" id="{C64B3802-126F-2FBF-A78C-2C72B2E3AD24}"/>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29">
                    <a:extLst>
                      <a:ext uri="{FF2B5EF4-FFF2-40B4-BE49-F238E27FC236}">
                        <a16:creationId xmlns:a16="http://schemas.microsoft.com/office/drawing/2014/main" id="{B9360989-96CD-4AB9-D8F2-44E58260832D}"/>
                      </a:ext>
                    </a:extLst>
                  </p:cNvPr>
                  <p:cNvGrpSpPr/>
                  <p:nvPr/>
                </p:nvGrpSpPr>
                <p:grpSpPr>
                  <a:xfrm>
                    <a:off x="6986665" y="2780675"/>
                    <a:ext cx="1146748" cy="1219200"/>
                    <a:chOff x="4643203" y="2743200"/>
                    <a:chExt cx="1146748" cy="1219200"/>
                  </a:xfrm>
                </p:grpSpPr>
                <p:sp>
                  <p:nvSpPr>
                    <p:cNvPr id="48" name="Multiply 310">
                      <a:extLst>
                        <a:ext uri="{FF2B5EF4-FFF2-40B4-BE49-F238E27FC236}">
                          <a16:creationId xmlns:a16="http://schemas.microsoft.com/office/drawing/2014/main" id="{E61686C5-C27F-20F3-F275-F300EBB279A1}"/>
                        </a:ext>
                      </a:extLst>
                    </p:cNvPr>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Summing Junction 48">
                      <a:extLst>
                        <a:ext uri="{FF2B5EF4-FFF2-40B4-BE49-F238E27FC236}">
                          <a16:creationId xmlns:a16="http://schemas.microsoft.com/office/drawing/2014/main" id="{365BC2AB-D0F7-E70C-FDEF-9158A98A6C67}"/>
                        </a:ext>
                      </a:extLst>
                    </p:cNvPr>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umming Junction 49">
                      <a:extLst>
                        <a:ext uri="{FF2B5EF4-FFF2-40B4-BE49-F238E27FC236}">
                          <a16:creationId xmlns:a16="http://schemas.microsoft.com/office/drawing/2014/main" id="{BE0AC3AC-7A48-A667-3123-A00CC5CA7479}"/>
                        </a:ext>
                      </a:extLst>
                    </p:cNvPr>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50">
                      <a:extLst>
                        <a:ext uri="{FF2B5EF4-FFF2-40B4-BE49-F238E27FC236}">
                          <a16:creationId xmlns:a16="http://schemas.microsoft.com/office/drawing/2014/main" id="{0CAF9CE6-868B-3FEA-C6EB-ECB2C3EEBD68}"/>
                        </a:ext>
                      </a:extLst>
                    </p:cNvPr>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 name="Group 204">
                <a:extLst>
                  <a:ext uri="{FF2B5EF4-FFF2-40B4-BE49-F238E27FC236}">
                    <a16:creationId xmlns:a16="http://schemas.microsoft.com/office/drawing/2014/main" id="{A191F31F-6CFD-4D6F-5572-D7EE8752C865}"/>
                  </a:ext>
                </a:extLst>
              </p:cNvPr>
              <p:cNvGrpSpPr/>
              <p:nvPr/>
            </p:nvGrpSpPr>
            <p:grpSpPr>
              <a:xfrm>
                <a:off x="5018992" y="1571035"/>
                <a:ext cx="2485710" cy="1364907"/>
                <a:chOff x="5018992" y="1571035"/>
                <a:chExt cx="2485710" cy="1364907"/>
              </a:xfrm>
            </p:grpSpPr>
            <p:sp>
              <p:nvSpPr>
                <p:cNvPr id="38" name="Pentagon 300">
                  <a:extLst>
                    <a:ext uri="{FF2B5EF4-FFF2-40B4-BE49-F238E27FC236}">
                      <a16:creationId xmlns:a16="http://schemas.microsoft.com/office/drawing/2014/main" id="{4301AE77-4AAA-E000-EE13-E0A0A4373C9D}"/>
                    </a:ext>
                  </a:extLst>
                </p:cNvPr>
                <p:cNvSpPr/>
                <p:nvPr/>
              </p:nvSpPr>
              <p:spPr>
                <a:xfrm rot="5400000">
                  <a:off x="4790391" y="1799636"/>
                  <a:ext cx="1219201"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entagon 301">
                  <a:extLst>
                    <a:ext uri="{FF2B5EF4-FFF2-40B4-BE49-F238E27FC236}">
                      <a16:creationId xmlns:a16="http://schemas.microsoft.com/office/drawing/2014/main" id="{66CA355C-1DDF-6969-CF5B-D843F5E244FE}"/>
                    </a:ext>
                  </a:extLst>
                </p:cNvPr>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302">
                  <a:extLst>
                    <a:ext uri="{FF2B5EF4-FFF2-40B4-BE49-F238E27FC236}">
                      <a16:creationId xmlns:a16="http://schemas.microsoft.com/office/drawing/2014/main" id="{C808DF8A-21AE-2D27-E9D3-3F8E9B5FB8BD}"/>
                    </a:ext>
                  </a:extLst>
                </p:cNvPr>
                <p:cNvSpPr/>
                <p:nvPr/>
              </p:nvSpPr>
              <p:spPr>
                <a:xfrm rot="5400000">
                  <a:off x="6514103" y="1837765"/>
                  <a:ext cx="1219198"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entagon 303">
                  <a:extLst>
                    <a:ext uri="{FF2B5EF4-FFF2-40B4-BE49-F238E27FC236}">
                      <a16:creationId xmlns:a16="http://schemas.microsoft.com/office/drawing/2014/main" id="{FFF8D85F-7B8B-204C-D5A2-0B25299C5D44}"/>
                    </a:ext>
                  </a:extLst>
                </p:cNvPr>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entagon 304">
                  <a:extLst>
                    <a:ext uri="{FF2B5EF4-FFF2-40B4-BE49-F238E27FC236}">
                      <a16:creationId xmlns:a16="http://schemas.microsoft.com/office/drawing/2014/main" id="{5A6A0CA1-E1E7-1918-2D3B-85E4F7951FED}"/>
                    </a:ext>
                  </a:extLst>
                </p:cNvPr>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Left-Right-Up Arrow 322">
              <a:extLst>
                <a:ext uri="{FF2B5EF4-FFF2-40B4-BE49-F238E27FC236}">
                  <a16:creationId xmlns:a16="http://schemas.microsoft.com/office/drawing/2014/main" id="{0919A9E6-2DB6-8DF2-B535-DC79024C7617}"/>
                </a:ext>
              </a:extLst>
            </p:cNvPr>
            <p:cNvSpPr/>
            <p:nvPr/>
          </p:nvSpPr>
          <p:spPr>
            <a:xfrm rot="10800000">
              <a:off x="6400799" y="2666996"/>
              <a:ext cx="1600200" cy="1676401"/>
            </a:xfrm>
            <a:prstGeom prst="leftRightUpArrow">
              <a:avLst>
                <a:gd name="adj1" fmla="val 43442"/>
                <a:gd name="adj2" fmla="val 20250"/>
                <a:gd name="adj3" fmla="val 28279"/>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324">
              <a:extLst>
                <a:ext uri="{FF2B5EF4-FFF2-40B4-BE49-F238E27FC236}">
                  <a16:creationId xmlns:a16="http://schemas.microsoft.com/office/drawing/2014/main" id="{801E8155-61D0-AC8D-F761-34CD7ED79EA9}"/>
                </a:ext>
              </a:extLst>
            </p:cNvPr>
            <p:cNvSpPr/>
            <p:nvPr/>
          </p:nvSpPr>
          <p:spPr>
            <a:xfrm rot="5400000">
              <a:off x="6931025" y="2670176"/>
              <a:ext cx="539750" cy="533400"/>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206F19-3B24-9F4A-C329-018100C77012}"/>
                </a:ext>
              </a:extLst>
            </p:cNvPr>
            <p:cNvSpPr/>
            <p:nvPr/>
          </p:nvSpPr>
          <p:spPr>
            <a:xfrm>
              <a:off x="6722730" y="14478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A3C7301B-DECA-9518-DB0D-24DAF77517B2}"/>
                </a:ext>
              </a:extLst>
            </p:cNvPr>
            <p:cNvSpPr/>
            <p:nvPr/>
          </p:nvSpPr>
          <p:spPr>
            <a:xfrm>
              <a:off x="6705600" y="1295400"/>
              <a:ext cx="914400" cy="762000"/>
            </a:xfrm>
            <a:prstGeom prst="cloud">
              <a:avLst/>
            </a:prstGeom>
            <a:solidFill>
              <a:srgbClr val="781C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61">
              <a:extLst>
                <a:ext uri="{FF2B5EF4-FFF2-40B4-BE49-F238E27FC236}">
                  <a16:creationId xmlns:a16="http://schemas.microsoft.com/office/drawing/2014/main" id="{1381F285-704A-03A5-4451-D840E3311071}"/>
                </a:ext>
              </a:extLst>
            </p:cNvPr>
            <p:cNvGrpSpPr/>
            <p:nvPr/>
          </p:nvGrpSpPr>
          <p:grpSpPr>
            <a:xfrm>
              <a:off x="6477000" y="1524000"/>
              <a:ext cx="1371600" cy="838200"/>
              <a:chOff x="1828800" y="188259"/>
              <a:chExt cx="2707342" cy="1183341"/>
            </a:xfrm>
          </p:grpSpPr>
          <p:sp>
            <p:nvSpPr>
              <p:cNvPr id="28" name="Pentagon 286">
                <a:extLst>
                  <a:ext uri="{FF2B5EF4-FFF2-40B4-BE49-F238E27FC236}">
                    <a16:creationId xmlns:a16="http://schemas.microsoft.com/office/drawing/2014/main" id="{B4CA9BCD-FF35-90F3-1AE7-7F5E44181EBA}"/>
                  </a:ext>
                </a:extLst>
              </p:cNvPr>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7">
                <a:extLst>
                  <a:ext uri="{FF2B5EF4-FFF2-40B4-BE49-F238E27FC236}">
                    <a16:creationId xmlns:a16="http://schemas.microsoft.com/office/drawing/2014/main" id="{60E23076-5F67-26ED-48FB-93A0F7C5437B}"/>
                  </a:ext>
                </a:extLst>
              </p:cNvPr>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88">
                <a:extLst>
                  <a:ext uri="{FF2B5EF4-FFF2-40B4-BE49-F238E27FC236}">
                    <a16:creationId xmlns:a16="http://schemas.microsoft.com/office/drawing/2014/main" id="{C6C5DDB8-673C-73DE-0C27-0F84120D7E1B}"/>
                  </a:ext>
                </a:extLst>
              </p:cNvPr>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289">
                <a:extLst>
                  <a:ext uri="{FF2B5EF4-FFF2-40B4-BE49-F238E27FC236}">
                    <a16:creationId xmlns:a16="http://schemas.microsoft.com/office/drawing/2014/main" id="{2FAC99A5-EF1A-D50C-2748-B05C0707555E}"/>
                  </a:ext>
                </a:extLst>
              </p:cNvPr>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290">
                <a:extLst>
                  <a:ext uri="{FF2B5EF4-FFF2-40B4-BE49-F238E27FC236}">
                    <a16:creationId xmlns:a16="http://schemas.microsoft.com/office/drawing/2014/main" id="{73DC4FD5-A525-A32D-2595-223153D43C5B}"/>
                  </a:ext>
                </a:extLst>
              </p:cNvPr>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y 291">
                <a:extLst>
                  <a:ext uri="{FF2B5EF4-FFF2-40B4-BE49-F238E27FC236}">
                    <a16:creationId xmlns:a16="http://schemas.microsoft.com/office/drawing/2014/main" id="{EF2EF710-B58F-DDAF-F7E6-F7850E4C1E39}"/>
                  </a:ext>
                </a:extLst>
              </p:cNvPr>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292">
                <a:extLst>
                  <a:ext uri="{FF2B5EF4-FFF2-40B4-BE49-F238E27FC236}">
                    <a16:creationId xmlns:a16="http://schemas.microsoft.com/office/drawing/2014/main" id="{480B3697-8074-A589-0B9B-6BFF58BA39D5}"/>
                  </a:ext>
                </a:extLst>
              </p:cNvPr>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293">
                <a:extLst>
                  <a:ext uri="{FF2B5EF4-FFF2-40B4-BE49-F238E27FC236}">
                    <a16:creationId xmlns:a16="http://schemas.microsoft.com/office/drawing/2014/main" id="{81E3CECE-9257-DBAB-0CC5-B10C604E99B0}"/>
                  </a:ext>
                </a:extLst>
              </p:cNvPr>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Multiply 328">
              <a:extLst>
                <a:ext uri="{FF2B5EF4-FFF2-40B4-BE49-F238E27FC236}">
                  <a16:creationId xmlns:a16="http://schemas.microsoft.com/office/drawing/2014/main" id="{FB3B337D-4D6D-A827-A3B4-BA32E54FCFC4}"/>
                </a:ext>
              </a:extLst>
            </p:cNvPr>
            <p:cNvSpPr/>
            <p:nvPr/>
          </p:nvSpPr>
          <p:spPr>
            <a:xfrm>
              <a:off x="6705600" y="2895600"/>
              <a:ext cx="990600" cy="1066800"/>
            </a:xfrm>
            <a:prstGeom prst="mathMultiply">
              <a:avLst>
                <a:gd name="adj1" fmla="val 961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F8C4D98-E638-C32E-7E12-2C91871A82AD}"/>
                </a:ext>
              </a:extLst>
            </p:cNvPr>
            <p:cNvGrpSpPr/>
            <p:nvPr/>
          </p:nvGrpSpPr>
          <p:grpSpPr>
            <a:xfrm rot="359772">
              <a:off x="6493621" y="3605881"/>
              <a:ext cx="563318" cy="1806623"/>
              <a:chOff x="2675775" y="3209048"/>
              <a:chExt cx="563318" cy="1806623"/>
            </a:xfrm>
          </p:grpSpPr>
          <p:sp>
            <p:nvSpPr>
              <p:cNvPr id="25" name="Cross 24">
                <a:extLst>
                  <a:ext uri="{FF2B5EF4-FFF2-40B4-BE49-F238E27FC236}">
                    <a16:creationId xmlns:a16="http://schemas.microsoft.com/office/drawing/2014/main" id="{5E5430E3-A239-6138-FF46-52298A945662}"/>
                  </a:ext>
                </a:extLst>
              </p:cNvPr>
              <p:cNvSpPr/>
              <p:nvPr/>
            </p:nvSpPr>
            <p:spPr>
              <a:xfrm rot="429804">
                <a:off x="2675775" y="3209048"/>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330">
                <a:extLst>
                  <a:ext uri="{FF2B5EF4-FFF2-40B4-BE49-F238E27FC236}">
                    <a16:creationId xmlns:a16="http://schemas.microsoft.com/office/drawing/2014/main" id="{1565FFDC-1941-FC8E-2215-3702D8F30D48}"/>
                  </a:ext>
                </a:extLst>
              </p:cNvPr>
              <p:cNvSpPr/>
              <p:nvPr/>
            </p:nvSpPr>
            <p:spPr>
              <a:xfrm rot="5818544">
                <a:off x="2240298" y="433809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Multiply 331">
                <a:extLst>
                  <a:ext uri="{FF2B5EF4-FFF2-40B4-BE49-F238E27FC236}">
                    <a16:creationId xmlns:a16="http://schemas.microsoft.com/office/drawing/2014/main" id="{7C1532AC-26F0-0410-202E-16C378306E5A}"/>
                  </a:ext>
                </a:extLst>
              </p:cNvPr>
              <p:cNvSpPr/>
              <p:nvPr/>
            </p:nvSpPr>
            <p:spPr>
              <a:xfrm rot="5565285">
                <a:off x="2650430" y="3653434"/>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198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B19A6872-D95A-4323-8133-EBAA4E521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Old town" panose="02000506020000020004" pitchFamily="2" charset="0"/>
              </a:rPr>
              <a:t>The Threat</a:t>
            </a:r>
          </a:p>
        </p:txBody>
      </p:sp>
      <p:sp>
        <p:nvSpPr>
          <p:cNvPr id="95" name="TextBox 94"/>
          <p:cNvSpPr txBox="1"/>
          <p:nvPr/>
        </p:nvSpPr>
        <p:spPr>
          <a:xfrm>
            <a:off x="175033" y="6416240"/>
            <a:ext cx="3505200" cy="369332"/>
          </a:xfrm>
          <a:prstGeom prst="rect">
            <a:avLst/>
          </a:prstGeom>
          <a:noFill/>
        </p:spPr>
        <p:txBody>
          <a:bodyPr wrap="square" rtlCol="0">
            <a:spAutoFit/>
          </a:bodyPr>
          <a:lstStyle/>
          <a:p>
            <a:r>
              <a:rPr lang="en-US" dirty="0"/>
              <a:t>3 Nephi 3:1-10</a:t>
            </a:r>
          </a:p>
        </p:txBody>
      </p:sp>
      <p:grpSp>
        <p:nvGrpSpPr>
          <p:cNvPr id="16" name="Group 15"/>
          <p:cNvGrpSpPr/>
          <p:nvPr/>
        </p:nvGrpSpPr>
        <p:grpSpPr>
          <a:xfrm>
            <a:off x="2286000" y="2362200"/>
            <a:ext cx="1752600" cy="609600"/>
            <a:chOff x="762000" y="2514600"/>
            <a:chExt cx="1752600" cy="609600"/>
          </a:xfrm>
        </p:grpSpPr>
        <p:grpSp>
          <p:nvGrpSpPr>
            <p:cNvPr id="17" name="Group 161"/>
            <p:cNvGrpSpPr/>
            <p:nvPr/>
          </p:nvGrpSpPr>
          <p:grpSpPr>
            <a:xfrm>
              <a:off x="762000" y="2514600"/>
              <a:ext cx="533400" cy="609600"/>
              <a:chOff x="762000" y="2514600"/>
              <a:chExt cx="533400" cy="609600"/>
            </a:xfrm>
          </p:grpSpPr>
          <p:sp>
            <p:nvSpPr>
              <p:cNvPr id="21" name="Rounded Rectangle 2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2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64"/>
            <p:cNvGrpSpPr/>
            <p:nvPr/>
          </p:nvGrpSpPr>
          <p:grpSpPr>
            <a:xfrm>
              <a:off x="1981200" y="2514600"/>
              <a:ext cx="533400" cy="609600"/>
              <a:chOff x="762000" y="2514600"/>
              <a:chExt cx="533400" cy="609600"/>
            </a:xfrm>
          </p:grpSpPr>
          <p:sp>
            <p:nvSpPr>
              <p:cNvPr id="19" name="Rounded Rectangle 1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7" name="Group 26"/>
          <p:cNvGrpSpPr/>
          <p:nvPr/>
        </p:nvGrpSpPr>
        <p:grpSpPr>
          <a:xfrm>
            <a:off x="2286000" y="4419600"/>
            <a:ext cx="1752600" cy="609600"/>
            <a:chOff x="762000" y="2514600"/>
            <a:chExt cx="1752600" cy="609600"/>
          </a:xfrm>
        </p:grpSpPr>
        <p:grpSp>
          <p:nvGrpSpPr>
            <p:cNvPr id="28" name="Group 161"/>
            <p:cNvGrpSpPr/>
            <p:nvPr/>
          </p:nvGrpSpPr>
          <p:grpSpPr>
            <a:xfrm>
              <a:off x="762000" y="2514600"/>
              <a:ext cx="533400" cy="609600"/>
              <a:chOff x="762000" y="2514600"/>
              <a:chExt cx="533400" cy="609600"/>
            </a:xfrm>
          </p:grpSpPr>
          <p:sp>
            <p:nvSpPr>
              <p:cNvPr id="32" name="Rounded Rectangle 3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3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164"/>
            <p:cNvGrpSpPr/>
            <p:nvPr/>
          </p:nvGrpSpPr>
          <p:grpSpPr>
            <a:xfrm>
              <a:off x="1981200" y="2514600"/>
              <a:ext cx="533400" cy="609600"/>
              <a:chOff x="762000" y="2514600"/>
              <a:chExt cx="533400" cy="609600"/>
            </a:xfrm>
          </p:grpSpPr>
          <p:sp>
            <p:nvSpPr>
              <p:cNvPr id="30" name="Rounded Rectangle 2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nut 3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 name="Group 37"/>
          <p:cNvGrpSpPr/>
          <p:nvPr/>
        </p:nvGrpSpPr>
        <p:grpSpPr>
          <a:xfrm>
            <a:off x="8153400" y="2209800"/>
            <a:ext cx="1752600" cy="609600"/>
            <a:chOff x="762000" y="2514600"/>
            <a:chExt cx="1752600" cy="609600"/>
          </a:xfrm>
        </p:grpSpPr>
        <p:grpSp>
          <p:nvGrpSpPr>
            <p:cNvPr id="39" name="Group 161"/>
            <p:cNvGrpSpPr/>
            <p:nvPr/>
          </p:nvGrpSpPr>
          <p:grpSpPr>
            <a:xfrm>
              <a:off x="762000" y="2514600"/>
              <a:ext cx="533400" cy="609600"/>
              <a:chOff x="762000" y="2514600"/>
              <a:chExt cx="533400" cy="609600"/>
            </a:xfrm>
          </p:grpSpPr>
          <p:sp>
            <p:nvSpPr>
              <p:cNvPr id="43" name="Rounded Rectangle 4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164"/>
            <p:cNvGrpSpPr/>
            <p:nvPr/>
          </p:nvGrpSpPr>
          <p:grpSpPr>
            <a:xfrm>
              <a:off x="1981200" y="2514600"/>
              <a:ext cx="533400" cy="609600"/>
              <a:chOff x="762000" y="2514600"/>
              <a:chExt cx="533400" cy="609600"/>
            </a:xfrm>
          </p:grpSpPr>
          <p:sp>
            <p:nvSpPr>
              <p:cNvPr id="41" name="Rounded Rectangle 4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5" name="Group 44"/>
          <p:cNvGrpSpPr/>
          <p:nvPr/>
        </p:nvGrpSpPr>
        <p:grpSpPr>
          <a:xfrm>
            <a:off x="8229600" y="4038600"/>
            <a:ext cx="1752600" cy="609600"/>
            <a:chOff x="762000" y="2514600"/>
            <a:chExt cx="1752600" cy="609600"/>
          </a:xfrm>
        </p:grpSpPr>
        <p:grpSp>
          <p:nvGrpSpPr>
            <p:cNvPr id="46" name="Group 161"/>
            <p:cNvGrpSpPr/>
            <p:nvPr/>
          </p:nvGrpSpPr>
          <p:grpSpPr>
            <a:xfrm>
              <a:off x="762000" y="2514600"/>
              <a:ext cx="533400" cy="609600"/>
              <a:chOff x="762000" y="2514600"/>
              <a:chExt cx="533400" cy="609600"/>
            </a:xfrm>
          </p:grpSpPr>
          <p:sp>
            <p:nvSpPr>
              <p:cNvPr id="50" name="Rounded Rectangle 4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nut 5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164"/>
            <p:cNvGrpSpPr/>
            <p:nvPr/>
          </p:nvGrpSpPr>
          <p:grpSpPr>
            <a:xfrm>
              <a:off x="1981200" y="2514600"/>
              <a:ext cx="533400" cy="609600"/>
              <a:chOff x="762000" y="2514600"/>
              <a:chExt cx="533400" cy="609600"/>
            </a:xfrm>
          </p:grpSpPr>
          <p:sp>
            <p:nvSpPr>
              <p:cNvPr id="48" name="Rounded Rectangle 47"/>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48"/>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6" name="Picture 5">
            <a:extLst>
              <a:ext uri="{FF2B5EF4-FFF2-40B4-BE49-F238E27FC236}">
                <a16:creationId xmlns:a16="http://schemas.microsoft.com/office/drawing/2014/main" id="{4C797CAE-D7E2-49B7-B8EA-0C492D2A6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15" y="824484"/>
            <a:ext cx="2367173" cy="1677765"/>
          </a:xfrm>
          <a:prstGeom prst="rect">
            <a:avLst/>
          </a:prstGeom>
        </p:spPr>
      </p:pic>
      <p:pic>
        <p:nvPicPr>
          <p:cNvPr id="8" name="Picture 7">
            <a:extLst>
              <a:ext uri="{FF2B5EF4-FFF2-40B4-BE49-F238E27FC236}">
                <a16:creationId xmlns:a16="http://schemas.microsoft.com/office/drawing/2014/main" id="{A9F95885-5097-44C0-8839-1D154023E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800" y="2839498"/>
            <a:ext cx="2367173" cy="1677765"/>
          </a:xfrm>
          <a:prstGeom prst="rect">
            <a:avLst/>
          </a:prstGeom>
        </p:spPr>
      </p:pic>
      <p:pic>
        <p:nvPicPr>
          <p:cNvPr id="10" name="Picture 9">
            <a:extLst>
              <a:ext uri="{FF2B5EF4-FFF2-40B4-BE49-F238E27FC236}">
                <a16:creationId xmlns:a16="http://schemas.microsoft.com/office/drawing/2014/main" id="{77F72822-66BC-4C25-AFE6-836F63F12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838" y="4890109"/>
            <a:ext cx="2367173" cy="1677765"/>
          </a:xfrm>
          <a:prstGeom prst="rect">
            <a:avLst/>
          </a:prstGeom>
        </p:spPr>
      </p:pic>
      <p:pic>
        <p:nvPicPr>
          <p:cNvPr id="12" name="Picture 11">
            <a:extLst>
              <a:ext uri="{FF2B5EF4-FFF2-40B4-BE49-F238E27FC236}">
                <a16:creationId xmlns:a16="http://schemas.microsoft.com/office/drawing/2014/main" id="{5FDB688B-2716-4A34-AED0-DA9C9A87C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057" y="1482505"/>
            <a:ext cx="3086100" cy="1828800"/>
          </a:xfrm>
          <a:prstGeom prst="rect">
            <a:avLst/>
          </a:prstGeom>
        </p:spPr>
      </p:pic>
      <p:pic>
        <p:nvPicPr>
          <p:cNvPr id="14" name="Picture 13">
            <a:extLst>
              <a:ext uri="{FF2B5EF4-FFF2-40B4-BE49-F238E27FC236}">
                <a16:creationId xmlns:a16="http://schemas.microsoft.com/office/drawing/2014/main" id="{CBD76075-A637-45D3-9157-B5E78B74A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480" y="3979145"/>
            <a:ext cx="3063235" cy="2166053"/>
          </a:xfrm>
          <a:prstGeom prst="rect">
            <a:avLst/>
          </a:prstGeom>
        </p:spPr>
      </p:pic>
      <p:pic>
        <p:nvPicPr>
          <p:cNvPr id="23" name="Picture 22">
            <a:extLst>
              <a:ext uri="{FF2B5EF4-FFF2-40B4-BE49-F238E27FC236}">
                <a16:creationId xmlns:a16="http://schemas.microsoft.com/office/drawing/2014/main" id="{F7E6B1E0-7AFF-44B9-B162-6F8550C09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3018" y="764789"/>
            <a:ext cx="3028076" cy="1576473"/>
          </a:xfrm>
          <a:prstGeom prst="rect">
            <a:avLst/>
          </a:prstGeom>
        </p:spPr>
      </p:pic>
      <p:pic>
        <p:nvPicPr>
          <p:cNvPr id="28673" name="Picture 28672">
            <a:extLst>
              <a:ext uri="{FF2B5EF4-FFF2-40B4-BE49-F238E27FC236}">
                <a16:creationId xmlns:a16="http://schemas.microsoft.com/office/drawing/2014/main" id="{4C5B9AB9-470A-4732-B910-B977A557BB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4834" y="2615930"/>
            <a:ext cx="2781506" cy="1612987"/>
          </a:xfrm>
          <a:prstGeom prst="rect">
            <a:avLst/>
          </a:prstGeom>
        </p:spPr>
      </p:pic>
      <p:pic>
        <p:nvPicPr>
          <p:cNvPr id="28676" name="Picture 28675">
            <a:extLst>
              <a:ext uri="{FF2B5EF4-FFF2-40B4-BE49-F238E27FC236}">
                <a16:creationId xmlns:a16="http://schemas.microsoft.com/office/drawing/2014/main" id="{EF763854-B8F1-48EB-82E3-9EF92B5048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7462" y="4573854"/>
            <a:ext cx="2640012" cy="1871143"/>
          </a:xfrm>
          <a:prstGeom prst="rect">
            <a:avLst/>
          </a:prstGeom>
        </p:spPr>
      </p:pic>
    </p:spTree>
    <p:extLst>
      <p:ext uri="{BB962C8B-B14F-4D97-AF65-F5344CB8AC3E}">
        <p14:creationId xmlns:p14="http://schemas.microsoft.com/office/powerpoint/2010/main" val="272300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8673"/>
                                        </p:tgtEl>
                                        <p:attrNameLst>
                                          <p:attrName>style.visibility</p:attrName>
                                        </p:attrNameLst>
                                      </p:cBhvr>
                                      <p:to>
                                        <p:strVal val="visible"/>
                                      </p:to>
                                    </p:set>
                                    <p:animEffect transition="in" filter="fade">
                                      <p:cBhvr>
                                        <p:cTn id="58" dur="1000"/>
                                        <p:tgtEl>
                                          <p:spTgt spid="28673"/>
                                        </p:tgtEl>
                                      </p:cBhvr>
                                    </p:animEffect>
                                    <p:anim calcmode="lin" valueType="num">
                                      <p:cBhvr>
                                        <p:cTn id="59" dur="1000" fill="hold"/>
                                        <p:tgtEl>
                                          <p:spTgt spid="28673"/>
                                        </p:tgtEl>
                                        <p:attrNameLst>
                                          <p:attrName>ppt_x</p:attrName>
                                        </p:attrNameLst>
                                      </p:cBhvr>
                                      <p:tavLst>
                                        <p:tav tm="0">
                                          <p:val>
                                            <p:strVal val="#ppt_x"/>
                                          </p:val>
                                        </p:tav>
                                        <p:tav tm="100000">
                                          <p:val>
                                            <p:strVal val="#ppt_x"/>
                                          </p:val>
                                        </p:tav>
                                      </p:tavLst>
                                    </p:anim>
                                    <p:anim calcmode="lin" valueType="num">
                                      <p:cBhvr>
                                        <p:cTn id="60" dur="1000" fill="hold"/>
                                        <p:tgtEl>
                                          <p:spTgt spid="2867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8676"/>
                                        </p:tgtEl>
                                        <p:attrNameLst>
                                          <p:attrName>style.visibility</p:attrName>
                                        </p:attrNameLst>
                                      </p:cBhvr>
                                      <p:to>
                                        <p:strVal val="visible"/>
                                      </p:to>
                                    </p:set>
                                    <p:animEffect transition="in" filter="fade">
                                      <p:cBhvr>
                                        <p:cTn id="70" dur="1000"/>
                                        <p:tgtEl>
                                          <p:spTgt spid="28676"/>
                                        </p:tgtEl>
                                      </p:cBhvr>
                                    </p:animEffect>
                                    <p:anim calcmode="lin" valueType="num">
                                      <p:cBhvr>
                                        <p:cTn id="71" dur="1000" fill="hold"/>
                                        <p:tgtEl>
                                          <p:spTgt spid="28676"/>
                                        </p:tgtEl>
                                        <p:attrNameLst>
                                          <p:attrName>ppt_x</p:attrName>
                                        </p:attrNameLst>
                                      </p:cBhvr>
                                      <p:tavLst>
                                        <p:tav tm="0">
                                          <p:val>
                                            <p:strVal val="#ppt_x"/>
                                          </p:val>
                                        </p:tav>
                                        <p:tav tm="100000">
                                          <p:val>
                                            <p:strVal val="#ppt_x"/>
                                          </p:val>
                                        </p:tav>
                                      </p:tavLst>
                                    </p:anim>
                                    <p:anim calcmode="lin" valueType="num">
                                      <p:cBhvr>
                                        <p:cTn id="72"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4D8AC025-8242-4F6E-8E8E-5CBA04F73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Old town" panose="02000506020000020004" pitchFamily="2" charset="0"/>
              </a:rPr>
              <a:t>Satan’s Tactics</a:t>
            </a:r>
          </a:p>
        </p:txBody>
      </p:sp>
      <p:sp>
        <p:nvSpPr>
          <p:cNvPr id="95" name="TextBox 94"/>
          <p:cNvSpPr txBox="1"/>
          <p:nvPr/>
        </p:nvSpPr>
        <p:spPr>
          <a:xfrm>
            <a:off x="1524000" y="6488668"/>
            <a:ext cx="3505200" cy="369332"/>
          </a:xfrm>
          <a:prstGeom prst="rect">
            <a:avLst/>
          </a:prstGeom>
          <a:noFill/>
        </p:spPr>
        <p:txBody>
          <a:bodyPr wrap="square" rtlCol="0">
            <a:spAutoFit/>
          </a:bodyPr>
          <a:lstStyle/>
          <a:p>
            <a:r>
              <a:rPr lang="en-US" dirty="0"/>
              <a:t>3 Nephi 3:2-10</a:t>
            </a:r>
          </a:p>
        </p:txBody>
      </p:sp>
      <p:grpSp>
        <p:nvGrpSpPr>
          <p:cNvPr id="15" name="Group 14"/>
          <p:cNvGrpSpPr/>
          <p:nvPr/>
        </p:nvGrpSpPr>
        <p:grpSpPr>
          <a:xfrm>
            <a:off x="2362200" y="1905000"/>
            <a:ext cx="1752600" cy="609600"/>
            <a:chOff x="762000" y="2514600"/>
            <a:chExt cx="1752600" cy="609600"/>
          </a:xfrm>
        </p:grpSpPr>
        <p:grpSp>
          <p:nvGrpSpPr>
            <p:cNvPr id="16" name="Group 161"/>
            <p:cNvGrpSpPr/>
            <p:nvPr/>
          </p:nvGrpSpPr>
          <p:grpSpPr>
            <a:xfrm>
              <a:off x="762000" y="2514600"/>
              <a:ext cx="533400" cy="609600"/>
              <a:chOff x="762000" y="2514600"/>
              <a:chExt cx="533400" cy="609600"/>
            </a:xfrm>
          </p:grpSpPr>
          <p:sp>
            <p:nvSpPr>
              <p:cNvPr id="22" name="Rounded Rectangle 2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2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4"/>
            <p:cNvGrpSpPr/>
            <p:nvPr/>
          </p:nvGrpSpPr>
          <p:grpSpPr>
            <a:xfrm>
              <a:off x="1981200" y="2514600"/>
              <a:ext cx="533400" cy="609600"/>
              <a:chOff x="762000" y="2514600"/>
              <a:chExt cx="533400" cy="609600"/>
            </a:xfrm>
          </p:grpSpPr>
          <p:sp>
            <p:nvSpPr>
              <p:cNvPr id="20" name="Rounded Rectangle 1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2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4" name="Group 23"/>
          <p:cNvGrpSpPr/>
          <p:nvPr/>
        </p:nvGrpSpPr>
        <p:grpSpPr>
          <a:xfrm>
            <a:off x="2362200" y="3276600"/>
            <a:ext cx="1752600" cy="609600"/>
            <a:chOff x="762000" y="2514600"/>
            <a:chExt cx="1752600" cy="609600"/>
          </a:xfrm>
        </p:grpSpPr>
        <p:grpSp>
          <p:nvGrpSpPr>
            <p:cNvPr id="25" name="Group 161"/>
            <p:cNvGrpSpPr/>
            <p:nvPr/>
          </p:nvGrpSpPr>
          <p:grpSpPr>
            <a:xfrm>
              <a:off x="762000" y="2514600"/>
              <a:ext cx="533400" cy="609600"/>
              <a:chOff x="762000" y="2514600"/>
              <a:chExt cx="533400" cy="609600"/>
            </a:xfrm>
          </p:grpSpPr>
          <p:sp>
            <p:nvSpPr>
              <p:cNvPr id="29" name="Rounded Rectangle 2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2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4"/>
            <p:cNvGrpSpPr/>
            <p:nvPr/>
          </p:nvGrpSpPr>
          <p:grpSpPr>
            <a:xfrm>
              <a:off x="1981200" y="2514600"/>
              <a:ext cx="533400" cy="609600"/>
              <a:chOff x="762000" y="2514600"/>
              <a:chExt cx="533400" cy="609600"/>
            </a:xfrm>
          </p:grpSpPr>
          <p:sp>
            <p:nvSpPr>
              <p:cNvPr id="27" name="Rounded Rectangle 2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2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9" name="Group 38"/>
          <p:cNvGrpSpPr/>
          <p:nvPr/>
        </p:nvGrpSpPr>
        <p:grpSpPr>
          <a:xfrm>
            <a:off x="2362200" y="4648200"/>
            <a:ext cx="1752600" cy="609600"/>
            <a:chOff x="762000" y="2514600"/>
            <a:chExt cx="1752600" cy="609600"/>
          </a:xfrm>
        </p:grpSpPr>
        <p:grpSp>
          <p:nvGrpSpPr>
            <p:cNvPr id="40" name="Group 161"/>
            <p:cNvGrpSpPr/>
            <p:nvPr/>
          </p:nvGrpSpPr>
          <p:grpSpPr>
            <a:xfrm>
              <a:off x="762000" y="2514600"/>
              <a:ext cx="533400" cy="609600"/>
              <a:chOff x="762000" y="2514600"/>
              <a:chExt cx="533400" cy="609600"/>
            </a:xfrm>
          </p:grpSpPr>
          <p:sp>
            <p:nvSpPr>
              <p:cNvPr id="44" name="Rounded Rectangle 43"/>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44"/>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164"/>
            <p:cNvGrpSpPr/>
            <p:nvPr/>
          </p:nvGrpSpPr>
          <p:grpSpPr>
            <a:xfrm>
              <a:off x="1981200" y="2514600"/>
              <a:ext cx="533400" cy="609600"/>
              <a:chOff x="762000" y="2514600"/>
              <a:chExt cx="533400" cy="609600"/>
            </a:xfrm>
          </p:grpSpPr>
          <p:sp>
            <p:nvSpPr>
              <p:cNvPr id="42" name="Rounded Rectangle 4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nut 4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0" name="Picture 9">
            <a:extLst>
              <a:ext uri="{FF2B5EF4-FFF2-40B4-BE49-F238E27FC236}">
                <a16:creationId xmlns:a16="http://schemas.microsoft.com/office/drawing/2014/main" id="{DE4B0A7A-0E6C-4D48-B194-44BC13D80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082" y="3720695"/>
            <a:ext cx="2762853" cy="1068113"/>
          </a:xfrm>
          <a:prstGeom prst="rect">
            <a:avLst/>
          </a:prstGeom>
        </p:spPr>
      </p:pic>
      <p:pic>
        <p:nvPicPr>
          <p:cNvPr id="12" name="Picture 11">
            <a:extLst>
              <a:ext uri="{FF2B5EF4-FFF2-40B4-BE49-F238E27FC236}">
                <a16:creationId xmlns:a16="http://schemas.microsoft.com/office/drawing/2014/main" id="{58E4FCED-2BC6-4FA3-98DB-24CAD79FD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333" y="5115345"/>
            <a:ext cx="2762853" cy="1210528"/>
          </a:xfrm>
          <a:prstGeom prst="rect">
            <a:avLst/>
          </a:prstGeom>
        </p:spPr>
      </p:pic>
      <p:pic>
        <p:nvPicPr>
          <p:cNvPr id="14" name="Picture 13">
            <a:extLst>
              <a:ext uri="{FF2B5EF4-FFF2-40B4-BE49-F238E27FC236}">
                <a16:creationId xmlns:a16="http://schemas.microsoft.com/office/drawing/2014/main" id="{628A3122-74C3-44BC-BE09-94D335677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720" y="1569267"/>
            <a:ext cx="2535725" cy="2535725"/>
          </a:xfrm>
          <a:prstGeom prst="rect">
            <a:avLst/>
          </a:prstGeom>
        </p:spPr>
      </p:pic>
      <p:pic>
        <p:nvPicPr>
          <p:cNvPr id="19" name="Picture 18">
            <a:extLst>
              <a:ext uri="{FF2B5EF4-FFF2-40B4-BE49-F238E27FC236}">
                <a16:creationId xmlns:a16="http://schemas.microsoft.com/office/drawing/2014/main" id="{8B22516D-7491-46B5-84D3-39BBC22E5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171" y="816561"/>
            <a:ext cx="3165747" cy="2185206"/>
          </a:xfrm>
          <a:prstGeom prst="rect">
            <a:avLst/>
          </a:prstGeom>
        </p:spPr>
      </p:pic>
      <p:pic>
        <p:nvPicPr>
          <p:cNvPr id="28673" name="Picture 28672">
            <a:extLst>
              <a:ext uri="{FF2B5EF4-FFF2-40B4-BE49-F238E27FC236}">
                <a16:creationId xmlns:a16="http://schemas.microsoft.com/office/drawing/2014/main" id="{A3E7EDDF-F02D-4614-8554-D99DD3C42C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2531" y="3422643"/>
            <a:ext cx="2705100" cy="1952625"/>
          </a:xfrm>
          <a:prstGeom prst="rect">
            <a:avLst/>
          </a:prstGeom>
        </p:spPr>
      </p:pic>
      <p:pic>
        <p:nvPicPr>
          <p:cNvPr id="28676" name="Picture 28675">
            <a:extLst>
              <a:ext uri="{FF2B5EF4-FFF2-40B4-BE49-F238E27FC236}">
                <a16:creationId xmlns:a16="http://schemas.microsoft.com/office/drawing/2014/main" id="{EE187010-8F44-4C62-9891-5B802C5184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010" y="4445251"/>
            <a:ext cx="2971658" cy="2227153"/>
          </a:xfrm>
          <a:prstGeom prst="rect">
            <a:avLst/>
          </a:prstGeom>
        </p:spPr>
      </p:pic>
      <p:grpSp>
        <p:nvGrpSpPr>
          <p:cNvPr id="28678" name="Group 28677">
            <a:extLst>
              <a:ext uri="{FF2B5EF4-FFF2-40B4-BE49-F238E27FC236}">
                <a16:creationId xmlns:a16="http://schemas.microsoft.com/office/drawing/2014/main" id="{070B28B6-B880-4AA2-8582-49660F9F6BDA}"/>
              </a:ext>
            </a:extLst>
          </p:cNvPr>
          <p:cNvGrpSpPr/>
          <p:nvPr/>
        </p:nvGrpSpPr>
        <p:grpSpPr>
          <a:xfrm>
            <a:off x="1883120" y="800531"/>
            <a:ext cx="2788467" cy="1206055"/>
            <a:chOff x="1883120" y="823864"/>
            <a:chExt cx="2788467" cy="1206055"/>
          </a:xfrm>
        </p:grpSpPr>
        <p:pic>
          <p:nvPicPr>
            <p:cNvPr id="61" name="Picture 60">
              <a:extLst>
                <a:ext uri="{FF2B5EF4-FFF2-40B4-BE49-F238E27FC236}">
                  <a16:creationId xmlns:a16="http://schemas.microsoft.com/office/drawing/2014/main" id="{6B053224-F8F9-47CA-B527-58D8B10A16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3120" y="823864"/>
              <a:ext cx="2788467" cy="1206055"/>
            </a:xfrm>
            <a:prstGeom prst="rect">
              <a:avLst/>
            </a:prstGeom>
          </p:spPr>
        </p:pic>
        <p:sp>
          <p:nvSpPr>
            <p:cNvPr id="28677" name="TextBox 28676">
              <a:extLst>
                <a:ext uri="{FF2B5EF4-FFF2-40B4-BE49-F238E27FC236}">
                  <a16:creationId xmlns:a16="http://schemas.microsoft.com/office/drawing/2014/main" id="{7F0D634B-BAC7-4C4F-9C50-6193648AD493}"/>
                </a:ext>
              </a:extLst>
            </p:cNvPr>
            <p:cNvSpPr txBox="1"/>
            <p:nvPr/>
          </p:nvSpPr>
          <p:spPr>
            <a:xfrm>
              <a:off x="2335793" y="1131684"/>
              <a:ext cx="2046083" cy="523220"/>
            </a:xfrm>
            <a:prstGeom prst="rect">
              <a:avLst/>
            </a:prstGeom>
            <a:noFill/>
          </p:spPr>
          <p:txBody>
            <a:bodyPr wrap="square" rtlCol="0">
              <a:spAutoFit/>
            </a:bodyPr>
            <a:lstStyle/>
            <a:p>
              <a:r>
                <a:rPr lang="en-US" sz="2800" dirty="0"/>
                <a:t>Technology</a:t>
              </a:r>
            </a:p>
          </p:txBody>
        </p:sp>
      </p:grpSp>
      <p:grpSp>
        <p:nvGrpSpPr>
          <p:cNvPr id="64" name="Group 63">
            <a:extLst>
              <a:ext uri="{FF2B5EF4-FFF2-40B4-BE49-F238E27FC236}">
                <a16:creationId xmlns:a16="http://schemas.microsoft.com/office/drawing/2014/main" id="{93ADCCF5-E050-40DB-B88C-FF5EEBB89519}"/>
              </a:ext>
            </a:extLst>
          </p:cNvPr>
          <p:cNvGrpSpPr/>
          <p:nvPr/>
        </p:nvGrpSpPr>
        <p:grpSpPr>
          <a:xfrm>
            <a:off x="1849605" y="2267083"/>
            <a:ext cx="2788467" cy="1206055"/>
            <a:chOff x="1828800" y="832917"/>
            <a:chExt cx="2788467" cy="1206055"/>
          </a:xfrm>
        </p:grpSpPr>
        <p:pic>
          <p:nvPicPr>
            <p:cNvPr id="65" name="Picture 64">
              <a:extLst>
                <a:ext uri="{FF2B5EF4-FFF2-40B4-BE49-F238E27FC236}">
                  <a16:creationId xmlns:a16="http://schemas.microsoft.com/office/drawing/2014/main" id="{85C802F6-D651-47B2-B6D7-9CDAA51243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832917"/>
              <a:ext cx="2788467" cy="1206055"/>
            </a:xfrm>
            <a:prstGeom prst="rect">
              <a:avLst/>
            </a:prstGeom>
          </p:spPr>
        </p:pic>
        <p:sp>
          <p:nvSpPr>
            <p:cNvPr id="66" name="TextBox 65">
              <a:extLst>
                <a:ext uri="{FF2B5EF4-FFF2-40B4-BE49-F238E27FC236}">
                  <a16:creationId xmlns:a16="http://schemas.microsoft.com/office/drawing/2014/main" id="{8714EF92-B2A0-4221-B082-E45011E59088}"/>
                </a:ext>
              </a:extLst>
            </p:cNvPr>
            <p:cNvSpPr txBox="1"/>
            <p:nvPr/>
          </p:nvSpPr>
          <p:spPr>
            <a:xfrm>
              <a:off x="2083805" y="1131683"/>
              <a:ext cx="2516863" cy="523220"/>
            </a:xfrm>
            <a:prstGeom prst="rect">
              <a:avLst/>
            </a:prstGeom>
            <a:noFill/>
          </p:spPr>
          <p:txBody>
            <a:bodyPr wrap="square" rtlCol="0">
              <a:spAutoFit/>
            </a:bodyPr>
            <a:lstStyle/>
            <a:p>
              <a:r>
                <a:rPr lang="en-US" sz="2800" dirty="0"/>
                <a:t>Entertainment</a:t>
              </a:r>
            </a:p>
          </p:txBody>
        </p:sp>
      </p:grpSp>
    </p:spTree>
    <p:extLst>
      <p:ext uri="{BB962C8B-B14F-4D97-AF65-F5344CB8AC3E}">
        <p14:creationId xmlns:p14="http://schemas.microsoft.com/office/powerpoint/2010/main" val="15778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fade">
                                      <p:cBhvr>
                                        <p:cTn id="7" dur="1000"/>
                                        <p:tgtEl>
                                          <p:spTgt spid="28678"/>
                                        </p:tgtEl>
                                      </p:cBhvr>
                                    </p:animEffect>
                                    <p:anim calcmode="lin" valueType="num">
                                      <p:cBhvr>
                                        <p:cTn id="8" dur="1000" fill="hold"/>
                                        <p:tgtEl>
                                          <p:spTgt spid="28678"/>
                                        </p:tgtEl>
                                        <p:attrNameLst>
                                          <p:attrName>ppt_x</p:attrName>
                                        </p:attrNameLst>
                                      </p:cBhvr>
                                      <p:tavLst>
                                        <p:tav tm="0">
                                          <p:val>
                                            <p:strVal val="#ppt_x"/>
                                          </p:val>
                                        </p:tav>
                                        <p:tav tm="100000">
                                          <p:val>
                                            <p:strVal val="#ppt_x"/>
                                          </p:val>
                                        </p:tav>
                                      </p:tavLst>
                                    </p:anim>
                                    <p:anim calcmode="lin" valueType="num">
                                      <p:cBhvr>
                                        <p:cTn id="9" dur="1000" fill="hold"/>
                                        <p:tgtEl>
                                          <p:spTgt spid="2867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1000"/>
                                        <p:tgtEl>
                                          <p:spTgt spid="64"/>
                                        </p:tgtEl>
                                      </p:cBhvr>
                                    </p:animEffect>
                                    <p:anim calcmode="lin" valueType="num">
                                      <p:cBhvr>
                                        <p:cTn id="25" dur="1000" fill="hold"/>
                                        <p:tgtEl>
                                          <p:spTgt spid="64"/>
                                        </p:tgtEl>
                                        <p:attrNameLst>
                                          <p:attrName>ppt_x</p:attrName>
                                        </p:attrNameLst>
                                      </p:cBhvr>
                                      <p:tavLst>
                                        <p:tav tm="0">
                                          <p:val>
                                            <p:strVal val="#ppt_x"/>
                                          </p:val>
                                        </p:tav>
                                        <p:tav tm="100000">
                                          <p:val>
                                            <p:strVal val="#ppt_x"/>
                                          </p:val>
                                        </p:tav>
                                      </p:tavLst>
                                    </p:anim>
                                    <p:anim calcmode="lin" valueType="num">
                                      <p:cBhvr>
                                        <p:cTn id="26" dur="10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673"/>
                                        </p:tgtEl>
                                        <p:attrNameLst>
                                          <p:attrName>style.visibility</p:attrName>
                                        </p:attrNameLst>
                                      </p:cBhvr>
                                      <p:to>
                                        <p:strVal val="visible"/>
                                      </p:to>
                                    </p:set>
                                    <p:animEffect transition="in" filter="fade">
                                      <p:cBhvr>
                                        <p:cTn id="46" dur="1000"/>
                                        <p:tgtEl>
                                          <p:spTgt spid="28673"/>
                                        </p:tgtEl>
                                      </p:cBhvr>
                                    </p:animEffect>
                                    <p:anim calcmode="lin" valueType="num">
                                      <p:cBhvr>
                                        <p:cTn id="47" dur="1000" fill="hold"/>
                                        <p:tgtEl>
                                          <p:spTgt spid="28673"/>
                                        </p:tgtEl>
                                        <p:attrNameLst>
                                          <p:attrName>ppt_x</p:attrName>
                                        </p:attrNameLst>
                                      </p:cBhvr>
                                      <p:tavLst>
                                        <p:tav tm="0">
                                          <p:val>
                                            <p:strVal val="#ppt_x"/>
                                          </p:val>
                                        </p:tav>
                                        <p:tav tm="100000">
                                          <p:val>
                                            <p:strVal val="#ppt_x"/>
                                          </p:val>
                                        </p:tav>
                                      </p:tavLst>
                                    </p:anim>
                                    <p:anim calcmode="lin" valueType="num">
                                      <p:cBhvr>
                                        <p:cTn id="48" dur="1000" fill="hold"/>
                                        <p:tgtEl>
                                          <p:spTgt spid="2867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8676"/>
                                        </p:tgtEl>
                                        <p:attrNameLst>
                                          <p:attrName>style.visibility</p:attrName>
                                        </p:attrNameLst>
                                      </p:cBhvr>
                                      <p:to>
                                        <p:strVal val="visible"/>
                                      </p:to>
                                    </p:set>
                                    <p:animEffect transition="in" filter="fade">
                                      <p:cBhvr>
                                        <p:cTn id="63" dur="1000"/>
                                        <p:tgtEl>
                                          <p:spTgt spid="28676"/>
                                        </p:tgtEl>
                                      </p:cBhvr>
                                    </p:animEffect>
                                    <p:anim calcmode="lin" valueType="num">
                                      <p:cBhvr>
                                        <p:cTn id="64" dur="1000" fill="hold"/>
                                        <p:tgtEl>
                                          <p:spTgt spid="28676"/>
                                        </p:tgtEl>
                                        <p:attrNameLst>
                                          <p:attrName>ppt_x</p:attrName>
                                        </p:attrNameLst>
                                      </p:cBhvr>
                                      <p:tavLst>
                                        <p:tav tm="0">
                                          <p:val>
                                            <p:strVal val="#ppt_x"/>
                                          </p:val>
                                        </p:tav>
                                        <p:tav tm="100000">
                                          <p:val>
                                            <p:strVal val="#ppt_x"/>
                                          </p:val>
                                        </p:tav>
                                      </p:tavLst>
                                    </p:anim>
                                    <p:anim calcmode="lin" valueType="num">
                                      <p:cBhvr>
                                        <p:cTn id="65"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39D8CF52-0EBF-45F6-B94E-BCE6D9AEE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830997"/>
          </a:xfrm>
          <a:prstGeom prst="rect">
            <a:avLst/>
          </a:prstGeom>
          <a:noFill/>
        </p:spPr>
        <p:txBody>
          <a:bodyPr wrap="square" rtlCol="0">
            <a:spAutoFit/>
          </a:bodyPr>
          <a:lstStyle/>
          <a:p>
            <a:pPr algn="ctr"/>
            <a:r>
              <a:rPr lang="en-US" sz="4800" dirty="0" err="1">
                <a:latin typeface="Old town" panose="02000506020000020004" pitchFamily="2" charset="0"/>
              </a:rPr>
              <a:t>Lachoneus</a:t>
            </a:r>
            <a:r>
              <a:rPr lang="en-US" sz="4800" dirty="0">
                <a:latin typeface="Old town" panose="02000506020000020004" pitchFamily="2" charset="0"/>
              </a:rPr>
              <a:t> Fortifies the Nephites</a:t>
            </a:r>
          </a:p>
        </p:txBody>
      </p:sp>
      <p:sp>
        <p:nvSpPr>
          <p:cNvPr id="95" name="TextBox 94"/>
          <p:cNvSpPr txBox="1"/>
          <p:nvPr/>
        </p:nvSpPr>
        <p:spPr>
          <a:xfrm>
            <a:off x="138820" y="6416240"/>
            <a:ext cx="3505200" cy="369332"/>
          </a:xfrm>
          <a:prstGeom prst="rect">
            <a:avLst/>
          </a:prstGeom>
          <a:noFill/>
        </p:spPr>
        <p:txBody>
          <a:bodyPr wrap="square" rtlCol="0">
            <a:spAutoFit/>
          </a:bodyPr>
          <a:lstStyle/>
          <a:p>
            <a:r>
              <a:rPr lang="en-US" dirty="0"/>
              <a:t>3 Nephi 2:12-25</a:t>
            </a:r>
          </a:p>
        </p:txBody>
      </p:sp>
      <p:sp>
        <p:nvSpPr>
          <p:cNvPr id="12302" name="AutoShape 14" descr="data:image/jpeg;base64,/9j/4AAQSkZJRgABAQAAAQABAAD/2wCEAAkGBxQTEhUUExQWFhQVGRkaGBgYFxcdGhwaGBgaGhcYHBscHCggHBolHBocITEhJSorLi4uGh8zODMsNygtLisBCgoKDg0OGxAQGzQkICQsLCw0LCwsLCwsLC8sLCwsLCwsLCwsLCwsLCwsLCwsLCwsLCwsLCwsLCwsLCwsLCwsLP/AABEIAPMA0AMBIgACEQEDEQH/xAAcAAACAgMBAQAAAAAAAAAAAAADBAIFAQYHAAj/xAA8EAABAgQEAwYEBgEDBAMAAAABAhEAAyExBBJBUWFxgQUGIpGh8BOxwdEHMkJS4fEUIzNicoKisiRDkv/EABkBAAMBAQEAAAAAAAAAAAAAAAECAwAEBf/EACURAAICAgICAgMAAwAAAAAAAAABAhEDIRIxQVEiMgQTYUJxgf/aAAwDAQACEQMRAD8A35Euou/834RYAPzHDyveK+TMIyh34j1iwGIATer/ADpEYjgMRIOtxr9ITmOEsHatty9vWLCYvNQhrhqPwN3hKdLYitzr5NeA16MFw4LP6G4Nn84kuY5y0D69NxCqZu/6dPpzj0nE534C9dDGvwEbQUvfk+kTCuVX9ISmKANtAQT5im0TkkZQLlxfTz+cZMA2pYFWsW6W6vBFKdjtfSEZZ8TOW4iM47GplpK1qCUjxOSwYekNZhicSXLg6gcdjC5UctC171qaCnlGrY/v9h0soZ5gJulDAEcV5XptvFL2l+KEp/8ATlqJH7gliNQ6VluBDwnJDcWb5LmVFSCDWzbF6WtBTMqaFxvzYadY0Lsb8Q5MyZlnJ+EF/lWQ4D/pUNh+4U1LRvknEgpdJBBFFCotcHUcRGTA1Riah3Io1R7PukKJDVDBjSjGvDpWDTccmVLXMUwQhKlHZhVhuT9o4v3i70T8Uo1VKl/ploUQ3Mi6tYDaGjBs7GUlRdXGl2pfb6w7h2YG4a22lo5N3T70qGWXMJCgQlKiXSq7Av8Aq+dY6RgMQFvoW/K9HqxqPSEjk+VMaWJpWh6coixqQztrCocqqQa1uKMONng0uUSASzpOnHQGJf4/QbPqDd67CKdkzKwRVhTj5xlMxgN2oafL3aJYqUyRodbmr7+/pCnizB+FGsxtxjAGpa2LnWuooB/MSViwKG9LtrrEV+IFgelfrbnC3wwGDORe7NZ660aDdGDlRu7Ajg/CAYgsCpnHO1LUNflGM4ZQDi2pJbY8tdYGtRUksNLC/C/J6QrYQqM4IcX46bQwme6SzsLMbktvBMUmtDQe/fOAYbDE6uC1Knr6cYP8MGkqIJt/YtGcXIexIudd63o0emIytY301gp/T6vWwg0Arky8wJcsBcj25iCVmxvoW3s3HltDy5NyHdiA5LeImnKjwAlTMQCDYtYt/HCFaCGRIcEm45Vfld4WXNShLrWlIJqpRAAY8SPZg0ucZcsq0S7kkU3qaUEcf70d4sOvEKUSvEAEskKKUPsCQSE8h1jNhSs6diu8uDl0XiEDZjm9UiNZ78duYSfLP+vmEsOmWkkFSyQ2Z9AK0jk2N7XKllSRkq4CCRl2AJJPV3hDFYxS/wAxJe5Uok83JhqbWzWk9Fxi58ycXUoMAAkPQAWA2gcnGfBdslbhSULduYPpFIk7RlnuYP6xXlLZeOSrUPyb5CLLsnvdPw6Phy5ngfMHSDe7PyjWcsGQSkOn2YDghlNvs6P253tOMwsqUBlIJM0MwOX8gbjfpFBMlsLW8v6eBdk4dWQZr1JepJOsGxi6M398o45fakd0FUbECHVsD9NY6p3LxnxEy8zHOlnN3HzqI5ghbKFHBpQa7co3vurhl55PhyjOkvwJzAdQPlvBfaA/qzpMtI026EDWJFLglq7GzUiMtV8zdA1q/WMyFfmHJtqk198I7EcAaS5I9K3eAY6WasKjj5CIrWcwajafakYVNJJJtShNrVtSM2YXRmF6AsTqxHzqLc4xMmuat/XyhuagKYGu/Swvu8LhLKOj15Pt5QtBIAVe3G9OPH7xGYqrdPOlhDi10OVv5YPw2iKH5k+9fvGAYxbKsxBBrXW9tOUGkzmUALMP498oRBdVArQvf61g01JDMzjUevSBfkJYTJgUKmo9tC6UMG4aN5u0CCnrpX6wSZLOZJ2HFtIawDoamzWI4Qn2pikIlrmKKUoQ5UVGgapeDYecqtXNn97xyb8Vu83xJhwySPgySDMAp8SZoOQ+ZfQQW9BSs1nvp31m4w5ATLkJ/Kjf/kqzvoNI1HO9oHMW5rqYktYsB6wVGgciJI5xFUYJjAMNRNuyQjzxF4suy+yzNIcgAkByfXlxjSaStmjFydIj2dhjMICUla3DAa8OcW8rstUuYUqYKQC9ix/V1Fv6i67DwqJaFZP9wOknZT0IN2Zj1gUzG/6KZah45a1V1dVVA879Y4smVvo78WOKIYiYZSzKWztcW96wsZJK09T9ukD7QxGYJmBzkpXa3naHJC/9VLaoPrEqrZe70b32J3VkzOzglQAmzAT8WjpIUTLrw109Ib7D7Bnyp0ozJwXLlgkZUgEkgJBLVNOGkD7od4UGXLkLICqhJFizgJswVw16tG0pIFAb1PDX7x0JRdM4pOStHit1UJZ69ffrE0uMp0To4r7PzgTMoG5LCzPxbSCYoEsxHHqKON6WPGKEwqFuXo2716HnAwzgnS+1KX9Y9hnLJDMzU0v9IYKQ9UmlKwewEVo8L60avGnOJLRUbDVra9YmtDAE++HG0YKd32ozDrDMxNKGFag3hHEghi2+XQs2rh3hkzi/D1t6CIrlOTWjV258S0B7MClyqUYMOI+fnDMoJNf1egtE5yfDa3u8Ly5ZDeh6wOjDSEDi/KnOJZWoa7OdD84XnqdQO3E++MHmLASSosE1flrDGKjvT2h/jYaYoZc5ScmY0zKolxqH+psDHzt3i7Q+JMZJJSnVRJUtX6piuJ0GgjoX4td4ArJh0/m/3F/8XcJTzY24neOVqS7kwI03YZJpUD5xlSybxFUZSNGcxUkezRh4uOzuxy6jNBDCiaOSTY7UeA47BMR7DQvNXQVEWwWEMwsOsbthUy1ITkFMtBqCPzJ5PXkYoewAElJUPBmyqOz2PSh6RdGWJSzVkrqC1lC45EVjlzSbdHXhgqC9oBUpWZNApgpmtoqmxoYrsWvxFVWXQ0pmFjz+0NTcQlKgJ2bKUuijONnOgMVeHM2efhy/EKkC1B9YSMbKOSXQZKkJUoHxJO9KkEQPAT2UkC6XHTT0eMYT4aTJmLJYKAmA1apruRaFp3gnKyijlgNGNCIfhoVT2jbeycXlCpSmBfOg03qH/wCoOI37u72z8YFK3CwSmrVAAqC5rppHNJGICpLZWUFAgnQbxt/dbFgLlE1BLWo7NtqWPSJXTs0o3aN3maEHM1DcGzbXjEs5k3DC+vpzrWDYmckBkgAe/wCIWwsrKSFUoWV5s/vSOnycw3ImMaHiX4eggyZxVUfdjoPe8V2FBKyQ5CQSCwb+b/OGsNNJFq28PAUeGTMPSzY1LabMNtDEglxzvzOl4Vwq3NTctYa3txg8s5aXvcC+j7w1gAGSjxHMx4nizjhGQguxt9xf+IxPk/EGxccCW92g8rDqCQFNm0f5e9oCMMLLwA4YsSwBDRPDzOBau3toblreghqsxVpkkF9qtxP0jQO9Hbs2fiDIlnLh5R8ShdRQDmvoGLGwyk7R03Fo8JZnALOaOBRzs8cX76y1YaUtK2+PiiSoANklApZIDUzFvJtKxy30Ww12c97WxRmzFrN5iidaD9Ic3o0Vs06QzPNeQhOLwWiWR7MPFx2AgOpTVDD+YphGw9hzB8JSWqVOeTBvrGyfUWHZZSJRWoJAJJsBHu1+y5iEjMk3uCCOT6GGuyp4QVK/UwCf+65HFhDuCxLKKV1Sr8wPk/vjHC3UjrxwuN+jV8HQmWqyw3y9QYcM8/CKFEZk2JN2f+Ixj8N4lIdikkpVrf6wljSucSyaIFQLNw97w/27D9ehtEyZiAqaohSZVfhqsxFx70g+MlATRMlIyigKALPSnyMRwVwtCW+IAnK1HJYFvbUg8yalCS1C7A7AcG0pCtu6XQ0YqrYGVhElxMdKC5oK3Dgda9IEpaQkOnxAl1G5GlLDlElTCo0J89/lGZWHAWzUIfWh8+Ebkl2Hi3tGcJi0P4swTwHvl1jYOw8fL+G7l5fiIo7CtN4olYOhGhiuMjwuDWo/iB8ZBlGSPolBBaYk5kqAUGdmNXbkReF1km7NVhV/P3eNU/DztZZl/wCLMLmWl5ZehR+19Sl/Jo26WlyyjWumnTnHRdo4mtkZSU5h/wAbcORjE1TEki92ex0I5mCmUxFDTagYvpGZyXYjiAdKXB6Rq0AJhJbMVdPoPnBZ0oJZ1BjS1QeBrWm0YlS1NUe/bQyB4buwh10YBIWygQCQBRzfR+B96Q7NmBw56a1rCSSAaUrvvHpymqd7v0pGToxhBLtX1o1tHaGJGZKiTUe+O/1iXw7HTVv5hlKg1DBSAQmF3DcbUcVHrHEPxTxpnYiYofllFMrqASo//okdBHbZexGt3jln4p9nyJRmLQhpiw6i9HpVnACiOB34wmW9FsLVnHcZQtC6hQQSZU9aQObFo+iEnbbIpjYOxZDIzaq+QtGvpjY+xZmaW2qS32hM31Dj+xY4APND+6N94dx2GEoZg+YOb3cuRAuyJTzHP6XbzEWmOGYWq1I5Y07R2O9M1ztnxMsEVp1Fvl6xjCTi3xAPzGvBQ14vbpB50kmWpOo4apqPpFfglmoGpd9tFCFW40x3qSa8joVlonWtNOW3SF5woS5JFXd+cMLRlALUqCa8G98YhNWAef1gJ+h+PslKKTXeJTJrTEHcadfvCmHBBKTcaXcaENE56phKSlBdNjTh0jcdm5/Ess9NfXpFXKU78CfnEZmKnk1J9fvC2HnZHzA11a3PhBjjaTFllTaN37hLKJqVCpC9diwItsY6qpAU70sajb6Rx7uzNcEsTV3c19eEdoSAQDqQC9WJYaC587RaG7OTJQKSHUSQzV8vfCCA+Kxck7jrE8oFSKNTVnO8Zloqa1pqeMUomHklqaHQmMTGCrM+ruH9aPA7kAFiN3Ljg/ziYQ4dw4143tDAMKmsOPKkBWrwgUc+vt48mXpdrcT/AGYIuS9S7vTZqQNhJy1CwcPx9tGVhQY1peIyCw/vpBEKBPG3XeCgHkEhjVteHN44t+KE8kTHVUhK+i1kSw2+QAsNusdi7WW0pZNORL12I1+0cS/EiWSiXasuWq6XbKkJv4v3eZ4Ezk7mkWgqi2c/kio5wOYaw8vCqRLTMNi/Q1A9QfKK9ovF3shJVo8mNj7ADoLXd41wxY9jY5UpTjXQ2hcqbjoOJ1I2vAH/AFCNxyiwUrR9PX3WKXDYgtnpr1i1TOcBQsRHGqTO9W0JkMrmPWKsJKJqh5cjX3yi4xKHLjpzEVvaqApSCiqiG+x4C8BfavY0tRT9Bc4KSDQamB4HDGbRKbO535RBGHVlYl9S1hG2djyUplJo1KxmuKNFub2V0vssIbNUwZcsRLtfGpScrKJ0CQ7xT4rtBYskp5j7iAtjN8XpD2JRqAPfCEMShxU0GkN9nzFzEEqAf3VorO0cSRTmKDf+I0Hugyfx5Gydmy8okoSGCmIYVIO51Mdgwq0qRmTUWYsagtfcRyDA45C5Mj4b5pYKCk/mdgBb06x1Duvg1yUKlqa+Zwbk3DdBFYT+fGjjyQXHlZcLKVAAGm1K8IxMlAJOWhOkLy0srUHa7+dRpDagQeEdBzgEySAGqeI36+6QeYARVqt7EQkrDhxXhXZiaCMrCgkGp6j30jGIBnroG1/p4YEwMLBuZ84XUg3+vsPE0oo2vFrdKwTCwDtdqNUdYxXNxF7Pwgs2UatoOPWASpmViQ2nCFMR7wTT8A6FlFqaDV/dY4v+I85BKGljMUoRnYjNkSAz1zMxGlqDWO3YlIUK2OYa6jU+UcM76TlTpoUW+GAghOarlBIOXSpNgxbmIl/m2y6dxSNb7Tl//Hl0LvxsH08q8YpI2ubJzyFD9qCQ5FwHYeXmI1URXC7TE/IVSTImJJVEtIG0WOezauy8SmYnKKEC3HflFj2YTVCtLbco1XsnFCWovY+xGwSJoLLD7cPKOOcKf8O3HktJ+SwxKrOWHrTbjCcsDQFzuKweesKSCBzrvGEqJWp2DAeQpE26LpcmDl+EEnYxf9nKBlJ5RQzUukjeLXu+vNJA90jT+o+NfILi5JX4QcvEEgts8VOO7BAOfP8A9viJ83eNiyNVoVxSHpaJx10xpRt7RVYGUUJUQG4RXY3ArWpAll1KahLO9mEXs5YSMo+8LrRnkk2VKUC4vlVfyLQ3LdoDx2qZtfcXuwpE157ZkZVDLUEknKX2BCqR0ojhtzjWe5qM6VKdyyA43CT9wesbEpwKUJermL4V8bOHM/lXowmhJvQQdEynEafeMBINLUIiKEZSWYfKukWIkpJaoDnhvyMNSw7hmOm2kBQWfh/bxmVNKaCx9kQUYiVaNWzNpv5wNZo4PpDM1bmn8wKalwBQ8PtGMY+I/HlAJiTqeXUfOGVNpGUgfO+kAwBMumUG1QOPuscX70SymfNRMzF0oUcoZiUnKL2BUp9TUnh2scL77n+45h387IHx1zsp8bBxVSiE2HRP2iOXSsth+1Go4aSTKKWABSmqiE3zCj8wfONIny8qiDpG94ALC0pKSAiWoG9yTlDONb1jWe8kk/EWo3zF+tYGCVSp+R/yI8o36KcR4iPCMmOw4SAi57Dm0ylQBegJ4RTkR5JhZK1Q0XRuOEISa+cWuEkS5gUrMAUOFNtp0jW8LjQpIOo0/mGEgGvWOTJj1Z14M3y4MenEZfDXjB+wVqSG0cvAcEh3Ghi1wsgAAAcYlJ2qOyCqVj85VICsQQCIYxZTYE8BCRKyK/EYQn9WV6kgBz5vSF8LhppJQhjmDF9QK1e1oLiPjzGDJlJ0dTq9LQugTJC0qKwwUC4Pm8BPfZNv+HXO5Yy4aU2oc8z8mtF8leaho3P5xTd2pQRh5IykKKAq9a1Pzi1ky3L0+u/vrHdDo8yXYQKYNu4BgwHVjb+IXnOAQba3t0iSEsm9bjyHpDiktXa9L+21gqcoZ7W98YXLir87ehiaSTV9a8eMYweYgUq53gEtPO9/40g5FB9KQnLHiL0LW+8FmDoDc9K1bhEcRSrhvYgxTV4BPBLjQ+zGZjwDgF96ag+3ig7a7JOIUCnKcoJZVySGDba+7XyA4Jt7vEJvgdRokB35VMJKKkqY0ZOLtHFO2sB/jzMxFVJBYKdlAeKoq3h6GNV7XxAKeJGt4ue9nbxxU1Sw4Q5KBahP1GkUMxIWC94hBU7Z1ydqkUgMZeGF4Mg/eILwqhcR28kee4tEIishywppygqZB2PkYJ/gr/afl841oFAJc4i0XvZSwoirnV+kVP8Agq0STyrXZxSLzsXALH+ooECjBq8+AiOVxcezowxkpdGwqw2VAPy93j0jHAM9NnhpE108Ir5surEdG0jgj/T0pLyi7lzgRHp8UKkLSXlmn7TaIS+2ZiaLQSOHtopx9AU/ZcYqXmDqIEJ4Ds8T15SbKT4dCFFielYrMX2hMJAKFAGoHypG59wewFGYJ66JDMlrsXc1pUdY3oRuk3Z0GWp7flFADQNp0iwQtSfypeo1MDEsAuNRq7Aj2YnMlEsQrbN11Bb2I7EqPOJqVvrrr5R5FLG3LrESgpY7+jvryMEQmwb20MAytqiMykluHukTmo8NBf8Ar2IWlzSkeIjyHne8YwSaom1+EemHYV15fePTVBx94kJTniN9oxhkA3t5QCZQ2NqRjEzGLQHMNTXR/wCILZgCVB3DjmB7eNQ/Fbt34GHEhBZeIcEvUIH5vNwOTxuGJm+W7GvXePn3vR2zNxE9cyYxKSUgD8oSkkADhxN3iUn4HgvIgR5mkQbLXe9IiMRoBWDZCfCrmW2hf4BSmlY3hZSV820s8Nz+yUrTUnoB9oRlKKSlrWb7xfSpoKefL57xy5eUHo9HDxnHZp+LkKlqyqsLFvUQ9h0PQ7OAYvMUHv8Al2MUM6WUFrpBJQXtw/jrFcebkq8kM341Fv2fNCVDNQWBDMPZ1i7XJBBf+XjWZEzMPmIt+ysa3gVXZT+QP3/iElGnYcGS/gw6EkUFtt/5gc+U5d+PlFkUhm31fXzgPwSAevqIV72jqWtMWnSqWtqIQSjxB7OItZQoQenKEctSesIm6M1sYw4StZUoBiQPUADgI6t2UpOUJB6gg9GFo5J8E5GFya8gYknt7FSGyLDJ0KQTrwvXeHxqnZLMuSo7iCWFm4D6xJKK8Dyjnfcnv2icv4WIZCjUK/QW0NafK8dFVNptaO9O0ec00yBJ3p9r8Ykgnh/XvjEJh1MTQGLeXLf+YIDAU+1PrpAJycpCgH4ClDQmGVC5F/frAuLe/OMzHkcUttWGEs1ftEFBm930jMtFA+m2/GMYxNSH5c4AsHT7dDDE1W1vdIHMxSUoUtZCUoBKibAJDkk8ozMUvebt6XgZBmTKqqJaNVqagA23Jj54xEwlyfzKLm9SS59Yuu9vby8diVz1OE/llI/agac9TxPKKOUHOrCJN2XjGlXsZwmHPU/S/SLaXhXTsTV/lC+CQ7Dz5Cw86w72njhJllRvZKd6egFI5pSk5UjqjjioPl0IFJdoZwiiDQ/Lyio7OmqIKlfmmKcK3a44RbpoBvD5bqjmw8cc1XklPxQ3b77fWATWUDtpEMTL19jfrSISFOphYCIqNK0eg5XpgJKSheV7w9JXWvX371hKcC76iPIxO7dAYutrZ5+XG4y5RL3B9rZfCXJHu/KLJGNCg/pGqoxydYN8ZCv1B+cbhQV+S62i/wDihyxoY8nLaKaW7UJ84l/lTEmjHmPsYDhZSOdF+BoBaBKSklj736xXJ7ZmNWX/AOX0b0iI7Vf/AOogwiiyv7IsV7WwfwilaXCXoRcKB4cPrGyd2u/s6UUS5isyAwdVWszG4tu3LXVsf2nnYEEW5PSK3FTAC/lvFY2znm42fSmGx6MQhKkGh6GGpMogOa0rHzr2d25PkhpU1SNwPnlNI6T3C74zJyTLnspcsOVOApSbPlbxEWLcDFYz9kp42to6HMXQb7/XyjKpR6HpHPO1u+MxTiSqlnAq25VV+nnGvzMXMmPnmrVu6lfeG5C8Tqs3tKXKLLmJTzMMjtSS3+7LbfOnS71jjScqaJAA2DeZguaNyYOJ2AKs/vWNP/FXHmXgfhihxCwgn/iHUr5AdY3LCyCwUTQefnGh/iL2RPxc7Dy5SCUMoAiyVEjOSTQUAZ7wJuojY1cjkaZJylWgoD51icrCsnixUPpGzd7e7ZwktKVKBUSAwexs5toRQRQY+YEkpH7Ui/N/pHO2+jqVdhOz1hntaKzGA4iflH5EU6P4vX5RPEYrIhX7mYV3g/dtHhJ4/KMlwTmGT5tY/wDrLjFYUGWEMwAGWlmZoQws7ehFD9RFoovYRR9tqCFgpUylXBFOcRxO/ixvycelNdobXYtYve7xW4KaUkvrSISM8xTqUQBZnD8TDs/BOyi53MVcVHT8k8c3P/aPHKXDwuJAqCL0fltEVKKeEMkvl4t9z74wEmizakLK7PI/LXhEpfZ2YM7f9QiyTNp8/OMpQCbhJ93rDcpUc7cOVUA7PR4E7gkeRrDZNOcYmq8Romp/TZ2DkenWMrFBwMC2yU6TaRkywwIN4iuWRb0giWYc4hMmOeEKrHqKRXT51SCgn3/MV+KVmulusXU5QJL6gemkAXhX0CU8anyiim0+gfrg4p2Ihe14suyQlJClHxGw4fztCsxKUllOfrEj4gA14MGmymRNR0bPJxAJqYMlQrWNRlT1ILOfOL3s/GJWbseNHipzliU6mJilmjEsg1iYl7mME7WE+EiBKFahvKDpNzpAZheo3ixI5b+LIC5klINnzDWjtalyI57i8EQpzYsHaNo74Yn4mNnmnhVlp/xAEVgqANRHK3uzrhH40ar2jh2AIJNa+sW/ZycstLDR/r5wTF4R7j3ygQmlLUpAyXKNIbEuE22WacQGf35xRTvHMKyH25CGZmIcMNaE87wuKAmFxQ47GzT5aADFpStmYHrFnJxJCWoQag/PmDFd2b2d8YTWPiSMyQ+lXFuUTThp6ZZJQSBqdBw4RWUE9HJFyT5IliQVFtvKALdBS8M9nzQ3HX+BtBsbKC03GYGh4RPp14KxyJ3b2DXMysTY1LQ0iaCHDGEpUgI/OXKhbRrD1gSpSkF0E8tftAVdByR5VJdlpMWTGZmjxVTMcs0AL8RDGHkzE/ncHjXkYbSoj+uTtljn8PSAqV6bRBE5LFyH5tAEzw0ZKrA+TSTG0MaW2O0CUohwW5wopaxUhkmxMR/ya2L9IxRQlpMNi2UQK04RLELypBAqWSkbn7awGXeoYnXnpFphJYUp75Aw5mpPy8oWDpl5xuKoWlYEhLqqo1J+nKMGWBahizmOX92hFSYomBxXQ72Zjmoqu0WqJuZmF7xrQvD2DxjEJJ6wydkXGj6ElrrWgryiJPCORYLv3iwRUKfQgGLnB9+pzsqQC1WBA6NDftQn6maCskrmrN1LUfNRb0iaE9DGyKl4RcxS1LmSsxJymWks50Z99YCvs/C3TjRV6LlLDkcQ7PHLzOxUijUAecKTZMXU3snMfBPwyyaMJqQdf3NtCuI7HnGnwyeKSD/6k7Q8ZIEqKGYKwpjF0aLjE4AofMCCNC4bzipxuFUz6WuDDqS9kpRddFp3MS6pj2KSD1I4c/ONpWNOcab3TnhMwg60/wDKN0KXbhFXsjHRRdo93Qt1S/CdhSKLESZ8ssoO24L+esb9LsYk1IWhmk+zl5Uszk57u1aANGzYOfkBSQ4O39GLjtPsVE5yWze/teNfn9jTkf7ZUwsD4vI7RPJDkqGguLtMhNNQGAe/mIcVITlOVTMWAvUwviewsSUhZWCofp29mFviqFJiCDZ02PXbpE5Y2kikJu2ZVhxmZkro+ug4QZGBIY5ctSLjZ9+EJqnurwJUwdzz6CHJSyaV0sDCtMaOR+UAmpJcKzGrX8oIJbAAJYV0JiE1ExK/CG41I5bQdaZgLFDqVqFDKOdLcILg/AY5H5ISpWv3EOdko8GY/wBnXo7wPFYfxfDSSXYrNgA9BZ6/KLRgA230jU4jr5bFpkKTENDSqxAJu7Q6AV8xL9IAV6aiHZ1IRnRSJKZtHZslILgBzc6/lBvGMAs5mfX7/aPR6IsK6C9sq8IOrGKJE9Va6iPR6Gj0Z9k1TC3XYa/1ESnKMyXSoAVBIPpyj0ehRkemdszwkH4qzmCgXLuzs7u7aPaN7/D2d8eQhU5MtZJDn4UsfrOyRHo9Cz+os1SNyHd3CqAJw8oEgElKEpLmpqkAxqHe7syXJB+ECmv71nfdUZj0Sk2ok8DbnRrOHxCgD4j1L/OLZ49Ho6sLbjsplSUjzxlIrGI9FiJhJgE/DJZ8oqzx6PRvBo9kpGGQBRIpamu8ZMhOwj0ejUFt0DIAsAIFMlJFkjyEYj0aS0GL2VGCLzpj7n0YCD4q4j0ejnfZ0r6gdIwFVj0eggQDEiKubHo9DxJZD//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 name="TextBox 80"/>
          <p:cNvSpPr txBox="1"/>
          <p:nvPr/>
        </p:nvSpPr>
        <p:spPr>
          <a:xfrm>
            <a:off x="4572000" y="838201"/>
            <a:ext cx="3505200" cy="584775"/>
          </a:xfrm>
          <a:prstGeom prst="rect">
            <a:avLst/>
          </a:prstGeom>
          <a:noFill/>
        </p:spPr>
        <p:txBody>
          <a:bodyPr wrap="square" rtlCol="0">
            <a:spAutoFit/>
          </a:bodyPr>
          <a:lstStyle/>
          <a:p>
            <a:pPr algn="ctr"/>
            <a:r>
              <a:rPr lang="en-US" sz="1600" b="1" dirty="0"/>
              <a:t>16</a:t>
            </a:r>
            <a:r>
              <a:rPr lang="en-US" sz="1600" b="1" baseline="30000" dirty="0"/>
              <a:t>th</a:t>
            </a:r>
            <a:r>
              <a:rPr lang="en-US" sz="1600" b="1" dirty="0"/>
              <a:t> year before the coming of Christ</a:t>
            </a:r>
          </a:p>
          <a:p>
            <a:pPr algn="ctr"/>
            <a:r>
              <a:rPr lang="en-US" sz="1600" b="1" dirty="0"/>
              <a:t>AD 16-18</a:t>
            </a:r>
          </a:p>
        </p:txBody>
      </p:sp>
      <p:pic>
        <p:nvPicPr>
          <p:cNvPr id="10" name="Picture 9">
            <a:extLst>
              <a:ext uri="{FF2B5EF4-FFF2-40B4-BE49-F238E27FC236}">
                <a16:creationId xmlns:a16="http://schemas.microsoft.com/office/drawing/2014/main" id="{6E7BD0F2-ECF5-48AA-ADF4-466024AA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684" y="1572502"/>
            <a:ext cx="2082297" cy="2431676"/>
          </a:xfrm>
          <a:prstGeom prst="rect">
            <a:avLst/>
          </a:prstGeom>
        </p:spPr>
      </p:pic>
      <p:pic>
        <p:nvPicPr>
          <p:cNvPr id="12" name="Picture 11">
            <a:extLst>
              <a:ext uri="{FF2B5EF4-FFF2-40B4-BE49-F238E27FC236}">
                <a16:creationId xmlns:a16="http://schemas.microsoft.com/office/drawing/2014/main" id="{172646EE-0D46-47F8-8F8C-BEB87FF5D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204" y="701497"/>
            <a:ext cx="2772596" cy="2206310"/>
          </a:xfrm>
          <a:prstGeom prst="rect">
            <a:avLst/>
          </a:prstGeom>
        </p:spPr>
      </p:pic>
      <p:pic>
        <p:nvPicPr>
          <p:cNvPr id="14" name="Picture 13">
            <a:extLst>
              <a:ext uri="{FF2B5EF4-FFF2-40B4-BE49-F238E27FC236}">
                <a16:creationId xmlns:a16="http://schemas.microsoft.com/office/drawing/2014/main" id="{0D33BB93-8A1D-45B1-A488-5E398C0B5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8784" y="4347087"/>
            <a:ext cx="2095500" cy="2095500"/>
          </a:xfrm>
          <a:prstGeom prst="rect">
            <a:avLst/>
          </a:prstGeom>
        </p:spPr>
      </p:pic>
      <p:pic>
        <p:nvPicPr>
          <p:cNvPr id="16" name="Picture 15">
            <a:extLst>
              <a:ext uri="{FF2B5EF4-FFF2-40B4-BE49-F238E27FC236}">
                <a16:creationId xmlns:a16="http://schemas.microsoft.com/office/drawing/2014/main" id="{BADDAB56-B886-4935-AD7F-E0B13609D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4398" y="3369507"/>
            <a:ext cx="2752725" cy="3209925"/>
          </a:xfrm>
          <a:prstGeom prst="rect">
            <a:avLst/>
          </a:prstGeom>
        </p:spPr>
      </p:pic>
      <p:grpSp>
        <p:nvGrpSpPr>
          <p:cNvPr id="78" name="Group 77">
            <a:extLst>
              <a:ext uri="{FF2B5EF4-FFF2-40B4-BE49-F238E27FC236}">
                <a16:creationId xmlns:a16="http://schemas.microsoft.com/office/drawing/2014/main" id="{2AB63CE1-CE59-4B1B-9CB7-8BE78301B4C2}"/>
              </a:ext>
            </a:extLst>
          </p:cNvPr>
          <p:cNvGrpSpPr/>
          <p:nvPr/>
        </p:nvGrpSpPr>
        <p:grpSpPr>
          <a:xfrm>
            <a:off x="2015151" y="1603973"/>
            <a:ext cx="1752600" cy="609600"/>
            <a:chOff x="762000" y="2514600"/>
            <a:chExt cx="1752600" cy="609600"/>
          </a:xfrm>
        </p:grpSpPr>
        <p:grpSp>
          <p:nvGrpSpPr>
            <p:cNvPr id="79" name="Group 161">
              <a:extLst>
                <a:ext uri="{FF2B5EF4-FFF2-40B4-BE49-F238E27FC236}">
                  <a16:creationId xmlns:a16="http://schemas.microsoft.com/office/drawing/2014/main" id="{8F3ACCFC-89AA-472C-A157-8D6B1BC136FB}"/>
                </a:ext>
              </a:extLst>
            </p:cNvPr>
            <p:cNvGrpSpPr/>
            <p:nvPr/>
          </p:nvGrpSpPr>
          <p:grpSpPr>
            <a:xfrm>
              <a:off x="762000" y="2514600"/>
              <a:ext cx="533400" cy="609600"/>
              <a:chOff x="762000" y="2514600"/>
              <a:chExt cx="533400" cy="609600"/>
            </a:xfrm>
          </p:grpSpPr>
          <p:sp>
            <p:nvSpPr>
              <p:cNvPr id="84" name="Rounded Rectangle 24">
                <a:extLst>
                  <a:ext uri="{FF2B5EF4-FFF2-40B4-BE49-F238E27FC236}">
                    <a16:creationId xmlns:a16="http://schemas.microsoft.com/office/drawing/2014/main" id="{7DD54646-1168-4537-999C-C8A0C494C740}"/>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onut 25">
                <a:extLst>
                  <a:ext uri="{FF2B5EF4-FFF2-40B4-BE49-F238E27FC236}">
                    <a16:creationId xmlns:a16="http://schemas.microsoft.com/office/drawing/2014/main" id="{CC1D55FA-FC3D-416D-989B-2AA2867D22F6}"/>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0" name="Group 164">
              <a:extLst>
                <a:ext uri="{FF2B5EF4-FFF2-40B4-BE49-F238E27FC236}">
                  <a16:creationId xmlns:a16="http://schemas.microsoft.com/office/drawing/2014/main" id="{BD8CD4C5-5EC8-4215-91BB-60794B307FCB}"/>
                </a:ext>
              </a:extLst>
            </p:cNvPr>
            <p:cNvGrpSpPr/>
            <p:nvPr/>
          </p:nvGrpSpPr>
          <p:grpSpPr>
            <a:xfrm>
              <a:off x="1981200" y="2514600"/>
              <a:ext cx="533400" cy="609600"/>
              <a:chOff x="762000" y="2514600"/>
              <a:chExt cx="533400" cy="609600"/>
            </a:xfrm>
          </p:grpSpPr>
          <p:sp>
            <p:nvSpPr>
              <p:cNvPr id="82" name="Rounded Rectangle 22">
                <a:extLst>
                  <a:ext uri="{FF2B5EF4-FFF2-40B4-BE49-F238E27FC236}">
                    <a16:creationId xmlns:a16="http://schemas.microsoft.com/office/drawing/2014/main" id="{D0AAC1D3-6B94-4DA5-8E53-9B2AA2DED1F1}"/>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23">
                <a:extLst>
                  <a:ext uri="{FF2B5EF4-FFF2-40B4-BE49-F238E27FC236}">
                    <a16:creationId xmlns:a16="http://schemas.microsoft.com/office/drawing/2014/main" id="{BBBCD05F-A596-42E7-8D83-B92ADC3921FA}"/>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6" name="Group 85">
            <a:extLst>
              <a:ext uri="{FF2B5EF4-FFF2-40B4-BE49-F238E27FC236}">
                <a16:creationId xmlns:a16="http://schemas.microsoft.com/office/drawing/2014/main" id="{7F1DBD93-35A8-40E5-B694-1F56942C0BA6}"/>
              </a:ext>
            </a:extLst>
          </p:cNvPr>
          <p:cNvGrpSpPr/>
          <p:nvPr/>
        </p:nvGrpSpPr>
        <p:grpSpPr>
          <a:xfrm>
            <a:off x="2015151" y="3966173"/>
            <a:ext cx="1752600" cy="609600"/>
            <a:chOff x="762000" y="2514600"/>
            <a:chExt cx="1752600" cy="609600"/>
          </a:xfrm>
        </p:grpSpPr>
        <p:grpSp>
          <p:nvGrpSpPr>
            <p:cNvPr id="87" name="Group 161">
              <a:extLst>
                <a:ext uri="{FF2B5EF4-FFF2-40B4-BE49-F238E27FC236}">
                  <a16:creationId xmlns:a16="http://schemas.microsoft.com/office/drawing/2014/main" id="{EAC2DBD1-2888-4B14-B2C9-D3B25CC07581}"/>
                </a:ext>
              </a:extLst>
            </p:cNvPr>
            <p:cNvGrpSpPr/>
            <p:nvPr/>
          </p:nvGrpSpPr>
          <p:grpSpPr>
            <a:xfrm>
              <a:off x="762000" y="2514600"/>
              <a:ext cx="533400" cy="609600"/>
              <a:chOff x="762000" y="2514600"/>
              <a:chExt cx="533400" cy="609600"/>
            </a:xfrm>
          </p:grpSpPr>
          <p:sp>
            <p:nvSpPr>
              <p:cNvPr id="91" name="Rounded Rectangle 31">
                <a:extLst>
                  <a:ext uri="{FF2B5EF4-FFF2-40B4-BE49-F238E27FC236}">
                    <a16:creationId xmlns:a16="http://schemas.microsoft.com/office/drawing/2014/main" id="{5C97A1C6-C8D4-4DB9-ABD6-2272ABBFCB0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nut 32">
                <a:extLst>
                  <a:ext uri="{FF2B5EF4-FFF2-40B4-BE49-F238E27FC236}">
                    <a16:creationId xmlns:a16="http://schemas.microsoft.com/office/drawing/2014/main" id="{ADE3BEE1-784A-4E67-AD24-96135DC41F3C}"/>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164">
              <a:extLst>
                <a:ext uri="{FF2B5EF4-FFF2-40B4-BE49-F238E27FC236}">
                  <a16:creationId xmlns:a16="http://schemas.microsoft.com/office/drawing/2014/main" id="{EBBDCF28-741A-42EA-A3EE-D746128C7DD9}"/>
                </a:ext>
              </a:extLst>
            </p:cNvPr>
            <p:cNvGrpSpPr/>
            <p:nvPr/>
          </p:nvGrpSpPr>
          <p:grpSpPr>
            <a:xfrm>
              <a:off x="1981200" y="2514600"/>
              <a:ext cx="533400" cy="609600"/>
              <a:chOff x="762000" y="2514600"/>
              <a:chExt cx="533400" cy="609600"/>
            </a:xfrm>
          </p:grpSpPr>
          <p:sp>
            <p:nvSpPr>
              <p:cNvPr id="89" name="Rounded Rectangle 29">
                <a:extLst>
                  <a:ext uri="{FF2B5EF4-FFF2-40B4-BE49-F238E27FC236}">
                    <a16:creationId xmlns:a16="http://schemas.microsoft.com/office/drawing/2014/main" id="{88808C03-EB0B-4E5A-8FB5-533791C7B1B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nut 30">
                <a:extLst>
                  <a:ext uri="{FF2B5EF4-FFF2-40B4-BE49-F238E27FC236}">
                    <a16:creationId xmlns:a16="http://schemas.microsoft.com/office/drawing/2014/main" id="{C0588578-0EF2-4DDF-93F4-C6A149630BE0}"/>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3" name="Group 92">
            <a:extLst>
              <a:ext uri="{FF2B5EF4-FFF2-40B4-BE49-F238E27FC236}">
                <a16:creationId xmlns:a16="http://schemas.microsoft.com/office/drawing/2014/main" id="{40BF588D-508D-4897-8220-1ADBB747CBE6}"/>
              </a:ext>
            </a:extLst>
          </p:cNvPr>
          <p:cNvGrpSpPr/>
          <p:nvPr/>
        </p:nvGrpSpPr>
        <p:grpSpPr>
          <a:xfrm>
            <a:off x="2015151" y="2746973"/>
            <a:ext cx="1752600" cy="609600"/>
            <a:chOff x="762000" y="2514600"/>
            <a:chExt cx="1752600" cy="609600"/>
          </a:xfrm>
        </p:grpSpPr>
        <p:grpSp>
          <p:nvGrpSpPr>
            <p:cNvPr id="94" name="Group 161">
              <a:extLst>
                <a:ext uri="{FF2B5EF4-FFF2-40B4-BE49-F238E27FC236}">
                  <a16:creationId xmlns:a16="http://schemas.microsoft.com/office/drawing/2014/main" id="{A1BFE888-9EBC-4C06-A1F5-986E022C9CB2}"/>
                </a:ext>
              </a:extLst>
            </p:cNvPr>
            <p:cNvGrpSpPr/>
            <p:nvPr/>
          </p:nvGrpSpPr>
          <p:grpSpPr>
            <a:xfrm>
              <a:off x="762000" y="2514600"/>
              <a:ext cx="533400" cy="609600"/>
              <a:chOff x="762000" y="2514600"/>
              <a:chExt cx="533400" cy="609600"/>
            </a:xfrm>
          </p:grpSpPr>
          <p:sp>
            <p:nvSpPr>
              <p:cNvPr id="99" name="Rounded Rectangle 38">
                <a:extLst>
                  <a:ext uri="{FF2B5EF4-FFF2-40B4-BE49-F238E27FC236}">
                    <a16:creationId xmlns:a16="http://schemas.microsoft.com/office/drawing/2014/main" id="{7E7D4DE5-AB5B-41B4-A1B4-5908FE1110DA}"/>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onut 39">
                <a:extLst>
                  <a:ext uri="{FF2B5EF4-FFF2-40B4-BE49-F238E27FC236}">
                    <a16:creationId xmlns:a16="http://schemas.microsoft.com/office/drawing/2014/main" id="{2E23B333-2303-4D30-964E-33901ACDB79C}"/>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6" name="Group 164">
              <a:extLst>
                <a:ext uri="{FF2B5EF4-FFF2-40B4-BE49-F238E27FC236}">
                  <a16:creationId xmlns:a16="http://schemas.microsoft.com/office/drawing/2014/main" id="{BA2C240F-3919-4232-BB3B-14F12C95B315}"/>
                </a:ext>
              </a:extLst>
            </p:cNvPr>
            <p:cNvGrpSpPr/>
            <p:nvPr/>
          </p:nvGrpSpPr>
          <p:grpSpPr>
            <a:xfrm>
              <a:off x="1981200" y="2514600"/>
              <a:ext cx="533400" cy="609600"/>
              <a:chOff x="762000" y="2514600"/>
              <a:chExt cx="533400" cy="609600"/>
            </a:xfrm>
          </p:grpSpPr>
          <p:sp>
            <p:nvSpPr>
              <p:cNvPr id="97" name="Rounded Rectangle 36">
                <a:extLst>
                  <a:ext uri="{FF2B5EF4-FFF2-40B4-BE49-F238E27FC236}">
                    <a16:creationId xmlns:a16="http://schemas.microsoft.com/office/drawing/2014/main" id="{05DA698D-5213-4FE6-90D8-9DC59DC9560E}"/>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onut 37">
                <a:extLst>
                  <a:ext uri="{FF2B5EF4-FFF2-40B4-BE49-F238E27FC236}">
                    <a16:creationId xmlns:a16="http://schemas.microsoft.com/office/drawing/2014/main" id="{D131CD3A-322B-4BCB-8E1D-2F8CFBD59FB9}"/>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01" name="Group 100">
            <a:extLst>
              <a:ext uri="{FF2B5EF4-FFF2-40B4-BE49-F238E27FC236}">
                <a16:creationId xmlns:a16="http://schemas.microsoft.com/office/drawing/2014/main" id="{CE0CFB6D-4523-4C65-A66F-58FD3FE8B3A2}"/>
              </a:ext>
            </a:extLst>
          </p:cNvPr>
          <p:cNvGrpSpPr/>
          <p:nvPr/>
        </p:nvGrpSpPr>
        <p:grpSpPr>
          <a:xfrm>
            <a:off x="2091351" y="5185373"/>
            <a:ext cx="1752600" cy="609600"/>
            <a:chOff x="762000" y="2514600"/>
            <a:chExt cx="1752600" cy="609600"/>
          </a:xfrm>
        </p:grpSpPr>
        <p:grpSp>
          <p:nvGrpSpPr>
            <p:cNvPr id="102" name="Group 161">
              <a:extLst>
                <a:ext uri="{FF2B5EF4-FFF2-40B4-BE49-F238E27FC236}">
                  <a16:creationId xmlns:a16="http://schemas.microsoft.com/office/drawing/2014/main" id="{41F25FA4-B463-4FEE-BDAE-295CCBF4A40D}"/>
                </a:ext>
              </a:extLst>
            </p:cNvPr>
            <p:cNvGrpSpPr/>
            <p:nvPr/>
          </p:nvGrpSpPr>
          <p:grpSpPr>
            <a:xfrm>
              <a:off x="762000" y="2514600"/>
              <a:ext cx="533400" cy="609600"/>
              <a:chOff x="762000" y="2514600"/>
              <a:chExt cx="533400" cy="609600"/>
            </a:xfrm>
          </p:grpSpPr>
          <p:sp>
            <p:nvSpPr>
              <p:cNvPr id="106" name="Rounded Rectangle 59">
                <a:extLst>
                  <a:ext uri="{FF2B5EF4-FFF2-40B4-BE49-F238E27FC236}">
                    <a16:creationId xmlns:a16="http://schemas.microsoft.com/office/drawing/2014/main" id="{0B788ACB-454D-4032-9753-4620F57E0FE3}"/>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onut 60">
                <a:extLst>
                  <a:ext uri="{FF2B5EF4-FFF2-40B4-BE49-F238E27FC236}">
                    <a16:creationId xmlns:a16="http://schemas.microsoft.com/office/drawing/2014/main" id="{A2C360A3-490A-4A17-B780-EF5B190B274A}"/>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3" name="Group 164">
              <a:extLst>
                <a:ext uri="{FF2B5EF4-FFF2-40B4-BE49-F238E27FC236}">
                  <a16:creationId xmlns:a16="http://schemas.microsoft.com/office/drawing/2014/main" id="{27B6C333-4C2F-4276-907D-9233890C9CF6}"/>
                </a:ext>
              </a:extLst>
            </p:cNvPr>
            <p:cNvGrpSpPr/>
            <p:nvPr/>
          </p:nvGrpSpPr>
          <p:grpSpPr>
            <a:xfrm>
              <a:off x="1981200" y="2514600"/>
              <a:ext cx="533400" cy="609600"/>
              <a:chOff x="762000" y="2514600"/>
              <a:chExt cx="533400" cy="609600"/>
            </a:xfrm>
          </p:grpSpPr>
          <p:sp>
            <p:nvSpPr>
              <p:cNvPr id="104" name="Rounded Rectangle 57">
                <a:extLst>
                  <a:ext uri="{FF2B5EF4-FFF2-40B4-BE49-F238E27FC236}">
                    <a16:creationId xmlns:a16="http://schemas.microsoft.com/office/drawing/2014/main" id="{8FD67CF2-C2F6-4704-82B4-CD0CDC6CA5BB}"/>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onut 58">
                <a:extLst>
                  <a:ext uri="{FF2B5EF4-FFF2-40B4-BE49-F238E27FC236}">
                    <a16:creationId xmlns:a16="http://schemas.microsoft.com/office/drawing/2014/main" id="{E17AEEB3-408A-4B1F-B2C4-BEE706DC9F22}"/>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8" name="Picture 17">
            <a:extLst>
              <a:ext uri="{FF2B5EF4-FFF2-40B4-BE49-F238E27FC236}">
                <a16:creationId xmlns:a16="http://schemas.microsoft.com/office/drawing/2014/main" id="{8EFEB37C-580F-440F-9044-5538EEA4AF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029" y="871876"/>
            <a:ext cx="2575998" cy="876370"/>
          </a:xfrm>
          <a:prstGeom prst="rect">
            <a:avLst/>
          </a:prstGeom>
        </p:spPr>
      </p:pic>
      <p:pic>
        <p:nvPicPr>
          <p:cNvPr id="28672" name="Picture 28671">
            <a:extLst>
              <a:ext uri="{FF2B5EF4-FFF2-40B4-BE49-F238E27FC236}">
                <a16:creationId xmlns:a16="http://schemas.microsoft.com/office/drawing/2014/main" id="{81C3FC23-365F-43B6-A27A-20E1FCC9F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2297" y="2114473"/>
            <a:ext cx="2582637" cy="829896"/>
          </a:xfrm>
          <a:prstGeom prst="rect">
            <a:avLst/>
          </a:prstGeom>
        </p:spPr>
      </p:pic>
      <p:pic>
        <p:nvPicPr>
          <p:cNvPr id="28675" name="Picture 28674">
            <a:extLst>
              <a:ext uri="{FF2B5EF4-FFF2-40B4-BE49-F238E27FC236}">
                <a16:creationId xmlns:a16="http://schemas.microsoft.com/office/drawing/2014/main" id="{2D56920B-4644-4A22-A360-49796F9C9D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479" y="3276569"/>
            <a:ext cx="2575998" cy="883010"/>
          </a:xfrm>
          <a:prstGeom prst="rect">
            <a:avLst/>
          </a:prstGeom>
        </p:spPr>
      </p:pic>
      <p:pic>
        <p:nvPicPr>
          <p:cNvPr id="28677" name="Picture 28676">
            <a:extLst>
              <a:ext uri="{FF2B5EF4-FFF2-40B4-BE49-F238E27FC236}">
                <a16:creationId xmlns:a16="http://schemas.microsoft.com/office/drawing/2014/main" id="{45E02777-6895-4160-9567-15EE9FF345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4051" y="5703753"/>
            <a:ext cx="2575998" cy="876370"/>
          </a:xfrm>
          <a:prstGeom prst="rect">
            <a:avLst/>
          </a:prstGeom>
        </p:spPr>
      </p:pic>
      <p:pic>
        <p:nvPicPr>
          <p:cNvPr id="28679" name="Picture 28678">
            <a:extLst>
              <a:ext uri="{FF2B5EF4-FFF2-40B4-BE49-F238E27FC236}">
                <a16:creationId xmlns:a16="http://schemas.microsoft.com/office/drawing/2014/main" id="{05DEBE4A-CC6F-46DB-8555-FA79F45564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2052" y="4473335"/>
            <a:ext cx="2582637" cy="869731"/>
          </a:xfrm>
          <a:prstGeom prst="rect">
            <a:avLst/>
          </a:prstGeom>
        </p:spPr>
      </p:pic>
      <p:sp>
        <p:nvSpPr>
          <p:cNvPr id="4" name="TextBox 3">
            <a:extLst>
              <a:ext uri="{FF2B5EF4-FFF2-40B4-BE49-F238E27FC236}">
                <a16:creationId xmlns:a16="http://schemas.microsoft.com/office/drawing/2014/main" id="{706010C5-5A77-BE32-61EB-48FAE45B738D}"/>
              </a:ext>
            </a:extLst>
          </p:cNvPr>
          <p:cNvSpPr txBox="1"/>
          <p:nvPr/>
        </p:nvSpPr>
        <p:spPr>
          <a:xfrm>
            <a:off x="8489782" y="2841832"/>
            <a:ext cx="2069921" cy="246221"/>
          </a:xfrm>
          <a:prstGeom prst="rect">
            <a:avLst/>
          </a:prstGeom>
          <a:noFill/>
        </p:spPr>
        <p:txBody>
          <a:bodyPr wrap="square">
            <a:spAutoFit/>
          </a:bodyPr>
          <a:lstStyle/>
          <a:p>
            <a:r>
              <a:rPr lang="en-US" sz="1000" b="0" i="1" dirty="0">
                <a:solidFill>
                  <a:srgbClr val="53575B"/>
                </a:solidFill>
                <a:effectLst/>
                <a:latin typeface="Abadi" panose="020B0604020104020204" pitchFamily="34" charset="0"/>
              </a:rPr>
              <a:t>Minerva Teichert</a:t>
            </a:r>
            <a:endParaRPr lang="en-US" sz="1000" dirty="0"/>
          </a:p>
        </p:txBody>
      </p:sp>
    </p:spTree>
    <p:extLst>
      <p:ext uri="{BB962C8B-B14F-4D97-AF65-F5344CB8AC3E}">
        <p14:creationId xmlns:p14="http://schemas.microsoft.com/office/powerpoint/2010/main" val="37477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1000"/>
                                        <p:tgtEl>
                                          <p:spTgt spid="78"/>
                                        </p:tgtEl>
                                      </p:cBhvr>
                                    </p:animEffect>
                                    <p:anim calcmode="lin" valueType="num">
                                      <p:cBhvr>
                                        <p:cTn id="27" dur="1000" fill="hold"/>
                                        <p:tgtEl>
                                          <p:spTgt spid="78"/>
                                        </p:tgtEl>
                                        <p:attrNameLst>
                                          <p:attrName>ppt_x</p:attrName>
                                        </p:attrNameLst>
                                      </p:cBhvr>
                                      <p:tavLst>
                                        <p:tav tm="0">
                                          <p:val>
                                            <p:strVal val="#ppt_x"/>
                                          </p:val>
                                        </p:tav>
                                        <p:tav tm="100000">
                                          <p:val>
                                            <p:strVal val="#ppt_x"/>
                                          </p:val>
                                        </p:tav>
                                      </p:tavLst>
                                    </p:anim>
                                    <p:anim calcmode="lin" valueType="num">
                                      <p:cBhvr>
                                        <p:cTn id="28" dur="1000" fill="hold"/>
                                        <p:tgtEl>
                                          <p:spTgt spid="7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672"/>
                                        </p:tgtEl>
                                        <p:attrNameLst>
                                          <p:attrName>style.visibility</p:attrName>
                                        </p:attrNameLst>
                                      </p:cBhvr>
                                      <p:to>
                                        <p:strVal val="visible"/>
                                      </p:to>
                                    </p:set>
                                    <p:animEffect transition="in" filter="fade">
                                      <p:cBhvr>
                                        <p:cTn id="31" dur="1000"/>
                                        <p:tgtEl>
                                          <p:spTgt spid="28672"/>
                                        </p:tgtEl>
                                      </p:cBhvr>
                                    </p:animEffect>
                                    <p:anim calcmode="lin" valueType="num">
                                      <p:cBhvr>
                                        <p:cTn id="32" dur="1000" fill="hold"/>
                                        <p:tgtEl>
                                          <p:spTgt spid="28672"/>
                                        </p:tgtEl>
                                        <p:attrNameLst>
                                          <p:attrName>ppt_x</p:attrName>
                                        </p:attrNameLst>
                                      </p:cBhvr>
                                      <p:tavLst>
                                        <p:tav tm="0">
                                          <p:val>
                                            <p:strVal val="#ppt_x"/>
                                          </p:val>
                                        </p:tav>
                                        <p:tav tm="100000">
                                          <p:val>
                                            <p:strVal val="#ppt_x"/>
                                          </p:val>
                                        </p:tav>
                                      </p:tavLst>
                                    </p:anim>
                                    <p:anim calcmode="lin" valueType="num">
                                      <p:cBhvr>
                                        <p:cTn id="33" dur="1000" fill="hold"/>
                                        <p:tgtEl>
                                          <p:spTgt spid="2867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1000"/>
                                        <p:tgtEl>
                                          <p:spTgt spid="93"/>
                                        </p:tgtEl>
                                      </p:cBhvr>
                                    </p:animEffect>
                                    <p:anim calcmode="lin" valueType="num">
                                      <p:cBhvr>
                                        <p:cTn id="44" dur="1000" fill="hold"/>
                                        <p:tgtEl>
                                          <p:spTgt spid="93"/>
                                        </p:tgtEl>
                                        <p:attrNameLst>
                                          <p:attrName>ppt_x</p:attrName>
                                        </p:attrNameLst>
                                      </p:cBhvr>
                                      <p:tavLst>
                                        <p:tav tm="0">
                                          <p:val>
                                            <p:strVal val="#ppt_x"/>
                                          </p:val>
                                        </p:tav>
                                        <p:tav tm="100000">
                                          <p:val>
                                            <p:strVal val="#ppt_x"/>
                                          </p:val>
                                        </p:tav>
                                      </p:tavLst>
                                    </p:anim>
                                    <p:anim calcmode="lin" valueType="num">
                                      <p:cBhvr>
                                        <p:cTn id="45" dur="1000" fill="hold"/>
                                        <p:tgtEl>
                                          <p:spTgt spid="9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8675"/>
                                        </p:tgtEl>
                                        <p:attrNameLst>
                                          <p:attrName>style.visibility</p:attrName>
                                        </p:attrNameLst>
                                      </p:cBhvr>
                                      <p:to>
                                        <p:strVal val="visible"/>
                                      </p:to>
                                    </p:set>
                                    <p:animEffect transition="in" filter="fade">
                                      <p:cBhvr>
                                        <p:cTn id="48" dur="1000"/>
                                        <p:tgtEl>
                                          <p:spTgt spid="28675"/>
                                        </p:tgtEl>
                                      </p:cBhvr>
                                    </p:animEffect>
                                    <p:anim calcmode="lin" valueType="num">
                                      <p:cBhvr>
                                        <p:cTn id="49" dur="1000" fill="hold"/>
                                        <p:tgtEl>
                                          <p:spTgt spid="28675"/>
                                        </p:tgtEl>
                                        <p:attrNameLst>
                                          <p:attrName>ppt_x</p:attrName>
                                        </p:attrNameLst>
                                      </p:cBhvr>
                                      <p:tavLst>
                                        <p:tav tm="0">
                                          <p:val>
                                            <p:strVal val="#ppt_x"/>
                                          </p:val>
                                        </p:tav>
                                        <p:tav tm="100000">
                                          <p:val>
                                            <p:strVal val="#ppt_x"/>
                                          </p:val>
                                        </p:tav>
                                      </p:tavLst>
                                    </p:anim>
                                    <p:anim calcmode="lin" valueType="num">
                                      <p:cBhvr>
                                        <p:cTn id="50"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8679"/>
                                        </p:tgtEl>
                                        <p:attrNameLst>
                                          <p:attrName>style.visibility</p:attrName>
                                        </p:attrNameLst>
                                      </p:cBhvr>
                                      <p:to>
                                        <p:strVal val="visible"/>
                                      </p:to>
                                    </p:set>
                                    <p:animEffect transition="in" filter="fade">
                                      <p:cBhvr>
                                        <p:cTn id="60" dur="1000"/>
                                        <p:tgtEl>
                                          <p:spTgt spid="28679"/>
                                        </p:tgtEl>
                                      </p:cBhvr>
                                    </p:animEffect>
                                    <p:anim calcmode="lin" valueType="num">
                                      <p:cBhvr>
                                        <p:cTn id="61" dur="1000" fill="hold"/>
                                        <p:tgtEl>
                                          <p:spTgt spid="28679"/>
                                        </p:tgtEl>
                                        <p:attrNameLst>
                                          <p:attrName>ppt_x</p:attrName>
                                        </p:attrNameLst>
                                      </p:cBhvr>
                                      <p:tavLst>
                                        <p:tav tm="0">
                                          <p:val>
                                            <p:strVal val="#ppt_x"/>
                                          </p:val>
                                        </p:tav>
                                        <p:tav tm="100000">
                                          <p:val>
                                            <p:strVal val="#ppt_x"/>
                                          </p:val>
                                        </p:tav>
                                      </p:tavLst>
                                    </p:anim>
                                    <p:anim calcmode="lin" valueType="num">
                                      <p:cBhvr>
                                        <p:cTn id="62" dur="1000" fill="hold"/>
                                        <p:tgtEl>
                                          <p:spTgt spid="2867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1"/>
                                        </p:tgtEl>
                                        <p:attrNameLst>
                                          <p:attrName>style.visibility</p:attrName>
                                        </p:attrNameLst>
                                      </p:cBhvr>
                                      <p:to>
                                        <p:strVal val="visible"/>
                                      </p:to>
                                    </p:set>
                                    <p:animEffect transition="in" filter="fade">
                                      <p:cBhvr>
                                        <p:cTn id="72" dur="1000"/>
                                        <p:tgtEl>
                                          <p:spTgt spid="101"/>
                                        </p:tgtEl>
                                      </p:cBhvr>
                                    </p:animEffect>
                                    <p:anim calcmode="lin" valueType="num">
                                      <p:cBhvr>
                                        <p:cTn id="73" dur="1000" fill="hold"/>
                                        <p:tgtEl>
                                          <p:spTgt spid="101"/>
                                        </p:tgtEl>
                                        <p:attrNameLst>
                                          <p:attrName>ppt_x</p:attrName>
                                        </p:attrNameLst>
                                      </p:cBhvr>
                                      <p:tavLst>
                                        <p:tav tm="0">
                                          <p:val>
                                            <p:strVal val="#ppt_x"/>
                                          </p:val>
                                        </p:tav>
                                        <p:tav tm="100000">
                                          <p:val>
                                            <p:strVal val="#ppt_x"/>
                                          </p:val>
                                        </p:tav>
                                      </p:tavLst>
                                    </p:anim>
                                    <p:anim calcmode="lin" valueType="num">
                                      <p:cBhvr>
                                        <p:cTn id="74" dur="1000" fill="hold"/>
                                        <p:tgtEl>
                                          <p:spTgt spid="10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8677"/>
                                        </p:tgtEl>
                                        <p:attrNameLst>
                                          <p:attrName>style.visibility</p:attrName>
                                        </p:attrNameLst>
                                      </p:cBhvr>
                                      <p:to>
                                        <p:strVal val="visible"/>
                                      </p:to>
                                    </p:set>
                                    <p:animEffect transition="in" filter="fade">
                                      <p:cBhvr>
                                        <p:cTn id="77" dur="1000"/>
                                        <p:tgtEl>
                                          <p:spTgt spid="28677"/>
                                        </p:tgtEl>
                                      </p:cBhvr>
                                    </p:animEffect>
                                    <p:anim calcmode="lin" valueType="num">
                                      <p:cBhvr>
                                        <p:cTn id="78" dur="1000" fill="hold"/>
                                        <p:tgtEl>
                                          <p:spTgt spid="28677"/>
                                        </p:tgtEl>
                                        <p:attrNameLst>
                                          <p:attrName>ppt_x</p:attrName>
                                        </p:attrNameLst>
                                      </p:cBhvr>
                                      <p:tavLst>
                                        <p:tav tm="0">
                                          <p:val>
                                            <p:strVal val="#ppt_x"/>
                                          </p:val>
                                        </p:tav>
                                        <p:tav tm="100000">
                                          <p:val>
                                            <p:strVal val="#ppt_x"/>
                                          </p:val>
                                        </p:tav>
                                      </p:tavLst>
                                    </p:anim>
                                    <p:anim calcmode="lin" valueType="num">
                                      <p:cBhvr>
                                        <p:cTn id="79" dur="1000" fill="hold"/>
                                        <p:tgtEl>
                                          <p:spTgt spid="2867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CCAD4CE-6216-4028-B2A3-0CF8D079A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Old town" panose="02000506020000020004" pitchFamily="2" charset="0"/>
              </a:rPr>
              <a:t>Fortifying Our Homes</a:t>
            </a:r>
          </a:p>
        </p:txBody>
      </p:sp>
      <p:pic>
        <p:nvPicPr>
          <p:cNvPr id="28" name="Picture 27">
            <a:extLst>
              <a:ext uri="{FF2B5EF4-FFF2-40B4-BE49-F238E27FC236}">
                <a16:creationId xmlns:a16="http://schemas.microsoft.com/office/drawing/2014/main" id="{FF52BF4E-D293-45A1-B0EF-1DCD0A192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865" y="1309924"/>
            <a:ext cx="1981200" cy="1485900"/>
          </a:xfrm>
          <a:prstGeom prst="rect">
            <a:avLst/>
          </a:prstGeom>
        </p:spPr>
      </p:pic>
      <p:pic>
        <p:nvPicPr>
          <p:cNvPr id="28672" name="Picture 28671">
            <a:extLst>
              <a:ext uri="{FF2B5EF4-FFF2-40B4-BE49-F238E27FC236}">
                <a16:creationId xmlns:a16="http://schemas.microsoft.com/office/drawing/2014/main" id="{1DAD8A9F-764A-4F34-97C2-67CA4C2E9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322" y="928881"/>
            <a:ext cx="3014856" cy="2004724"/>
          </a:xfrm>
          <a:prstGeom prst="rect">
            <a:avLst/>
          </a:prstGeom>
        </p:spPr>
      </p:pic>
      <p:pic>
        <p:nvPicPr>
          <p:cNvPr id="28677" name="Picture 28676">
            <a:extLst>
              <a:ext uri="{FF2B5EF4-FFF2-40B4-BE49-F238E27FC236}">
                <a16:creationId xmlns:a16="http://schemas.microsoft.com/office/drawing/2014/main" id="{44A26654-74BB-4BCE-83FC-D7A1B0311E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381" y="3304260"/>
            <a:ext cx="2356886" cy="3366980"/>
          </a:xfrm>
          <a:prstGeom prst="rect">
            <a:avLst/>
          </a:prstGeom>
        </p:spPr>
      </p:pic>
      <p:grpSp>
        <p:nvGrpSpPr>
          <p:cNvPr id="62" name="Group 19">
            <a:extLst>
              <a:ext uri="{FF2B5EF4-FFF2-40B4-BE49-F238E27FC236}">
                <a16:creationId xmlns:a16="http://schemas.microsoft.com/office/drawing/2014/main" id="{41553DD4-9E84-476E-8BE8-81F569DB3061}"/>
              </a:ext>
            </a:extLst>
          </p:cNvPr>
          <p:cNvGrpSpPr/>
          <p:nvPr/>
        </p:nvGrpSpPr>
        <p:grpSpPr>
          <a:xfrm>
            <a:off x="1662065" y="1685453"/>
            <a:ext cx="1752600" cy="609600"/>
            <a:chOff x="762000" y="2514600"/>
            <a:chExt cx="1752600" cy="609600"/>
          </a:xfrm>
        </p:grpSpPr>
        <p:grpSp>
          <p:nvGrpSpPr>
            <p:cNvPr id="65" name="Group 161">
              <a:extLst>
                <a:ext uri="{FF2B5EF4-FFF2-40B4-BE49-F238E27FC236}">
                  <a16:creationId xmlns:a16="http://schemas.microsoft.com/office/drawing/2014/main" id="{11621FBC-ED80-410D-BD54-2A7CCAAD6FC3}"/>
                </a:ext>
              </a:extLst>
            </p:cNvPr>
            <p:cNvGrpSpPr/>
            <p:nvPr/>
          </p:nvGrpSpPr>
          <p:grpSpPr>
            <a:xfrm>
              <a:off x="762000" y="2514600"/>
              <a:ext cx="533400" cy="609600"/>
              <a:chOff x="762000" y="2514600"/>
              <a:chExt cx="533400" cy="609600"/>
            </a:xfrm>
          </p:grpSpPr>
          <p:sp>
            <p:nvSpPr>
              <p:cNvPr id="75" name="Rounded Rectangle 24">
                <a:extLst>
                  <a:ext uri="{FF2B5EF4-FFF2-40B4-BE49-F238E27FC236}">
                    <a16:creationId xmlns:a16="http://schemas.microsoft.com/office/drawing/2014/main" id="{EF71BEE1-F0A4-4BA6-939F-1AE6704ECECB}"/>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nut 25">
                <a:extLst>
                  <a:ext uri="{FF2B5EF4-FFF2-40B4-BE49-F238E27FC236}">
                    <a16:creationId xmlns:a16="http://schemas.microsoft.com/office/drawing/2014/main" id="{581A202B-2C3E-4F51-A160-7FDC737C54C1}"/>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164">
              <a:extLst>
                <a:ext uri="{FF2B5EF4-FFF2-40B4-BE49-F238E27FC236}">
                  <a16:creationId xmlns:a16="http://schemas.microsoft.com/office/drawing/2014/main" id="{8450259E-57AC-467D-8643-CC410A6A8E6B}"/>
                </a:ext>
              </a:extLst>
            </p:cNvPr>
            <p:cNvGrpSpPr/>
            <p:nvPr/>
          </p:nvGrpSpPr>
          <p:grpSpPr>
            <a:xfrm>
              <a:off x="1981200" y="2514600"/>
              <a:ext cx="533400" cy="609600"/>
              <a:chOff x="762000" y="2514600"/>
              <a:chExt cx="533400" cy="609600"/>
            </a:xfrm>
          </p:grpSpPr>
          <p:sp>
            <p:nvSpPr>
              <p:cNvPr id="71" name="Rounded Rectangle 22">
                <a:extLst>
                  <a:ext uri="{FF2B5EF4-FFF2-40B4-BE49-F238E27FC236}">
                    <a16:creationId xmlns:a16="http://schemas.microsoft.com/office/drawing/2014/main" id="{EFC0EBCF-9B97-4AF0-9C21-1A517947F0B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nut 23">
                <a:extLst>
                  <a:ext uri="{FF2B5EF4-FFF2-40B4-BE49-F238E27FC236}">
                    <a16:creationId xmlns:a16="http://schemas.microsoft.com/office/drawing/2014/main" id="{BF320C16-9C5D-497F-B9E7-C474498DE4B9}"/>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77" name="Group 26">
            <a:extLst>
              <a:ext uri="{FF2B5EF4-FFF2-40B4-BE49-F238E27FC236}">
                <a16:creationId xmlns:a16="http://schemas.microsoft.com/office/drawing/2014/main" id="{D551CD48-AFD7-475A-B789-0E1F10808C34}"/>
              </a:ext>
            </a:extLst>
          </p:cNvPr>
          <p:cNvGrpSpPr/>
          <p:nvPr/>
        </p:nvGrpSpPr>
        <p:grpSpPr>
          <a:xfrm>
            <a:off x="1662065" y="4047653"/>
            <a:ext cx="1752600" cy="609600"/>
            <a:chOff x="762000" y="2514600"/>
            <a:chExt cx="1752600" cy="609600"/>
          </a:xfrm>
        </p:grpSpPr>
        <p:grpSp>
          <p:nvGrpSpPr>
            <p:cNvPr id="78" name="Group 161">
              <a:extLst>
                <a:ext uri="{FF2B5EF4-FFF2-40B4-BE49-F238E27FC236}">
                  <a16:creationId xmlns:a16="http://schemas.microsoft.com/office/drawing/2014/main" id="{A720FB14-1E63-490C-8E1D-63D38D03F380}"/>
                </a:ext>
              </a:extLst>
            </p:cNvPr>
            <p:cNvGrpSpPr/>
            <p:nvPr/>
          </p:nvGrpSpPr>
          <p:grpSpPr>
            <a:xfrm>
              <a:off x="762000" y="2514600"/>
              <a:ext cx="533400" cy="609600"/>
              <a:chOff x="762000" y="2514600"/>
              <a:chExt cx="533400" cy="609600"/>
            </a:xfrm>
          </p:grpSpPr>
          <p:sp>
            <p:nvSpPr>
              <p:cNvPr id="82" name="Rounded Rectangle 31">
                <a:extLst>
                  <a:ext uri="{FF2B5EF4-FFF2-40B4-BE49-F238E27FC236}">
                    <a16:creationId xmlns:a16="http://schemas.microsoft.com/office/drawing/2014/main" id="{8CE910C5-A395-49DB-A5D5-21FDCAFC1DBC}"/>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32">
                <a:extLst>
                  <a:ext uri="{FF2B5EF4-FFF2-40B4-BE49-F238E27FC236}">
                    <a16:creationId xmlns:a16="http://schemas.microsoft.com/office/drawing/2014/main" id="{17F4123C-CE10-4E6E-B83E-0066BFBCA394}"/>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9" name="Group 164">
              <a:extLst>
                <a:ext uri="{FF2B5EF4-FFF2-40B4-BE49-F238E27FC236}">
                  <a16:creationId xmlns:a16="http://schemas.microsoft.com/office/drawing/2014/main" id="{D1EE6CAF-1FF3-4406-BE16-898496F72CF9}"/>
                </a:ext>
              </a:extLst>
            </p:cNvPr>
            <p:cNvGrpSpPr/>
            <p:nvPr/>
          </p:nvGrpSpPr>
          <p:grpSpPr>
            <a:xfrm>
              <a:off x="1981200" y="2514600"/>
              <a:ext cx="533400" cy="609600"/>
              <a:chOff x="762000" y="2514600"/>
              <a:chExt cx="533400" cy="609600"/>
            </a:xfrm>
          </p:grpSpPr>
          <p:sp>
            <p:nvSpPr>
              <p:cNvPr id="80" name="Rounded Rectangle 29">
                <a:extLst>
                  <a:ext uri="{FF2B5EF4-FFF2-40B4-BE49-F238E27FC236}">
                    <a16:creationId xmlns:a16="http://schemas.microsoft.com/office/drawing/2014/main" id="{599AD2EF-8A03-4452-9D32-5E2D95805A35}"/>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nut 30">
                <a:extLst>
                  <a:ext uri="{FF2B5EF4-FFF2-40B4-BE49-F238E27FC236}">
                    <a16:creationId xmlns:a16="http://schemas.microsoft.com/office/drawing/2014/main" id="{F55E06D8-6807-496E-BFED-2638C4CA61A9}"/>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4" name="Group 33">
            <a:extLst>
              <a:ext uri="{FF2B5EF4-FFF2-40B4-BE49-F238E27FC236}">
                <a16:creationId xmlns:a16="http://schemas.microsoft.com/office/drawing/2014/main" id="{862A2250-1F7B-4D97-BA42-62D87592F7C6}"/>
              </a:ext>
            </a:extLst>
          </p:cNvPr>
          <p:cNvGrpSpPr/>
          <p:nvPr/>
        </p:nvGrpSpPr>
        <p:grpSpPr>
          <a:xfrm>
            <a:off x="1662065" y="2828453"/>
            <a:ext cx="1752600" cy="609600"/>
            <a:chOff x="762000" y="2514600"/>
            <a:chExt cx="1752600" cy="609600"/>
          </a:xfrm>
        </p:grpSpPr>
        <p:grpSp>
          <p:nvGrpSpPr>
            <p:cNvPr id="85" name="Group 161">
              <a:extLst>
                <a:ext uri="{FF2B5EF4-FFF2-40B4-BE49-F238E27FC236}">
                  <a16:creationId xmlns:a16="http://schemas.microsoft.com/office/drawing/2014/main" id="{129B5678-D565-4422-BD23-81A6B6015727}"/>
                </a:ext>
              </a:extLst>
            </p:cNvPr>
            <p:cNvGrpSpPr/>
            <p:nvPr/>
          </p:nvGrpSpPr>
          <p:grpSpPr>
            <a:xfrm>
              <a:off x="762000" y="2514600"/>
              <a:ext cx="533400" cy="609600"/>
              <a:chOff x="762000" y="2514600"/>
              <a:chExt cx="533400" cy="609600"/>
            </a:xfrm>
          </p:grpSpPr>
          <p:sp>
            <p:nvSpPr>
              <p:cNvPr id="89" name="Rounded Rectangle 38">
                <a:extLst>
                  <a:ext uri="{FF2B5EF4-FFF2-40B4-BE49-F238E27FC236}">
                    <a16:creationId xmlns:a16="http://schemas.microsoft.com/office/drawing/2014/main" id="{C2E0B684-ABD7-44AF-A7E9-7112CAE133EF}"/>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nut 39">
                <a:extLst>
                  <a:ext uri="{FF2B5EF4-FFF2-40B4-BE49-F238E27FC236}">
                    <a16:creationId xmlns:a16="http://schemas.microsoft.com/office/drawing/2014/main" id="{F4C9EA6C-6BB3-4492-9AEC-DB3501695662}"/>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6" name="Group 164">
              <a:extLst>
                <a:ext uri="{FF2B5EF4-FFF2-40B4-BE49-F238E27FC236}">
                  <a16:creationId xmlns:a16="http://schemas.microsoft.com/office/drawing/2014/main" id="{0D598ADD-F6DF-4CA8-85E4-CA8E67A6ADD7}"/>
                </a:ext>
              </a:extLst>
            </p:cNvPr>
            <p:cNvGrpSpPr/>
            <p:nvPr/>
          </p:nvGrpSpPr>
          <p:grpSpPr>
            <a:xfrm>
              <a:off x="1981200" y="2514600"/>
              <a:ext cx="533400" cy="609600"/>
              <a:chOff x="762000" y="2514600"/>
              <a:chExt cx="533400" cy="609600"/>
            </a:xfrm>
          </p:grpSpPr>
          <p:sp>
            <p:nvSpPr>
              <p:cNvPr id="87" name="Rounded Rectangle 36">
                <a:extLst>
                  <a:ext uri="{FF2B5EF4-FFF2-40B4-BE49-F238E27FC236}">
                    <a16:creationId xmlns:a16="http://schemas.microsoft.com/office/drawing/2014/main" id="{19205A8A-B80F-4D6C-A2AA-E5168CA1A357}"/>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onut 37">
                <a:extLst>
                  <a:ext uri="{FF2B5EF4-FFF2-40B4-BE49-F238E27FC236}">
                    <a16:creationId xmlns:a16="http://schemas.microsoft.com/office/drawing/2014/main" id="{6EDC4CEA-6F62-407B-BB79-0F60C78A7144}"/>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1" name="Group 54">
            <a:extLst>
              <a:ext uri="{FF2B5EF4-FFF2-40B4-BE49-F238E27FC236}">
                <a16:creationId xmlns:a16="http://schemas.microsoft.com/office/drawing/2014/main" id="{18D52290-3377-46B2-8AF7-185A52C2ADD3}"/>
              </a:ext>
            </a:extLst>
          </p:cNvPr>
          <p:cNvGrpSpPr/>
          <p:nvPr/>
        </p:nvGrpSpPr>
        <p:grpSpPr>
          <a:xfrm>
            <a:off x="1738265" y="5266853"/>
            <a:ext cx="1752600" cy="609600"/>
            <a:chOff x="762000" y="2514600"/>
            <a:chExt cx="1752600" cy="609600"/>
          </a:xfrm>
        </p:grpSpPr>
        <p:grpSp>
          <p:nvGrpSpPr>
            <p:cNvPr id="92" name="Group 161">
              <a:extLst>
                <a:ext uri="{FF2B5EF4-FFF2-40B4-BE49-F238E27FC236}">
                  <a16:creationId xmlns:a16="http://schemas.microsoft.com/office/drawing/2014/main" id="{07A4A6CA-6908-4411-AAEA-4902F659E2DF}"/>
                </a:ext>
              </a:extLst>
            </p:cNvPr>
            <p:cNvGrpSpPr/>
            <p:nvPr/>
          </p:nvGrpSpPr>
          <p:grpSpPr>
            <a:xfrm>
              <a:off x="762000" y="2514600"/>
              <a:ext cx="533400" cy="609600"/>
              <a:chOff x="762000" y="2514600"/>
              <a:chExt cx="533400" cy="609600"/>
            </a:xfrm>
          </p:grpSpPr>
          <p:sp>
            <p:nvSpPr>
              <p:cNvPr id="96" name="Rounded Rectangle 59">
                <a:extLst>
                  <a:ext uri="{FF2B5EF4-FFF2-40B4-BE49-F238E27FC236}">
                    <a16:creationId xmlns:a16="http://schemas.microsoft.com/office/drawing/2014/main" id="{8E7FB0B8-8C74-4851-829F-ECEF04DF4388}"/>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onut 60">
                <a:extLst>
                  <a:ext uri="{FF2B5EF4-FFF2-40B4-BE49-F238E27FC236}">
                    <a16:creationId xmlns:a16="http://schemas.microsoft.com/office/drawing/2014/main" id="{A8D8C2D1-708A-4806-A28F-919F9E05F2E6}"/>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3" name="Group 164">
              <a:extLst>
                <a:ext uri="{FF2B5EF4-FFF2-40B4-BE49-F238E27FC236}">
                  <a16:creationId xmlns:a16="http://schemas.microsoft.com/office/drawing/2014/main" id="{AFEDDED3-4271-4B57-8564-7EF929DB3364}"/>
                </a:ext>
              </a:extLst>
            </p:cNvPr>
            <p:cNvGrpSpPr/>
            <p:nvPr/>
          </p:nvGrpSpPr>
          <p:grpSpPr>
            <a:xfrm>
              <a:off x="1981200" y="2514600"/>
              <a:ext cx="533400" cy="609600"/>
              <a:chOff x="762000" y="2514600"/>
              <a:chExt cx="533400" cy="609600"/>
            </a:xfrm>
          </p:grpSpPr>
          <p:sp>
            <p:nvSpPr>
              <p:cNvPr id="94" name="Rounded Rectangle 57">
                <a:extLst>
                  <a:ext uri="{FF2B5EF4-FFF2-40B4-BE49-F238E27FC236}">
                    <a16:creationId xmlns:a16="http://schemas.microsoft.com/office/drawing/2014/main" id="{74254979-B0D9-421F-84E1-BEE1F321501B}"/>
                  </a:ext>
                </a:extLst>
              </p:cNvPr>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nut 58">
                <a:extLst>
                  <a:ext uri="{FF2B5EF4-FFF2-40B4-BE49-F238E27FC236}">
                    <a16:creationId xmlns:a16="http://schemas.microsoft.com/office/drawing/2014/main" id="{C02CAD7D-9375-4514-AC54-DCD0E27D30BF}"/>
                  </a:ext>
                </a:extLst>
              </p:cNvPr>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28679" name="Picture 28678">
            <a:extLst>
              <a:ext uri="{FF2B5EF4-FFF2-40B4-BE49-F238E27FC236}">
                <a16:creationId xmlns:a16="http://schemas.microsoft.com/office/drawing/2014/main" id="{1B5C109F-3117-4FA2-B90E-603195C79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967" y="980516"/>
            <a:ext cx="2521082" cy="857687"/>
          </a:xfrm>
          <a:prstGeom prst="rect">
            <a:avLst/>
          </a:prstGeom>
        </p:spPr>
      </p:pic>
      <p:pic>
        <p:nvPicPr>
          <p:cNvPr id="28681" name="Picture 28680">
            <a:extLst>
              <a:ext uri="{FF2B5EF4-FFF2-40B4-BE49-F238E27FC236}">
                <a16:creationId xmlns:a16="http://schemas.microsoft.com/office/drawing/2014/main" id="{A3C81326-2EF3-41AA-91EC-2DBC470D9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4645" y="3302493"/>
            <a:ext cx="2611617" cy="895219"/>
          </a:xfrm>
          <a:prstGeom prst="rect">
            <a:avLst/>
          </a:prstGeom>
        </p:spPr>
      </p:pic>
      <p:pic>
        <p:nvPicPr>
          <p:cNvPr id="28683" name="Picture 28682">
            <a:extLst>
              <a:ext uri="{FF2B5EF4-FFF2-40B4-BE49-F238E27FC236}">
                <a16:creationId xmlns:a16="http://schemas.microsoft.com/office/drawing/2014/main" id="{D040DB88-F490-4913-ACF6-D16720C06D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1212" y="2103146"/>
            <a:ext cx="2663599" cy="903843"/>
          </a:xfrm>
          <a:prstGeom prst="rect">
            <a:avLst/>
          </a:prstGeom>
        </p:spPr>
      </p:pic>
      <p:pic>
        <p:nvPicPr>
          <p:cNvPr id="28685" name="Picture 28684">
            <a:extLst>
              <a:ext uri="{FF2B5EF4-FFF2-40B4-BE49-F238E27FC236}">
                <a16:creationId xmlns:a16="http://schemas.microsoft.com/office/drawing/2014/main" id="{EBADBC49-53A3-4EE1-86C7-4E5A5392BD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3104" y="4525565"/>
            <a:ext cx="2663599" cy="903843"/>
          </a:xfrm>
          <a:prstGeom prst="rect">
            <a:avLst/>
          </a:prstGeom>
        </p:spPr>
      </p:pic>
      <p:pic>
        <p:nvPicPr>
          <p:cNvPr id="28687" name="Picture 28686">
            <a:extLst>
              <a:ext uri="{FF2B5EF4-FFF2-40B4-BE49-F238E27FC236}">
                <a16:creationId xmlns:a16="http://schemas.microsoft.com/office/drawing/2014/main" id="{86DF4311-149E-4146-81CD-B4D60FE38C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4646" y="5789141"/>
            <a:ext cx="2690988" cy="903843"/>
          </a:xfrm>
          <a:prstGeom prst="rect">
            <a:avLst/>
          </a:prstGeom>
        </p:spPr>
      </p:pic>
      <p:pic>
        <p:nvPicPr>
          <p:cNvPr id="4" name="Picture 3">
            <a:extLst>
              <a:ext uri="{FF2B5EF4-FFF2-40B4-BE49-F238E27FC236}">
                <a16:creationId xmlns:a16="http://schemas.microsoft.com/office/drawing/2014/main" id="{B0158732-0946-47EC-B413-DA4A7318C59F}"/>
              </a:ext>
            </a:extLst>
          </p:cNvPr>
          <p:cNvPicPr>
            <a:picLocks noChangeAspect="1"/>
          </p:cNvPicPr>
          <p:nvPr/>
        </p:nvPicPr>
        <p:blipFill>
          <a:blip r:embed="rId11"/>
          <a:stretch>
            <a:fillRect/>
          </a:stretch>
        </p:blipFill>
        <p:spPr>
          <a:xfrm>
            <a:off x="4637068" y="3564897"/>
            <a:ext cx="3416144" cy="2524030"/>
          </a:xfrm>
          <a:prstGeom prst="rect">
            <a:avLst/>
          </a:prstGeom>
        </p:spPr>
      </p:pic>
    </p:spTree>
    <p:extLst>
      <p:ext uri="{BB962C8B-B14F-4D97-AF65-F5344CB8AC3E}">
        <p14:creationId xmlns:p14="http://schemas.microsoft.com/office/powerpoint/2010/main" val="328939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fade">
                                      <p:cBhvr>
                                        <p:cTn id="7" dur="1000"/>
                                        <p:tgtEl>
                                          <p:spTgt spid="28679"/>
                                        </p:tgtEl>
                                      </p:cBhvr>
                                    </p:animEffect>
                                    <p:anim calcmode="lin" valueType="num">
                                      <p:cBhvr>
                                        <p:cTn id="8" dur="1000" fill="hold"/>
                                        <p:tgtEl>
                                          <p:spTgt spid="28679"/>
                                        </p:tgtEl>
                                        <p:attrNameLst>
                                          <p:attrName>ppt_x</p:attrName>
                                        </p:attrNameLst>
                                      </p:cBhvr>
                                      <p:tavLst>
                                        <p:tav tm="0">
                                          <p:val>
                                            <p:strVal val="#ppt_x"/>
                                          </p:val>
                                        </p:tav>
                                        <p:tav tm="100000">
                                          <p:val>
                                            <p:strVal val="#ppt_x"/>
                                          </p:val>
                                        </p:tav>
                                      </p:tavLst>
                                    </p:anim>
                                    <p:anim calcmode="lin" valueType="num">
                                      <p:cBhvr>
                                        <p:cTn id="9" dur="1000" fill="hold"/>
                                        <p:tgtEl>
                                          <p:spTgt spid="286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683"/>
                                        </p:tgtEl>
                                        <p:attrNameLst>
                                          <p:attrName>style.visibility</p:attrName>
                                        </p:attrNameLst>
                                      </p:cBhvr>
                                      <p:to>
                                        <p:strVal val="visible"/>
                                      </p:to>
                                    </p:set>
                                    <p:animEffect transition="in" filter="fade">
                                      <p:cBhvr>
                                        <p:cTn id="19" dur="1000"/>
                                        <p:tgtEl>
                                          <p:spTgt spid="28683"/>
                                        </p:tgtEl>
                                      </p:cBhvr>
                                    </p:animEffect>
                                    <p:anim calcmode="lin" valueType="num">
                                      <p:cBhvr>
                                        <p:cTn id="20" dur="1000" fill="hold"/>
                                        <p:tgtEl>
                                          <p:spTgt spid="28683"/>
                                        </p:tgtEl>
                                        <p:attrNameLst>
                                          <p:attrName>ppt_x</p:attrName>
                                        </p:attrNameLst>
                                      </p:cBhvr>
                                      <p:tavLst>
                                        <p:tav tm="0">
                                          <p:val>
                                            <p:strVal val="#ppt_x"/>
                                          </p:val>
                                        </p:tav>
                                        <p:tav tm="100000">
                                          <p:val>
                                            <p:strVal val="#ppt_x"/>
                                          </p:val>
                                        </p:tav>
                                      </p:tavLst>
                                    </p:anim>
                                    <p:anim calcmode="lin" valueType="num">
                                      <p:cBhvr>
                                        <p:cTn id="21" dur="1000" fill="hold"/>
                                        <p:tgtEl>
                                          <p:spTgt spid="2868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672"/>
                                        </p:tgtEl>
                                        <p:attrNameLst>
                                          <p:attrName>style.visibility</p:attrName>
                                        </p:attrNameLst>
                                      </p:cBhvr>
                                      <p:to>
                                        <p:strVal val="visible"/>
                                      </p:to>
                                    </p:set>
                                    <p:animEffect transition="in" filter="fade">
                                      <p:cBhvr>
                                        <p:cTn id="29" dur="1000"/>
                                        <p:tgtEl>
                                          <p:spTgt spid="28672"/>
                                        </p:tgtEl>
                                      </p:cBhvr>
                                    </p:animEffect>
                                    <p:anim calcmode="lin" valueType="num">
                                      <p:cBhvr>
                                        <p:cTn id="30" dur="1000" fill="hold"/>
                                        <p:tgtEl>
                                          <p:spTgt spid="28672"/>
                                        </p:tgtEl>
                                        <p:attrNameLst>
                                          <p:attrName>ppt_x</p:attrName>
                                        </p:attrNameLst>
                                      </p:cBhvr>
                                      <p:tavLst>
                                        <p:tav tm="0">
                                          <p:val>
                                            <p:strVal val="#ppt_x"/>
                                          </p:val>
                                        </p:tav>
                                        <p:tav tm="100000">
                                          <p:val>
                                            <p:strVal val="#ppt_x"/>
                                          </p:val>
                                        </p:tav>
                                      </p:tavLst>
                                    </p:anim>
                                    <p:anim calcmode="lin" valueType="num">
                                      <p:cBhvr>
                                        <p:cTn id="31" dur="1000" fill="hold"/>
                                        <p:tgtEl>
                                          <p:spTgt spid="2867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1000"/>
                                        <p:tgtEl>
                                          <p:spTgt spid="84"/>
                                        </p:tgtEl>
                                      </p:cBhvr>
                                    </p:animEffect>
                                    <p:anim calcmode="lin" valueType="num">
                                      <p:cBhvr>
                                        <p:cTn id="37" dur="1000" fill="hold"/>
                                        <p:tgtEl>
                                          <p:spTgt spid="84"/>
                                        </p:tgtEl>
                                        <p:attrNameLst>
                                          <p:attrName>ppt_x</p:attrName>
                                        </p:attrNameLst>
                                      </p:cBhvr>
                                      <p:tavLst>
                                        <p:tav tm="0">
                                          <p:val>
                                            <p:strVal val="#ppt_x"/>
                                          </p:val>
                                        </p:tav>
                                        <p:tav tm="100000">
                                          <p:val>
                                            <p:strVal val="#ppt_x"/>
                                          </p:val>
                                        </p:tav>
                                      </p:tavLst>
                                    </p:anim>
                                    <p:anim calcmode="lin" valueType="num">
                                      <p:cBhvr>
                                        <p:cTn id="38" dur="1000" fill="hold"/>
                                        <p:tgtEl>
                                          <p:spTgt spid="8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681"/>
                                        </p:tgtEl>
                                        <p:attrNameLst>
                                          <p:attrName>style.visibility</p:attrName>
                                        </p:attrNameLst>
                                      </p:cBhvr>
                                      <p:to>
                                        <p:strVal val="visible"/>
                                      </p:to>
                                    </p:set>
                                    <p:animEffect transition="in" filter="fade">
                                      <p:cBhvr>
                                        <p:cTn id="41" dur="1000"/>
                                        <p:tgtEl>
                                          <p:spTgt spid="28681"/>
                                        </p:tgtEl>
                                      </p:cBhvr>
                                    </p:animEffect>
                                    <p:anim calcmode="lin" valueType="num">
                                      <p:cBhvr>
                                        <p:cTn id="42" dur="1000" fill="hold"/>
                                        <p:tgtEl>
                                          <p:spTgt spid="28681"/>
                                        </p:tgtEl>
                                        <p:attrNameLst>
                                          <p:attrName>ppt_x</p:attrName>
                                        </p:attrNameLst>
                                      </p:cBhvr>
                                      <p:tavLst>
                                        <p:tav tm="0">
                                          <p:val>
                                            <p:strVal val="#ppt_x"/>
                                          </p:val>
                                        </p:tav>
                                        <p:tav tm="100000">
                                          <p:val>
                                            <p:strVal val="#ppt_x"/>
                                          </p:val>
                                        </p:tav>
                                      </p:tavLst>
                                    </p:anim>
                                    <p:anim calcmode="lin" valueType="num">
                                      <p:cBhvr>
                                        <p:cTn id="43" dur="1000" fill="hold"/>
                                        <p:tgtEl>
                                          <p:spTgt spid="2868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1000"/>
                                        <p:tgtEl>
                                          <p:spTgt spid="77"/>
                                        </p:tgtEl>
                                      </p:cBhvr>
                                    </p:animEffect>
                                    <p:anim calcmode="lin" valueType="num">
                                      <p:cBhvr>
                                        <p:cTn id="49" dur="1000" fill="hold"/>
                                        <p:tgtEl>
                                          <p:spTgt spid="77"/>
                                        </p:tgtEl>
                                        <p:attrNameLst>
                                          <p:attrName>ppt_x</p:attrName>
                                        </p:attrNameLst>
                                      </p:cBhvr>
                                      <p:tavLst>
                                        <p:tav tm="0">
                                          <p:val>
                                            <p:strVal val="#ppt_x"/>
                                          </p:val>
                                        </p:tav>
                                        <p:tav tm="100000">
                                          <p:val>
                                            <p:strVal val="#ppt_x"/>
                                          </p:val>
                                        </p:tav>
                                      </p:tavLst>
                                    </p:anim>
                                    <p:anim calcmode="lin" valueType="num">
                                      <p:cBhvr>
                                        <p:cTn id="50" dur="1000" fill="hold"/>
                                        <p:tgtEl>
                                          <p:spTgt spid="7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8685"/>
                                        </p:tgtEl>
                                        <p:attrNameLst>
                                          <p:attrName>style.visibility</p:attrName>
                                        </p:attrNameLst>
                                      </p:cBhvr>
                                      <p:to>
                                        <p:strVal val="visible"/>
                                      </p:to>
                                    </p:set>
                                    <p:animEffect transition="in" filter="fade">
                                      <p:cBhvr>
                                        <p:cTn id="53" dur="1000"/>
                                        <p:tgtEl>
                                          <p:spTgt spid="28685"/>
                                        </p:tgtEl>
                                      </p:cBhvr>
                                    </p:animEffect>
                                    <p:anim calcmode="lin" valueType="num">
                                      <p:cBhvr>
                                        <p:cTn id="54" dur="1000" fill="hold"/>
                                        <p:tgtEl>
                                          <p:spTgt spid="28685"/>
                                        </p:tgtEl>
                                        <p:attrNameLst>
                                          <p:attrName>ppt_x</p:attrName>
                                        </p:attrNameLst>
                                      </p:cBhvr>
                                      <p:tavLst>
                                        <p:tav tm="0">
                                          <p:val>
                                            <p:strVal val="#ppt_x"/>
                                          </p:val>
                                        </p:tav>
                                        <p:tav tm="100000">
                                          <p:val>
                                            <p:strVal val="#ppt_x"/>
                                          </p:val>
                                        </p:tav>
                                      </p:tavLst>
                                    </p:anim>
                                    <p:anim calcmode="lin" valueType="num">
                                      <p:cBhvr>
                                        <p:cTn id="55" dur="1000" fill="hold"/>
                                        <p:tgtEl>
                                          <p:spTgt spid="2868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8677"/>
                                        </p:tgtEl>
                                        <p:attrNameLst>
                                          <p:attrName>style.visibility</p:attrName>
                                        </p:attrNameLst>
                                      </p:cBhvr>
                                      <p:to>
                                        <p:strVal val="visible"/>
                                      </p:to>
                                    </p:set>
                                    <p:animEffect transition="in" filter="fade">
                                      <p:cBhvr>
                                        <p:cTn id="58" dur="1000"/>
                                        <p:tgtEl>
                                          <p:spTgt spid="28677"/>
                                        </p:tgtEl>
                                      </p:cBhvr>
                                    </p:animEffect>
                                    <p:anim calcmode="lin" valueType="num">
                                      <p:cBhvr>
                                        <p:cTn id="59" dur="1000" fill="hold"/>
                                        <p:tgtEl>
                                          <p:spTgt spid="28677"/>
                                        </p:tgtEl>
                                        <p:attrNameLst>
                                          <p:attrName>ppt_x</p:attrName>
                                        </p:attrNameLst>
                                      </p:cBhvr>
                                      <p:tavLst>
                                        <p:tav tm="0">
                                          <p:val>
                                            <p:strVal val="#ppt_x"/>
                                          </p:val>
                                        </p:tav>
                                        <p:tav tm="100000">
                                          <p:val>
                                            <p:strVal val="#ppt_x"/>
                                          </p:val>
                                        </p:tav>
                                      </p:tavLst>
                                    </p:anim>
                                    <p:anim calcmode="lin" valueType="num">
                                      <p:cBhvr>
                                        <p:cTn id="60"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000"/>
                                        <p:tgtEl>
                                          <p:spTgt spid="91"/>
                                        </p:tgtEl>
                                      </p:cBhvr>
                                    </p:animEffect>
                                    <p:anim calcmode="lin" valueType="num">
                                      <p:cBhvr>
                                        <p:cTn id="66" dur="1000" fill="hold"/>
                                        <p:tgtEl>
                                          <p:spTgt spid="91"/>
                                        </p:tgtEl>
                                        <p:attrNameLst>
                                          <p:attrName>ppt_x</p:attrName>
                                        </p:attrNameLst>
                                      </p:cBhvr>
                                      <p:tavLst>
                                        <p:tav tm="0">
                                          <p:val>
                                            <p:strVal val="#ppt_x"/>
                                          </p:val>
                                        </p:tav>
                                        <p:tav tm="100000">
                                          <p:val>
                                            <p:strVal val="#ppt_x"/>
                                          </p:val>
                                        </p:tav>
                                      </p:tavLst>
                                    </p:anim>
                                    <p:anim calcmode="lin" valueType="num">
                                      <p:cBhvr>
                                        <p:cTn id="67" dur="1000" fill="hold"/>
                                        <p:tgtEl>
                                          <p:spTgt spid="9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8687"/>
                                        </p:tgtEl>
                                        <p:attrNameLst>
                                          <p:attrName>style.visibility</p:attrName>
                                        </p:attrNameLst>
                                      </p:cBhvr>
                                      <p:to>
                                        <p:strVal val="visible"/>
                                      </p:to>
                                    </p:set>
                                    <p:animEffect transition="in" filter="fade">
                                      <p:cBhvr>
                                        <p:cTn id="70" dur="1000"/>
                                        <p:tgtEl>
                                          <p:spTgt spid="28687"/>
                                        </p:tgtEl>
                                      </p:cBhvr>
                                    </p:animEffect>
                                    <p:anim calcmode="lin" valueType="num">
                                      <p:cBhvr>
                                        <p:cTn id="71" dur="1000" fill="hold"/>
                                        <p:tgtEl>
                                          <p:spTgt spid="28687"/>
                                        </p:tgtEl>
                                        <p:attrNameLst>
                                          <p:attrName>ppt_x</p:attrName>
                                        </p:attrNameLst>
                                      </p:cBhvr>
                                      <p:tavLst>
                                        <p:tav tm="0">
                                          <p:val>
                                            <p:strVal val="#ppt_x"/>
                                          </p:val>
                                        </p:tav>
                                        <p:tav tm="100000">
                                          <p:val>
                                            <p:strVal val="#ppt_x"/>
                                          </p:val>
                                        </p:tav>
                                      </p:tavLst>
                                    </p:anim>
                                    <p:anim calcmode="lin" valueType="num">
                                      <p:cBhvr>
                                        <p:cTn id="72" dur="1000" fill="hold"/>
                                        <p:tgtEl>
                                          <p:spTgt spid="2868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1000"/>
                                        <p:tgtEl>
                                          <p:spTgt spid="4"/>
                                        </p:tgtEl>
                                      </p:cBhvr>
                                    </p:animEffect>
                                    <p:anim calcmode="lin" valueType="num">
                                      <p:cBhvr>
                                        <p:cTn id="76" dur="1000" fill="hold"/>
                                        <p:tgtEl>
                                          <p:spTgt spid="4"/>
                                        </p:tgtEl>
                                        <p:attrNameLst>
                                          <p:attrName>ppt_x</p:attrName>
                                        </p:attrNameLst>
                                      </p:cBhvr>
                                      <p:tavLst>
                                        <p:tav tm="0">
                                          <p:val>
                                            <p:strVal val="#ppt_x"/>
                                          </p:val>
                                        </p:tav>
                                        <p:tav tm="100000">
                                          <p:val>
                                            <p:strVal val="#ppt_x"/>
                                          </p:val>
                                        </p:tav>
                                      </p:tavLst>
                                    </p:anim>
                                    <p:anim calcmode="lin" valueType="num">
                                      <p:cBhvr>
                                        <p:cTn id="7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4723DE96-70CC-41CE-AA47-16DD1B5BD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592554" y="6425294"/>
            <a:ext cx="1524000" cy="369332"/>
          </a:xfrm>
          <a:prstGeom prst="rect">
            <a:avLst/>
          </a:prstGeom>
          <a:noFill/>
        </p:spPr>
        <p:txBody>
          <a:bodyPr wrap="square" rtlCol="0">
            <a:spAutoFit/>
          </a:bodyPr>
          <a:lstStyle/>
          <a:p>
            <a:r>
              <a:rPr lang="en-US" dirty="0"/>
              <a:t>Who’s Who</a:t>
            </a:r>
          </a:p>
        </p:txBody>
      </p:sp>
      <p:sp>
        <p:nvSpPr>
          <p:cNvPr id="7" name="TextBox 6"/>
          <p:cNvSpPr txBox="1"/>
          <p:nvPr/>
        </p:nvSpPr>
        <p:spPr>
          <a:xfrm>
            <a:off x="6520004" y="81481"/>
            <a:ext cx="4425636" cy="1015663"/>
          </a:xfrm>
          <a:prstGeom prst="rect">
            <a:avLst/>
          </a:prstGeom>
          <a:noFill/>
        </p:spPr>
        <p:txBody>
          <a:bodyPr wrap="square" rtlCol="0">
            <a:spAutoFit/>
          </a:bodyPr>
          <a:lstStyle/>
          <a:p>
            <a:pPr algn="r"/>
            <a:r>
              <a:rPr lang="en-US" sz="6000" dirty="0" err="1">
                <a:latin typeface="Old town" panose="02000506020000020004" pitchFamily="2" charset="0"/>
              </a:rPr>
              <a:t>Gidgiddoni</a:t>
            </a:r>
            <a:endParaRPr lang="en-US" sz="6000" dirty="0">
              <a:latin typeface="Old town" panose="02000506020000020004" pitchFamily="2" charset="0"/>
            </a:endParaRPr>
          </a:p>
        </p:txBody>
      </p:sp>
      <p:pic>
        <p:nvPicPr>
          <p:cNvPr id="88" name="Picture 87">
            <a:extLst>
              <a:ext uri="{FF2B5EF4-FFF2-40B4-BE49-F238E27FC236}">
                <a16:creationId xmlns:a16="http://schemas.microsoft.com/office/drawing/2014/main" id="{94A36C40-08F7-4BF7-B002-1C7B5491D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20" y="0"/>
            <a:ext cx="6538064" cy="6858000"/>
          </a:xfrm>
          <a:prstGeom prst="rect">
            <a:avLst/>
          </a:prstGeom>
        </p:spPr>
      </p:pic>
      <p:sp>
        <p:nvSpPr>
          <p:cNvPr id="8" name="TextBox 7"/>
          <p:cNvSpPr txBox="1"/>
          <p:nvPr/>
        </p:nvSpPr>
        <p:spPr>
          <a:xfrm>
            <a:off x="914400" y="613373"/>
            <a:ext cx="5562600" cy="5632311"/>
          </a:xfrm>
          <a:prstGeom prst="rect">
            <a:avLst/>
          </a:prstGeom>
          <a:noFill/>
        </p:spPr>
        <p:txBody>
          <a:bodyPr wrap="square" rtlCol="0">
            <a:spAutoFit/>
          </a:bodyPr>
          <a:lstStyle/>
          <a:p>
            <a:r>
              <a:rPr lang="en-US" dirty="0"/>
              <a:t>He was a captain over the Nephite forces during a fierce engagement with the Gadianton robbers around AD 16 to AD 21</a:t>
            </a:r>
          </a:p>
          <a:p>
            <a:endParaRPr lang="en-US" dirty="0"/>
          </a:p>
          <a:p>
            <a:r>
              <a:rPr lang="en-US" dirty="0"/>
              <a:t>Under the direction of </a:t>
            </a:r>
            <a:r>
              <a:rPr lang="en-US" dirty="0" err="1"/>
              <a:t>Lachoneus</a:t>
            </a:r>
            <a:r>
              <a:rPr lang="en-US" dirty="0"/>
              <a:t>, chief judge and governor, he strengthened the Nephite military forces</a:t>
            </a:r>
          </a:p>
          <a:p>
            <a:endParaRPr lang="en-US" dirty="0"/>
          </a:p>
          <a:p>
            <a:r>
              <a:rPr lang="en-US" dirty="0"/>
              <a:t>He was a spiritual and great prophet among them </a:t>
            </a:r>
          </a:p>
          <a:p>
            <a:r>
              <a:rPr lang="en-US" dirty="0"/>
              <a:t>(3 Nephi 3:19)</a:t>
            </a:r>
          </a:p>
          <a:p>
            <a:endParaRPr lang="en-US" dirty="0"/>
          </a:p>
          <a:p>
            <a:r>
              <a:rPr lang="en-US" dirty="0"/>
              <a:t>In AD 19 they were under attack by </a:t>
            </a:r>
            <a:r>
              <a:rPr lang="en-US" dirty="0" err="1"/>
              <a:t>Giddianhi</a:t>
            </a:r>
            <a:r>
              <a:rPr lang="en-US" dirty="0"/>
              <a:t>, who was killed and then </a:t>
            </a:r>
            <a:r>
              <a:rPr lang="en-US" dirty="0" err="1"/>
              <a:t>Zemnariha</a:t>
            </a:r>
            <a:r>
              <a:rPr lang="en-US" dirty="0"/>
              <a:t>, but their attempt to overtake the Nephites was not successful </a:t>
            </a:r>
          </a:p>
          <a:p>
            <a:endParaRPr lang="en-US" dirty="0"/>
          </a:p>
          <a:p>
            <a:r>
              <a:rPr lang="en-US" dirty="0"/>
              <a:t>Under his direction, the Nephite military staged nightly forays to decimate the enemy forces and prevent their escape. Those who were not slain were taken prisoners. </a:t>
            </a:r>
          </a:p>
          <a:p>
            <a:endParaRPr lang="en-US" dirty="0"/>
          </a:p>
          <a:p>
            <a:r>
              <a:rPr lang="en-US" dirty="0" err="1"/>
              <a:t>Zemnariha</a:t>
            </a:r>
            <a:r>
              <a:rPr lang="en-US" dirty="0"/>
              <a:t> was one of the prisoners who was tried and executed </a:t>
            </a:r>
          </a:p>
        </p:txBody>
      </p:sp>
      <p:grpSp>
        <p:nvGrpSpPr>
          <p:cNvPr id="2" name="Group 1">
            <a:extLst>
              <a:ext uri="{FF2B5EF4-FFF2-40B4-BE49-F238E27FC236}">
                <a16:creationId xmlns:a16="http://schemas.microsoft.com/office/drawing/2014/main" id="{A8C07A1F-AE0E-8474-91F0-E7F196BEA40E}"/>
              </a:ext>
            </a:extLst>
          </p:cNvPr>
          <p:cNvGrpSpPr/>
          <p:nvPr/>
        </p:nvGrpSpPr>
        <p:grpSpPr>
          <a:xfrm>
            <a:off x="7747525" y="1178625"/>
            <a:ext cx="2727671" cy="5303474"/>
            <a:chOff x="1447800" y="762000"/>
            <a:chExt cx="2452343" cy="4768148"/>
          </a:xfrm>
        </p:grpSpPr>
        <p:grpSp>
          <p:nvGrpSpPr>
            <p:cNvPr id="4" name="Group 3">
              <a:extLst>
                <a:ext uri="{FF2B5EF4-FFF2-40B4-BE49-F238E27FC236}">
                  <a16:creationId xmlns:a16="http://schemas.microsoft.com/office/drawing/2014/main" id="{CB9A3CC3-35BF-DAF2-1D13-FB7A4CAA3B03}"/>
                </a:ext>
              </a:extLst>
            </p:cNvPr>
            <p:cNvGrpSpPr/>
            <p:nvPr/>
          </p:nvGrpSpPr>
          <p:grpSpPr>
            <a:xfrm rot="1551832">
              <a:off x="1524000" y="1295400"/>
              <a:ext cx="676190" cy="1548898"/>
              <a:chOff x="3069443" y="1211708"/>
              <a:chExt cx="676190" cy="1548898"/>
            </a:xfrm>
          </p:grpSpPr>
          <p:sp>
            <p:nvSpPr>
              <p:cNvPr id="85" name="Moon 84">
                <a:extLst>
                  <a:ext uri="{FF2B5EF4-FFF2-40B4-BE49-F238E27FC236}">
                    <a16:creationId xmlns:a16="http://schemas.microsoft.com/office/drawing/2014/main" id="{34CB6107-9D27-8E82-BEFB-E99D781EFB4C}"/>
                  </a:ext>
                </a:extLst>
              </p:cNvPr>
              <p:cNvSpPr/>
              <p:nvPr/>
            </p:nvSpPr>
            <p:spPr>
              <a:xfrm rot="10359865">
                <a:off x="3367532" y="1312806"/>
                <a:ext cx="365466" cy="1447800"/>
              </a:xfrm>
              <a:prstGeom prst="moon">
                <a:avLst>
                  <a:gd name="adj" fmla="val 875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3">
                <a:extLst>
                  <a:ext uri="{FF2B5EF4-FFF2-40B4-BE49-F238E27FC236}">
                    <a16:creationId xmlns:a16="http://schemas.microsoft.com/office/drawing/2014/main" id="{CA5F1F79-8AE2-1EBF-17D9-CFDE48BB95EF}"/>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1A13E052-9DB7-A2C9-4077-BB6ECB83EE08}"/>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2">
              <a:extLst>
                <a:ext uri="{FF2B5EF4-FFF2-40B4-BE49-F238E27FC236}">
                  <a16:creationId xmlns:a16="http://schemas.microsoft.com/office/drawing/2014/main" id="{B27E9C3E-40A5-C646-E5FB-ABE39FAC3334}"/>
                </a:ext>
              </a:extLst>
            </p:cNvPr>
            <p:cNvSpPr/>
            <p:nvPr/>
          </p:nvSpPr>
          <p:spPr>
            <a:xfrm rot="1267050">
              <a:off x="2032175" y="4716128"/>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9903186-E854-4DC7-684E-DD53085EAD2C}"/>
                </a:ext>
              </a:extLst>
            </p:cNvPr>
            <p:cNvSpPr/>
            <p:nvPr/>
          </p:nvSpPr>
          <p:spPr>
            <a:xfrm rot="19394983">
              <a:off x="2702823" y="4725935"/>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4">
              <a:extLst>
                <a:ext uri="{FF2B5EF4-FFF2-40B4-BE49-F238E27FC236}">
                  <a16:creationId xmlns:a16="http://schemas.microsoft.com/office/drawing/2014/main" id="{5C452C59-88EB-382E-37AC-D78C10D6707D}"/>
                </a:ext>
              </a:extLst>
            </p:cNvPr>
            <p:cNvSpPr/>
            <p:nvPr/>
          </p:nvSpPr>
          <p:spPr>
            <a:xfrm>
              <a:off x="1949824" y="3334870"/>
              <a:ext cx="1429870" cy="1795400"/>
            </a:xfrm>
            <a:prstGeom prst="trapezoid">
              <a:avLst>
                <a:gd name="adj" fmla="val 24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3D7E12-0B23-A5AC-0774-92FCCE7104AA}"/>
                </a:ext>
              </a:extLst>
            </p:cNvPr>
            <p:cNvGrpSpPr/>
            <p:nvPr/>
          </p:nvGrpSpPr>
          <p:grpSpPr>
            <a:xfrm rot="534492">
              <a:off x="2971800" y="1371600"/>
              <a:ext cx="676190" cy="1548898"/>
              <a:chOff x="3069443" y="1211708"/>
              <a:chExt cx="676190" cy="1548898"/>
            </a:xfrm>
          </p:grpSpPr>
          <p:sp>
            <p:nvSpPr>
              <p:cNvPr id="82" name="Moon 81">
                <a:extLst>
                  <a:ext uri="{FF2B5EF4-FFF2-40B4-BE49-F238E27FC236}">
                    <a16:creationId xmlns:a16="http://schemas.microsoft.com/office/drawing/2014/main" id="{CC189B1F-F2CC-11AB-D6E4-1AAE2F1C79F0}"/>
                  </a:ext>
                </a:extLst>
              </p:cNvPr>
              <p:cNvSpPr/>
              <p:nvPr/>
            </p:nvSpPr>
            <p:spPr>
              <a:xfrm rot="10359865">
                <a:off x="3367532" y="1312806"/>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3">
                <a:extLst>
                  <a:ext uri="{FF2B5EF4-FFF2-40B4-BE49-F238E27FC236}">
                    <a16:creationId xmlns:a16="http://schemas.microsoft.com/office/drawing/2014/main" id="{4E44B5EE-B8DA-7C0A-78C5-352A3BA1CD33}"/>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940C9968-6105-09D0-F443-04A8AD3E41A8}"/>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2">
              <a:extLst>
                <a:ext uri="{FF2B5EF4-FFF2-40B4-BE49-F238E27FC236}">
                  <a16:creationId xmlns:a16="http://schemas.microsoft.com/office/drawing/2014/main" id="{A20E079E-2A7F-ADBB-9A4A-A575AF21E7A3}"/>
                </a:ext>
              </a:extLst>
            </p:cNvPr>
            <p:cNvSpPr/>
            <p:nvPr/>
          </p:nvSpPr>
          <p:spPr>
            <a:xfrm rot="20847300">
              <a:off x="3286945" y="3332140"/>
              <a:ext cx="446855" cy="7166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3">
              <a:extLst>
                <a:ext uri="{FF2B5EF4-FFF2-40B4-BE49-F238E27FC236}">
                  <a16:creationId xmlns:a16="http://schemas.microsoft.com/office/drawing/2014/main" id="{4ED2D889-6DE4-01C5-DE67-5372F3504A2A}"/>
                </a:ext>
              </a:extLst>
            </p:cNvPr>
            <p:cNvSpPr/>
            <p:nvPr/>
          </p:nvSpPr>
          <p:spPr>
            <a:xfrm>
              <a:off x="1447800" y="3459304"/>
              <a:ext cx="446855" cy="7166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88B7A2CF-736C-95D6-E50E-352E5F00C7B6}"/>
                </a:ext>
              </a:extLst>
            </p:cNvPr>
            <p:cNvSpPr/>
            <p:nvPr/>
          </p:nvSpPr>
          <p:spPr>
            <a:xfrm rot="1327004">
              <a:off x="1681238" y="2060161"/>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4">
              <a:extLst>
                <a:ext uri="{FF2B5EF4-FFF2-40B4-BE49-F238E27FC236}">
                  <a16:creationId xmlns:a16="http://schemas.microsoft.com/office/drawing/2014/main" id="{B0E59922-A625-7E36-6406-8F6DA6170542}"/>
                </a:ext>
              </a:extLst>
            </p:cNvPr>
            <p:cNvSpPr/>
            <p:nvPr/>
          </p:nvSpPr>
          <p:spPr>
            <a:xfrm rot="19975199">
              <a:off x="2804838" y="1981930"/>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6">
              <a:extLst>
                <a:ext uri="{FF2B5EF4-FFF2-40B4-BE49-F238E27FC236}">
                  <a16:creationId xmlns:a16="http://schemas.microsoft.com/office/drawing/2014/main" id="{E5E8A1F8-0E4D-B68B-C3E9-A089CB996193}"/>
                </a:ext>
              </a:extLst>
            </p:cNvPr>
            <p:cNvSpPr/>
            <p:nvPr/>
          </p:nvSpPr>
          <p:spPr>
            <a:xfrm rot="10800000">
              <a:off x="2070847" y="2286000"/>
              <a:ext cx="1171844" cy="1143000"/>
            </a:xfrm>
            <a:prstGeom prst="trapezoid">
              <a:avLst>
                <a:gd name="adj" fmla="val 13067"/>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BCEE8767-EB85-BA37-09E8-F808B980CF23}"/>
                </a:ext>
              </a:extLst>
            </p:cNvPr>
            <p:cNvSpPr/>
            <p:nvPr/>
          </p:nvSpPr>
          <p:spPr>
            <a:xfrm rot="10800000">
              <a:off x="2362200" y="2438400"/>
              <a:ext cx="528233" cy="65495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673B91-61AE-E673-2679-53002777BE20}"/>
                </a:ext>
              </a:extLst>
            </p:cNvPr>
            <p:cNvSpPr/>
            <p:nvPr/>
          </p:nvSpPr>
          <p:spPr>
            <a:xfrm>
              <a:off x="1967753" y="1264978"/>
              <a:ext cx="14478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4">
              <a:extLst>
                <a:ext uri="{FF2B5EF4-FFF2-40B4-BE49-F238E27FC236}">
                  <a16:creationId xmlns:a16="http://schemas.microsoft.com/office/drawing/2014/main" id="{EA4A7D9D-73EB-79E5-EA2B-A9B8E3AA6A2B}"/>
                </a:ext>
              </a:extLst>
            </p:cNvPr>
            <p:cNvSpPr/>
            <p:nvPr/>
          </p:nvSpPr>
          <p:spPr>
            <a:xfrm rot="18238105">
              <a:off x="1852049" y="838200"/>
              <a:ext cx="838200" cy="685800"/>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5">
              <a:extLst>
                <a:ext uri="{FF2B5EF4-FFF2-40B4-BE49-F238E27FC236}">
                  <a16:creationId xmlns:a16="http://schemas.microsoft.com/office/drawing/2014/main" id="{C0E1357F-EA01-2134-3D29-FDBC8B6BD4C2}"/>
                </a:ext>
              </a:extLst>
            </p:cNvPr>
            <p:cNvSpPr/>
            <p:nvPr/>
          </p:nvSpPr>
          <p:spPr>
            <a:xfrm rot="1074138">
              <a:off x="2549099" y="975107"/>
              <a:ext cx="953379" cy="711411"/>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8">
              <a:extLst>
                <a:ext uri="{FF2B5EF4-FFF2-40B4-BE49-F238E27FC236}">
                  <a16:creationId xmlns:a16="http://schemas.microsoft.com/office/drawing/2014/main" id="{DEFA2BBA-F8B1-1D5A-EC41-A573AD53D6CE}"/>
                </a:ext>
              </a:extLst>
            </p:cNvPr>
            <p:cNvGrpSpPr/>
            <p:nvPr/>
          </p:nvGrpSpPr>
          <p:grpSpPr>
            <a:xfrm>
              <a:off x="1524000" y="762000"/>
              <a:ext cx="304800" cy="4724400"/>
              <a:chOff x="4635137" y="533400"/>
              <a:chExt cx="457200" cy="4724400"/>
            </a:xfrm>
          </p:grpSpPr>
          <p:sp>
            <p:nvSpPr>
              <p:cNvPr id="65" name="Rounded Rectangle 30">
                <a:extLst>
                  <a:ext uri="{FF2B5EF4-FFF2-40B4-BE49-F238E27FC236}">
                    <a16:creationId xmlns:a16="http://schemas.microsoft.com/office/drawing/2014/main" id="{FA6856DD-F57F-B11B-7404-FF78C60852D2}"/>
                  </a:ext>
                </a:extLst>
              </p:cNvPr>
              <p:cNvSpPr/>
              <p:nvPr/>
            </p:nvSpPr>
            <p:spPr>
              <a:xfrm>
                <a:off x="4724400" y="1600200"/>
                <a:ext cx="228600" cy="3657600"/>
              </a:xfrm>
              <a:prstGeom prst="round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0520BE4B-38A0-8AAC-4C57-7E525B0CA06E}"/>
                  </a:ext>
                </a:extLst>
              </p:cNvPr>
              <p:cNvSpPr/>
              <p:nvPr/>
            </p:nvSpPr>
            <p:spPr>
              <a:xfrm>
                <a:off x="4648200" y="533400"/>
                <a:ext cx="381000" cy="1066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99">
                <a:extLst>
                  <a:ext uri="{FF2B5EF4-FFF2-40B4-BE49-F238E27FC236}">
                    <a16:creationId xmlns:a16="http://schemas.microsoft.com/office/drawing/2014/main" id="{42CFECEF-BD26-8447-549B-FEDC7A996EB5}"/>
                  </a:ext>
                </a:extLst>
              </p:cNvPr>
              <p:cNvGrpSpPr/>
              <p:nvPr/>
            </p:nvGrpSpPr>
            <p:grpSpPr>
              <a:xfrm>
                <a:off x="4724400" y="1676400"/>
                <a:ext cx="304462" cy="666709"/>
                <a:chOff x="6553538" y="1619291"/>
                <a:chExt cx="752032" cy="1524000"/>
              </a:xfrm>
            </p:grpSpPr>
            <p:sp>
              <p:nvSpPr>
                <p:cNvPr id="79" name="Moon 78">
                  <a:extLst>
                    <a:ext uri="{FF2B5EF4-FFF2-40B4-BE49-F238E27FC236}">
                      <a16:creationId xmlns:a16="http://schemas.microsoft.com/office/drawing/2014/main" id="{B1CC4BB3-BA9F-2143-6900-8B083FB5E209}"/>
                    </a:ext>
                  </a:extLst>
                </p:cNvPr>
                <p:cNvSpPr/>
                <p:nvPr/>
              </p:nvSpPr>
              <p:spPr>
                <a:xfrm rot="20411470">
                  <a:off x="6787705" y="16954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7CC00AF0-9AF0-2829-F98B-52A950DB9CD5}"/>
                    </a:ext>
                  </a:extLst>
                </p:cNvPr>
                <p:cNvSpPr/>
                <p:nvPr/>
              </p:nvSpPr>
              <p:spPr>
                <a:xfrm rot="21230815">
                  <a:off x="6553538" y="1691816"/>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F1011377-424E-788F-6DE3-B7377A03A8BF}"/>
                    </a:ext>
                  </a:extLst>
                </p:cNvPr>
                <p:cNvSpPr/>
                <p:nvPr/>
              </p:nvSpPr>
              <p:spPr>
                <a:xfrm rot="19423103">
                  <a:off x="6940104" y="16192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161">
                <a:extLst>
                  <a:ext uri="{FF2B5EF4-FFF2-40B4-BE49-F238E27FC236}">
                    <a16:creationId xmlns:a16="http://schemas.microsoft.com/office/drawing/2014/main" id="{55BDF5BD-2ED5-4AA3-BADA-CD0CED347D0F}"/>
                  </a:ext>
                </a:extLst>
              </p:cNvPr>
              <p:cNvGrpSpPr/>
              <p:nvPr/>
            </p:nvGrpSpPr>
            <p:grpSpPr>
              <a:xfrm>
                <a:off x="4635137" y="1506583"/>
                <a:ext cx="457200" cy="304800"/>
                <a:chOff x="5486400" y="381000"/>
                <a:chExt cx="1600200" cy="381000"/>
              </a:xfrm>
            </p:grpSpPr>
            <p:sp>
              <p:nvSpPr>
                <p:cNvPr id="69" name="Rounded Rectangle 34">
                  <a:extLst>
                    <a:ext uri="{FF2B5EF4-FFF2-40B4-BE49-F238E27FC236}">
                      <a16:creationId xmlns:a16="http://schemas.microsoft.com/office/drawing/2014/main" id="{1BC7D461-7FF8-5260-4407-59EB6DCECEE8}"/>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155">
                  <a:extLst>
                    <a:ext uri="{FF2B5EF4-FFF2-40B4-BE49-F238E27FC236}">
                      <a16:creationId xmlns:a16="http://schemas.microsoft.com/office/drawing/2014/main" id="{8A22DE22-3DAB-B48C-334F-AC3B283ED228}"/>
                    </a:ext>
                  </a:extLst>
                </p:cNvPr>
                <p:cNvGrpSpPr/>
                <p:nvPr/>
              </p:nvGrpSpPr>
              <p:grpSpPr>
                <a:xfrm>
                  <a:off x="5562600" y="381000"/>
                  <a:ext cx="1371600" cy="381000"/>
                  <a:chOff x="4876800" y="-304800"/>
                  <a:chExt cx="3048000" cy="1066800"/>
                </a:xfrm>
              </p:grpSpPr>
              <p:sp>
                <p:nvSpPr>
                  <p:cNvPr id="72" name="Quad Arrow 36">
                    <a:extLst>
                      <a:ext uri="{FF2B5EF4-FFF2-40B4-BE49-F238E27FC236}">
                        <a16:creationId xmlns:a16="http://schemas.microsoft.com/office/drawing/2014/main" id="{19FEF30E-D578-A9F1-AED9-348263B0020D}"/>
                      </a:ext>
                    </a:extLst>
                  </p:cNvPr>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37">
                    <a:extLst>
                      <a:ext uri="{FF2B5EF4-FFF2-40B4-BE49-F238E27FC236}">
                        <a16:creationId xmlns:a16="http://schemas.microsoft.com/office/drawing/2014/main" id="{06A327E8-AE54-A630-1F58-B17B993CDBA9}"/>
                      </a:ext>
                    </a:extLst>
                  </p:cNvPr>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38">
                    <a:extLst>
                      <a:ext uri="{FF2B5EF4-FFF2-40B4-BE49-F238E27FC236}">
                        <a16:creationId xmlns:a16="http://schemas.microsoft.com/office/drawing/2014/main" id="{DB6ECD95-41F0-8E0B-F6A2-0CC9EFB1DB2F}"/>
                      </a:ext>
                    </a:extLst>
                  </p:cNvPr>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39">
                    <a:extLst>
                      <a:ext uri="{FF2B5EF4-FFF2-40B4-BE49-F238E27FC236}">
                        <a16:creationId xmlns:a16="http://schemas.microsoft.com/office/drawing/2014/main" id="{5CB67825-2836-0A65-E233-68A39F25D651}"/>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40">
                    <a:extLst>
                      <a:ext uri="{FF2B5EF4-FFF2-40B4-BE49-F238E27FC236}">
                        <a16:creationId xmlns:a16="http://schemas.microsoft.com/office/drawing/2014/main" id="{D648857A-33BF-AA1C-5811-22FDBABBC971}"/>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1" name="Oval 20">
              <a:extLst>
                <a:ext uri="{FF2B5EF4-FFF2-40B4-BE49-F238E27FC236}">
                  <a16:creationId xmlns:a16="http://schemas.microsoft.com/office/drawing/2014/main" id="{CEC81BF2-B34B-9168-FDD7-60B8A92CE3ED}"/>
                </a:ext>
              </a:extLst>
            </p:cNvPr>
            <p:cNvSpPr/>
            <p:nvPr/>
          </p:nvSpPr>
          <p:spPr>
            <a:xfrm rot="19654610">
              <a:off x="1562776" y="3843036"/>
              <a:ext cx="214794" cy="3149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F98B783-E85C-5A69-53B3-BE0539DBE208}"/>
                </a:ext>
              </a:extLst>
            </p:cNvPr>
            <p:cNvGrpSpPr/>
            <p:nvPr/>
          </p:nvGrpSpPr>
          <p:grpSpPr>
            <a:xfrm>
              <a:off x="2209800" y="3352800"/>
              <a:ext cx="905751" cy="762000"/>
              <a:chOff x="5181600" y="1219200"/>
              <a:chExt cx="1828800" cy="1538553"/>
            </a:xfrm>
          </p:grpSpPr>
          <p:sp>
            <p:nvSpPr>
              <p:cNvPr id="59" name="Down Arrow Callout 77">
                <a:extLst>
                  <a:ext uri="{FF2B5EF4-FFF2-40B4-BE49-F238E27FC236}">
                    <a16:creationId xmlns:a16="http://schemas.microsoft.com/office/drawing/2014/main" id="{D3903451-3B11-8E0F-A2F7-C27E47E2FEFB}"/>
                  </a:ext>
                </a:extLst>
              </p:cNvPr>
              <p:cNvSpPr/>
              <p:nvPr/>
            </p:nvSpPr>
            <p:spPr>
              <a:xfrm>
                <a:off x="5181600" y="1219200"/>
                <a:ext cx="1828800" cy="1219200"/>
              </a:xfrm>
              <a:prstGeom prst="downArrowCallout">
                <a:avLst>
                  <a:gd name="adj1" fmla="val 50000"/>
                  <a:gd name="adj2" fmla="val 25000"/>
                  <a:gd name="adj3" fmla="val 40441"/>
                  <a:gd name="adj4" fmla="val 64977"/>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20">
                <a:extLst>
                  <a:ext uri="{FF2B5EF4-FFF2-40B4-BE49-F238E27FC236}">
                    <a16:creationId xmlns:a16="http://schemas.microsoft.com/office/drawing/2014/main" id="{96640C53-984C-7561-59E1-3154D3896733}"/>
                  </a:ext>
                </a:extLst>
              </p:cNvPr>
              <p:cNvSpPr/>
              <p:nvPr/>
            </p:nvSpPr>
            <p:spPr>
              <a:xfrm>
                <a:off x="5867400" y="18288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21">
                <a:extLst>
                  <a:ext uri="{FF2B5EF4-FFF2-40B4-BE49-F238E27FC236}">
                    <a16:creationId xmlns:a16="http://schemas.microsoft.com/office/drawing/2014/main" id="{6D0A9ADE-6730-245B-7CF3-F869F5209DC0}"/>
                  </a:ext>
                </a:extLst>
              </p:cNvPr>
              <p:cNvSpPr/>
              <p:nvPr/>
            </p:nvSpPr>
            <p:spPr>
              <a:xfrm>
                <a:off x="6477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22">
                <a:extLst>
                  <a:ext uri="{FF2B5EF4-FFF2-40B4-BE49-F238E27FC236}">
                    <a16:creationId xmlns:a16="http://schemas.microsoft.com/office/drawing/2014/main" id="{FB2FEAD9-FE43-8ECE-5BD6-C62C1B05B0A4}"/>
                  </a:ext>
                </a:extLst>
              </p:cNvPr>
              <p:cNvSpPr/>
              <p:nvPr/>
            </p:nvSpPr>
            <p:spPr>
              <a:xfrm>
                <a:off x="5334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19">
                <a:extLst>
                  <a:ext uri="{FF2B5EF4-FFF2-40B4-BE49-F238E27FC236}">
                    <a16:creationId xmlns:a16="http://schemas.microsoft.com/office/drawing/2014/main" id="{B078A1FA-1EB6-A14D-F551-7FB192B93EB4}"/>
                  </a:ext>
                </a:extLst>
              </p:cNvPr>
              <p:cNvSpPr/>
              <p:nvPr/>
            </p:nvSpPr>
            <p:spPr>
              <a:xfrm>
                <a:off x="5867400" y="2286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61">
              <a:extLst>
                <a:ext uri="{FF2B5EF4-FFF2-40B4-BE49-F238E27FC236}">
                  <a16:creationId xmlns:a16="http://schemas.microsoft.com/office/drawing/2014/main" id="{B8D27CE2-120D-21A9-FA19-62FCD8589510}"/>
                </a:ext>
              </a:extLst>
            </p:cNvPr>
            <p:cNvGrpSpPr/>
            <p:nvPr/>
          </p:nvGrpSpPr>
          <p:grpSpPr>
            <a:xfrm>
              <a:off x="2209800" y="3429000"/>
              <a:ext cx="900953" cy="165847"/>
              <a:chOff x="5486400" y="381000"/>
              <a:chExt cx="1600200" cy="381000"/>
            </a:xfrm>
          </p:grpSpPr>
          <p:sp>
            <p:nvSpPr>
              <p:cNvPr id="52" name="Rounded Rectangle 16">
                <a:extLst>
                  <a:ext uri="{FF2B5EF4-FFF2-40B4-BE49-F238E27FC236}">
                    <a16:creationId xmlns:a16="http://schemas.microsoft.com/office/drawing/2014/main" id="{64635853-C166-1DF1-CA86-859970B20FEE}"/>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55">
                <a:extLst>
                  <a:ext uri="{FF2B5EF4-FFF2-40B4-BE49-F238E27FC236}">
                    <a16:creationId xmlns:a16="http://schemas.microsoft.com/office/drawing/2014/main" id="{3EE64E36-A1E7-B907-72DB-BBCDC5EDAE97}"/>
                  </a:ext>
                </a:extLst>
              </p:cNvPr>
              <p:cNvGrpSpPr/>
              <p:nvPr/>
            </p:nvGrpSpPr>
            <p:grpSpPr>
              <a:xfrm>
                <a:off x="5562600" y="381000"/>
                <a:ext cx="1371600" cy="381000"/>
                <a:chOff x="4876800" y="-304800"/>
                <a:chExt cx="3048000" cy="1066800"/>
              </a:xfrm>
            </p:grpSpPr>
            <p:sp>
              <p:nvSpPr>
                <p:cNvPr id="54" name="Quad Arrow 18">
                  <a:extLst>
                    <a:ext uri="{FF2B5EF4-FFF2-40B4-BE49-F238E27FC236}">
                      <a16:creationId xmlns:a16="http://schemas.microsoft.com/office/drawing/2014/main" id="{B6FD0B5E-8B4F-573C-EFA4-E9EEEBF80F9D}"/>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59">
                  <a:extLst>
                    <a:ext uri="{FF2B5EF4-FFF2-40B4-BE49-F238E27FC236}">
                      <a16:creationId xmlns:a16="http://schemas.microsoft.com/office/drawing/2014/main" id="{D9F725AF-593E-C3F7-F52F-F65687379FDA}"/>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Quad Arrow 60">
                  <a:extLst>
                    <a:ext uri="{FF2B5EF4-FFF2-40B4-BE49-F238E27FC236}">
                      <a16:creationId xmlns:a16="http://schemas.microsoft.com/office/drawing/2014/main" id="{EDD081AB-327E-C6FB-22B6-AD351344505E}"/>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61">
                  <a:extLst>
                    <a:ext uri="{FF2B5EF4-FFF2-40B4-BE49-F238E27FC236}">
                      <a16:creationId xmlns:a16="http://schemas.microsoft.com/office/drawing/2014/main" id="{8FA40962-D06B-63E3-89E2-DD61E216F40E}"/>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Quad Arrow 62">
                  <a:extLst>
                    <a:ext uri="{FF2B5EF4-FFF2-40B4-BE49-F238E27FC236}">
                      <a16:creationId xmlns:a16="http://schemas.microsoft.com/office/drawing/2014/main" id="{6B0AA15C-F09B-85C8-F45E-9AB90A00E1C1}"/>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61">
              <a:extLst>
                <a:ext uri="{FF2B5EF4-FFF2-40B4-BE49-F238E27FC236}">
                  <a16:creationId xmlns:a16="http://schemas.microsoft.com/office/drawing/2014/main" id="{E6BA2617-C89B-5608-654F-447FC3E169A7}"/>
                </a:ext>
              </a:extLst>
            </p:cNvPr>
            <p:cNvGrpSpPr/>
            <p:nvPr/>
          </p:nvGrpSpPr>
          <p:grpSpPr>
            <a:xfrm>
              <a:off x="1905000" y="1143000"/>
              <a:ext cx="1600200" cy="381000"/>
              <a:chOff x="5486400" y="381000"/>
              <a:chExt cx="1600200" cy="381000"/>
            </a:xfrm>
          </p:grpSpPr>
          <p:sp>
            <p:nvSpPr>
              <p:cNvPr id="45" name="Rounded Rectangle 16">
                <a:extLst>
                  <a:ext uri="{FF2B5EF4-FFF2-40B4-BE49-F238E27FC236}">
                    <a16:creationId xmlns:a16="http://schemas.microsoft.com/office/drawing/2014/main" id="{078C4EC7-2B08-0EEC-85B4-E2A55BC08827}"/>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155">
                <a:extLst>
                  <a:ext uri="{FF2B5EF4-FFF2-40B4-BE49-F238E27FC236}">
                    <a16:creationId xmlns:a16="http://schemas.microsoft.com/office/drawing/2014/main" id="{1ADAD9DF-E091-51C7-88F0-F89E809C2698}"/>
                  </a:ext>
                </a:extLst>
              </p:cNvPr>
              <p:cNvGrpSpPr/>
              <p:nvPr/>
            </p:nvGrpSpPr>
            <p:grpSpPr>
              <a:xfrm>
                <a:off x="5562600" y="381000"/>
                <a:ext cx="1371600" cy="381000"/>
                <a:chOff x="4876800" y="-304800"/>
                <a:chExt cx="3048000" cy="1066800"/>
              </a:xfrm>
            </p:grpSpPr>
            <p:sp>
              <p:nvSpPr>
                <p:cNvPr id="47" name="Quad Arrow 18">
                  <a:extLst>
                    <a:ext uri="{FF2B5EF4-FFF2-40B4-BE49-F238E27FC236}">
                      <a16:creationId xmlns:a16="http://schemas.microsoft.com/office/drawing/2014/main" id="{4422A7C4-EF98-CC6A-BDD1-BEE392B39166}"/>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89">
                  <a:extLst>
                    <a:ext uri="{FF2B5EF4-FFF2-40B4-BE49-F238E27FC236}">
                      <a16:creationId xmlns:a16="http://schemas.microsoft.com/office/drawing/2014/main" id="{3956F533-45FA-233C-91F4-972567AE6C37}"/>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90">
                  <a:extLst>
                    <a:ext uri="{FF2B5EF4-FFF2-40B4-BE49-F238E27FC236}">
                      <a16:creationId xmlns:a16="http://schemas.microsoft.com/office/drawing/2014/main" id="{EB8DD161-99F5-4BB2-1BF4-85F3FF41E623}"/>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91">
                  <a:extLst>
                    <a:ext uri="{FF2B5EF4-FFF2-40B4-BE49-F238E27FC236}">
                      <a16:creationId xmlns:a16="http://schemas.microsoft.com/office/drawing/2014/main" id="{4E95A92B-49D6-850A-4148-BF201111C822}"/>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92">
                  <a:extLst>
                    <a:ext uri="{FF2B5EF4-FFF2-40B4-BE49-F238E27FC236}">
                      <a16:creationId xmlns:a16="http://schemas.microsoft.com/office/drawing/2014/main" id="{07695B5D-58D7-1963-CD62-96FB53717707}"/>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11">
              <a:extLst>
                <a:ext uri="{FF2B5EF4-FFF2-40B4-BE49-F238E27FC236}">
                  <a16:creationId xmlns:a16="http://schemas.microsoft.com/office/drawing/2014/main" id="{2FD91112-AFDC-2D9C-F672-DD94843B96CE}"/>
                </a:ext>
              </a:extLst>
            </p:cNvPr>
            <p:cNvGrpSpPr/>
            <p:nvPr/>
          </p:nvGrpSpPr>
          <p:grpSpPr>
            <a:xfrm rot="1344951">
              <a:off x="2913610" y="3103644"/>
              <a:ext cx="986533" cy="1488909"/>
              <a:chOff x="2209800" y="5562600"/>
              <a:chExt cx="1676400" cy="2514600"/>
            </a:xfrm>
          </p:grpSpPr>
          <p:sp>
            <p:nvSpPr>
              <p:cNvPr id="28" name="Hexagon 27">
                <a:extLst>
                  <a:ext uri="{FF2B5EF4-FFF2-40B4-BE49-F238E27FC236}">
                    <a16:creationId xmlns:a16="http://schemas.microsoft.com/office/drawing/2014/main" id="{270C7026-CC18-C810-2F4A-09E3CC57324B}"/>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D69BFDAE-0B49-B3B7-8ECE-9581472BF64D}"/>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1077AED4-5CA8-F2B6-98A8-2516CDBDB728}"/>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78">
                <a:extLst>
                  <a:ext uri="{FF2B5EF4-FFF2-40B4-BE49-F238E27FC236}">
                    <a16:creationId xmlns:a16="http://schemas.microsoft.com/office/drawing/2014/main" id="{4906C221-7A5E-4687-B5A5-C2196156DFA7}"/>
                  </a:ext>
                </a:extLst>
              </p:cNvPr>
              <p:cNvGrpSpPr/>
              <p:nvPr/>
            </p:nvGrpSpPr>
            <p:grpSpPr>
              <a:xfrm>
                <a:off x="2627416" y="5583382"/>
                <a:ext cx="838200" cy="279400"/>
                <a:chOff x="2895600" y="4648200"/>
                <a:chExt cx="1600200" cy="533400"/>
              </a:xfrm>
            </p:grpSpPr>
            <p:sp>
              <p:nvSpPr>
                <p:cNvPr id="40" name="Quad Arrow 106">
                  <a:extLst>
                    <a:ext uri="{FF2B5EF4-FFF2-40B4-BE49-F238E27FC236}">
                      <a16:creationId xmlns:a16="http://schemas.microsoft.com/office/drawing/2014/main" id="{A6889D6C-8308-DDA5-3E6C-E3B5923F704F}"/>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107">
                  <a:extLst>
                    <a:ext uri="{FF2B5EF4-FFF2-40B4-BE49-F238E27FC236}">
                      <a16:creationId xmlns:a16="http://schemas.microsoft.com/office/drawing/2014/main" id="{2A482099-93F1-BF5C-A264-2D74AF074966}"/>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108">
                  <a:extLst>
                    <a:ext uri="{FF2B5EF4-FFF2-40B4-BE49-F238E27FC236}">
                      <a16:creationId xmlns:a16="http://schemas.microsoft.com/office/drawing/2014/main" id="{6CE4DEE9-9F24-A068-BA08-09FBD3D77B7E}"/>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7A0C9A71-8C62-82AC-6EE6-28214A944D18}"/>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8971AD14-E655-6608-2AD1-14C3C6C3DF90}"/>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79">
                <a:extLst>
                  <a:ext uri="{FF2B5EF4-FFF2-40B4-BE49-F238E27FC236}">
                    <a16:creationId xmlns:a16="http://schemas.microsoft.com/office/drawing/2014/main" id="{BE2D335C-F222-97FC-6648-C6871B5F7AAD}"/>
                  </a:ext>
                </a:extLst>
              </p:cNvPr>
              <p:cNvGrpSpPr/>
              <p:nvPr/>
            </p:nvGrpSpPr>
            <p:grpSpPr>
              <a:xfrm>
                <a:off x="2590800" y="7772400"/>
                <a:ext cx="838200" cy="279400"/>
                <a:chOff x="2895600" y="4648200"/>
                <a:chExt cx="1600200" cy="533400"/>
              </a:xfrm>
            </p:grpSpPr>
            <p:sp>
              <p:nvSpPr>
                <p:cNvPr id="35" name="Quad Arrow 101">
                  <a:extLst>
                    <a:ext uri="{FF2B5EF4-FFF2-40B4-BE49-F238E27FC236}">
                      <a16:creationId xmlns:a16="http://schemas.microsoft.com/office/drawing/2014/main" id="{0EE8DBC5-4623-7A67-2E9A-C25839E8453F}"/>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102">
                  <a:extLst>
                    <a:ext uri="{FF2B5EF4-FFF2-40B4-BE49-F238E27FC236}">
                      <a16:creationId xmlns:a16="http://schemas.microsoft.com/office/drawing/2014/main" id="{F71DB3B8-BA81-AEF2-5E2D-CCB1B4E6D0FE}"/>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103">
                  <a:extLst>
                    <a:ext uri="{FF2B5EF4-FFF2-40B4-BE49-F238E27FC236}">
                      <a16:creationId xmlns:a16="http://schemas.microsoft.com/office/drawing/2014/main" id="{2689A0F0-4A9B-F7D5-90A6-9271BDB13CF5}"/>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986CEE2F-5B95-BADC-EA16-DC7B92C8630D}"/>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5547A21F-FB4D-117B-BA22-F61C8D0CDEB7}"/>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Donut 99">
                <a:extLst>
                  <a:ext uri="{FF2B5EF4-FFF2-40B4-BE49-F238E27FC236}">
                    <a16:creationId xmlns:a16="http://schemas.microsoft.com/office/drawing/2014/main" id="{27A9D3DF-816E-F99B-0EE5-11F094408929}"/>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Quad Arrow 100">
                <a:extLst>
                  <a:ext uri="{FF2B5EF4-FFF2-40B4-BE49-F238E27FC236}">
                    <a16:creationId xmlns:a16="http://schemas.microsoft.com/office/drawing/2014/main" id="{B926E1A7-C654-E51F-0D73-16A17E9D4D03}"/>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loud 25">
              <a:extLst>
                <a:ext uri="{FF2B5EF4-FFF2-40B4-BE49-F238E27FC236}">
                  <a16:creationId xmlns:a16="http://schemas.microsoft.com/office/drawing/2014/main" id="{74314C0C-C01A-B4CA-E914-CB267F21A2A4}"/>
                </a:ext>
              </a:extLst>
            </p:cNvPr>
            <p:cNvSpPr/>
            <p:nvPr/>
          </p:nvSpPr>
          <p:spPr>
            <a:xfrm>
              <a:off x="2209800" y="2362200"/>
              <a:ext cx="838200" cy="5334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1B9C75F-DCD4-DA29-B9A3-6A1D764B488E}"/>
                </a:ext>
              </a:extLst>
            </p:cNvPr>
            <p:cNvSpPr/>
            <p:nvPr/>
          </p:nvSpPr>
          <p:spPr>
            <a:xfrm>
              <a:off x="2524172" y="2445205"/>
              <a:ext cx="247532" cy="1018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79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ACFD5E90-828F-4F7D-A214-FE19C295B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Old town" panose="02000506020000020004" pitchFamily="2" charset="0"/>
              </a:rPr>
              <a:t>The Great Slaughter</a:t>
            </a:r>
          </a:p>
        </p:txBody>
      </p:sp>
      <p:sp>
        <p:nvSpPr>
          <p:cNvPr id="95" name="TextBox 94"/>
          <p:cNvSpPr txBox="1"/>
          <p:nvPr/>
        </p:nvSpPr>
        <p:spPr>
          <a:xfrm>
            <a:off x="138820" y="6488668"/>
            <a:ext cx="3505200" cy="369332"/>
          </a:xfrm>
          <a:prstGeom prst="rect">
            <a:avLst/>
          </a:prstGeom>
          <a:noFill/>
        </p:spPr>
        <p:txBody>
          <a:bodyPr wrap="square" rtlCol="0">
            <a:spAutoFit/>
          </a:bodyPr>
          <a:lstStyle/>
          <a:p>
            <a:r>
              <a:rPr lang="en-US" dirty="0"/>
              <a:t>3 Nephi 4</a:t>
            </a:r>
          </a:p>
        </p:txBody>
      </p:sp>
      <p:sp>
        <p:nvSpPr>
          <p:cNvPr id="22" name="TextBox 21"/>
          <p:cNvSpPr txBox="1"/>
          <p:nvPr/>
        </p:nvSpPr>
        <p:spPr>
          <a:xfrm>
            <a:off x="4490519" y="832919"/>
            <a:ext cx="4572000" cy="338554"/>
          </a:xfrm>
          <a:prstGeom prst="rect">
            <a:avLst/>
          </a:prstGeom>
          <a:noFill/>
        </p:spPr>
        <p:txBody>
          <a:bodyPr wrap="square" rtlCol="0">
            <a:spAutoFit/>
          </a:bodyPr>
          <a:lstStyle/>
          <a:p>
            <a:r>
              <a:rPr lang="en-US" sz="1600" b="1" dirty="0"/>
              <a:t>18</a:t>
            </a:r>
            <a:r>
              <a:rPr lang="en-US" sz="1600" b="1" baseline="30000" dirty="0"/>
              <a:t>th</a:t>
            </a:r>
            <a:r>
              <a:rPr lang="en-US" sz="1600" b="1" dirty="0"/>
              <a:t> -21</a:t>
            </a:r>
            <a:r>
              <a:rPr lang="en-US" sz="1600" b="1" baseline="30000" dirty="0"/>
              <a:t>st</a:t>
            </a:r>
            <a:r>
              <a:rPr lang="en-US" sz="1600" b="1" dirty="0"/>
              <a:t>  Year before the coming of Christ</a:t>
            </a:r>
          </a:p>
        </p:txBody>
      </p:sp>
      <p:grpSp>
        <p:nvGrpSpPr>
          <p:cNvPr id="24" name="Group 19"/>
          <p:cNvGrpSpPr/>
          <p:nvPr/>
        </p:nvGrpSpPr>
        <p:grpSpPr>
          <a:xfrm>
            <a:off x="2286000" y="2667000"/>
            <a:ext cx="1752600" cy="609600"/>
            <a:chOff x="762000" y="2514600"/>
            <a:chExt cx="1752600" cy="609600"/>
          </a:xfrm>
        </p:grpSpPr>
        <p:grpSp>
          <p:nvGrpSpPr>
            <p:cNvPr id="25" name="Group 161"/>
            <p:cNvGrpSpPr/>
            <p:nvPr/>
          </p:nvGrpSpPr>
          <p:grpSpPr>
            <a:xfrm>
              <a:off x="762000" y="2514600"/>
              <a:ext cx="533400" cy="609600"/>
              <a:chOff x="762000" y="2514600"/>
              <a:chExt cx="533400" cy="609600"/>
            </a:xfrm>
          </p:grpSpPr>
          <p:sp>
            <p:nvSpPr>
              <p:cNvPr id="29" name="Rounded Rectangle 28"/>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29"/>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4"/>
            <p:cNvGrpSpPr/>
            <p:nvPr/>
          </p:nvGrpSpPr>
          <p:grpSpPr>
            <a:xfrm>
              <a:off x="1981200" y="2514600"/>
              <a:ext cx="533400" cy="609600"/>
              <a:chOff x="762000" y="2514600"/>
              <a:chExt cx="533400" cy="609600"/>
            </a:xfrm>
          </p:grpSpPr>
          <p:sp>
            <p:nvSpPr>
              <p:cNvPr id="27" name="Rounded Rectangle 2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2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 name="Group 19"/>
          <p:cNvGrpSpPr/>
          <p:nvPr/>
        </p:nvGrpSpPr>
        <p:grpSpPr>
          <a:xfrm>
            <a:off x="8153400" y="4800600"/>
            <a:ext cx="1752600" cy="609600"/>
            <a:chOff x="762000" y="2514600"/>
            <a:chExt cx="1752600" cy="609600"/>
          </a:xfrm>
        </p:grpSpPr>
        <p:grpSp>
          <p:nvGrpSpPr>
            <p:cNvPr id="32" name="Group 161"/>
            <p:cNvGrpSpPr/>
            <p:nvPr/>
          </p:nvGrpSpPr>
          <p:grpSpPr>
            <a:xfrm>
              <a:off x="762000" y="2514600"/>
              <a:ext cx="533400" cy="609600"/>
              <a:chOff x="762000" y="2514600"/>
              <a:chExt cx="533400" cy="609600"/>
            </a:xfrm>
          </p:grpSpPr>
          <p:sp>
            <p:nvSpPr>
              <p:cNvPr id="36" name="Rounded Rectangle 35"/>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36"/>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164"/>
            <p:cNvGrpSpPr/>
            <p:nvPr/>
          </p:nvGrpSpPr>
          <p:grpSpPr>
            <a:xfrm>
              <a:off x="1981200" y="2514600"/>
              <a:ext cx="533400" cy="609600"/>
              <a:chOff x="762000" y="2514600"/>
              <a:chExt cx="533400" cy="609600"/>
            </a:xfrm>
          </p:grpSpPr>
          <p:sp>
            <p:nvSpPr>
              <p:cNvPr id="34" name="Rounded Rectangle 33"/>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34"/>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 name="Group 19"/>
          <p:cNvGrpSpPr/>
          <p:nvPr/>
        </p:nvGrpSpPr>
        <p:grpSpPr>
          <a:xfrm>
            <a:off x="8153400" y="2667000"/>
            <a:ext cx="1752600" cy="609600"/>
            <a:chOff x="762000" y="2514600"/>
            <a:chExt cx="1752600" cy="609600"/>
          </a:xfrm>
        </p:grpSpPr>
        <p:grpSp>
          <p:nvGrpSpPr>
            <p:cNvPr id="39" name="Group 161"/>
            <p:cNvGrpSpPr/>
            <p:nvPr/>
          </p:nvGrpSpPr>
          <p:grpSpPr>
            <a:xfrm>
              <a:off x="762000" y="2514600"/>
              <a:ext cx="533400" cy="609600"/>
              <a:chOff x="762000" y="2514600"/>
              <a:chExt cx="533400" cy="609600"/>
            </a:xfrm>
          </p:grpSpPr>
          <p:sp>
            <p:nvSpPr>
              <p:cNvPr id="43" name="Rounded Rectangle 4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164"/>
            <p:cNvGrpSpPr/>
            <p:nvPr/>
          </p:nvGrpSpPr>
          <p:grpSpPr>
            <a:xfrm>
              <a:off x="1981200" y="2514600"/>
              <a:ext cx="533400" cy="609600"/>
              <a:chOff x="762000" y="2514600"/>
              <a:chExt cx="533400" cy="609600"/>
            </a:xfrm>
          </p:grpSpPr>
          <p:sp>
            <p:nvSpPr>
              <p:cNvPr id="41" name="Rounded Rectangle 4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5" name="Group 19"/>
          <p:cNvGrpSpPr/>
          <p:nvPr/>
        </p:nvGrpSpPr>
        <p:grpSpPr>
          <a:xfrm>
            <a:off x="2286000" y="4267200"/>
            <a:ext cx="1752600" cy="609600"/>
            <a:chOff x="762000" y="2514600"/>
            <a:chExt cx="1752600" cy="609600"/>
          </a:xfrm>
        </p:grpSpPr>
        <p:grpSp>
          <p:nvGrpSpPr>
            <p:cNvPr id="46" name="Group 161"/>
            <p:cNvGrpSpPr/>
            <p:nvPr/>
          </p:nvGrpSpPr>
          <p:grpSpPr>
            <a:xfrm>
              <a:off x="762000" y="2514600"/>
              <a:ext cx="533400" cy="609600"/>
              <a:chOff x="762000" y="2514600"/>
              <a:chExt cx="533400" cy="609600"/>
            </a:xfrm>
          </p:grpSpPr>
          <p:sp>
            <p:nvSpPr>
              <p:cNvPr id="50" name="Rounded Rectangle 4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nut 5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164"/>
            <p:cNvGrpSpPr/>
            <p:nvPr/>
          </p:nvGrpSpPr>
          <p:grpSpPr>
            <a:xfrm>
              <a:off x="1981200" y="2514600"/>
              <a:ext cx="533400" cy="609600"/>
              <a:chOff x="762000" y="2514600"/>
              <a:chExt cx="533400" cy="609600"/>
            </a:xfrm>
          </p:grpSpPr>
          <p:sp>
            <p:nvSpPr>
              <p:cNvPr id="48" name="Rounded Rectangle 47"/>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48"/>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6" name="Picture 5">
            <a:extLst>
              <a:ext uri="{FF2B5EF4-FFF2-40B4-BE49-F238E27FC236}">
                <a16:creationId xmlns:a16="http://schemas.microsoft.com/office/drawing/2014/main" id="{4CE031C8-1954-4E23-82E1-A1A7C756F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46" y="1540110"/>
            <a:ext cx="2784956" cy="1856637"/>
          </a:xfrm>
          <a:prstGeom prst="rect">
            <a:avLst/>
          </a:prstGeom>
        </p:spPr>
      </p:pic>
      <p:pic>
        <p:nvPicPr>
          <p:cNvPr id="8" name="Picture 7">
            <a:extLst>
              <a:ext uri="{FF2B5EF4-FFF2-40B4-BE49-F238E27FC236}">
                <a16:creationId xmlns:a16="http://schemas.microsoft.com/office/drawing/2014/main" id="{419C46C8-EEB7-42F4-B689-A186E6981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275" y="3684761"/>
            <a:ext cx="2166077" cy="2714629"/>
          </a:xfrm>
          <a:prstGeom prst="rect">
            <a:avLst/>
          </a:prstGeom>
        </p:spPr>
      </p:pic>
      <p:pic>
        <p:nvPicPr>
          <p:cNvPr id="12" name="Picture 11">
            <a:extLst>
              <a:ext uri="{FF2B5EF4-FFF2-40B4-BE49-F238E27FC236}">
                <a16:creationId xmlns:a16="http://schemas.microsoft.com/office/drawing/2014/main" id="{582389A2-56A5-4D4C-9068-203A6D092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077" y="1148956"/>
            <a:ext cx="2414912" cy="1630688"/>
          </a:xfrm>
          <a:prstGeom prst="rect">
            <a:avLst/>
          </a:prstGeom>
        </p:spPr>
      </p:pic>
      <p:pic>
        <p:nvPicPr>
          <p:cNvPr id="14" name="Picture 13">
            <a:extLst>
              <a:ext uri="{FF2B5EF4-FFF2-40B4-BE49-F238E27FC236}">
                <a16:creationId xmlns:a16="http://schemas.microsoft.com/office/drawing/2014/main" id="{AA83660D-2EBA-4ECC-A201-22689A12A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9168" y="3214842"/>
            <a:ext cx="2414912" cy="1244800"/>
          </a:xfrm>
          <a:prstGeom prst="rect">
            <a:avLst/>
          </a:prstGeom>
        </p:spPr>
      </p:pic>
      <p:pic>
        <p:nvPicPr>
          <p:cNvPr id="17" name="Picture 16">
            <a:extLst>
              <a:ext uri="{FF2B5EF4-FFF2-40B4-BE49-F238E27FC236}">
                <a16:creationId xmlns:a16="http://schemas.microsoft.com/office/drawing/2014/main" id="{55BA2E47-2DEB-42C9-B55B-075A593684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099" y="4735364"/>
            <a:ext cx="2414912" cy="1630688"/>
          </a:xfrm>
          <a:prstGeom prst="rect">
            <a:avLst/>
          </a:prstGeom>
        </p:spPr>
      </p:pic>
      <p:pic>
        <p:nvPicPr>
          <p:cNvPr id="19" name="Picture 18">
            <a:extLst>
              <a:ext uri="{FF2B5EF4-FFF2-40B4-BE49-F238E27FC236}">
                <a16:creationId xmlns:a16="http://schemas.microsoft.com/office/drawing/2014/main" id="{4ADDB95C-8346-49C9-A77F-5D9379D3E6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2728" y="1182497"/>
            <a:ext cx="2414912" cy="1630688"/>
          </a:xfrm>
          <a:prstGeom prst="rect">
            <a:avLst/>
          </a:prstGeom>
        </p:spPr>
      </p:pic>
      <p:pic>
        <p:nvPicPr>
          <p:cNvPr id="86" name="Picture 85">
            <a:extLst>
              <a:ext uri="{FF2B5EF4-FFF2-40B4-BE49-F238E27FC236}">
                <a16:creationId xmlns:a16="http://schemas.microsoft.com/office/drawing/2014/main" id="{C4BB84DD-532B-41A3-A7AA-080F0307C8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7462" y="3036071"/>
            <a:ext cx="2414912" cy="1948112"/>
          </a:xfrm>
          <a:prstGeom prst="rect">
            <a:avLst/>
          </a:prstGeom>
        </p:spPr>
      </p:pic>
      <p:pic>
        <p:nvPicPr>
          <p:cNvPr id="88" name="Picture 87">
            <a:extLst>
              <a:ext uri="{FF2B5EF4-FFF2-40B4-BE49-F238E27FC236}">
                <a16:creationId xmlns:a16="http://schemas.microsoft.com/office/drawing/2014/main" id="{F378EE0A-0F26-4922-8591-02E3A25C28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3553" y="5230020"/>
            <a:ext cx="2414912" cy="1170112"/>
          </a:xfrm>
          <a:prstGeom prst="rect">
            <a:avLst/>
          </a:prstGeom>
        </p:spPr>
      </p:pic>
      <p:pic>
        <p:nvPicPr>
          <p:cNvPr id="2" name="Picture 2" descr="reload">
            <a:extLst>
              <a:ext uri="{FF2B5EF4-FFF2-40B4-BE49-F238E27FC236}">
                <a16:creationId xmlns:a16="http://schemas.microsoft.com/office/drawing/2014/main" id="{92C58760-D2AB-3B0A-A756-9874177BB5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5656" y="4286183"/>
            <a:ext cx="1638434" cy="1638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6"/>
                                        </p:tgtEl>
                                        <p:attrNameLst>
                                          <p:attrName>style.visibility</p:attrName>
                                        </p:attrNameLst>
                                      </p:cBhvr>
                                      <p:to>
                                        <p:strVal val="visible"/>
                                      </p:to>
                                    </p:set>
                                    <p:animEffect transition="in" filter="fade">
                                      <p:cBhvr>
                                        <p:cTn id="60" dur="1000"/>
                                        <p:tgtEl>
                                          <p:spTgt spid="86"/>
                                        </p:tgtEl>
                                      </p:cBhvr>
                                    </p:animEffect>
                                    <p:anim calcmode="lin" valueType="num">
                                      <p:cBhvr>
                                        <p:cTn id="61" dur="1000" fill="hold"/>
                                        <p:tgtEl>
                                          <p:spTgt spid="86"/>
                                        </p:tgtEl>
                                        <p:attrNameLst>
                                          <p:attrName>ppt_x</p:attrName>
                                        </p:attrNameLst>
                                      </p:cBhvr>
                                      <p:tavLst>
                                        <p:tav tm="0">
                                          <p:val>
                                            <p:strVal val="#ppt_x"/>
                                          </p:val>
                                        </p:tav>
                                        <p:tav tm="100000">
                                          <p:val>
                                            <p:strVal val="#ppt_x"/>
                                          </p:val>
                                        </p:tav>
                                      </p:tavLst>
                                    </p:anim>
                                    <p:anim calcmode="lin" valueType="num">
                                      <p:cBhvr>
                                        <p:cTn id="62" dur="1000" fill="hold"/>
                                        <p:tgtEl>
                                          <p:spTgt spid="8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1000"/>
                                        <p:tgtEl>
                                          <p:spTgt spid="88"/>
                                        </p:tgtEl>
                                      </p:cBhvr>
                                    </p:animEffect>
                                    <p:anim calcmode="lin" valueType="num">
                                      <p:cBhvr>
                                        <p:cTn id="78" dur="1000" fill="hold"/>
                                        <p:tgtEl>
                                          <p:spTgt spid="88"/>
                                        </p:tgtEl>
                                        <p:attrNameLst>
                                          <p:attrName>ppt_x</p:attrName>
                                        </p:attrNameLst>
                                      </p:cBhvr>
                                      <p:tavLst>
                                        <p:tav tm="0">
                                          <p:val>
                                            <p:strVal val="#ppt_x"/>
                                          </p:val>
                                        </p:tav>
                                        <p:tav tm="100000">
                                          <p:val>
                                            <p:strVal val="#ppt_x"/>
                                          </p:val>
                                        </p:tav>
                                      </p:tavLst>
                                    </p:anim>
                                    <p:anim calcmode="lin" valueType="num">
                                      <p:cBhvr>
                                        <p:cTn id="7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486B024-4076-45FB-B32E-E3A53BBF4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dirty="0">
                <a:latin typeface="Old town" panose="02000506020000020004" pitchFamily="2" charset="0"/>
              </a:rPr>
              <a:t>Temporal and Spiritual Blessings</a:t>
            </a:r>
          </a:p>
        </p:txBody>
      </p:sp>
      <p:sp>
        <p:nvSpPr>
          <p:cNvPr id="95" name="TextBox 94"/>
          <p:cNvSpPr txBox="1"/>
          <p:nvPr/>
        </p:nvSpPr>
        <p:spPr>
          <a:xfrm>
            <a:off x="193964" y="6488668"/>
            <a:ext cx="3505200" cy="369332"/>
          </a:xfrm>
          <a:prstGeom prst="rect">
            <a:avLst/>
          </a:prstGeom>
          <a:noFill/>
        </p:spPr>
        <p:txBody>
          <a:bodyPr wrap="square" rtlCol="0">
            <a:spAutoFit/>
          </a:bodyPr>
          <a:lstStyle/>
          <a:p>
            <a:r>
              <a:rPr lang="en-US" dirty="0"/>
              <a:t>3 Nephi 4:14-32</a:t>
            </a:r>
          </a:p>
        </p:txBody>
      </p:sp>
      <p:sp>
        <p:nvSpPr>
          <p:cNvPr id="22" name="TextBox 21"/>
          <p:cNvSpPr txBox="1"/>
          <p:nvPr/>
        </p:nvSpPr>
        <p:spPr>
          <a:xfrm>
            <a:off x="4345663" y="588475"/>
            <a:ext cx="4572000" cy="338554"/>
          </a:xfrm>
          <a:prstGeom prst="rect">
            <a:avLst/>
          </a:prstGeom>
          <a:noFill/>
        </p:spPr>
        <p:txBody>
          <a:bodyPr wrap="square" rtlCol="0">
            <a:spAutoFit/>
          </a:bodyPr>
          <a:lstStyle/>
          <a:p>
            <a:r>
              <a:rPr lang="en-US" sz="1600" b="1" dirty="0"/>
              <a:t>18</a:t>
            </a:r>
            <a:r>
              <a:rPr lang="en-US" sz="1600" b="1" baseline="30000" dirty="0"/>
              <a:t>th</a:t>
            </a:r>
            <a:r>
              <a:rPr lang="en-US" sz="1600" b="1" dirty="0"/>
              <a:t> -19</a:t>
            </a:r>
            <a:r>
              <a:rPr lang="en-US" sz="1600" b="1" baseline="30000" dirty="0"/>
              <a:t>th</a:t>
            </a:r>
            <a:r>
              <a:rPr lang="en-US" sz="1600" b="1" dirty="0"/>
              <a:t> Year before the coming of Christ</a:t>
            </a:r>
          </a:p>
        </p:txBody>
      </p:sp>
      <p:grpSp>
        <p:nvGrpSpPr>
          <p:cNvPr id="21" name="Group 19"/>
          <p:cNvGrpSpPr/>
          <p:nvPr/>
        </p:nvGrpSpPr>
        <p:grpSpPr>
          <a:xfrm>
            <a:off x="2057400" y="3581400"/>
            <a:ext cx="1752600" cy="609600"/>
            <a:chOff x="762000" y="2514600"/>
            <a:chExt cx="1752600" cy="609600"/>
          </a:xfrm>
        </p:grpSpPr>
        <p:grpSp>
          <p:nvGrpSpPr>
            <p:cNvPr id="24" name="Group 161"/>
            <p:cNvGrpSpPr/>
            <p:nvPr/>
          </p:nvGrpSpPr>
          <p:grpSpPr>
            <a:xfrm>
              <a:off x="762000" y="2514600"/>
              <a:ext cx="533400" cy="609600"/>
              <a:chOff x="762000" y="2514600"/>
              <a:chExt cx="533400" cy="609600"/>
            </a:xfrm>
          </p:grpSpPr>
          <p:sp>
            <p:nvSpPr>
              <p:cNvPr id="28" name="Rounded Rectangle 27"/>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28"/>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164"/>
            <p:cNvGrpSpPr/>
            <p:nvPr/>
          </p:nvGrpSpPr>
          <p:grpSpPr>
            <a:xfrm>
              <a:off x="1981200" y="2514600"/>
              <a:ext cx="533400" cy="609600"/>
              <a:chOff x="762000" y="2514600"/>
              <a:chExt cx="533400" cy="609600"/>
            </a:xfrm>
          </p:grpSpPr>
          <p:sp>
            <p:nvSpPr>
              <p:cNvPr id="26" name="Rounded Rectangle 25"/>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26"/>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0" name="Group 19"/>
          <p:cNvGrpSpPr/>
          <p:nvPr/>
        </p:nvGrpSpPr>
        <p:grpSpPr>
          <a:xfrm>
            <a:off x="7848600" y="1752600"/>
            <a:ext cx="1752600" cy="609600"/>
            <a:chOff x="762000" y="2514600"/>
            <a:chExt cx="1752600" cy="609600"/>
          </a:xfrm>
        </p:grpSpPr>
        <p:grpSp>
          <p:nvGrpSpPr>
            <p:cNvPr id="41" name="Group 161"/>
            <p:cNvGrpSpPr/>
            <p:nvPr/>
          </p:nvGrpSpPr>
          <p:grpSpPr>
            <a:xfrm>
              <a:off x="762000" y="2514600"/>
              <a:ext cx="533400" cy="609600"/>
              <a:chOff x="762000" y="2514600"/>
              <a:chExt cx="533400" cy="609600"/>
            </a:xfrm>
          </p:grpSpPr>
          <p:sp>
            <p:nvSpPr>
              <p:cNvPr id="45" name="Rounded Rectangle 44"/>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nut 45"/>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164"/>
            <p:cNvGrpSpPr/>
            <p:nvPr/>
          </p:nvGrpSpPr>
          <p:grpSpPr>
            <a:xfrm>
              <a:off x="1981200" y="2514600"/>
              <a:ext cx="533400" cy="609600"/>
              <a:chOff x="762000" y="2514600"/>
              <a:chExt cx="533400" cy="609600"/>
            </a:xfrm>
          </p:grpSpPr>
          <p:sp>
            <p:nvSpPr>
              <p:cNvPr id="43" name="Rounded Rectangle 4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7" name="Picture 6">
            <a:extLst>
              <a:ext uri="{FF2B5EF4-FFF2-40B4-BE49-F238E27FC236}">
                <a16:creationId xmlns:a16="http://schemas.microsoft.com/office/drawing/2014/main" id="{1E6C89DD-B2A1-4473-B868-488E5D16F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830" y="885770"/>
            <a:ext cx="2563195" cy="2886897"/>
          </a:xfrm>
          <a:prstGeom prst="rect">
            <a:avLst/>
          </a:prstGeom>
        </p:spPr>
      </p:pic>
      <p:pic>
        <p:nvPicPr>
          <p:cNvPr id="9" name="Picture 8">
            <a:extLst>
              <a:ext uri="{FF2B5EF4-FFF2-40B4-BE49-F238E27FC236}">
                <a16:creationId xmlns:a16="http://schemas.microsoft.com/office/drawing/2014/main" id="{8669B35D-8F7E-48D9-A0AF-967147BA6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350" y="3987062"/>
            <a:ext cx="2563195" cy="2384828"/>
          </a:xfrm>
          <a:prstGeom prst="rect">
            <a:avLst/>
          </a:prstGeom>
        </p:spPr>
      </p:pic>
      <p:pic>
        <p:nvPicPr>
          <p:cNvPr id="11" name="Picture 10">
            <a:extLst>
              <a:ext uri="{FF2B5EF4-FFF2-40B4-BE49-F238E27FC236}">
                <a16:creationId xmlns:a16="http://schemas.microsoft.com/office/drawing/2014/main" id="{03C6E2CA-F826-4017-9EF3-9D29BC957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2553" y="1313788"/>
            <a:ext cx="2563194" cy="574737"/>
          </a:xfrm>
          <a:prstGeom prst="rect">
            <a:avLst/>
          </a:prstGeom>
        </p:spPr>
      </p:pic>
      <p:pic>
        <p:nvPicPr>
          <p:cNvPr id="23" name="Picture 22">
            <a:extLst>
              <a:ext uri="{FF2B5EF4-FFF2-40B4-BE49-F238E27FC236}">
                <a16:creationId xmlns:a16="http://schemas.microsoft.com/office/drawing/2014/main" id="{41E703E9-10E7-49EC-8E56-647BA04B80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1605" y="2174502"/>
            <a:ext cx="2563195" cy="3230418"/>
          </a:xfrm>
          <a:prstGeom prst="rect">
            <a:avLst/>
          </a:prstGeom>
        </p:spPr>
      </p:pic>
      <p:pic>
        <p:nvPicPr>
          <p:cNvPr id="28673" name="Picture 28672">
            <a:extLst>
              <a:ext uri="{FF2B5EF4-FFF2-40B4-BE49-F238E27FC236}">
                <a16:creationId xmlns:a16="http://schemas.microsoft.com/office/drawing/2014/main" id="{D14CF32A-04D6-4A26-931F-E98CA1985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764" y="4538945"/>
            <a:ext cx="2563195" cy="2067732"/>
          </a:xfrm>
          <a:prstGeom prst="rect">
            <a:avLst/>
          </a:prstGeom>
        </p:spPr>
      </p:pic>
      <p:pic>
        <p:nvPicPr>
          <p:cNvPr id="28676" name="Picture 28675">
            <a:extLst>
              <a:ext uri="{FF2B5EF4-FFF2-40B4-BE49-F238E27FC236}">
                <a16:creationId xmlns:a16="http://schemas.microsoft.com/office/drawing/2014/main" id="{331FEE9E-4366-4B17-A872-63B5D35EA9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3787" y="1798363"/>
            <a:ext cx="2860383" cy="2203268"/>
          </a:xfrm>
          <a:prstGeom prst="rect">
            <a:avLst/>
          </a:prstGeom>
        </p:spPr>
      </p:pic>
      <p:pic>
        <p:nvPicPr>
          <p:cNvPr id="2" name="Picture 2" descr="reload">
            <a:extLst>
              <a:ext uri="{FF2B5EF4-FFF2-40B4-BE49-F238E27FC236}">
                <a16:creationId xmlns:a16="http://schemas.microsoft.com/office/drawing/2014/main" id="{85AB1032-C1E2-B927-1CEE-DDF9FECA67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194" y="4317700"/>
            <a:ext cx="1522449" cy="152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8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8676"/>
                                        </p:tgtEl>
                                        <p:attrNameLst>
                                          <p:attrName>style.visibility</p:attrName>
                                        </p:attrNameLst>
                                      </p:cBhvr>
                                      <p:to>
                                        <p:strVal val="visible"/>
                                      </p:to>
                                    </p:set>
                                    <p:animEffect transition="in" filter="fade">
                                      <p:cBhvr>
                                        <p:cTn id="50" dur="1000"/>
                                        <p:tgtEl>
                                          <p:spTgt spid="28676"/>
                                        </p:tgtEl>
                                      </p:cBhvr>
                                    </p:animEffect>
                                    <p:anim calcmode="lin" valueType="num">
                                      <p:cBhvr>
                                        <p:cTn id="51" dur="1000" fill="hold"/>
                                        <p:tgtEl>
                                          <p:spTgt spid="28676"/>
                                        </p:tgtEl>
                                        <p:attrNameLst>
                                          <p:attrName>ppt_x</p:attrName>
                                        </p:attrNameLst>
                                      </p:cBhvr>
                                      <p:tavLst>
                                        <p:tav tm="0">
                                          <p:val>
                                            <p:strVal val="#ppt_x"/>
                                          </p:val>
                                        </p:tav>
                                        <p:tav tm="100000">
                                          <p:val>
                                            <p:strVal val="#ppt_x"/>
                                          </p:val>
                                        </p:tav>
                                      </p:tavLst>
                                    </p:anim>
                                    <p:anim calcmode="lin" valueType="num">
                                      <p:cBhvr>
                                        <p:cTn id="52" dur="1000" fill="hold"/>
                                        <p:tgtEl>
                                          <p:spTgt spid="2867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8673"/>
                                        </p:tgtEl>
                                        <p:attrNameLst>
                                          <p:attrName>style.visibility</p:attrName>
                                        </p:attrNameLst>
                                      </p:cBhvr>
                                      <p:to>
                                        <p:strVal val="visible"/>
                                      </p:to>
                                    </p:set>
                                    <p:animEffect transition="in" filter="fade">
                                      <p:cBhvr>
                                        <p:cTn id="55" dur="1000"/>
                                        <p:tgtEl>
                                          <p:spTgt spid="28673"/>
                                        </p:tgtEl>
                                      </p:cBhvr>
                                    </p:animEffect>
                                    <p:anim calcmode="lin" valueType="num">
                                      <p:cBhvr>
                                        <p:cTn id="56" dur="1000" fill="hold"/>
                                        <p:tgtEl>
                                          <p:spTgt spid="28673"/>
                                        </p:tgtEl>
                                        <p:attrNameLst>
                                          <p:attrName>ppt_x</p:attrName>
                                        </p:attrNameLst>
                                      </p:cBhvr>
                                      <p:tavLst>
                                        <p:tav tm="0">
                                          <p:val>
                                            <p:strVal val="#ppt_x"/>
                                          </p:val>
                                        </p:tav>
                                        <p:tav tm="100000">
                                          <p:val>
                                            <p:strVal val="#ppt_x"/>
                                          </p:val>
                                        </p:tav>
                                      </p:tavLst>
                                    </p:anim>
                                    <p:anim calcmode="lin" valueType="num">
                                      <p:cBhvr>
                                        <p:cTn id="57" dur="1000" fill="hold"/>
                                        <p:tgtEl>
                                          <p:spTgt spid="286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AE59C04-5AC0-4AB6-AEC9-7425B91A4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ntique.jpg"/>
          <p:cNvPicPr>
            <a:picLocks noChangeAspect="1"/>
          </p:cNvPicPr>
          <p:nvPr/>
        </p:nvPicPr>
        <p:blipFill>
          <a:blip r:embed="rId3" cstate="print"/>
          <a:srcRect l="22996" t="25510" r="26084" b="19033"/>
          <a:stretch>
            <a:fillRect/>
          </a:stretch>
        </p:blipFill>
        <p:spPr>
          <a:xfrm>
            <a:off x="1524000" y="-1"/>
            <a:ext cx="9144000" cy="6882581"/>
          </a:xfrm>
          <a:prstGeom prst="rect">
            <a:avLst/>
          </a:prstGeom>
          <a:noFill/>
          <a:ln>
            <a:noFill/>
          </a:ln>
        </p:spPr>
      </p:pic>
      <p:sp>
        <p:nvSpPr>
          <p:cNvPr id="3" name="TextBox 2"/>
          <p:cNvSpPr txBox="1"/>
          <p:nvPr/>
        </p:nvSpPr>
        <p:spPr>
          <a:xfrm>
            <a:off x="10800785" y="6488668"/>
            <a:ext cx="1524000" cy="369332"/>
          </a:xfrm>
          <a:prstGeom prst="rect">
            <a:avLst/>
          </a:prstGeom>
          <a:noFill/>
        </p:spPr>
        <p:txBody>
          <a:bodyPr wrap="square" rtlCol="0">
            <a:spAutoFit/>
          </a:bodyPr>
          <a:lstStyle/>
          <a:p>
            <a:r>
              <a:rPr lang="en-US" dirty="0"/>
              <a:t>Who’s Who</a:t>
            </a:r>
          </a:p>
        </p:txBody>
      </p:sp>
      <p:sp>
        <p:nvSpPr>
          <p:cNvPr id="7" name="TextBox 6"/>
          <p:cNvSpPr txBox="1"/>
          <p:nvPr/>
        </p:nvSpPr>
        <p:spPr>
          <a:xfrm>
            <a:off x="7315200" y="0"/>
            <a:ext cx="3048000" cy="707886"/>
          </a:xfrm>
          <a:prstGeom prst="rect">
            <a:avLst/>
          </a:prstGeom>
          <a:noFill/>
        </p:spPr>
        <p:txBody>
          <a:bodyPr wrap="square" rtlCol="0">
            <a:spAutoFit/>
          </a:bodyPr>
          <a:lstStyle/>
          <a:p>
            <a:pPr algn="r"/>
            <a:r>
              <a:rPr lang="en-US" sz="4000" dirty="0" err="1">
                <a:latin typeface="Old town" panose="02000506020000020004" pitchFamily="2" charset="0"/>
              </a:rPr>
              <a:t>Zemnarihah</a:t>
            </a:r>
            <a:endParaRPr lang="en-US" sz="4000" dirty="0">
              <a:latin typeface="Old town" panose="02000506020000020004" pitchFamily="2" charset="0"/>
            </a:endParaRPr>
          </a:p>
        </p:txBody>
      </p:sp>
      <p:pic>
        <p:nvPicPr>
          <p:cNvPr id="95" name="Picture 94">
            <a:extLst>
              <a:ext uri="{FF2B5EF4-FFF2-40B4-BE49-F238E27FC236}">
                <a16:creationId xmlns:a16="http://schemas.microsoft.com/office/drawing/2014/main" id="{633DA7FA-07E9-4DA4-84DF-C7883C977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020" y="72427"/>
            <a:ext cx="6538064" cy="6858000"/>
          </a:xfrm>
          <a:prstGeom prst="rect">
            <a:avLst/>
          </a:prstGeom>
        </p:spPr>
      </p:pic>
      <p:sp>
        <p:nvSpPr>
          <p:cNvPr id="8" name="TextBox 7"/>
          <p:cNvSpPr txBox="1"/>
          <p:nvPr/>
        </p:nvSpPr>
        <p:spPr>
          <a:xfrm>
            <a:off x="1752600" y="1143000"/>
            <a:ext cx="6248400" cy="4247317"/>
          </a:xfrm>
          <a:prstGeom prst="rect">
            <a:avLst/>
          </a:prstGeom>
          <a:noFill/>
        </p:spPr>
        <p:txBody>
          <a:bodyPr wrap="square" rtlCol="0">
            <a:spAutoFit/>
          </a:bodyPr>
          <a:lstStyle/>
          <a:p>
            <a:r>
              <a:rPr lang="en-US" dirty="0"/>
              <a:t>He was the successor of </a:t>
            </a:r>
            <a:r>
              <a:rPr lang="en-US" dirty="0" err="1"/>
              <a:t>Giddianhi</a:t>
            </a:r>
            <a:r>
              <a:rPr lang="en-US" dirty="0"/>
              <a:t> around AD 16 to AD 21</a:t>
            </a:r>
          </a:p>
          <a:p>
            <a:endParaRPr lang="en-US" dirty="0"/>
          </a:p>
          <a:p>
            <a:r>
              <a:rPr lang="en-US" dirty="0"/>
              <a:t>He tried to take over the capital Zarahemla</a:t>
            </a:r>
          </a:p>
          <a:p>
            <a:endParaRPr lang="en-US" dirty="0"/>
          </a:p>
          <a:p>
            <a:r>
              <a:rPr lang="en-US" dirty="0"/>
              <a:t>The Nephites had a stronghold led by </a:t>
            </a:r>
            <a:r>
              <a:rPr lang="en-US" dirty="0" err="1"/>
              <a:t>Gidgiddoni</a:t>
            </a:r>
            <a:endParaRPr lang="en-US" dirty="0"/>
          </a:p>
          <a:p>
            <a:endParaRPr lang="en-US" dirty="0"/>
          </a:p>
          <a:p>
            <a:r>
              <a:rPr lang="en-US" dirty="0"/>
              <a:t>He was captured along with others and taken prisoner</a:t>
            </a:r>
          </a:p>
          <a:p>
            <a:endParaRPr lang="en-US" dirty="0"/>
          </a:p>
          <a:p>
            <a:r>
              <a:rPr lang="en-US" dirty="0"/>
              <a:t>He was ‘hanged upon a tree’ until dead (3 Nephi 28-29)</a:t>
            </a:r>
          </a:p>
          <a:p>
            <a:endParaRPr lang="en-US" dirty="0"/>
          </a:p>
          <a:p>
            <a:r>
              <a:rPr lang="en-US" dirty="0"/>
              <a:t>Some of the other prisoners were taught the gospel and renewed their covenants and were liberated by </a:t>
            </a:r>
            <a:r>
              <a:rPr lang="en-US" dirty="0" err="1"/>
              <a:t>Lachoneus</a:t>
            </a:r>
            <a:r>
              <a:rPr lang="en-US" dirty="0"/>
              <a:t> around AD 21</a:t>
            </a:r>
          </a:p>
          <a:p>
            <a:endParaRPr lang="en-US" dirty="0"/>
          </a:p>
          <a:p>
            <a:r>
              <a:rPr lang="en-US" dirty="0"/>
              <a:t>Those who did not change were punished ‘under the law’</a:t>
            </a:r>
          </a:p>
        </p:txBody>
      </p:sp>
      <p:grpSp>
        <p:nvGrpSpPr>
          <p:cNvPr id="60" name="Group 59"/>
          <p:cNvGrpSpPr/>
          <p:nvPr/>
        </p:nvGrpSpPr>
        <p:grpSpPr>
          <a:xfrm>
            <a:off x="8617821" y="871870"/>
            <a:ext cx="2278779" cy="4848599"/>
            <a:chOff x="6096000" y="1295400"/>
            <a:chExt cx="2116571" cy="4438085"/>
          </a:xfrm>
        </p:grpSpPr>
        <p:sp>
          <p:nvSpPr>
            <p:cNvPr id="61" name="Oval 60"/>
            <p:cNvSpPr/>
            <p:nvPr/>
          </p:nvSpPr>
          <p:spPr>
            <a:xfrm>
              <a:off x="6553200" y="1295400"/>
              <a:ext cx="1295400" cy="213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12296205" flipH="1">
              <a:off x="7142054" y="5352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Oval 62"/>
            <p:cNvSpPr/>
            <p:nvPr/>
          </p:nvSpPr>
          <p:spPr>
            <a:xfrm rot="20660369" flipH="1">
              <a:off x="6747122" y="53227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 name="Flowchart: Manual Operation 63"/>
            <p:cNvSpPr/>
            <p:nvPr/>
          </p:nvSpPr>
          <p:spPr>
            <a:xfrm rot="10800000">
              <a:off x="7179930" y="4114800"/>
              <a:ext cx="45720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p:cNvSpPr/>
            <p:nvPr/>
          </p:nvSpPr>
          <p:spPr>
            <a:xfrm rot="10800000">
              <a:off x="6722730" y="4114800"/>
              <a:ext cx="592470" cy="1371600"/>
            </a:xfrm>
            <a:prstGeom prst="flowChartManualOperation">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nual Operation 65"/>
            <p:cNvSpPr/>
            <p:nvPr/>
          </p:nvSpPr>
          <p:spPr>
            <a:xfrm rot="10800000">
              <a:off x="6705600" y="3048000"/>
              <a:ext cx="990600" cy="1371600"/>
            </a:xfrm>
            <a:prstGeom prst="flowChartManualOperation">
              <a:avLst/>
            </a:prstGeom>
            <a:solidFill>
              <a:srgbClr val="8E2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09600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8" name="Oval 67"/>
            <p:cNvSpPr/>
            <p:nvPr/>
          </p:nvSpPr>
          <p:spPr>
            <a:xfrm>
              <a:off x="7789530" y="37338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9" name="Flowchart: Manual Operation 68"/>
            <p:cNvSpPr/>
            <p:nvPr/>
          </p:nvSpPr>
          <p:spPr>
            <a:xfrm rot="12653049">
              <a:off x="6409701" y="2548530"/>
              <a:ext cx="548201" cy="1482240"/>
            </a:xfrm>
            <a:prstGeom prst="flowChartManualOperation">
              <a:avLst/>
            </a:prstGeom>
            <a:solidFill>
              <a:srgbClr val="8E2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anual Operation 69"/>
            <p:cNvSpPr/>
            <p:nvPr/>
          </p:nvSpPr>
          <p:spPr>
            <a:xfrm rot="9116100">
              <a:off x="7432371" y="2594095"/>
              <a:ext cx="548201" cy="1427048"/>
            </a:xfrm>
            <a:prstGeom prst="flowChartManualOperation">
              <a:avLst/>
            </a:prstGeom>
            <a:solidFill>
              <a:srgbClr val="8E2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271"/>
            <p:cNvGrpSpPr/>
            <p:nvPr/>
          </p:nvGrpSpPr>
          <p:grpSpPr>
            <a:xfrm>
              <a:off x="6675948" y="4114800"/>
              <a:ext cx="1031705" cy="762000"/>
              <a:chOff x="5012224" y="457200"/>
              <a:chExt cx="2531578" cy="2478742"/>
            </a:xfrm>
          </p:grpSpPr>
          <p:grpSp>
            <p:nvGrpSpPr>
              <p:cNvPr id="91" name="Group 170"/>
              <p:cNvGrpSpPr/>
              <p:nvPr/>
            </p:nvGrpSpPr>
            <p:grpSpPr>
              <a:xfrm>
                <a:off x="5012224" y="457200"/>
                <a:ext cx="2531578" cy="1447800"/>
                <a:chOff x="3755051" y="1524000"/>
                <a:chExt cx="908347" cy="457200"/>
              </a:xfrm>
            </p:grpSpPr>
            <p:sp>
              <p:nvSpPr>
                <p:cNvPr id="104" name="Rectangle 103"/>
                <p:cNvSpPr/>
                <p:nvPr/>
              </p:nvSpPr>
              <p:spPr>
                <a:xfrm>
                  <a:off x="3755051" y="1600200"/>
                  <a:ext cx="908347" cy="34806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5" name="Group 154"/>
                <p:cNvGrpSpPr/>
                <p:nvPr/>
              </p:nvGrpSpPr>
              <p:grpSpPr>
                <a:xfrm>
                  <a:off x="3810000" y="1524000"/>
                  <a:ext cx="838200" cy="457200"/>
                  <a:chOff x="4643203" y="2743200"/>
                  <a:chExt cx="3490210" cy="1256675"/>
                </a:xfrm>
              </p:grpSpPr>
              <p:grpSp>
                <p:nvGrpSpPr>
                  <p:cNvPr id="106" name="Group 23"/>
                  <p:cNvGrpSpPr/>
                  <p:nvPr/>
                </p:nvGrpSpPr>
                <p:grpSpPr>
                  <a:xfrm>
                    <a:off x="4643203" y="2743200"/>
                    <a:ext cx="1146748" cy="1219200"/>
                    <a:chOff x="4643203" y="2743200"/>
                    <a:chExt cx="1146748" cy="1219200"/>
                  </a:xfrm>
                </p:grpSpPr>
                <p:sp>
                  <p:nvSpPr>
                    <p:cNvPr id="121" name="Multiply 120"/>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umming Junction 121"/>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Summing Junction 122"/>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Summing Junction 123"/>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24"/>
                  <p:cNvGrpSpPr/>
                  <p:nvPr/>
                </p:nvGrpSpPr>
                <p:grpSpPr>
                  <a:xfrm>
                    <a:off x="5791200" y="2743200"/>
                    <a:ext cx="1146748" cy="1219200"/>
                    <a:chOff x="4643203" y="2743200"/>
                    <a:chExt cx="1146748" cy="1219200"/>
                  </a:xfrm>
                </p:grpSpPr>
                <p:sp>
                  <p:nvSpPr>
                    <p:cNvPr id="117" name="Multiply 116"/>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Summing Junction 117"/>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118"/>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29"/>
                  <p:cNvGrpSpPr/>
                  <p:nvPr/>
                </p:nvGrpSpPr>
                <p:grpSpPr>
                  <a:xfrm>
                    <a:off x="6986665" y="2780675"/>
                    <a:ext cx="1146748" cy="1219200"/>
                    <a:chOff x="4643203" y="2743200"/>
                    <a:chExt cx="1146748" cy="1219200"/>
                  </a:xfrm>
                </p:grpSpPr>
                <p:sp>
                  <p:nvSpPr>
                    <p:cNvPr id="109" name="Multiply 108"/>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Summing Junction 109"/>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Summing Junction 113"/>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Summing Junction 115"/>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3" name="Group 204"/>
              <p:cNvGrpSpPr/>
              <p:nvPr/>
            </p:nvGrpSpPr>
            <p:grpSpPr>
              <a:xfrm>
                <a:off x="5018992" y="1571035"/>
                <a:ext cx="2485710" cy="1364907"/>
                <a:chOff x="5018992" y="1571035"/>
                <a:chExt cx="2485710" cy="1364907"/>
              </a:xfrm>
            </p:grpSpPr>
            <p:sp>
              <p:nvSpPr>
                <p:cNvPr id="94" name="Pentagon 93"/>
                <p:cNvSpPr/>
                <p:nvPr/>
              </p:nvSpPr>
              <p:spPr>
                <a:xfrm rot="5400000">
                  <a:off x="4790391" y="1799636"/>
                  <a:ext cx="1219201"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entagon 99"/>
                <p:cNvSpPr/>
                <p:nvPr/>
              </p:nvSpPr>
              <p:spPr>
                <a:xfrm rot="5400000">
                  <a:off x="5038165" y="1819836"/>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entagon 100"/>
                <p:cNvSpPr/>
                <p:nvPr/>
              </p:nvSpPr>
              <p:spPr>
                <a:xfrm rot="5400000">
                  <a:off x="6514103" y="1837765"/>
                  <a:ext cx="1219198"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Pentagon 101"/>
                <p:cNvSpPr/>
                <p:nvPr/>
              </p:nvSpPr>
              <p:spPr>
                <a:xfrm rot="5400000">
                  <a:off x="6149788" y="1837765"/>
                  <a:ext cx="1219200"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entagon 102"/>
                <p:cNvSpPr/>
                <p:nvPr/>
              </p:nvSpPr>
              <p:spPr>
                <a:xfrm rot="5400000">
                  <a:off x="5571564" y="1887071"/>
                  <a:ext cx="1335742" cy="762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Left-Right-Up Arrow 71"/>
            <p:cNvSpPr/>
            <p:nvPr/>
          </p:nvSpPr>
          <p:spPr>
            <a:xfrm rot="10800000">
              <a:off x="6400799" y="2666996"/>
              <a:ext cx="1600200" cy="1676401"/>
            </a:xfrm>
            <a:prstGeom prst="leftRightUpArrow">
              <a:avLst>
                <a:gd name="adj1" fmla="val 43442"/>
                <a:gd name="adj2" fmla="val 20250"/>
                <a:gd name="adj3" fmla="val 28279"/>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entagon 72"/>
            <p:cNvSpPr/>
            <p:nvPr/>
          </p:nvSpPr>
          <p:spPr>
            <a:xfrm rot="5400000">
              <a:off x="6931025" y="2670176"/>
              <a:ext cx="539750" cy="533400"/>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722730" y="14478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ultiply 74"/>
            <p:cNvSpPr/>
            <p:nvPr/>
          </p:nvSpPr>
          <p:spPr>
            <a:xfrm>
              <a:off x="6705600" y="2895600"/>
              <a:ext cx="990600" cy="1066800"/>
            </a:xfrm>
            <a:prstGeom prst="mathMultiply">
              <a:avLst>
                <a:gd name="adj1" fmla="val 961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128"/>
            <p:cNvGrpSpPr/>
            <p:nvPr/>
          </p:nvGrpSpPr>
          <p:grpSpPr>
            <a:xfrm rot="359772">
              <a:off x="6493621" y="3605881"/>
              <a:ext cx="563318" cy="1806623"/>
              <a:chOff x="2675775" y="3209048"/>
              <a:chExt cx="563318" cy="1806623"/>
            </a:xfrm>
          </p:grpSpPr>
          <p:sp>
            <p:nvSpPr>
              <p:cNvPr id="87" name="Cross 86"/>
              <p:cNvSpPr/>
              <p:nvPr/>
            </p:nvSpPr>
            <p:spPr>
              <a:xfrm rot="429804">
                <a:off x="2675775" y="3209048"/>
                <a:ext cx="563318" cy="606267"/>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entagon 87"/>
              <p:cNvSpPr/>
              <p:nvPr/>
            </p:nvSpPr>
            <p:spPr>
              <a:xfrm rot="5818544">
                <a:off x="2240298" y="4338090"/>
                <a:ext cx="1211419" cy="1437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89" name="Multiply 88"/>
              <p:cNvSpPr/>
              <p:nvPr/>
            </p:nvSpPr>
            <p:spPr>
              <a:xfrm rot="5565285">
                <a:off x="2650430" y="3653434"/>
                <a:ext cx="537882" cy="340659"/>
              </a:xfrm>
              <a:prstGeom prst="mathMultipl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Oval 76"/>
            <p:cNvSpPr/>
            <p:nvPr/>
          </p:nvSpPr>
          <p:spPr>
            <a:xfrm>
              <a:off x="6553200" y="1295400"/>
              <a:ext cx="11430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61"/>
            <p:cNvGrpSpPr/>
            <p:nvPr/>
          </p:nvGrpSpPr>
          <p:grpSpPr>
            <a:xfrm>
              <a:off x="6477000" y="1524000"/>
              <a:ext cx="1371600" cy="838200"/>
              <a:chOff x="1828800" y="188259"/>
              <a:chExt cx="2707342" cy="1183341"/>
            </a:xfrm>
          </p:grpSpPr>
          <p:sp>
            <p:nvSpPr>
              <p:cNvPr id="79" name="Pentagon 78"/>
              <p:cNvSpPr/>
              <p:nvPr/>
            </p:nvSpPr>
            <p:spPr>
              <a:xfrm rot="5400000">
                <a:off x="3852583" y="773206"/>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79"/>
              <p:cNvSpPr/>
              <p:nvPr/>
            </p:nvSpPr>
            <p:spPr>
              <a:xfrm rot="5400000">
                <a:off x="1638300" y="800100"/>
                <a:ext cx="762000" cy="381000"/>
              </a:xfrm>
              <a:prstGeom prst="homePlate">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828800" y="228600"/>
                <a:ext cx="2590800" cy="609600"/>
              </a:xfrm>
              <a:prstGeom prst="roundRect">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y 81"/>
              <p:cNvSpPr/>
              <p:nvPr/>
            </p:nvSpPr>
            <p:spPr>
              <a:xfrm>
                <a:off x="1851212" y="188259"/>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lus 82"/>
              <p:cNvSpPr/>
              <p:nvPr/>
            </p:nvSpPr>
            <p:spPr>
              <a:xfrm>
                <a:off x="2362200" y="251012"/>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ultiply 83"/>
              <p:cNvSpPr/>
              <p:nvPr/>
            </p:nvSpPr>
            <p:spPr>
              <a:xfrm>
                <a:off x="2814918" y="192741"/>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lus 84"/>
              <p:cNvSpPr/>
              <p:nvPr/>
            </p:nvSpPr>
            <p:spPr>
              <a:xfrm>
                <a:off x="3325906" y="255494"/>
                <a:ext cx="708212" cy="573741"/>
              </a:xfrm>
              <a:prstGeom prst="mathPlus">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ultiply 85"/>
              <p:cNvSpPr/>
              <p:nvPr/>
            </p:nvSpPr>
            <p:spPr>
              <a:xfrm>
                <a:off x="3774142" y="201706"/>
                <a:ext cx="762000" cy="685800"/>
              </a:xfrm>
              <a:prstGeom prst="mathMultipl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5167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animEffect transition="in" filter="wipe(down)">
                                      <p:cBhvr>
                                        <p:cTn id="9" dur="580">
                                          <p:stCondLst>
                                            <p:cond delay="0"/>
                                          </p:stCondLst>
                                        </p:cTn>
                                        <p:tgtEl>
                                          <p:spTgt spid="60"/>
                                        </p:tgtEl>
                                      </p:cBhvr>
                                    </p:animEffect>
                                    <p:anim calcmode="lin" valueType="num">
                                      <p:cBhvr>
                                        <p:cTn id="1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5" dur="26">
                                          <p:stCondLst>
                                            <p:cond delay="650"/>
                                          </p:stCondLst>
                                        </p:cTn>
                                        <p:tgtEl>
                                          <p:spTgt spid="60"/>
                                        </p:tgtEl>
                                      </p:cBhvr>
                                      <p:to x="100000" y="60000"/>
                                    </p:animScale>
                                    <p:animScale>
                                      <p:cBhvr>
                                        <p:cTn id="16" dur="166" decel="50000">
                                          <p:stCondLst>
                                            <p:cond delay="676"/>
                                          </p:stCondLst>
                                        </p:cTn>
                                        <p:tgtEl>
                                          <p:spTgt spid="60"/>
                                        </p:tgtEl>
                                      </p:cBhvr>
                                      <p:to x="100000" y="100000"/>
                                    </p:animScale>
                                    <p:animScale>
                                      <p:cBhvr>
                                        <p:cTn id="17" dur="26">
                                          <p:stCondLst>
                                            <p:cond delay="1312"/>
                                          </p:stCondLst>
                                        </p:cTn>
                                        <p:tgtEl>
                                          <p:spTgt spid="60"/>
                                        </p:tgtEl>
                                      </p:cBhvr>
                                      <p:to x="100000" y="80000"/>
                                    </p:animScale>
                                    <p:animScale>
                                      <p:cBhvr>
                                        <p:cTn id="18" dur="166" decel="50000">
                                          <p:stCondLst>
                                            <p:cond delay="1338"/>
                                          </p:stCondLst>
                                        </p:cTn>
                                        <p:tgtEl>
                                          <p:spTgt spid="60"/>
                                        </p:tgtEl>
                                      </p:cBhvr>
                                      <p:to x="100000" y="100000"/>
                                    </p:animScale>
                                    <p:animScale>
                                      <p:cBhvr>
                                        <p:cTn id="19" dur="26">
                                          <p:stCondLst>
                                            <p:cond delay="1642"/>
                                          </p:stCondLst>
                                        </p:cTn>
                                        <p:tgtEl>
                                          <p:spTgt spid="60"/>
                                        </p:tgtEl>
                                      </p:cBhvr>
                                      <p:to x="100000" y="90000"/>
                                    </p:animScale>
                                    <p:animScale>
                                      <p:cBhvr>
                                        <p:cTn id="20" dur="166" decel="50000">
                                          <p:stCondLst>
                                            <p:cond delay="1668"/>
                                          </p:stCondLst>
                                        </p:cTn>
                                        <p:tgtEl>
                                          <p:spTgt spid="60"/>
                                        </p:tgtEl>
                                      </p:cBhvr>
                                      <p:to x="100000" y="100000"/>
                                    </p:animScale>
                                    <p:animScale>
                                      <p:cBhvr>
                                        <p:cTn id="21" dur="26">
                                          <p:stCondLst>
                                            <p:cond delay="1808"/>
                                          </p:stCondLst>
                                        </p:cTn>
                                        <p:tgtEl>
                                          <p:spTgt spid="60"/>
                                        </p:tgtEl>
                                      </p:cBhvr>
                                      <p:to x="100000" y="95000"/>
                                    </p:animScale>
                                    <p:animScale>
                                      <p:cBhvr>
                                        <p:cTn id="22" dur="166" decel="50000">
                                          <p:stCondLst>
                                            <p:cond delay="1834"/>
                                          </p:stCondLst>
                                        </p:cTn>
                                        <p:tgtEl>
                                          <p:spTgt spid="6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2ED51-D893-4EC3-93FB-50BB3C5B0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6" name="Group 245">
            <a:extLst>
              <a:ext uri="{FF2B5EF4-FFF2-40B4-BE49-F238E27FC236}">
                <a16:creationId xmlns:a16="http://schemas.microsoft.com/office/drawing/2014/main" id="{DDEF9868-8BEA-48B1-AAE7-F7ABDF3548F3}"/>
              </a:ext>
            </a:extLst>
          </p:cNvPr>
          <p:cNvGrpSpPr/>
          <p:nvPr/>
        </p:nvGrpSpPr>
        <p:grpSpPr>
          <a:xfrm>
            <a:off x="133729" y="72429"/>
            <a:ext cx="2935396" cy="1931327"/>
            <a:chOff x="133729" y="72429"/>
            <a:chExt cx="2935396" cy="1931327"/>
          </a:xfrm>
        </p:grpSpPr>
        <p:grpSp>
          <p:nvGrpSpPr>
            <p:cNvPr id="4" name="Group 3">
              <a:extLst>
                <a:ext uri="{FF2B5EF4-FFF2-40B4-BE49-F238E27FC236}">
                  <a16:creationId xmlns:a16="http://schemas.microsoft.com/office/drawing/2014/main" id="{385AF189-9C89-4975-9A7B-D2CE9C1C7B3B}"/>
                </a:ext>
              </a:extLst>
            </p:cNvPr>
            <p:cNvGrpSpPr/>
            <p:nvPr/>
          </p:nvGrpSpPr>
          <p:grpSpPr>
            <a:xfrm>
              <a:off x="133729" y="72429"/>
              <a:ext cx="1758445" cy="1931327"/>
              <a:chOff x="-304800" y="1447800"/>
              <a:chExt cx="1857829" cy="1931327"/>
            </a:xfrm>
          </p:grpSpPr>
          <p:grpSp>
            <p:nvGrpSpPr>
              <p:cNvPr id="5" name="Group 1262">
                <a:extLst>
                  <a:ext uri="{FF2B5EF4-FFF2-40B4-BE49-F238E27FC236}">
                    <a16:creationId xmlns:a16="http://schemas.microsoft.com/office/drawing/2014/main" id="{4DAC4A66-CE13-48DA-804A-2307E9CDB95B}"/>
                  </a:ext>
                </a:extLst>
              </p:cNvPr>
              <p:cNvGrpSpPr/>
              <p:nvPr/>
            </p:nvGrpSpPr>
            <p:grpSpPr>
              <a:xfrm>
                <a:off x="-304800" y="1447800"/>
                <a:ext cx="1857829" cy="1931327"/>
                <a:chOff x="6812404" y="4014427"/>
                <a:chExt cx="1532462" cy="1723166"/>
              </a:xfrm>
            </p:grpSpPr>
            <p:sp>
              <p:nvSpPr>
                <p:cNvPr id="25" name="Rectangle 24">
                  <a:extLst>
                    <a:ext uri="{FF2B5EF4-FFF2-40B4-BE49-F238E27FC236}">
                      <a16:creationId xmlns:a16="http://schemas.microsoft.com/office/drawing/2014/main" id="{C67F00CE-9935-494F-9791-975B80F87F48}"/>
                    </a:ext>
                  </a:extLst>
                </p:cNvPr>
                <p:cNvSpPr/>
                <p:nvPr/>
              </p:nvSpPr>
              <p:spPr>
                <a:xfrm>
                  <a:off x="6884974" y="4061842"/>
                  <a:ext cx="1410168" cy="16238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ame 25">
                  <a:extLst>
                    <a:ext uri="{FF2B5EF4-FFF2-40B4-BE49-F238E27FC236}">
                      <a16:creationId xmlns:a16="http://schemas.microsoft.com/office/drawing/2014/main" id="{65CF0CA5-7B26-439C-96E7-F8E53B259081}"/>
                    </a:ext>
                  </a:extLst>
                </p:cNvPr>
                <p:cNvSpPr/>
                <p:nvPr/>
              </p:nvSpPr>
              <p:spPr>
                <a:xfrm>
                  <a:off x="6812404" y="4014427"/>
                  <a:ext cx="1532462" cy="1723166"/>
                </a:xfrm>
                <a:prstGeom prst="frame">
                  <a:avLst>
                    <a:gd name="adj1" fmla="val 659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5">
                <a:extLst>
                  <a:ext uri="{FF2B5EF4-FFF2-40B4-BE49-F238E27FC236}">
                    <a16:creationId xmlns:a16="http://schemas.microsoft.com/office/drawing/2014/main" id="{2FC3097B-76E8-48D6-BCA4-A3DE8DD2A085}"/>
                  </a:ext>
                </a:extLst>
              </p:cNvPr>
              <p:cNvGrpSpPr/>
              <p:nvPr/>
            </p:nvGrpSpPr>
            <p:grpSpPr>
              <a:xfrm>
                <a:off x="152400" y="1524000"/>
                <a:ext cx="1066800" cy="1734493"/>
                <a:chOff x="7641385" y="1600200"/>
                <a:chExt cx="1250608" cy="2033344"/>
              </a:xfrm>
            </p:grpSpPr>
            <p:sp>
              <p:nvSpPr>
                <p:cNvPr id="7" name="Trapezoid 6">
                  <a:extLst>
                    <a:ext uri="{FF2B5EF4-FFF2-40B4-BE49-F238E27FC236}">
                      <a16:creationId xmlns:a16="http://schemas.microsoft.com/office/drawing/2014/main" id="{FA29B874-9C74-4B81-8F09-9CBDC66CB3BE}"/>
                    </a:ext>
                  </a:extLst>
                </p:cNvPr>
                <p:cNvSpPr/>
                <p:nvPr/>
              </p:nvSpPr>
              <p:spPr>
                <a:xfrm>
                  <a:off x="7695881" y="2824043"/>
                  <a:ext cx="1148762" cy="783039"/>
                </a:xfrm>
                <a:prstGeom prst="trapezoid">
                  <a:avLst>
                    <a:gd name="adj" fmla="val 404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loud 7">
                  <a:extLst>
                    <a:ext uri="{FF2B5EF4-FFF2-40B4-BE49-F238E27FC236}">
                      <a16:creationId xmlns:a16="http://schemas.microsoft.com/office/drawing/2014/main" id="{41D59C85-BA42-448D-A78E-B27F77058A4C}"/>
                    </a:ext>
                  </a:extLst>
                </p:cNvPr>
                <p:cNvSpPr/>
                <p:nvPr/>
              </p:nvSpPr>
              <p:spPr>
                <a:xfrm rot="21322214">
                  <a:off x="8409335" y="2292368"/>
                  <a:ext cx="280723" cy="688682"/>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8A2AC04D-A6F1-43F7-9ACA-D7398D67DEBB}"/>
                    </a:ext>
                  </a:extLst>
                </p:cNvPr>
                <p:cNvSpPr/>
                <p:nvPr/>
              </p:nvSpPr>
              <p:spPr>
                <a:xfrm>
                  <a:off x="7772015" y="2178311"/>
                  <a:ext cx="233180" cy="792813"/>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A307FAE6-3939-4356-9111-D0A3A604B8EF}"/>
                    </a:ext>
                  </a:extLst>
                </p:cNvPr>
                <p:cNvSpPr/>
                <p:nvPr/>
              </p:nvSpPr>
              <p:spPr>
                <a:xfrm>
                  <a:off x="7641385" y="2783157"/>
                  <a:ext cx="664415" cy="850387"/>
                </a:xfrm>
                <a:prstGeom prst="trapezoid">
                  <a:avLst>
                    <a:gd name="adj" fmla="val 4537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22D94EBA-599F-40C6-971A-C484C2C3C31F}"/>
                    </a:ext>
                  </a:extLst>
                </p:cNvPr>
                <p:cNvSpPr/>
                <p:nvPr/>
              </p:nvSpPr>
              <p:spPr>
                <a:xfrm>
                  <a:off x="8153400" y="2819401"/>
                  <a:ext cx="738593" cy="803530"/>
                </a:xfrm>
                <a:prstGeom prst="trapezoid">
                  <a:avLst>
                    <a:gd name="adj" fmla="val 44423"/>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B5CA84C1-CDB5-4BE1-981A-7444FCFD72CA}"/>
                    </a:ext>
                  </a:extLst>
                </p:cNvPr>
                <p:cNvSpPr/>
                <p:nvPr/>
              </p:nvSpPr>
              <p:spPr>
                <a:xfrm rot="10800000">
                  <a:off x="8098468" y="2877851"/>
                  <a:ext cx="233180" cy="18654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E74A95-93D1-43ED-8698-FBE22A0E09F7}"/>
                    </a:ext>
                  </a:extLst>
                </p:cNvPr>
                <p:cNvSpPr/>
                <p:nvPr/>
              </p:nvSpPr>
              <p:spPr>
                <a:xfrm>
                  <a:off x="7865288" y="1851858"/>
                  <a:ext cx="746177" cy="10726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tored Data 13">
                  <a:extLst>
                    <a:ext uri="{FF2B5EF4-FFF2-40B4-BE49-F238E27FC236}">
                      <a16:creationId xmlns:a16="http://schemas.microsoft.com/office/drawing/2014/main" id="{EE6BB42F-5154-402E-9AE8-8ABA6A8DACE4}"/>
                    </a:ext>
                  </a:extLst>
                </p:cNvPr>
                <p:cNvSpPr/>
                <p:nvPr/>
              </p:nvSpPr>
              <p:spPr>
                <a:xfrm rot="5400000">
                  <a:off x="8028514" y="1688632"/>
                  <a:ext cx="419724" cy="839449"/>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9C55D605-F822-41CB-A0A0-F5B2EB4DB703}"/>
                    </a:ext>
                  </a:extLst>
                </p:cNvPr>
                <p:cNvSpPr/>
                <p:nvPr/>
              </p:nvSpPr>
              <p:spPr>
                <a:xfrm>
                  <a:off x="7858248"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A0D6AA4-54D7-4161-88E4-36769F34FF03}"/>
                    </a:ext>
                  </a:extLst>
                </p:cNvPr>
                <p:cNvSpPr/>
                <p:nvPr/>
              </p:nvSpPr>
              <p:spPr>
                <a:xfrm>
                  <a:off x="7998156"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AF530DD-72C4-4BB1-A596-2DE2BB1B40AD}"/>
                    </a:ext>
                  </a:extLst>
                </p:cNvPr>
                <p:cNvSpPr/>
                <p:nvPr/>
              </p:nvSpPr>
              <p:spPr>
                <a:xfrm>
                  <a:off x="8184700"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F35DB2A-7DC8-4BA4-BC28-740DF6CF6CE7}"/>
                    </a:ext>
                  </a:extLst>
                </p:cNvPr>
                <p:cNvSpPr/>
                <p:nvPr/>
              </p:nvSpPr>
              <p:spPr>
                <a:xfrm>
                  <a:off x="8371245" y="1600200"/>
                  <a:ext cx="233180" cy="326452"/>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106">
                  <a:extLst>
                    <a:ext uri="{FF2B5EF4-FFF2-40B4-BE49-F238E27FC236}">
                      <a16:creationId xmlns:a16="http://schemas.microsoft.com/office/drawing/2014/main" id="{45E0170F-2CC5-454C-88BB-2654D4E9116B}"/>
                    </a:ext>
                  </a:extLst>
                </p:cNvPr>
                <p:cNvSpPr/>
                <p:nvPr/>
              </p:nvSpPr>
              <p:spPr>
                <a:xfrm rot="19961453">
                  <a:off x="8110948" y="3050373"/>
                  <a:ext cx="229941" cy="21887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 name="Group 119">
                  <a:extLst>
                    <a:ext uri="{FF2B5EF4-FFF2-40B4-BE49-F238E27FC236}">
                      <a16:creationId xmlns:a16="http://schemas.microsoft.com/office/drawing/2014/main" id="{C491DCCF-44A8-407B-BEA1-85CF7F8FF356}"/>
                    </a:ext>
                  </a:extLst>
                </p:cNvPr>
                <p:cNvGrpSpPr/>
                <p:nvPr/>
              </p:nvGrpSpPr>
              <p:grpSpPr>
                <a:xfrm>
                  <a:off x="7865288" y="1991767"/>
                  <a:ext cx="767295" cy="152227"/>
                  <a:chOff x="5334000" y="5257800"/>
                  <a:chExt cx="1752600" cy="381000"/>
                </a:xfrm>
              </p:grpSpPr>
              <p:sp>
                <p:nvSpPr>
                  <p:cNvPr id="21" name="Quad Arrow Callout 108">
                    <a:extLst>
                      <a:ext uri="{FF2B5EF4-FFF2-40B4-BE49-F238E27FC236}">
                        <a16:creationId xmlns:a16="http://schemas.microsoft.com/office/drawing/2014/main" id="{A41E82EF-03E5-4AF8-8ACD-9926272EDFA3}"/>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Callout 109">
                    <a:extLst>
                      <a:ext uri="{FF2B5EF4-FFF2-40B4-BE49-F238E27FC236}">
                        <a16:creationId xmlns:a16="http://schemas.microsoft.com/office/drawing/2014/main" id="{403F0792-07EC-425A-98DC-92074A316B4E}"/>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Callout 110">
                    <a:extLst>
                      <a:ext uri="{FF2B5EF4-FFF2-40B4-BE49-F238E27FC236}">
                        <a16:creationId xmlns:a16="http://schemas.microsoft.com/office/drawing/2014/main" id="{0F1E00CE-0463-4163-9C31-3266925E717D}"/>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Callout 111">
                    <a:extLst>
                      <a:ext uri="{FF2B5EF4-FFF2-40B4-BE49-F238E27FC236}">
                        <a16:creationId xmlns:a16="http://schemas.microsoft.com/office/drawing/2014/main" id="{EE3292A0-59A8-4694-B465-2C05E75B421B}"/>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25" name="TextBox 224">
              <a:extLst>
                <a:ext uri="{FF2B5EF4-FFF2-40B4-BE49-F238E27FC236}">
                  <a16:creationId xmlns:a16="http://schemas.microsoft.com/office/drawing/2014/main" id="{97F33BEE-F577-4BCC-BFDA-6281BFA9AED7}"/>
                </a:ext>
              </a:extLst>
            </p:cNvPr>
            <p:cNvSpPr txBox="1"/>
            <p:nvPr/>
          </p:nvSpPr>
          <p:spPr>
            <a:xfrm>
              <a:off x="1674891" y="516048"/>
              <a:ext cx="1394234" cy="646331"/>
            </a:xfrm>
            <a:prstGeom prst="rect">
              <a:avLst/>
            </a:prstGeom>
            <a:noFill/>
          </p:spPr>
          <p:txBody>
            <a:bodyPr wrap="square" rtlCol="0">
              <a:spAutoFit/>
            </a:bodyPr>
            <a:lstStyle/>
            <a:p>
              <a:pPr algn="ctr"/>
              <a:r>
                <a:rPr lang="en-US" dirty="0">
                  <a:solidFill>
                    <a:schemeClr val="bg1"/>
                  </a:solidFill>
                </a:rPr>
                <a:t>King Benjamin</a:t>
              </a:r>
            </a:p>
          </p:txBody>
        </p:sp>
      </p:grpSp>
      <p:grpSp>
        <p:nvGrpSpPr>
          <p:cNvPr id="247" name="Group 246">
            <a:extLst>
              <a:ext uri="{FF2B5EF4-FFF2-40B4-BE49-F238E27FC236}">
                <a16:creationId xmlns:a16="http://schemas.microsoft.com/office/drawing/2014/main" id="{D959857A-BB64-403E-B73B-CDFDC990F8EB}"/>
              </a:ext>
            </a:extLst>
          </p:cNvPr>
          <p:cNvGrpSpPr/>
          <p:nvPr/>
        </p:nvGrpSpPr>
        <p:grpSpPr>
          <a:xfrm>
            <a:off x="2017414" y="1659243"/>
            <a:ext cx="2734147" cy="1800252"/>
            <a:chOff x="2017414" y="1659243"/>
            <a:chExt cx="2734147" cy="1800252"/>
          </a:xfrm>
        </p:grpSpPr>
        <p:grpSp>
          <p:nvGrpSpPr>
            <p:cNvPr id="27" name="Group 26">
              <a:extLst>
                <a:ext uri="{FF2B5EF4-FFF2-40B4-BE49-F238E27FC236}">
                  <a16:creationId xmlns:a16="http://schemas.microsoft.com/office/drawing/2014/main" id="{5562827D-4C63-46B0-A2CF-6E334FC4DCCA}"/>
                </a:ext>
              </a:extLst>
            </p:cNvPr>
            <p:cNvGrpSpPr/>
            <p:nvPr/>
          </p:nvGrpSpPr>
          <p:grpSpPr>
            <a:xfrm>
              <a:off x="2017414" y="1659243"/>
              <a:ext cx="1341421" cy="1800252"/>
              <a:chOff x="8534400" y="4876800"/>
              <a:chExt cx="822687" cy="1104086"/>
            </a:xfrm>
          </p:grpSpPr>
          <p:sp>
            <p:nvSpPr>
              <p:cNvPr id="28" name="Rectangle 27">
                <a:extLst>
                  <a:ext uri="{FF2B5EF4-FFF2-40B4-BE49-F238E27FC236}">
                    <a16:creationId xmlns:a16="http://schemas.microsoft.com/office/drawing/2014/main" id="{6C718500-2B1D-467A-BF29-D841B797EE09}"/>
                  </a:ext>
                </a:extLst>
              </p:cNvPr>
              <p:cNvSpPr/>
              <p:nvPr/>
            </p:nvSpPr>
            <p:spPr>
              <a:xfrm>
                <a:off x="8534400" y="4876800"/>
                <a:ext cx="822687" cy="1104086"/>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0B5ABDE-8339-4894-A4DD-F54C509D8C42}"/>
                  </a:ext>
                </a:extLst>
              </p:cNvPr>
              <p:cNvGrpSpPr/>
              <p:nvPr/>
            </p:nvGrpSpPr>
            <p:grpSpPr>
              <a:xfrm>
                <a:off x="8603202" y="4980373"/>
                <a:ext cx="654794" cy="966993"/>
                <a:chOff x="8914605" y="3657600"/>
                <a:chExt cx="883394" cy="1304587"/>
              </a:xfrm>
            </p:grpSpPr>
            <p:sp>
              <p:nvSpPr>
                <p:cNvPr id="30" name="Cloud 2">
                  <a:extLst>
                    <a:ext uri="{FF2B5EF4-FFF2-40B4-BE49-F238E27FC236}">
                      <a16:creationId xmlns:a16="http://schemas.microsoft.com/office/drawing/2014/main" id="{05C7049B-0445-4BEC-836C-D091F1FBA2BD}"/>
                    </a:ext>
                  </a:extLst>
                </p:cNvPr>
                <p:cNvSpPr/>
                <p:nvPr/>
              </p:nvSpPr>
              <p:spPr>
                <a:xfrm rot="1518698" flipH="1">
                  <a:off x="8914605" y="3845243"/>
                  <a:ext cx="382403" cy="737556"/>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CEAD2A8-1A98-4D40-A7DB-D1290C46E94E}"/>
                    </a:ext>
                  </a:extLst>
                </p:cNvPr>
                <p:cNvGrpSpPr/>
                <p:nvPr/>
              </p:nvGrpSpPr>
              <p:grpSpPr>
                <a:xfrm>
                  <a:off x="9026769" y="3657600"/>
                  <a:ext cx="771230" cy="1304587"/>
                  <a:chOff x="9026769" y="3657600"/>
                  <a:chExt cx="771230" cy="1304587"/>
                </a:xfrm>
              </p:grpSpPr>
              <p:sp>
                <p:nvSpPr>
                  <p:cNvPr id="32" name="Cloud 3">
                    <a:extLst>
                      <a:ext uri="{FF2B5EF4-FFF2-40B4-BE49-F238E27FC236}">
                        <a16:creationId xmlns:a16="http://schemas.microsoft.com/office/drawing/2014/main" id="{C438C6B8-47F4-4808-BC83-157BB7F921BE}"/>
                      </a:ext>
                    </a:extLst>
                  </p:cNvPr>
                  <p:cNvSpPr/>
                  <p:nvPr/>
                </p:nvSpPr>
                <p:spPr>
                  <a:xfrm rot="20659987">
                    <a:off x="9458862" y="3859825"/>
                    <a:ext cx="339137" cy="71979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12">
                    <a:extLst>
                      <a:ext uri="{FF2B5EF4-FFF2-40B4-BE49-F238E27FC236}">
                        <a16:creationId xmlns:a16="http://schemas.microsoft.com/office/drawing/2014/main" id="{1617C69A-253D-4288-A298-614A911DACD1}"/>
                      </a:ext>
                    </a:extLst>
                  </p:cNvPr>
                  <p:cNvSpPr/>
                  <p:nvPr/>
                </p:nvSpPr>
                <p:spPr>
                  <a:xfrm>
                    <a:off x="9085385" y="4454718"/>
                    <a:ext cx="556846" cy="49828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3">
                    <a:extLst>
                      <a:ext uri="{FF2B5EF4-FFF2-40B4-BE49-F238E27FC236}">
                        <a16:creationId xmlns:a16="http://schemas.microsoft.com/office/drawing/2014/main" id="{A39385CA-C22A-43C1-A96F-33929A13ACCE}"/>
                      </a:ext>
                    </a:extLst>
                  </p:cNvPr>
                  <p:cNvSpPr/>
                  <p:nvPr/>
                </p:nvSpPr>
                <p:spPr>
                  <a:xfrm>
                    <a:off x="9239610" y="4356159"/>
                    <a:ext cx="230617" cy="2628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14">
                    <a:extLst>
                      <a:ext uri="{FF2B5EF4-FFF2-40B4-BE49-F238E27FC236}">
                        <a16:creationId xmlns:a16="http://schemas.microsoft.com/office/drawing/2014/main" id="{DAFD170E-D385-45DE-9CF9-0F1CF9919F1C}"/>
                      </a:ext>
                    </a:extLst>
                  </p:cNvPr>
                  <p:cNvSpPr/>
                  <p:nvPr/>
                </p:nvSpPr>
                <p:spPr>
                  <a:xfrm rot="21335299">
                    <a:off x="9364161" y="4432677"/>
                    <a:ext cx="268884" cy="527455"/>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15">
                    <a:extLst>
                      <a:ext uri="{FF2B5EF4-FFF2-40B4-BE49-F238E27FC236}">
                        <a16:creationId xmlns:a16="http://schemas.microsoft.com/office/drawing/2014/main" id="{1FF49508-69F8-4194-B715-C5F1796368B8}"/>
                      </a:ext>
                    </a:extLst>
                  </p:cNvPr>
                  <p:cNvSpPr/>
                  <p:nvPr/>
                </p:nvSpPr>
                <p:spPr>
                  <a:xfrm rot="353417">
                    <a:off x="9112467" y="4423218"/>
                    <a:ext cx="268884" cy="538969"/>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16">
                    <a:extLst>
                      <a:ext uri="{FF2B5EF4-FFF2-40B4-BE49-F238E27FC236}">
                        <a16:creationId xmlns:a16="http://schemas.microsoft.com/office/drawing/2014/main" id="{5A25C21C-9396-4935-8ACE-B7D01A39E175}"/>
                      </a:ext>
                    </a:extLst>
                  </p:cNvPr>
                  <p:cNvSpPr/>
                  <p:nvPr/>
                </p:nvSpPr>
                <p:spPr>
                  <a:xfrm>
                    <a:off x="9026769" y="3821865"/>
                    <a:ext cx="703385" cy="665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705C7EBF-FB72-4FE8-8A6E-0AB0C32A6C53}"/>
                      </a:ext>
                    </a:extLst>
                  </p:cNvPr>
                  <p:cNvSpPr/>
                  <p:nvPr/>
                </p:nvSpPr>
                <p:spPr>
                  <a:xfrm>
                    <a:off x="9231923" y="4525696"/>
                    <a:ext cx="117231" cy="16426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DC9CB9B1-FCB3-4CAA-8C7D-C68861C739FB}"/>
                      </a:ext>
                    </a:extLst>
                  </p:cNvPr>
                  <p:cNvSpPr/>
                  <p:nvPr/>
                </p:nvSpPr>
                <p:spPr>
                  <a:xfrm>
                    <a:off x="9407769" y="4525696"/>
                    <a:ext cx="117231" cy="16426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15ABE31-9D3D-4431-B650-E274CC3749F0}"/>
                      </a:ext>
                    </a:extLst>
                  </p:cNvPr>
                  <p:cNvSpPr/>
                  <p:nvPr/>
                </p:nvSpPr>
                <p:spPr>
                  <a:xfrm>
                    <a:off x="9311226" y="4585604"/>
                    <a:ext cx="146538" cy="65706"/>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50">
                    <a:extLst>
                      <a:ext uri="{FF2B5EF4-FFF2-40B4-BE49-F238E27FC236}">
                        <a16:creationId xmlns:a16="http://schemas.microsoft.com/office/drawing/2014/main" id="{8E7787ED-E153-4A10-A914-958F3B9A4AE0}"/>
                      </a:ext>
                    </a:extLst>
                  </p:cNvPr>
                  <p:cNvGrpSpPr/>
                  <p:nvPr/>
                </p:nvGrpSpPr>
                <p:grpSpPr>
                  <a:xfrm>
                    <a:off x="9056077" y="3657600"/>
                    <a:ext cx="644769" cy="361384"/>
                    <a:chOff x="4953000" y="1219200"/>
                    <a:chExt cx="1676400" cy="838200"/>
                  </a:xfrm>
                </p:grpSpPr>
                <p:sp>
                  <p:nvSpPr>
                    <p:cNvPr id="42" name="Rounded Rectangle 114">
                      <a:extLst>
                        <a:ext uri="{FF2B5EF4-FFF2-40B4-BE49-F238E27FC236}">
                          <a16:creationId xmlns:a16="http://schemas.microsoft.com/office/drawing/2014/main" id="{D5CFB9D2-6249-42BB-933F-3729B9733070}"/>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D94D2042-CD12-491C-BC15-7D03A789D81F}"/>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C04F7F6-A72D-4B5F-BF1B-C58776631EE0}"/>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758905E-8164-4AC1-BAA2-8E75547CAC74}"/>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0DBB93AB-F2A4-4A36-B027-267BFA683892}"/>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226" name="TextBox 225">
              <a:extLst>
                <a:ext uri="{FF2B5EF4-FFF2-40B4-BE49-F238E27FC236}">
                  <a16:creationId xmlns:a16="http://schemas.microsoft.com/office/drawing/2014/main" id="{C2FD574B-1057-4883-B157-68D5F4E48800}"/>
                </a:ext>
              </a:extLst>
            </p:cNvPr>
            <p:cNvSpPr txBox="1"/>
            <p:nvPr/>
          </p:nvSpPr>
          <p:spPr>
            <a:xfrm>
              <a:off x="3357327" y="2189430"/>
              <a:ext cx="1394234" cy="369332"/>
            </a:xfrm>
            <a:prstGeom prst="rect">
              <a:avLst/>
            </a:prstGeom>
            <a:noFill/>
          </p:spPr>
          <p:txBody>
            <a:bodyPr wrap="square" rtlCol="0">
              <a:spAutoFit/>
            </a:bodyPr>
            <a:lstStyle/>
            <a:p>
              <a:pPr algn="ctr"/>
              <a:r>
                <a:rPr lang="en-US" dirty="0">
                  <a:solidFill>
                    <a:schemeClr val="bg1"/>
                  </a:solidFill>
                </a:rPr>
                <a:t>King Mosiah</a:t>
              </a:r>
            </a:p>
          </p:txBody>
        </p:sp>
      </p:grpSp>
      <p:grpSp>
        <p:nvGrpSpPr>
          <p:cNvPr id="3" name="Group 2">
            <a:extLst>
              <a:ext uri="{FF2B5EF4-FFF2-40B4-BE49-F238E27FC236}">
                <a16:creationId xmlns:a16="http://schemas.microsoft.com/office/drawing/2014/main" id="{FDEBA12E-CF42-2047-E7C5-8C181C6E54AA}"/>
              </a:ext>
            </a:extLst>
          </p:cNvPr>
          <p:cNvGrpSpPr/>
          <p:nvPr/>
        </p:nvGrpSpPr>
        <p:grpSpPr>
          <a:xfrm>
            <a:off x="3130235" y="3562735"/>
            <a:ext cx="2617207" cy="1800252"/>
            <a:chOff x="3130235" y="3562735"/>
            <a:chExt cx="2617207" cy="1800252"/>
          </a:xfrm>
        </p:grpSpPr>
        <p:grpSp>
          <p:nvGrpSpPr>
            <p:cNvPr id="47" name="Group 46">
              <a:extLst>
                <a:ext uri="{FF2B5EF4-FFF2-40B4-BE49-F238E27FC236}">
                  <a16:creationId xmlns:a16="http://schemas.microsoft.com/office/drawing/2014/main" id="{8D8D1E5F-61AB-4FC6-91F9-5722EAE1D7D8}"/>
                </a:ext>
              </a:extLst>
            </p:cNvPr>
            <p:cNvGrpSpPr/>
            <p:nvPr/>
          </p:nvGrpSpPr>
          <p:grpSpPr>
            <a:xfrm>
              <a:off x="3130235" y="3562735"/>
              <a:ext cx="1341421" cy="1800252"/>
              <a:chOff x="5257800" y="5562600"/>
              <a:chExt cx="822687" cy="1104086"/>
            </a:xfrm>
            <a:solidFill>
              <a:schemeClr val="accent2">
                <a:lumMod val="50000"/>
              </a:schemeClr>
            </a:solidFill>
          </p:grpSpPr>
          <p:sp>
            <p:nvSpPr>
              <p:cNvPr id="48" name="Rectangle 47">
                <a:extLst>
                  <a:ext uri="{FF2B5EF4-FFF2-40B4-BE49-F238E27FC236}">
                    <a16:creationId xmlns:a16="http://schemas.microsoft.com/office/drawing/2014/main" id="{1A8DF46A-1529-421C-AAF7-DDE866E1A5B3}"/>
                  </a:ext>
                </a:extLst>
              </p:cNvPr>
              <p:cNvSpPr/>
              <p:nvPr/>
            </p:nvSpPr>
            <p:spPr>
              <a:xfrm>
                <a:off x="5257800" y="5562600"/>
                <a:ext cx="822687" cy="1104086"/>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0219465-44D8-4BC4-AAF2-7A27E9DB573A}"/>
                  </a:ext>
                </a:extLst>
              </p:cNvPr>
              <p:cNvGrpSpPr/>
              <p:nvPr/>
            </p:nvGrpSpPr>
            <p:grpSpPr>
              <a:xfrm>
                <a:off x="5396355" y="5624259"/>
                <a:ext cx="590517" cy="1024953"/>
                <a:chOff x="3657600" y="1066800"/>
                <a:chExt cx="1233385" cy="1958408"/>
              </a:xfrm>
              <a:grpFill/>
            </p:grpSpPr>
            <p:sp>
              <p:nvSpPr>
                <p:cNvPr id="50" name="Trapezoid 49">
                  <a:extLst>
                    <a:ext uri="{FF2B5EF4-FFF2-40B4-BE49-F238E27FC236}">
                      <a16:creationId xmlns:a16="http://schemas.microsoft.com/office/drawing/2014/main" id="{1B311289-82E8-4796-92B7-8523D60E1B05}"/>
                    </a:ext>
                  </a:extLst>
                </p:cNvPr>
                <p:cNvSpPr/>
                <p:nvPr/>
              </p:nvSpPr>
              <p:spPr>
                <a:xfrm>
                  <a:off x="3657600" y="2051730"/>
                  <a:ext cx="1143000" cy="920070"/>
                </a:xfrm>
                <a:prstGeom prst="trapezoid">
                  <a:avLst>
                    <a:gd name="adj" fmla="val 39925"/>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5B0231E-71C0-4A57-AEDE-B28C7D6C865B}"/>
                    </a:ext>
                  </a:extLst>
                </p:cNvPr>
                <p:cNvSpPr/>
                <p:nvPr/>
              </p:nvSpPr>
              <p:spPr>
                <a:xfrm>
                  <a:off x="3886200" y="2127930"/>
                  <a:ext cx="685800" cy="525906"/>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E0377B0-0B23-4AE0-B8E0-1F7EDB6BE8FA}"/>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7324062C-4B52-4271-AFE3-83098E59AF03}"/>
                    </a:ext>
                  </a:extLst>
                </p:cNvPr>
                <p:cNvSpPr/>
                <p:nvPr/>
              </p:nvSpPr>
              <p:spPr>
                <a:xfrm rot="287694">
                  <a:off x="3673912" y="2123871"/>
                  <a:ext cx="586969" cy="901337"/>
                </a:xfrm>
                <a:prstGeom prst="trapezoid">
                  <a:avLst>
                    <a:gd name="adj" fmla="val 32759"/>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D7933BA3-2D7A-45BE-B3FF-BBAD63B438C2}"/>
                    </a:ext>
                  </a:extLst>
                </p:cNvPr>
                <p:cNvSpPr/>
                <p:nvPr/>
              </p:nvSpPr>
              <p:spPr>
                <a:xfrm rot="21293170">
                  <a:off x="4228849" y="2138807"/>
                  <a:ext cx="662136" cy="875009"/>
                </a:xfrm>
                <a:prstGeom prst="trapezoid">
                  <a:avLst>
                    <a:gd name="adj" fmla="val 3598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31">
                  <a:extLst>
                    <a:ext uri="{FF2B5EF4-FFF2-40B4-BE49-F238E27FC236}">
                      <a16:creationId xmlns:a16="http://schemas.microsoft.com/office/drawing/2014/main" id="{A593ABB7-93BE-4FC9-B033-7260AA99EE21}"/>
                    </a:ext>
                  </a:extLst>
                </p:cNvPr>
                <p:cNvGrpSpPr/>
                <p:nvPr/>
              </p:nvGrpSpPr>
              <p:grpSpPr>
                <a:xfrm rot="21151532">
                  <a:off x="4409671" y="1410436"/>
                  <a:ext cx="343204" cy="757299"/>
                  <a:chOff x="1434718" y="4935165"/>
                  <a:chExt cx="343204" cy="757299"/>
                </a:xfrm>
                <a:grpFill/>
              </p:grpSpPr>
              <p:sp>
                <p:nvSpPr>
                  <p:cNvPr id="80" name="Moon 79">
                    <a:extLst>
                      <a:ext uri="{FF2B5EF4-FFF2-40B4-BE49-F238E27FC236}">
                        <a16:creationId xmlns:a16="http://schemas.microsoft.com/office/drawing/2014/main" id="{44E1065B-70CA-42A0-A844-2EEADD6E7B94}"/>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26445B64-8B41-4307-BED6-CEC0EA064567}"/>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580CBFA0-CA09-423B-9CA7-50F7AA4616E6}"/>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29">
                  <a:extLst>
                    <a:ext uri="{FF2B5EF4-FFF2-40B4-BE49-F238E27FC236}">
                      <a16:creationId xmlns:a16="http://schemas.microsoft.com/office/drawing/2014/main" id="{EE239DA5-449B-43F1-A28F-A3B1E4222CBB}"/>
                    </a:ext>
                  </a:extLst>
                </p:cNvPr>
                <p:cNvGrpSpPr/>
                <p:nvPr/>
              </p:nvGrpSpPr>
              <p:grpSpPr>
                <a:xfrm rot="1653802">
                  <a:off x="3690953" y="1480868"/>
                  <a:ext cx="343204" cy="757299"/>
                  <a:chOff x="1434718" y="4935165"/>
                  <a:chExt cx="343204" cy="757299"/>
                </a:xfrm>
                <a:grpFill/>
              </p:grpSpPr>
              <p:sp>
                <p:nvSpPr>
                  <p:cNvPr id="77" name="Moon 76">
                    <a:extLst>
                      <a:ext uri="{FF2B5EF4-FFF2-40B4-BE49-F238E27FC236}">
                        <a16:creationId xmlns:a16="http://schemas.microsoft.com/office/drawing/2014/main" id="{15CC030B-E9D0-4210-9284-99735AAC0701}"/>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27">
                    <a:extLst>
                      <a:ext uri="{FF2B5EF4-FFF2-40B4-BE49-F238E27FC236}">
                        <a16:creationId xmlns:a16="http://schemas.microsoft.com/office/drawing/2014/main" id="{55E27E7B-1ADD-41D3-980C-BCECCEC816C9}"/>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28">
                    <a:extLst>
                      <a:ext uri="{FF2B5EF4-FFF2-40B4-BE49-F238E27FC236}">
                        <a16:creationId xmlns:a16="http://schemas.microsoft.com/office/drawing/2014/main" id="{14D049B6-69F1-4881-B043-5212181510EA}"/>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14">
                  <a:extLst>
                    <a:ext uri="{FF2B5EF4-FFF2-40B4-BE49-F238E27FC236}">
                      <a16:creationId xmlns:a16="http://schemas.microsoft.com/office/drawing/2014/main" id="{BC259824-4CAC-4196-BB6E-7AD02E1A59A2}"/>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4F61B000-14DD-400F-9F82-63D9C857E5A4}"/>
                    </a:ext>
                  </a:extLst>
                </p:cNvPr>
                <p:cNvSpPr/>
                <p:nvPr/>
              </p:nvSpPr>
              <p:spPr>
                <a:xfrm rot="5412568">
                  <a:off x="4013458" y="828675"/>
                  <a:ext cx="381000" cy="857250"/>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591C1968-8736-4EA3-A6D8-3C57EBD9D019}"/>
                    </a:ext>
                  </a:extLst>
                </p:cNvPr>
                <p:cNvSpPr/>
                <p:nvPr/>
              </p:nvSpPr>
              <p:spPr>
                <a:xfrm rot="4358243">
                  <a:off x="3899411" y="1137045"/>
                  <a:ext cx="196323" cy="441725"/>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FC90FC50-3758-46EE-A04B-C231DBFEF3AB}"/>
                    </a:ext>
                  </a:extLst>
                </p:cNvPr>
                <p:cNvSpPr/>
                <p:nvPr/>
              </p:nvSpPr>
              <p:spPr>
                <a:xfrm rot="5412568">
                  <a:off x="4065610" y="757058"/>
                  <a:ext cx="223255" cy="85197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CEFECF64-D2C7-4280-BD5A-0689FD615717}"/>
                    </a:ext>
                  </a:extLst>
                </p:cNvPr>
                <p:cNvSpPr/>
                <p:nvPr/>
              </p:nvSpPr>
              <p:spPr>
                <a:xfrm rot="5412568">
                  <a:off x="3889596" y="983038"/>
                  <a:ext cx="217103" cy="48848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a:extLst>
                    <a:ext uri="{FF2B5EF4-FFF2-40B4-BE49-F238E27FC236}">
                      <a16:creationId xmlns:a16="http://schemas.microsoft.com/office/drawing/2014/main" id="{A3EA8283-0188-4748-9C0B-F5A4C71832E9}"/>
                    </a:ext>
                  </a:extLst>
                </p:cNvPr>
                <p:cNvSpPr/>
                <p:nvPr/>
              </p:nvSpPr>
              <p:spPr>
                <a:xfrm rot="5412568">
                  <a:off x="4351905" y="1006711"/>
                  <a:ext cx="188274" cy="42361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a:extLst>
                    <a:ext uri="{FF2B5EF4-FFF2-40B4-BE49-F238E27FC236}">
                      <a16:creationId xmlns:a16="http://schemas.microsoft.com/office/drawing/2014/main" id="{32003543-39FB-4843-B1DD-0B4539D6A312}"/>
                    </a:ext>
                  </a:extLst>
                </p:cNvPr>
                <p:cNvSpPr/>
                <p:nvPr/>
              </p:nvSpPr>
              <p:spPr>
                <a:xfrm rot="14214603">
                  <a:off x="4128820" y="1096021"/>
                  <a:ext cx="233489" cy="441725"/>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26BFC89C-F231-4ACA-B7E4-01379F3F91C5}"/>
                    </a:ext>
                  </a:extLst>
                </p:cNvPr>
                <p:cNvSpPr/>
                <p:nvPr/>
              </p:nvSpPr>
              <p:spPr>
                <a:xfrm rot="14214603">
                  <a:off x="4125101" y="1103909"/>
                  <a:ext cx="128959" cy="29015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C469E6B8-4190-431C-86E9-28398DD70473}"/>
                    </a:ext>
                  </a:extLst>
                </p:cNvPr>
                <p:cNvSpPr/>
                <p:nvPr/>
              </p:nvSpPr>
              <p:spPr>
                <a:xfrm rot="14214603">
                  <a:off x="3941218" y="1069196"/>
                  <a:ext cx="196323" cy="441725"/>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a:extLst>
                    <a:ext uri="{FF2B5EF4-FFF2-40B4-BE49-F238E27FC236}">
                      <a16:creationId xmlns:a16="http://schemas.microsoft.com/office/drawing/2014/main" id="{F7F33100-6C21-4C3B-BCB2-EB614CF4719D}"/>
                    </a:ext>
                  </a:extLst>
                </p:cNvPr>
                <p:cNvSpPr/>
                <p:nvPr/>
              </p:nvSpPr>
              <p:spPr>
                <a:xfrm rot="3904094">
                  <a:off x="4052332" y="929465"/>
                  <a:ext cx="95325" cy="452370"/>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9B404AA3-2D2F-4D4A-9233-718C32F8B0E7}"/>
                    </a:ext>
                  </a:extLst>
                </p:cNvPr>
                <p:cNvSpPr/>
                <p:nvPr/>
              </p:nvSpPr>
              <p:spPr>
                <a:xfrm rot="20210230">
                  <a:off x="4404440" y="1144891"/>
                  <a:ext cx="106521" cy="33219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3">
                  <a:extLst>
                    <a:ext uri="{FF2B5EF4-FFF2-40B4-BE49-F238E27FC236}">
                      <a16:creationId xmlns:a16="http://schemas.microsoft.com/office/drawing/2014/main" id="{CF50E3D7-9954-4531-9FA6-DBD4E324A0B1}"/>
                    </a:ext>
                  </a:extLst>
                </p:cNvPr>
                <p:cNvGrpSpPr/>
                <p:nvPr/>
              </p:nvGrpSpPr>
              <p:grpSpPr>
                <a:xfrm rot="1653802">
                  <a:off x="3691791" y="1315553"/>
                  <a:ext cx="243277" cy="536804"/>
                  <a:chOff x="1434718" y="4935165"/>
                  <a:chExt cx="343204" cy="757299"/>
                </a:xfrm>
                <a:grpFill/>
              </p:grpSpPr>
              <p:sp>
                <p:nvSpPr>
                  <p:cNvPr id="74" name="Moon 73">
                    <a:extLst>
                      <a:ext uri="{FF2B5EF4-FFF2-40B4-BE49-F238E27FC236}">
                        <a16:creationId xmlns:a16="http://schemas.microsoft.com/office/drawing/2014/main" id="{25135BD2-6294-46EB-9B28-B4B13433BAB8}"/>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a:extLst>
                      <a:ext uri="{FF2B5EF4-FFF2-40B4-BE49-F238E27FC236}">
                        <a16:creationId xmlns:a16="http://schemas.microsoft.com/office/drawing/2014/main" id="{4D340989-5089-4518-ABB8-D803C16D2107}"/>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a:extLst>
                      <a:ext uri="{FF2B5EF4-FFF2-40B4-BE49-F238E27FC236}">
                        <a16:creationId xmlns:a16="http://schemas.microsoft.com/office/drawing/2014/main" id="{7D63B8D5-27AC-4178-BBA7-0D739D7868B0}"/>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57">
                  <a:extLst>
                    <a:ext uri="{FF2B5EF4-FFF2-40B4-BE49-F238E27FC236}">
                      <a16:creationId xmlns:a16="http://schemas.microsoft.com/office/drawing/2014/main" id="{C26B7617-4091-4F71-BAA3-C389BC5607BD}"/>
                    </a:ext>
                  </a:extLst>
                </p:cNvPr>
                <p:cNvGrpSpPr/>
                <p:nvPr/>
              </p:nvGrpSpPr>
              <p:grpSpPr>
                <a:xfrm rot="20849912">
                  <a:off x="4551016" y="1309696"/>
                  <a:ext cx="243277" cy="536804"/>
                  <a:chOff x="1434718" y="4935165"/>
                  <a:chExt cx="343204" cy="757299"/>
                </a:xfrm>
                <a:grpFill/>
              </p:grpSpPr>
              <p:sp>
                <p:nvSpPr>
                  <p:cNvPr id="71" name="Moon 70">
                    <a:extLst>
                      <a:ext uri="{FF2B5EF4-FFF2-40B4-BE49-F238E27FC236}">
                        <a16:creationId xmlns:a16="http://schemas.microsoft.com/office/drawing/2014/main" id="{1AFA3B5E-0891-4535-8C48-4BB324FE7D0B}"/>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a:extLst>
                      <a:ext uri="{FF2B5EF4-FFF2-40B4-BE49-F238E27FC236}">
                        <a16:creationId xmlns:a16="http://schemas.microsoft.com/office/drawing/2014/main" id="{1E287580-1CCC-4230-8811-EB2F8924E28E}"/>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a:extLst>
                      <a:ext uri="{FF2B5EF4-FFF2-40B4-BE49-F238E27FC236}">
                        <a16:creationId xmlns:a16="http://schemas.microsoft.com/office/drawing/2014/main" id="{BAE21C34-66A3-4BA2-84EA-6F4135355C1D}"/>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ounded Rectangle 393">
                  <a:extLst>
                    <a:ext uri="{FF2B5EF4-FFF2-40B4-BE49-F238E27FC236}">
                      <a16:creationId xmlns:a16="http://schemas.microsoft.com/office/drawing/2014/main" id="{608EB425-4785-4736-A2B4-B6D1FB0184D7}"/>
                    </a:ext>
                  </a:extLst>
                </p:cNvPr>
                <p:cNvSpPr/>
                <p:nvPr/>
              </p:nvSpPr>
              <p:spPr>
                <a:xfrm>
                  <a:off x="3733800" y="1289729"/>
                  <a:ext cx="990600" cy="76201"/>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TextBox 226">
              <a:extLst>
                <a:ext uri="{FF2B5EF4-FFF2-40B4-BE49-F238E27FC236}">
                  <a16:creationId xmlns:a16="http://schemas.microsoft.com/office/drawing/2014/main" id="{32A72625-D5E5-4200-AF9D-42E7E8350DEF}"/>
                </a:ext>
              </a:extLst>
            </p:cNvPr>
            <p:cNvSpPr txBox="1"/>
            <p:nvPr/>
          </p:nvSpPr>
          <p:spPr>
            <a:xfrm>
              <a:off x="4353208" y="3710413"/>
              <a:ext cx="1394234" cy="646331"/>
            </a:xfrm>
            <a:prstGeom prst="rect">
              <a:avLst/>
            </a:prstGeom>
            <a:noFill/>
          </p:spPr>
          <p:txBody>
            <a:bodyPr wrap="square" rtlCol="0">
              <a:spAutoFit/>
            </a:bodyPr>
            <a:lstStyle/>
            <a:p>
              <a:pPr algn="ctr"/>
              <a:r>
                <a:rPr lang="en-US" dirty="0">
                  <a:solidFill>
                    <a:schemeClr val="bg1"/>
                  </a:solidFill>
                </a:rPr>
                <a:t>Alma the Younger</a:t>
              </a:r>
            </a:p>
          </p:txBody>
        </p:sp>
      </p:grpSp>
      <p:grpSp>
        <p:nvGrpSpPr>
          <p:cNvPr id="249" name="Group 248">
            <a:extLst>
              <a:ext uri="{FF2B5EF4-FFF2-40B4-BE49-F238E27FC236}">
                <a16:creationId xmlns:a16="http://schemas.microsoft.com/office/drawing/2014/main" id="{8B642C7D-6B46-4BD4-8852-17C3783834ED}"/>
              </a:ext>
            </a:extLst>
          </p:cNvPr>
          <p:cNvGrpSpPr/>
          <p:nvPr/>
        </p:nvGrpSpPr>
        <p:grpSpPr>
          <a:xfrm>
            <a:off x="3398357" y="4895418"/>
            <a:ext cx="2663981" cy="1800252"/>
            <a:chOff x="3773786" y="4908682"/>
            <a:chExt cx="2663981" cy="1800252"/>
          </a:xfrm>
        </p:grpSpPr>
        <p:grpSp>
          <p:nvGrpSpPr>
            <p:cNvPr id="83" name="Group 82">
              <a:extLst>
                <a:ext uri="{FF2B5EF4-FFF2-40B4-BE49-F238E27FC236}">
                  <a16:creationId xmlns:a16="http://schemas.microsoft.com/office/drawing/2014/main" id="{87160AF9-A9D5-4CC2-826A-6805936CB442}"/>
                </a:ext>
              </a:extLst>
            </p:cNvPr>
            <p:cNvGrpSpPr/>
            <p:nvPr/>
          </p:nvGrpSpPr>
          <p:grpSpPr>
            <a:xfrm>
              <a:off x="5096346" y="4908682"/>
              <a:ext cx="1341421" cy="1800252"/>
              <a:chOff x="8342767" y="2895600"/>
              <a:chExt cx="822687" cy="1104086"/>
            </a:xfrm>
          </p:grpSpPr>
          <p:sp>
            <p:nvSpPr>
              <p:cNvPr id="84" name="Rectangle 83">
                <a:extLst>
                  <a:ext uri="{FF2B5EF4-FFF2-40B4-BE49-F238E27FC236}">
                    <a16:creationId xmlns:a16="http://schemas.microsoft.com/office/drawing/2014/main" id="{E18A49DF-EB05-43C4-920A-62ECE60812DF}"/>
                  </a:ext>
                </a:extLst>
              </p:cNvPr>
              <p:cNvSpPr/>
              <p:nvPr/>
            </p:nvSpPr>
            <p:spPr>
              <a:xfrm>
                <a:off x="8342767" y="2895600"/>
                <a:ext cx="822687" cy="1104086"/>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B9CEA060-C9A5-4E10-A086-7ED2AAB2EEEC}"/>
                  </a:ext>
                </a:extLst>
              </p:cNvPr>
              <p:cNvGrpSpPr/>
              <p:nvPr/>
            </p:nvGrpSpPr>
            <p:grpSpPr>
              <a:xfrm>
                <a:off x="8511466" y="2904477"/>
                <a:ext cx="533400" cy="1066800"/>
                <a:chOff x="8838955" y="4343400"/>
                <a:chExt cx="619354" cy="1295400"/>
              </a:xfrm>
            </p:grpSpPr>
            <p:sp>
              <p:nvSpPr>
                <p:cNvPr id="86" name="Cloud 85">
                  <a:extLst>
                    <a:ext uri="{FF2B5EF4-FFF2-40B4-BE49-F238E27FC236}">
                      <a16:creationId xmlns:a16="http://schemas.microsoft.com/office/drawing/2014/main" id="{AEF13C3B-3B47-4998-84C2-75AAE5603894}"/>
                    </a:ext>
                  </a:extLst>
                </p:cNvPr>
                <p:cNvSpPr/>
                <p:nvPr/>
              </p:nvSpPr>
              <p:spPr>
                <a:xfrm rot="4934802">
                  <a:off x="9122704" y="5090349"/>
                  <a:ext cx="363338" cy="30787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809DC100-D459-493A-A859-2545870BC5C8}"/>
                    </a:ext>
                  </a:extLst>
                </p:cNvPr>
                <p:cNvSpPr/>
                <p:nvPr/>
              </p:nvSpPr>
              <p:spPr>
                <a:xfrm rot="10800000">
                  <a:off x="8860595" y="5302957"/>
                  <a:ext cx="475648" cy="335843"/>
                </a:xfrm>
                <a:prstGeom prst="trapezoid">
                  <a:avLst>
                    <a:gd name="adj" fmla="val 6142"/>
                  </a:avLst>
                </a:prstGeom>
                <a:solidFill>
                  <a:srgbClr val="738A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12">
                  <a:extLst>
                    <a:ext uri="{FF2B5EF4-FFF2-40B4-BE49-F238E27FC236}">
                      <a16:creationId xmlns:a16="http://schemas.microsoft.com/office/drawing/2014/main" id="{40D7841F-1BA9-4670-ADC8-CA069A0FC016}"/>
                    </a:ext>
                  </a:extLst>
                </p:cNvPr>
                <p:cNvGrpSpPr/>
                <p:nvPr/>
              </p:nvGrpSpPr>
              <p:grpSpPr>
                <a:xfrm>
                  <a:off x="8838955" y="5262828"/>
                  <a:ext cx="523253" cy="307998"/>
                  <a:chOff x="1066800" y="3441504"/>
                  <a:chExt cx="2133600" cy="1435296"/>
                </a:xfrm>
              </p:grpSpPr>
              <p:sp>
                <p:nvSpPr>
                  <p:cNvPr id="112" name="Moon 11">
                    <a:extLst>
                      <a:ext uri="{FF2B5EF4-FFF2-40B4-BE49-F238E27FC236}">
                        <a16:creationId xmlns:a16="http://schemas.microsoft.com/office/drawing/2014/main" id="{FB7DDD53-6601-49E0-A7C4-2EB0AAA06DFA}"/>
                      </a:ext>
                    </a:extLst>
                  </p:cNvPr>
                  <p:cNvSpPr/>
                  <p:nvPr/>
                </p:nvSpPr>
                <p:spPr>
                  <a:xfrm rot="16200000">
                    <a:off x="1524000" y="3200400"/>
                    <a:ext cx="1219200" cy="2133600"/>
                  </a:xfrm>
                  <a:prstGeom prst="moon">
                    <a:avLst>
                      <a:gd name="adj" fmla="val 68859"/>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2">
                    <a:extLst>
                      <a:ext uri="{FF2B5EF4-FFF2-40B4-BE49-F238E27FC236}">
                        <a16:creationId xmlns:a16="http://schemas.microsoft.com/office/drawing/2014/main" id="{764BC3B7-EDA0-4D5A-ABD3-9D1110092D07}"/>
                      </a:ext>
                    </a:extLst>
                  </p:cNvPr>
                  <p:cNvSpPr/>
                  <p:nvPr/>
                </p:nvSpPr>
                <p:spPr>
                  <a:xfrm rot="3542795">
                    <a:off x="1230885" y="3418950"/>
                    <a:ext cx="381000" cy="575911"/>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3">
                    <a:extLst>
                      <a:ext uri="{FF2B5EF4-FFF2-40B4-BE49-F238E27FC236}">
                        <a16:creationId xmlns:a16="http://schemas.microsoft.com/office/drawing/2014/main" id="{0944A837-0FE3-448A-92FC-E1875ACB94F0}"/>
                      </a:ext>
                    </a:extLst>
                  </p:cNvPr>
                  <p:cNvSpPr/>
                  <p:nvPr/>
                </p:nvSpPr>
                <p:spPr>
                  <a:xfrm rot="2603598">
                    <a:off x="1340097" y="3520311"/>
                    <a:ext cx="381000" cy="685125"/>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4">
                    <a:extLst>
                      <a:ext uri="{FF2B5EF4-FFF2-40B4-BE49-F238E27FC236}">
                        <a16:creationId xmlns:a16="http://schemas.microsoft.com/office/drawing/2014/main" id="{B69B7A98-1D1D-490E-A5AC-59CB042B2DA6}"/>
                      </a:ext>
                    </a:extLst>
                  </p:cNvPr>
                  <p:cNvSpPr/>
                  <p:nvPr/>
                </p:nvSpPr>
                <p:spPr>
                  <a:xfrm rot="18001276">
                    <a:off x="2713295" y="3369235"/>
                    <a:ext cx="381000" cy="525538"/>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5">
                    <a:extLst>
                      <a:ext uri="{FF2B5EF4-FFF2-40B4-BE49-F238E27FC236}">
                        <a16:creationId xmlns:a16="http://schemas.microsoft.com/office/drawing/2014/main" id="{8D1EC155-5A13-4AAB-A388-1A0BDD147451}"/>
                      </a:ext>
                    </a:extLst>
                  </p:cNvPr>
                  <p:cNvSpPr/>
                  <p:nvPr/>
                </p:nvSpPr>
                <p:spPr>
                  <a:xfrm rot="18514807">
                    <a:off x="2613085" y="3459290"/>
                    <a:ext cx="381000" cy="63036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6">
                    <a:extLst>
                      <a:ext uri="{FF2B5EF4-FFF2-40B4-BE49-F238E27FC236}">
                        <a16:creationId xmlns:a16="http://schemas.microsoft.com/office/drawing/2014/main" id="{1B124650-3ED8-4E81-9A5A-8D0DBFC7915C}"/>
                      </a:ext>
                    </a:extLst>
                  </p:cNvPr>
                  <p:cNvSpPr/>
                  <p:nvPr/>
                </p:nvSpPr>
                <p:spPr>
                  <a:xfrm rot="1670667">
                    <a:off x="1533099" y="3614497"/>
                    <a:ext cx="333644" cy="77424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7">
                    <a:extLst>
                      <a:ext uri="{FF2B5EF4-FFF2-40B4-BE49-F238E27FC236}">
                        <a16:creationId xmlns:a16="http://schemas.microsoft.com/office/drawing/2014/main" id="{B7DAC0D4-6D83-4857-A935-864E38BAFB26}"/>
                      </a:ext>
                    </a:extLst>
                  </p:cNvPr>
                  <p:cNvSpPr/>
                  <p:nvPr/>
                </p:nvSpPr>
                <p:spPr>
                  <a:xfrm rot="19700909">
                    <a:off x="2491107" y="3605358"/>
                    <a:ext cx="319972" cy="731362"/>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8">
                    <a:extLst>
                      <a:ext uri="{FF2B5EF4-FFF2-40B4-BE49-F238E27FC236}">
                        <a16:creationId xmlns:a16="http://schemas.microsoft.com/office/drawing/2014/main" id="{39E15598-9878-4F24-B6C8-C660E3A20AB8}"/>
                      </a:ext>
                    </a:extLst>
                  </p:cNvPr>
                  <p:cNvSpPr/>
                  <p:nvPr/>
                </p:nvSpPr>
                <p:spPr>
                  <a:xfrm rot="623602">
                    <a:off x="1748881" y="3685091"/>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9">
                    <a:extLst>
                      <a:ext uri="{FF2B5EF4-FFF2-40B4-BE49-F238E27FC236}">
                        <a16:creationId xmlns:a16="http://schemas.microsoft.com/office/drawing/2014/main" id="{54245DF1-4538-4CF1-9C63-CE7DA1037E1B}"/>
                      </a:ext>
                    </a:extLst>
                  </p:cNvPr>
                  <p:cNvSpPr/>
                  <p:nvPr/>
                </p:nvSpPr>
                <p:spPr>
                  <a:xfrm rot="20671516">
                    <a:off x="2238515" y="3693235"/>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0">
                    <a:extLst>
                      <a:ext uri="{FF2B5EF4-FFF2-40B4-BE49-F238E27FC236}">
                        <a16:creationId xmlns:a16="http://schemas.microsoft.com/office/drawing/2014/main" id="{D0C902BC-F7EE-42CB-ACAB-A7BCBB81C4F8}"/>
                      </a:ext>
                    </a:extLst>
                  </p:cNvPr>
                  <p:cNvSpPr/>
                  <p:nvPr/>
                </p:nvSpPr>
                <p:spPr>
                  <a:xfrm>
                    <a:off x="1981200" y="3733800"/>
                    <a:ext cx="381000" cy="838200"/>
                  </a:xfrm>
                  <a:prstGeom prst="trapezoid">
                    <a:avLst/>
                  </a:prstGeom>
                  <a:solidFill>
                    <a:srgbClr val="E7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gular Pentagon 190">
                  <a:extLst>
                    <a:ext uri="{FF2B5EF4-FFF2-40B4-BE49-F238E27FC236}">
                      <a16:creationId xmlns:a16="http://schemas.microsoft.com/office/drawing/2014/main" id="{8F7E01A8-A648-414D-9BDC-4D2D73BEE9AB}"/>
                    </a:ext>
                  </a:extLst>
                </p:cNvPr>
                <p:cNvSpPr/>
                <p:nvPr/>
              </p:nvSpPr>
              <p:spPr>
                <a:xfrm rot="11112827">
                  <a:off x="8974332" y="5144107"/>
                  <a:ext cx="282126" cy="256118"/>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89">
                  <a:extLst>
                    <a:ext uri="{FF2B5EF4-FFF2-40B4-BE49-F238E27FC236}">
                      <a16:creationId xmlns:a16="http://schemas.microsoft.com/office/drawing/2014/main" id="{265BB2D6-2524-4118-B56F-583DE2F6561F}"/>
                    </a:ext>
                  </a:extLst>
                </p:cNvPr>
                <p:cNvSpPr/>
                <p:nvPr/>
              </p:nvSpPr>
              <p:spPr>
                <a:xfrm rot="4934802">
                  <a:off x="8801726" y="4598371"/>
                  <a:ext cx="650134" cy="530532"/>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B104F51-D080-435E-8373-E3356C2FB346}"/>
                    </a:ext>
                  </a:extLst>
                </p:cNvPr>
                <p:cNvSpPr/>
                <p:nvPr/>
              </p:nvSpPr>
              <p:spPr>
                <a:xfrm>
                  <a:off x="8907806" y="4562930"/>
                  <a:ext cx="439059" cy="6951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a:extLst>
                    <a:ext uri="{FF2B5EF4-FFF2-40B4-BE49-F238E27FC236}">
                      <a16:creationId xmlns:a16="http://schemas.microsoft.com/office/drawing/2014/main" id="{A12C0033-64B9-4FC5-BDD2-86289EB35B2F}"/>
                    </a:ext>
                  </a:extLst>
                </p:cNvPr>
                <p:cNvSpPr/>
                <p:nvPr/>
              </p:nvSpPr>
              <p:spPr>
                <a:xfrm>
                  <a:off x="9017571" y="4526341"/>
                  <a:ext cx="144587" cy="24011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a:extLst>
                    <a:ext uri="{FF2B5EF4-FFF2-40B4-BE49-F238E27FC236}">
                      <a16:creationId xmlns:a16="http://schemas.microsoft.com/office/drawing/2014/main" id="{68ED3ECF-C36F-4BEC-BFC7-7B01911EA8A7}"/>
                    </a:ext>
                  </a:extLst>
                </p:cNvPr>
                <p:cNvSpPr/>
                <p:nvPr/>
              </p:nvSpPr>
              <p:spPr>
                <a:xfrm>
                  <a:off x="9090748" y="4526341"/>
                  <a:ext cx="144587" cy="24011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a:extLst>
                    <a:ext uri="{FF2B5EF4-FFF2-40B4-BE49-F238E27FC236}">
                      <a16:creationId xmlns:a16="http://schemas.microsoft.com/office/drawing/2014/main" id="{CCCAA19C-F026-4340-B5F1-98DC066F1A48}"/>
                    </a:ext>
                  </a:extLst>
                </p:cNvPr>
                <p:cNvSpPr/>
                <p:nvPr/>
              </p:nvSpPr>
              <p:spPr>
                <a:xfrm>
                  <a:off x="9163924" y="4526341"/>
                  <a:ext cx="144587" cy="24011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17">
                  <a:extLst>
                    <a:ext uri="{FF2B5EF4-FFF2-40B4-BE49-F238E27FC236}">
                      <a16:creationId xmlns:a16="http://schemas.microsoft.com/office/drawing/2014/main" id="{B64D3A7F-BA28-4DEF-8DBE-914962990302}"/>
                    </a:ext>
                  </a:extLst>
                </p:cNvPr>
                <p:cNvGrpSpPr/>
                <p:nvPr/>
              </p:nvGrpSpPr>
              <p:grpSpPr>
                <a:xfrm>
                  <a:off x="8930231" y="4516899"/>
                  <a:ext cx="439059" cy="228972"/>
                  <a:chOff x="1321514" y="1295400"/>
                  <a:chExt cx="1301944" cy="1057417"/>
                </a:xfrm>
              </p:grpSpPr>
              <p:sp>
                <p:nvSpPr>
                  <p:cNvPr id="109" name="Teardrop 108">
                    <a:extLst>
                      <a:ext uri="{FF2B5EF4-FFF2-40B4-BE49-F238E27FC236}">
                        <a16:creationId xmlns:a16="http://schemas.microsoft.com/office/drawing/2014/main" id="{60C689EC-65CE-40B7-957A-5C8C204FB62E}"/>
                      </a:ext>
                    </a:extLst>
                  </p:cNvPr>
                  <p:cNvSpPr/>
                  <p:nvPr/>
                </p:nvSpPr>
                <p:spPr>
                  <a:xfrm rot="20352811" flipH="1">
                    <a:off x="1934455" y="1295400"/>
                    <a:ext cx="68900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ardrop 109">
                    <a:extLst>
                      <a:ext uri="{FF2B5EF4-FFF2-40B4-BE49-F238E27FC236}">
                        <a16:creationId xmlns:a16="http://schemas.microsoft.com/office/drawing/2014/main" id="{4D956BF9-1396-4FCB-B4B2-25F5B4336861}"/>
                      </a:ext>
                    </a:extLst>
                  </p:cNvPr>
                  <p:cNvSpPr/>
                  <p:nvPr/>
                </p:nvSpPr>
                <p:spPr>
                  <a:xfrm rot="5053131" flipH="1">
                    <a:off x="1321335" y="1422500"/>
                    <a:ext cx="771683" cy="771325"/>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8042508-4881-4956-B60B-A67010275005}"/>
                      </a:ext>
                    </a:extLst>
                  </p:cNvPr>
                  <p:cNvSpPr/>
                  <p:nvPr/>
                </p:nvSpPr>
                <p:spPr>
                  <a:xfrm flipH="1">
                    <a:off x="1853433" y="1371598"/>
                    <a:ext cx="703527" cy="981219"/>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Oval 95">
                  <a:extLst>
                    <a:ext uri="{FF2B5EF4-FFF2-40B4-BE49-F238E27FC236}">
                      <a16:creationId xmlns:a16="http://schemas.microsoft.com/office/drawing/2014/main" id="{CD5D555E-7767-4A3F-8C49-961E5BD9BBDA}"/>
                    </a:ext>
                  </a:extLst>
                </p:cNvPr>
                <p:cNvSpPr/>
                <p:nvPr/>
              </p:nvSpPr>
              <p:spPr>
                <a:xfrm flipH="1">
                  <a:off x="9310276" y="5075166"/>
                  <a:ext cx="73178" cy="146353"/>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127">
                  <a:extLst>
                    <a:ext uri="{FF2B5EF4-FFF2-40B4-BE49-F238E27FC236}">
                      <a16:creationId xmlns:a16="http://schemas.microsoft.com/office/drawing/2014/main" id="{05936FF3-E570-46DD-A4DF-F2E3E3EDAD16}"/>
                    </a:ext>
                  </a:extLst>
                </p:cNvPr>
                <p:cNvGrpSpPr/>
                <p:nvPr/>
              </p:nvGrpSpPr>
              <p:grpSpPr>
                <a:xfrm>
                  <a:off x="8871218" y="4343400"/>
                  <a:ext cx="548824" cy="512236"/>
                  <a:chOff x="3047999" y="533400"/>
                  <a:chExt cx="838201" cy="1066801"/>
                </a:xfrm>
              </p:grpSpPr>
              <p:sp>
                <p:nvSpPr>
                  <p:cNvPr id="101" name="Moon 100">
                    <a:extLst>
                      <a:ext uri="{FF2B5EF4-FFF2-40B4-BE49-F238E27FC236}">
                        <a16:creationId xmlns:a16="http://schemas.microsoft.com/office/drawing/2014/main" id="{7726EF13-DD9E-4755-9C40-2326D8E1F7B5}"/>
                      </a:ext>
                    </a:extLst>
                  </p:cNvPr>
                  <p:cNvSpPr/>
                  <p:nvPr/>
                </p:nvSpPr>
                <p:spPr>
                  <a:xfrm rot="11575000">
                    <a:off x="3374734" y="625777"/>
                    <a:ext cx="317013" cy="750848"/>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a:extLst>
                      <a:ext uri="{FF2B5EF4-FFF2-40B4-BE49-F238E27FC236}">
                        <a16:creationId xmlns:a16="http://schemas.microsoft.com/office/drawing/2014/main" id="{99AFF3C8-6AF3-474F-9076-07DA728FD953}"/>
                      </a:ext>
                    </a:extLst>
                  </p:cNvPr>
                  <p:cNvSpPr/>
                  <p:nvPr/>
                </p:nvSpPr>
                <p:spPr>
                  <a:xfrm rot="12577107">
                    <a:off x="3441193" y="816531"/>
                    <a:ext cx="317013" cy="5966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a:extLst>
                      <a:ext uri="{FF2B5EF4-FFF2-40B4-BE49-F238E27FC236}">
                        <a16:creationId xmlns:a16="http://schemas.microsoft.com/office/drawing/2014/main" id="{236E5CF7-8861-46DA-8A6C-F896E54A74C6}"/>
                      </a:ext>
                    </a:extLst>
                  </p:cNvPr>
                  <p:cNvSpPr/>
                  <p:nvPr/>
                </p:nvSpPr>
                <p:spPr>
                  <a:xfrm rot="10800000">
                    <a:off x="3217596" y="533400"/>
                    <a:ext cx="317013" cy="82523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a:extLst>
                      <a:ext uri="{FF2B5EF4-FFF2-40B4-BE49-F238E27FC236}">
                        <a16:creationId xmlns:a16="http://schemas.microsoft.com/office/drawing/2014/main" id="{9EAEEDF2-261D-45F4-8ED2-94D069B13626}"/>
                      </a:ext>
                    </a:extLst>
                  </p:cNvPr>
                  <p:cNvSpPr/>
                  <p:nvPr/>
                </p:nvSpPr>
                <p:spPr>
                  <a:xfrm rot="10800000">
                    <a:off x="3352800" y="685800"/>
                    <a:ext cx="152400" cy="559096"/>
                  </a:xfrm>
                  <a:prstGeom prst="moon">
                    <a:avLst>
                      <a:gd name="adj" fmla="val 57356"/>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a:extLst>
                      <a:ext uri="{FF2B5EF4-FFF2-40B4-BE49-F238E27FC236}">
                        <a16:creationId xmlns:a16="http://schemas.microsoft.com/office/drawing/2014/main" id="{1C738CC3-2067-47B9-B36E-CE1611010395}"/>
                      </a:ext>
                    </a:extLst>
                  </p:cNvPr>
                  <p:cNvSpPr/>
                  <p:nvPr/>
                </p:nvSpPr>
                <p:spPr>
                  <a:xfrm rot="10456809">
                    <a:off x="3229503" y="773085"/>
                    <a:ext cx="252260" cy="596636"/>
                  </a:xfrm>
                  <a:prstGeom prst="moon">
                    <a:avLst>
                      <a:gd name="adj" fmla="val 87500"/>
                    </a:avLst>
                  </a:prstGeom>
                  <a:solidFill>
                    <a:srgbClr val="BE4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227">
                    <a:extLst>
                      <a:ext uri="{FF2B5EF4-FFF2-40B4-BE49-F238E27FC236}">
                        <a16:creationId xmlns:a16="http://schemas.microsoft.com/office/drawing/2014/main" id="{18176259-F15E-4C4F-BFA7-5F7C8CE869FF}"/>
                      </a:ext>
                    </a:extLst>
                  </p:cNvPr>
                  <p:cNvSpPr/>
                  <p:nvPr/>
                </p:nvSpPr>
                <p:spPr>
                  <a:xfrm rot="5400000">
                    <a:off x="3611033" y="1325033"/>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228">
                    <a:extLst>
                      <a:ext uri="{FF2B5EF4-FFF2-40B4-BE49-F238E27FC236}">
                        <a16:creationId xmlns:a16="http://schemas.microsoft.com/office/drawing/2014/main" id="{65723EA9-6DFA-4233-B414-359E2E049922}"/>
                      </a:ext>
                    </a:extLst>
                  </p:cNvPr>
                  <p:cNvSpPr/>
                  <p:nvPr/>
                </p:nvSpPr>
                <p:spPr>
                  <a:xfrm rot="5400000">
                    <a:off x="2942166" y="1325034"/>
                    <a:ext cx="381000" cy="169333"/>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229">
                    <a:extLst>
                      <a:ext uri="{FF2B5EF4-FFF2-40B4-BE49-F238E27FC236}">
                        <a16:creationId xmlns:a16="http://schemas.microsoft.com/office/drawing/2014/main" id="{7FD01750-E918-419C-9042-03ADFB532101}"/>
                      </a:ext>
                    </a:extLst>
                  </p:cNvPr>
                  <p:cNvSpPr/>
                  <p:nvPr/>
                </p:nvSpPr>
                <p:spPr>
                  <a:xfrm>
                    <a:off x="3048000" y="1143000"/>
                    <a:ext cx="838200" cy="304800"/>
                  </a:xfrm>
                  <a:prstGeom prst="roundRect">
                    <a:avLst>
                      <a:gd name="adj" fmla="val 50000"/>
                    </a:avLst>
                  </a:prstGeom>
                  <a:solidFill>
                    <a:srgbClr val="FFDD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rapezoid 97">
                  <a:extLst>
                    <a:ext uri="{FF2B5EF4-FFF2-40B4-BE49-F238E27FC236}">
                      <a16:creationId xmlns:a16="http://schemas.microsoft.com/office/drawing/2014/main" id="{834FD5CD-9318-47BC-8E32-7098A373AC33}"/>
                    </a:ext>
                  </a:extLst>
                </p:cNvPr>
                <p:cNvSpPr/>
                <p:nvPr/>
              </p:nvSpPr>
              <p:spPr>
                <a:xfrm rot="10115727">
                  <a:off x="8962825" y="4587804"/>
                  <a:ext cx="92061" cy="19560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2F03070E-E4E4-45CB-A762-1B027A213CAD}"/>
                    </a:ext>
                  </a:extLst>
                </p:cNvPr>
                <p:cNvSpPr/>
                <p:nvPr/>
              </p:nvSpPr>
              <p:spPr>
                <a:xfrm rot="10800000">
                  <a:off x="9096649" y="4549947"/>
                  <a:ext cx="92061" cy="23566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54B80098-2BBC-4084-A0B9-28DFA8556E50}"/>
                    </a:ext>
                  </a:extLst>
                </p:cNvPr>
                <p:cNvSpPr/>
                <p:nvPr/>
              </p:nvSpPr>
              <p:spPr>
                <a:xfrm rot="11326737">
                  <a:off x="9221177" y="4584124"/>
                  <a:ext cx="92061" cy="200527"/>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8" name="TextBox 227">
              <a:extLst>
                <a:ext uri="{FF2B5EF4-FFF2-40B4-BE49-F238E27FC236}">
                  <a16:creationId xmlns:a16="http://schemas.microsoft.com/office/drawing/2014/main" id="{43AF5698-75DD-4D77-ACC6-209CDA9E4115}"/>
                </a:ext>
              </a:extLst>
            </p:cNvPr>
            <p:cNvSpPr txBox="1"/>
            <p:nvPr/>
          </p:nvSpPr>
          <p:spPr>
            <a:xfrm>
              <a:off x="3773786" y="5557319"/>
              <a:ext cx="1394234" cy="369332"/>
            </a:xfrm>
            <a:prstGeom prst="rect">
              <a:avLst/>
            </a:prstGeom>
            <a:noFill/>
          </p:spPr>
          <p:txBody>
            <a:bodyPr wrap="square" rtlCol="0">
              <a:spAutoFit/>
            </a:bodyPr>
            <a:lstStyle/>
            <a:p>
              <a:pPr algn="ctr"/>
              <a:r>
                <a:rPr lang="en-US" dirty="0">
                  <a:solidFill>
                    <a:schemeClr val="bg1"/>
                  </a:solidFill>
                </a:rPr>
                <a:t>Helaman I</a:t>
              </a:r>
            </a:p>
          </p:txBody>
        </p:sp>
      </p:grpSp>
      <p:grpSp>
        <p:nvGrpSpPr>
          <p:cNvPr id="250" name="Group 249">
            <a:extLst>
              <a:ext uri="{FF2B5EF4-FFF2-40B4-BE49-F238E27FC236}">
                <a16:creationId xmlns:a16="http://schemas.microsoft.com/office/drawing/2014/main" id="{9D1C1579-1300-4925-9A71-3BECB24848EE}"/>
              </a:ext>
            </a:extLst>
          </p:cNvPr>
          <p:cNvGrpSpPr/>
          <p:nvPr/>
        </p:nvGrpSpPr>
        <p:grpSpPr>
          <a:xfrm>
            <a:off x="6348215" y="4158971"/>
            <a:ext cx="2722075" cy="1800253"/>
            <a:chOff x="6692020" y="4111223"/>
            <a:chExt cx="2722075" cy="1800253"/>
          </a:xfrm>
        </p:grpSpPr>
        <p:grpSp>
          <p:nvGrpSpPr>
            <p:cNvPr id="122" name="Group 121">
              <a:extLst>
                <a:ext uri="{FF2B5EF4-FFF2-40B4-BE49-F238E27FC236}">
                  <a16:creationId xmlns:a16="http://schemas.microsoft.com/office/drawing/2014/main" id="{02371C3A-E078-4046-ACBF-BF2A19745F27}"/>
                </a:ext>
              </a:extLst>
            </p:cNvPr>
            <p:cNvGrpSpPr/>
            <p:nvPr/>
          </p:nvGrpSpPr>
          <p:grpSpPr>
            <a:xfrm>
              <a:off x="6692020" y="4111223"/>
              <a:ext cx="1384368" cy="1800253"/>
              <a:chOff x="8610600" y="2590800"/>
              <a:chExt cx="849026" cy="1104086"/>
            </a:xfrm>
          </p:grpSpPr>
          <p:sp>
            <p:nvSpPr>
              <p:cNvPr id="123" name="Rectangle 122">
                <a:extLst>
                  <a:ext uri="{FF2B5EF4-FFF2-40B4-BE49-F238E27FC236}">
                    <a16:creationId xmlns:a16="http://schemas.microsoft.com/office/drawing/2014/main" id="{0857B8BA-239A-40EF-9892-237CFBAEE09E}"/>
                  </a:ext>
                </a:extLst>
              </p:cNvPr>
              <p:cNvSpPr/>
              <p:nvPr/>
            </p:nvSpPr>
            <p:spPr>
              <a:xfrm>
                <a:off x="8610600" y="2590800"/>
                <a:ext cx="822687" cy="1104086"/>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E7FEC9D1-85BF-49B3-A2C0-52664DAE46BF}"/>
                  </a:ext>
                </a:extLst>
              </p:cNvPr>
              <p:cNvGrpSpPr/>
              <p:nvPr/>
            </p:nvGrpSpPr>
            <p:grpSpPr>
              <a:xfrm>
                <a:off x="8655728" y="2667001"/>
                <a:ext cx="803898" cy="981722"/>
                <a:chOff x="9018937" y="4038600"/>
                <a:chExt cx="1278889" cy="1752600"/>
              </a:xfrm>
            </p:grpSpPr>
            <p:sp>
              <p:nvSpPr>
                <p:cNvPr id="125" name="Cloud 124">
                  <a:extLst>
                    <a:ext uri="{FF2B5EF4-FFF2-40B4-BE49-F238E27FC236}">
                      <a16:creationId xmlns:a16="http://schemas.microsoft.com/office/drawing/2014/main" id="{79FCB040-C4B5-46D7-82B2-F3C3E46D2EB1}"/>
                    </a:ext>
                  </a:extLst>
                </p:cNvPr>
                <p:cNvSpPr/>
                <p:nvPr/>
              </p:nvSpPr>
              <p:spPr>
                <a:xfrm rot="671737">
                  <a:off x="9018937" y="4428900"/>
                  <a:ext cx="492763" cy="1026445"/>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oud 125">
                  <a:extLst>
                    <a:ext uri="{FF2B5EF4-FFF2-40B4-BE49-F238E27FC236}">
                      <a16:creationId xmlns:a16="http://schemas.microsoft.com/office/drawing/2014/main" id="{3898E9A4-0B6B-4541-BB34-40F3A5963357}"/>
                    </a:ext>
                  </a:extLst>
                </p:cNvPr>
                <p:cNvSpPr/>
                <p:nvPr/>
              </p:nvSpPr>
              <p:spPr>
                <a:xfrm rot="20706537">
                  <a:off x="9767235" y="4473560"/>
                  <a:ext cx="530591" cy="913164"/>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AF365426-27F3-40CD-BF11-EE499DEE1890}"/>
                    </a:ext>
                  </a:extLst>
                </p:cNvPr>
                <p:cNvSpPr/>
                <p:nvPr/>
              </p:nvSpPr>
              <p:spPr>
                <a:xfrm flipH="1">
                  <a:off x="9212683" y="5110417"/>
                  <a:ext cx="848344" cy="680783"/>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D2CDCABA-4295-433D-93D5-78BD0831F8C2}"/>
                    </a:ext>
                  </a:extLst>
                </p:cNvPr>
                <p:cNvSpPr/>
                <p:nvPr/>
              </p:nvSpPr>
              <p:spPr>
                <a:xfrm rot="10800000" flipH="1">
                  <a:off x="9495465" y="5256276"/>
                  <a:ext cx="282782" cy="43757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38A4E6A-126C-4832-9039-41C163F9A1A4}"/>
                    </a:ext>
                  </a:extLst>
                </p:cNvPr>
                <p:cNvSpPr/>
                <p:nvPr/>
              </p:nvSpPr>
              <p:spPr>
                <a:xfrm flipH="1">
                  <a:off x="9279255" y="4235271"/>
                  <a:ext cx="781773" cy="10939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129">
                  <a:extLst>
                    <a:ext uri="{FF2B5EF4-FFF2-40B4-BE49-F238E27FC236}">
                      <a16:creationId xmlns:a16="http://schemas.microsoft.com/office/drawing/2014/main" id="{766A0284-8596-4BA7-B5E3-C81E134AD9C6}"/>
                    </a:ext>
                  </a:extLst>
                </p:cNvPr>
                <p:cNvSpPr/>
                <p:nvPr/>
              </p:nvSpPr>
              <p:spPr>
                <a:xfrm rot="16200000">
                  <a:off x="9367354" y="3871457"/>
                  <a:ext cx="592921" cy="927208"/>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D2A996A-E38B-4302-B158-BFFBA9CFC846}"/>
                    </a:ext>
                  </a:extLst>
                </p:cNvPr>
                <p:cNvGrpSpPr/>
                <p:nvPr/>
              </p:nvGrpSpPr>
              <p:grpSpPr>
                <a:xfrm>
                  <a:off x="9141358" y="4300195"/>
                  <a:ext cx="952964" cy="261594"/>
                  <a:chOff x="5017757" y="3048000"/>
                  <a:chExt cx="1646535" cy="421433"/>
                </a:xfrm>
              </p:grpSpPr>
              <p:sp>
                <p:nvSpPr>
                  <p:cNvPr id="132" name="Rounded Rectangle 136">
                    <a:extLst>
                      <a:ext uri="{FF2B5EF4-FFF2-40B4-BE49-F238E27FC236}">
                        <a16:creationId xmlns:a16="http://schemas.microsoft.com/office/drawing/2014/main" id="{48708B5A-C9F5-4D18-80A5-5834FBE847F1}"/>
                      </a:ext>
                    </a:extLst>
                  </p:cNvPr>
                  <p:cNvSpPr/>
                  <p:nvPr/>
                </p:nvSpPr>
                <p:spPr>
                  <a:xfrm>
                    <a:off x="5017757" y="3048000"/>
                    <a:ext cx="1646535" cy="421433"/>
                  </a:xfrm>
                  <a:prstGeom prst="roundRect">
                    <a:avLst>
                      <a:gd name="adj" fmla="val 25101"/>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BDD416CA-31B8-43FD-AAA5-CB176E9EE35B}"/>
                      </a:ext>
                    </a:extLst>
                  </p:cNvPr>
                  <p:cNvGrpSpPr/>
                  <p:nvPr/>
                </p:nvGrpSpPr>
                <p:grpSpPr>
                  <a:xfrm>
                    <a:off x="5105400" y="3048000"/>
                    <a:ext cx="1524000" cy="392243"/>
                    <a:chOff x="7162800" y="4789357"/>
                    <a:chExt cx="2676993" cy="1001843"/>
                  </a:xfrm>
                </p:grpSpPr>
                <p:grpSp>
                  <p:nvGrpSpPr>
                    <p:cNvPr id="134" name="Group 133">
                      <a:extLst>
                        <a:ext uri="{FF2B5EF4-FFF2-40B4-BE49-F238E27FC236}">
                          <a16:creationId xmlns:a16="http://schemas.microsoft.com/office/drawing/2014/main" id="{CA41C166-9E1A-4317-9124-A04DBF3FF1D0}"/>
                        </a:ext>
                      </a:extLst>
                    </p:cNvPr>
                    <p:cNvGrpSpPr/>
                    <p:nvPr/>
                  </p:nvGrpSpPr>
                  <p:grpSpPr>
                    <a:xfrm>
                      <a:off x="7162800" y="4800600"/>
                      <a:ext cx="838200" cy="990600"/>
                      <a:chOff x="7162800" y="4800600"/>
                      <a:chExt cx="838200" cy="990600"/>
                    </a:xfrm>
                  </p:grpSpPr>
                  <p:sp>
                    <p:nvSpPr>
                      <p:cNvPr id="141" name="Cross 140">
                        <a:extLst>
                          <a:ext uri="{FF2B5EF4-FFF2-40B4-BE49-F238E27FC236}">
                            <a16:creationId xmlns:a16="http://schemas.microsoft.com/office/drawing/2014/main" id="{9865A470-B813-4664-ACC2-E5422E4B948D}"/>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E056A2DC-9A64-4143-B0CA-EB5BF4DD8EAE}"/>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F9045F6C-1EBE-440F-A9A1-2EF4D17C597E}"/>
                        </a:ext>
                      </a:extLst>
                    </p:cNvPr>
                    <p:cNvGrpSpPr/>
                    <p:nvPr/>
                  </p:nvGrpSpPr>
                  <p:grpSpPr>
                    <a:xfrm>
                      <a:off x="8077200" y="4800600"/>
                      <a:ext cx="838200" cy="990600"/>
                      <a:chOff x="7162800" y="4800600"/>
                      <a:chExt cx="838200" cy="990600"/>
                    </a:xfrm>
                  </p:grpSpPr>
                  <p:sp>
                    <p:nvSpPr>
                      <p:cNvPr id="139" name="Cross 138">
                        <a:extLst>
                          <a:ext uri="{FF2B5EF4-FFF2-40B4-BE49-F238E27FC236}">
                            <a16:creationId xmlns:a16="http://schemas.microsoft.com/office/drawing/2014/main" id="{265307A0-5F43-450C-9900-E9206E0DFC28}"/>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A6DB670C-131E-4A15-B464-8FE985E06ADC}"/>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7C365673-76F8-4CF2-A502-BA773E38C8CF}"/>
                        </a:ext>
                      </a:extLst>
                    </p:cNvPr>
                    <p:cNvGrpSpPr/>
                    <p:nvPr/>
                  </p:nvGrpSpPr>
                  <p:grpSpPr>
                    <a:xfrm>
                      <a:off x="9001593" y="4789357"/>
                      <a:ext cx="838200" cy="990600"/>
                      <a:chOff x="7162800" y="4800600"/>
                      <a:chExt cx="838200" cy="990600"/>
                    </a:xfrm>
                  </p:grpSpPr>
                  <p:sp>
                    <p:nvSpPr>
                      <p:cNvPr id="137" name="Cross 136">
                        <a:extLst>
                          <a:ext uri="{FF2B5EF4-FFF2-40B4-BE49-F238E27FC236}">
                            <a16:creationId xmlns:a16="http://schemas.microsoft.com/office/drawing/2014/main" id="{BB87432D-A804-49CE-B301-F7C634AE96D1}"/>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483D111B-8BB5-4774-9FE2-7D4B185375CB}"/>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229" name="TextBox 228">
              <a:extLst>
                <a:ext uri="{FF2B5EF4-FFF2-40B4-BE49-F238E27FC236}">
                  <a16:creationId xmlns:a16="http://schemas.microsoft.com/office/drawing/2014/main" id="{F15C59A6-D1C1-469F-9FC8-1387B7FF1D26}"/>
                </a:ext>
              </a:extLst>
            </p:cNvPr>
            <p:cNvSpPr txBox="1"/>
            <p:nvPr/>
          </p:nvSpPr>
          <p:spPr>
            <a:xfrm>
              <a:off x="8019861" y="5041272"/>
              <a:ext cx="1394234" cy="369332"/>
            </a:xfrm>
            <a:prstGeom prst="rect">
              <a:avLst/>
            </a:prstGeom>
            <a:noFill/>
          </p:spPr>
          <p:txBody>
            <a:bodyPr wrap="square" rtlCol="0">
              <a:spAutoFit/>
            </a:bodyPr>
            <a:lstStyle/>
            <a:p>
              <a:pPr algn="ctr"/>
              <a:r>
                <a:rPr lang="en-US" dirty="0" err="1">
                  <a:solidFill>
                    <a:schemeClr val="bg1"/>
                  </a:solidFill>
                </a:rPr>
                <a:t>Shilbon</a:t>
              </a:r>
              <a:endParaRPr lang="en-US" dirty="0">
                <a:solidFill>
                  <a:schemeClr val="bg1"/>
                </a:solidFill>
              </a:endParaRPr>
            </a:p>
          </p:txBody>
        </p:sp>
      </p:grpSp>
      <p:grpSp>
        <p:nvGrpSpPr>
          <p:cNvPr id="251" name="Group 250">
            <a:extLst>
              <a:ext uri="{FF2B5EF4-FFF2-40B4-BE49-F238E27FC236}">
                <a16:creationId xmlns:a16="http://schemas.microsoft.com/office/drawing/2014/main" id="{95C7764D-54B1-4E58-AF09-65B928F59A59}"/>
              </a:ext>
            </a:extLst>
          </p:cNvPr>
          <p:cNvGrpSpPr/>
          <p:nvPr/>
        </p:nvGrpSpPr>
        <p:grpSpPr>
          <a:xfrm>
            <a:off x="6609463" y="2797232"/>
            <a:ext cx="2599854" cy="1800252"/>
            <a:chOff x="6824803" y="2776276"/>
            <a:chExt cx="2599854" cy="1800252"/>
          </a:xfrm>
        </p:grpSpPr>
        <p:grpSp>
          <p:nvGrpSpPr>
            <p:cNvPr id="143" name="Group 142">
              <a:extLst>
                <a:ext uri="{FF2B5EF4-FFF2-40B4-BE49-F238E27FC236}">
                  <a16:creationId xmlns:a16="http://schemas.microsoft.com/office/drawing/2014/main" id="{998204D5-9414-4D25-8AC2-6887BD61F1E9}"/>
                </a:ext>
              </a:extLst>
            </p:cNvPr>
            <p:cNvGrpSpPr/>
            <p:nvPr/>
          </p:nvGrpSpPr>
          <p:grpSpPr>
            <a:xfrm>
              <a:off x="8083236" y="2776276"/>
              <a:ext cx="1341421" cy="1800252"/>
              <a:chOff x="152400" y="2057400"/>
              <a:chExt cx="822687" cy="1104086"/>
            </a:xfrm>
          </p:grpSpPr>
          <p:sp>
            <p:nvSpPr>
              <p:cNvPr id="144" name="Rectangle 143">
                <a:extLst>
                  <a:ext uri="{FF2B5EF4-FFF2-40B4-BE49-F238E27FC236}">
                    <a16:creationId xmlns:a16="http://schemas.microsoft.com/office/drawing/2014/main" id="{FC4CA76F-C3C6-4784-82C0-5D4A547092C6}"/>
                  </a:ext>
                </a:extLst>
              </p:cNvPr>
              <p:cNvSpPr/>
              <p:nvPr/>
            </p:nvSpPr>
            <p:spPr>
              <a:xfrm>
                <a:off x="152400" y="2057400"/>
                <a:ext cx="822687" cy="1104086"/>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4AB1E12F-D88D-4858-B9F1-690668E5CC5F}"/>
                  </a:ext>
                </a:extLst>
              </p:cNvPr>
              <p:cNvGrpSpPr/>
              <p:nvPr/>
            </p:nvGrpSpPr>
            <p:grpSpPr>
              <a:xfrm>
                <a:off x="228600" y="2104008"/>
                <a:ext cx="685800" cy="1012054"/>
                <a:chOff x="-957565" y="3352800"/>
                <a:chExt cx="915320" cy="1295400"/>
              </a:xfrm>
            </p:grpSpPr>
            <p:grpSp>
              <p:nvGrpSpPr>
                <p:cNvPr id="146" name="Group 145">
                  <a:extLst>
                    <a:ext uri="{FF2B5EF4-FFF2-40B4-BE49-F238E27FC236}">
                      <a16:creationId xmlns:a16="http://schemas.microsoft.com/office/drawing/2014/main" id="{48088FC9-8363-4708-B90C-FFF8B9E0AE3A}"/>
                    </a:ext>
                  </a:extLst>
                </p:cNvPr>
                <p:cNvGrpSpPr/>
                <p:nvPr/>
              </p:nvGrpSpPr>
              <p:grpSpPr>
                <a:xfrm rot="5012551" flipH="1">
                  <a:off x="-623709" y="3545878"/>
                  <a:ext cx="698258" cy="449754"/>
                  <a:chOff x="1194976" y="413613"/>
                  <a:chExt cx="1458178" cy="898604"/>
                </a:xfrm>
              </p:grpSpPr>
              <p:sp>
                <p:nvSpPr>
                  <p:cNvPr id="168" name="Teardrop 167">
                    <a:extLst>
                      <a:ext uri="{FF2B5EF4-FFF2-40B4-BE49-F238E27FC236}">
                        <a16:creationId xmlns:a16="http://schemas.microsoft.com/office/drawing/2014/main" id="{AF043511-15DE-448A-A47F-EAFBCA53A8A3}"/>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78">
                    <a:extLst>
                      <a:ext uri="{FF2B5EF4-FFF2-40B4-BE49-F238E27FC236}">
                        <a16:creationId xmlns:a16="http://schemas.microsoft.com/office/drawing/2014/main" id="{C34D79C2-E2D1-4792-8B43-105A845E3B80}"/>
                      </a:ext>
                    </a:extLst>
                  </p:cNvPr>
                  <p:cNvGrpSpPr/>
                  <p:nvPr/>
                </p:nvGrpSpPr>
                <p:grpSpPr>
                  <a:xfrm>
                    <a:off x="1600200" y="489813"/>
                    <a:ext cx="1052954" cy="822404"/>
                    <a:chOff x="1600200" y="524225"/>
                    <a:chExt cx="1052954" cy="822404"/>
                  </a:xfrm>
                </p:grpSpPr>
                <p:sp>
                  <p:nvSpPr>
                    <p:cNvPr id="170" name="Teardrop 169">
                      <a:extLst>
                        <a:ext uri="{FF2B5EF4-FFF2-40B4-BE49-F238E27FC236}">
                          <a16:creationId xmlns:a16="http://schemas.microsoft.com/office/drawing/2014/main" id="{2108DEB1-5CB8-403E-B923-D1B436BBF8E9}"/>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56372CC1-08C2-4F49-AA69-501E58AC8877}"/>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 name="Group 146">
                  <a:extLst>
                    <a:ext uri="{FF2B5EF4-FFF2-40B4-BE49-F238E27FC236}">
                      <a16:creationId xmlns:a16="http://schemas.microsoft.com/office/drawing/2014/main" id="{745A8CE7-F4D4-4D08-8ECD-3C96467FD3A9}"/>
                    </a:ext>
                  </a:extLst>
                </p:cNvPr>
                <p:cNvGrpSpPr/>
                <p:nvPr/>
              </p:nvGrpSpPr>
              <p:grpSpPr>
                <a:xfrm rot="18034861" flipH="1">
                  <a:off x="-1011617" y="3550254"/>
                  <a:ext cx="666903" cy="416639"/>
                  <a:chOff x="1194976" y="413613"/>
                  <a:chExt cx="1458178" cy="898604"/>
                </a:xfrm>
              </p:grpSpPr>
              <p:sp>
                <p:nvSpPr>
                  <p:cNvPr id="164" name="Teardrop 163">
                    <a:extLst>
                      <a:ext uri="{FF2B5EF4-FFF2-40B4-BE49-F238E27FC236}">
                        <a16:creationId xmlns:a16="http://schemas.microsoft.com/office/drawing/2014/main" id="{06A19C58-EF02-4A29-A01E-485942DAC4C6}"/>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78">
                    <a:extLst>
                      <a:ext uri="{FF2B5EF4-FFF2-40B4-BE49-F238E27FC236}">
                        <a16:creationId xmlns:a16="http://schemas.microsoft.com/office/drawing/2014/main" id="{68AF5447-7085-40EC-B5AA-1AD49C3DA64E}"/>
                      </a:ext>
                    </a:extLst>
                  </p:cNvPr>
                  <p:cNvGrpSpPr/>
                  <p:nvPr/>
                </p:nvGrpSpPr>
                <p:grpSpPr>
                  <a:xfrm>
                    <a:off x="1600200" y="489813"/>
                    <a:ext cx="1052954" cy="822404"/>
                    <a:chOff x="1600200" y="524225"/>
                    <a:chExt cx="1052954" cy="822404"/>
                  </a:xfrm>
                </p:grpSpPr>
                <p:sp>
                  <p:nvSpPr>
                    <p:cNvPr id="166" name="Teardrop 165">
                      <a:extLst>
                        <a:ext uri="{FF2B5EF4-FFF2-40B4-BE49-F238E27FC236}">
                          <a16:creationId xmlns:a16="http://schemas.microsoft.com/office/drawing/2014/main" id="{8ED5039A-8996-4390-AA2A-918EE09907E0}"/>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69162859-0DCD-497E-9AEF-081A7105270A}"/>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8" name="Trapezoid 147">
                  <a:extLst>
                    <a:ext uri="{FF2B5EF4-FFF2-40B4-BE49-F238E27FC236}">
                      <a16:creationId xmlns:a16="http://schemas.microsoft.com/office/drawing/2014/main" id="{22A53523-0898-423A-8F54-79756B40F5D0}"/>
                    </a:ext>
                  </a:extLst>
                </p:cNvPr>
                <p:cNvSpPr/>
                <p:nvPr/>
              </p:nvSpPr>
              <p:spPr>
                <a:xfrm flipH="1">
                  <a:off x="-957565" y="4135867"/>
                  <a:ext cx="915320" cy="512333"/>
                </a:xfrm>
                <a:prstGeom prst="trapezoid">
                  <a:avLst>
                    <a:gd name="adj" fmla="val 51103"/>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a:extLst>
                    <a:ext uri="{FF2B5EF4-FFF2-40B4-BE49-F238E27FC236}">
                      <a16:creationId xmlns:a16="http://schemas.microsoft.com/office/drawing/2014/main" id="{EFD44F3E-104F-43D8-BBD2-70CC8A37C070}"/>
                    </a:ext>
                  </a:extLst>
                </p:cNvPr>
                <p:cNvSpPr/>
                <p:nvPr/>
              </p:nvSpPr>
              <p:spPr>
                <a:xfrm rot="10800000" flipH="1">
                  <a:off x="-614946" y="4084749"/>
                  <a:ext cx="266968" cy="46986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7BBCEBC6-30B5-4D26-AB89-4E0F05FA80A8}"/>
                    </a:ext>
                  </a:extLst>
                </p:cNvPr>
                <p:cNvSpPr/>
                <p:nvPr/>
              </p:nvSpPr>
              <p:spPr>
                <a:xfrm flipH="1">
                  <a:off x="-843150" y="3480945"/>
                  <a:ext cx="724628" cy="76886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a:extLst>
                    <a:ext uri="{FF2B5EF4-FFF2-40B4-BE49-F238E27FC236}">
                      <a16:creationId xmlns:a16="http://schemas.microsoft.com/office/drawing/2014/main" id="{0FD78C36-9CAB-4957-8210-6802B9E4FDA2}"/>
                    </a:ext>
                  </a:extLst>
                </p:cNvPr>
                <p:cNvGrpSpPr/>
                <p:nvPr/>
              </p:nvGrpSpPr>
              <p:grpSpPr>
                <a:xfrm flipH="1">
                  <a:off x="-848345" y="3352800"/>
                  <a:ext cx="729822" cy="503725"/>
                  <a:chOff x="1194976" y="413613"/>
                  <a:chExt cx="1458178" cy="898604"/>
                </a:xfrm>
              </p:grpSpPr>
              <p:sp>
                <p:nvSpPr>
                  <p:cNvPr id="160" name="Teardrop 159">
                    <a:extLst>
                      <a:ext uri="{FF2B5EF4-FFF2-40B4-BE49-F238E27FC236}">
                        <a16:creationId xmlns:a16="http://schemas.microsoft.com/office/drawing/2014/main" id="{9D8EC01C-1C64-438D-A62D-F401F2010C39}"/>
                      </a:ext>
                    </a:extLst>
                  </p:cNvPr>
                  <p:cNvSpPr/>
                  <p:nvPr/>
                </p:nvSpPr>
                <p:spPr>
                  <a:xfrm rot="1247189">
                    <a:off x="1194976" y="413613"/>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766B6A6E-8720-434A-B0A7-94DF1D7194EA}"/>
                      </a:ext>
                    </a:extLst>
                  </p:cNvPr>
                  <p:cNvGrpSpPr/>
                  <p:nvPr/>
                </p:nvGrpSpPr>
                <p:grpSpPr>
                  <a:xfrm>
                    <a:off x="1600200" y="489813"/>
                    <a:ext cx="1052954" cy="822404"/>
                    <a:chOff x="1600200" y="524225"/>
                    <a:chExt cx="1052954" cy="822404"/>
                  </a:xfrm>
                </p:grpSpPr>
                <p:sp>
                  <p:nvSpPr>
                    <p:cNvPr id="162" name="Teardrop 161">
                      <a:extLst>
                        <a:ext uri="{FF2B5EF4-FFF2-40B4-BE49-F238E27FC236}">
                          <a16:creationId xmlns:a16="http://schemas.microsoft.com/office/drawing/2014/main" id="{528CFBAC-2CEA-44EC-8F85-8F2BD3C62EE8}"/>
                        </a:ext>
                      </a:extLst>
                    </p:cNvPr>
                    <p:cNvSpPr/>
                    <p:nvPr/>
                  </p:nvSpPr>
                  <p:spPr>
                    <a:xfrm rot="16546869">
                      <a:off x="1835370" y="528846"/>
                      <a:ext cx="771683" cy="863884"/>
                    </a:xfrm>
                    <a:prstGeom prst="teardrop">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EB1BABC1-882F-4F1B-9237-22EDB14A1715}"/>
                        </a:ext>
                      </a:extLst>
                    </p:cNvPr>
                    <p:cNvSpPr/>
                    <p:nvPr/>
                  </p:nvSpPr>
                  <p:spPr>
                    <a:xfrm>
                      <a:off x="1600200" y="524225"/>
                      <a:ext cx="457200" cy="618774"/>
                    </a:xfrm>
                    <a:prstGeom prst="ellipse">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151">
                  <a:extLst>
                    <a:ext uri="{FF2B5EF4-FFF2-40B4-BE49-F238E27FC236}">
                      <a16:creationId xmlns:a16="http://schemas.microsoft.com/office/drawing/2014/main" id="{DDFFA4F4-5930-4323-AD05-CBEC5925DC7D}"/>
                    </a:ext>
                  </a:extLst>
                </p:cNvPr>
                <p:cNvGrpSpPr/>
                <p:nvPr/>
              </p:nvGrpSpPr>
              <p:grpSpPr>
                <a:xfrm flipH="1">
                  <a:off x="-843150" y="3609090"/>
                  <a:ext cx="724628" cy="166113"/>
                  <a:chOff x="3429000" y="2209800"/>
                  <a:chExt cx="2057400" cy="533400"/>
                </a:xfrm>
              </p:grpSpPr>
              <p:sp>
                <p:nvSpPr>
                  <p:cNvPr id="153" name="Rounded Rectangle 90">
                    <a:extLst>
                      <a:ext uri="{FF2B5EF4-FFF2-40B4-BE49-F238E27FC236}">
                        <a16:creationId xmlns:a16="http://schemas.microsoft.com/office/drawing/2014/main" id="{3C31658F-1D92-4356-BED3-C3270F6873E1}"/>
                      </a:ext>
                    </a:extLst>
                  </p:cNvPr>
                  <p:cNvSpPr/>
                  <p:nvPr/>
                </p:nvSpPr>
                <p:spPr>
                  <a:xfrm>
                    <a:off x="3429000" y="2209800"/>
                    <a:ext cx="2057400" cy="5334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8">
                    <a:extLst>
                      <a:ext uri="{FF2B5EF4-FFF2-40B4-BE49-F238E27FC236}">
                        <a16:creationId xmlns:a16="http://schemas.microsoft.com/office/drawing/2014/main" id="{EC0B0E45-1DB8-49C6-8F14-61D8E7688758}"/>
                      </a:ext>
                    </a:extLst>
                  </p:cNvPr>
                  <p:cNvGrpSpPr/>
                  <p:nvPr/>
                </p:nvGrpSpPr>
                <p:grpSpPr>
                  <a:xfrm>
                    <a:off x="3505200" y="2209800"/>
                    <a:ext cx="1828799" cy="533400"/>
                    <a:chOff x="4495800" y="381000"/>
                    <a:chExt cx="3094220" cy="703289"/>
                  </a:xfrm>
                </p:grpSpPr>
                <p:sp>
                  <p:nvSpPr>
                    <p:cNvPr id="155" name="Left-Right Arrow 65">
                      <a:extLst>
                        <a:ext uri="{FF2B5EF4-FFF2-40B4-BE49-F238E27FC236}">
                          <a16:creationId xmlns:a16="http://schemas.microsoft.com/office/drawing/2014/main" id="{9570F951-ED19-4BC2-B0DA-ABCF1CFA6BB1}"/>
                        </a:ext>
                      </a:extLst>
                    </p:cNvPr>
                    <p:cNvSpPr/>
                    <p:nvPr/>
                  </p:nvSpPr>
                  <p:spPr>
                    <a:xfrm>
                      <a:off x="4495800" y="381000"/>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Left-Right Arrow 66">
                      <a:extLst>
                        <a:ext uri="{FF2B5EF4-FFF2-40B4-BE49-F238E27FC236}">
                          <a16:creationId xmlns:a16="http://schemas.microsoft.com/office/drawing/2014/main" id="{B12F65FE-7234-456B-8A9C-6601ECA5CA60}"/>
                        </a:ext>
                      </a:extLst>
                    </p:cNvPr>
                    <p:cNvSpPr/>
                    <p:nvPr/>
                  </p:nvSpPr>
                  <p:spPr>
                    <a:xfrm>
                      <a:off x="6032292" y="398489"/>
                      <a:ext cx="1524000" cy="685800"/>
                    </a:xfrm>
                    <a:prstGeom prst="leftRightArrow">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D9A5C16D-5B12-4919-BD7E-C5A77071B938}"/>
                        </a:ext>
                      </a:extLst>
                    </p:cNvPr>
                    <p:cNvSpPr/>
                    <p:nvPr/>
                  </p:nvSpPr>
                  <p:spPr>
                    <a:xfrm>
                      <a:off x="58674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D6205B36-C862-4385-A454-E7D408E777E3}"/>
                        </a:ext>
                      </a:extLst>
                    </p:cNvPr>
                    <p:cNvSpPr/>
                    <p:nvPr/>
                  </p:nvSpPr>
                  <p:spPr>
                    <a:xfrm>
                      <a:off x="4495800" y="457200"/>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EE2BC2CA-FB33-4583-A3BC-1F0D1F077B14}"/>
                        </a:ext>
                      </a:extLst>
                    </p:cNvPr>
                    <p:cNvSpPr/>
                    <p:nvPr/>
                  </p:nvSpPr>
                  <p:spPr>
                    <a:xfrm>
                      <a:off x="7209020" y="473439"/>
                      <a:ext cx="381000" cy="533400"/>
                    </a:xfrm>
                    <a:prstGeom prst="diamond">
                      <a:avLst/>
                    </a:prstGeom>
                    <a:solidFill>
                      <a:srgbClr val="C19D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230" name="TextBox 229">
              <a:extLst>
                <a:ext uri="{FF2B5EF4-FFF2-40B4-BE49-F238E27FC236}">
                  <a16:creationId xmlns:a16="http://schemas.microsoft.com/office/drawing/2014/main" id="{1FBB9309-FBEB-407B-A31E-E655818C6349}"/>
                </a:ext>
              </a:extLst>
            </p:cNvPr>
            <p:cNvSpPr txBox="1"/>
            <p:nvPr/>
          </p:nvSpPr>
          <p:spPr>
            <a:xfrm>
              <a:off x="6824803" y="3112884"/>
              <a:ext cx="1394234" cy="369332"/>
            </a:xfrm>
            <a:prstGeom prst="rect">
              <a:avLst/>
            </a:prstGeom>
            <a:noFill/>
          </p:spPr>
          <p:txBody>
            <a:bodyPr wrap="square" rtlCol="0">
              <a:spAutoFit/>
            </a:bodyPr>
            <a:lstStyle/>
            <a:p>
              <a:pPr algn="ctr"/>
              <a:r>
                <a:rPr lang="en-US" dirty="0">
                  <a:solidFill>
                    <a:schemeClr val="bg1"/>
                  </a:solidFill>
                </a:rPr>
                <a:t>Helaman II</a:t>
              </a:r>
            </a:p>
          </p:txBody>
        </p:sp>
      </p:grpSp>
      <p:grpSp>
        <p:nvGrpSpPr>
          <p:cNvPr id="252" name="Group 251">
            <a:extLst>
              <a:ext uri="{FF2B5EF4-FFF2-40B4-BE49-F238E27FC236}">
                <a16:creationId xmlns:a16="http://schemas.microsoft.com/office/drawing/2014/main" id="{920BD019-6267-4DF7-BDB7-E46762DE8F25}"/>
              </a:ext>
            </a:extLst>
          </p:cNvPr>
          <p:cNvGrpSpPr/>
          <p:nvPr/>
        </p:nvGrpSpPr>
        <p:grpSpPr>
          <a:xfrm>
            <a:off x="8262795" y="1623954"/>
            <a:ext cx="2508161" cy="1752988"/>
            <a:chOff x="8262795" y="1623954"/>
            <a:chExt cx="2508161" cy="1752988"/>
          </a:xfrm>
        </p:grpSpPr>
        <p:grpSp>
          <p:nvGrpSpPr>
            <p:cNvPr id="172" name="Group 171">
              <a:extLst>
                <a:ext uri="{FF2B5EF4-FFF2-40B4-BE49-F238E27FC236}">
                  <a16:creationId xmlns:a16="http://schemas.microsoft.com/office/drawing/2014/main" id="{9EB94ABE-20BE-4451-B50F-9526A256E4FD}"/>
                </a:ext>
              </a:extLst>
            </p:cNvPr>
            <p:cNvGrpSpPr/>
            <p:nvPr/>
          </p:nvGrpSpPr>
          <p:grpSpPr>
            <a:xfrm>
              <a:off x="9496056" y="1623954"/>
              <a:ext cx="1274900" cy="1752988"/>
              <a:chOff x="4495800" y="2971800"/>
              <a:chExt cx="1219200" cy="1676400"/>
            </a:xfrm>
          </p:grpSpPr>
          <p:sp>
            <p:nvSpPr>
              <p:cNvPr id="173" name="Rectangle 172">
                <a:extLst>
                  <a:ext uri="{FF2B5EF4-FFF2-40B4-BE49-F238E27FC236}">
                    <a16:creationId xmlns:a16="http://schemas.microsoft.com/office/drawing/2014/main" id="{48A0F274-753D-4857-BD2A-0D2F3517E79B}"/>
                  </a:ext>
                </a:extLst>
              </p:cNvPr>
              <p:cNvSpPr/>
              <p:nvPr/>
            </p:nvSpPr>
            <p:spPr>
              <a:xfrm>
                <a:off x="4557389" y="2994538"/>
                <a:ext cx="1157611" cy="1645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9E583AB9-8AE6-43A5-843E-84BA8B224B80}"/>
                  </a:ext>
                </a:extLst>
              </p:cNvPr>
              <p:cNvGrpSpPr/>
              <p:nvPr/>
            </p:nvGrpSpPr>
            <p:grpSpPr>
              <a:xfrm>
                <a:off x="4629407" y="3124200"/>
                <a:ext cx="1012179" cy="1447800"/>
                <a:chOff x="4804819" y="2057400"/>
                <a:chExt cx="1575519" cy="2408364"/>
              </a:xfrm>
            </p:grpSpPr>
            <p:sp>
              <p:nvSpPr>
                <p:cNvPr id="176" name="Trapezoid 175">
                  <a:extLst>
                    <a:ext uri="{FF2B5EF4-FFF2-40B4-BE49-F238E27FC236}">
                      <a16:creationId xmlns:a16="http://schemas.microsoft.com/office/drawing/2014/main" id="{CCAD8A43-E380-4EAD-A206-878BD23F8B7C}"/>
                    </a:ext>
                  </a:extLst>
                </p:cNvPr>
                <p:cNvSpPr/>
                <p:nvPr/>
              </p:nvSpPr>
              <p:spPr>
                <a:xfrm>
                  <a:off x="4953000" y="3581400"/>
                  <a:ext cx="1234033" cy="884364"/>
                </a:xfrm>
                <a:prstGeom prst="trapezoid">
                  <a:avLst>
                    <a:gd name="adj" fmla="val 35897"/>
                  </a:avLst>
                </a:prstGeom>
                <a:solidFill>
                  <a:srgbClr val="D7B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ouble Wave 176">
                  <a:extLst>
                    <a:ext uri="{FF2B5EF4-FFF2-40B4-BE49-F238E27FC236}">
                      <a16:creationId xmlns:a16="http://schemas.microsoft.com/office/drawing/2014/main" id="{D506CA8C-1087-4739-B8CE-FB43D9F40F4E}"/>
                    </a:ext>
                  </a:extLst>
                </p:cNvPr>
                <p:cNvSpPr/>
                <p:nvPr/>
              </p:nvSpPr>
              <p:spPr>
                <a:xfrm rot="21307692">
                  <a:off x="5795834" y="2369670"/>
                  <a:ext cx="584504" cy="1825146"/>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ouble Wave 177">
                  <a:extLst>
                    <a:ext uri="{FF2B5EF4-FFF2-40B4-BE49-F238E27FC236}">
                      <a16:creationId xmlns:a16="http://schemas.microsoft.com/office/drawing/2014/main" id="{C995B685-AF28-445F-ACB0-24165DC9E54C}"/>
                    </a:ext>
                  </a:extLst>
                </p:cNvPr>
                <p:cNvSpPr/>
                <p:nvPr/>
              </p:nvSpPr>
              <p:spPr>
                <a:xfrm rot="407729">
                  <a:off x="4804819" y="2460237"/>
                  <a:ext cx="476719" cy="182976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F38A8F51-02C4-47D6-9CE6-D0D9260F18E0}"/>
                    </a:ext>
                  </a:extLst>
                </p:cNvPr>
                <p:cNvSpPr/>
                <p:nvPr/>
              </p:nvSpPr>
              <p:spPr>
                <a:xfrm>
                  <a:off x="5373255" y="3701473"/>
                  <a:ext cx="457200" cy="4787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DC102605-724C-4367-90F2-38FB52082A12}"/>
                    </a:ext>
                  </a:extLst>
                </p:cNvPr>
                <p:cNvSpPr/>
                <p:nvPr/>
              </p:nvSpPr>
              <p:spPr>
                <a:xfrm>
                  <a:off x="5076119" y="2364196"/>
                  <a:ext cx="1059257" cy="1674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3A95AEC5-A5EE-447F-A080-C0E8AEB1E952}"/>
                    </a:ext>
                  </a:extLst>
                </p:cNvPr>
                <p:cNvSpPr/>
                <p:nvPr/>
              </p:nvSpPr>
              <p:spPr>
                <a:xfrm rot="5400000">
                  <a:off x="5196033" y="1708885"/>
                  <a:ext cx="804594" cy="150162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260">
                  <a:extLst>
                    <a:ext uri="{FF2B5EF4-FFF2-40B4-BE49-F238E27FC236}">
                      <a16:creationId xmlns:a16="http://schemas.microsoft.com/office/drawing/2014/main" id="{C5B5CC6D-269D-41FF-89E4-1C9F82960C20}"/>
                    </a:ext>
                  </a:extLst>
                </p:cNvPr>
                <p:cNvGrpSpPr/>
                <p:nvPr/>
              </p:nvGrpSpPr>
              <p:grpSpPr>
                <a:xfrm>
                  <a:off x="4834072" y="2362199"/>
                  <a:ext cx="1541930" cy="367553"/>
                  <a:chOff x="815825" y="1219200"/>
                  <a:chExt cx="1722972" cy="272532"/>
                </a:xfrm>
              </p:grpSpPr>
              <p:grpSp>
                <p:nvGrpSpPr>
                  <p:cNvPr id="183" name="Group 259">
                    <a:extLst>
                      <a:ext uri="{FF2B5EF4-FFF2-40B4-BE49-F238E27FC236}">
                        <a16:creationId xmlns:a16="http://schemas.microsoft.com/office/drawing/2014/main" id="{B9B005FE-0FAF-4D32-BCBA-847C5C4ACD7E}"/>
                      </a:ext>
                    </a:extLst>
                  </p:cNvPr>
                  <p:cNvGrpSpPr/>
                  <p:nvPr/>
                </p:nvGrpSpPr>
                <p:grpSpPr>
                  <a:xfrm>
                    <a:off x="815825" y="1219201"/>
                    <a:ext cx="1722972" cy="272531"/>
                    <a:chOff x="815825" y="1219201"/>
                    <a:chExt cx="1722972" cy="272531"/>
                  </a:xfrm>
                </p:grpSpPr>
                <p:sp>
                  <p:nvSpPr>
                    <p:cNvPr id="188" name="Rounded Rectangle 17">
                      <a:extLst>
                        <a:ext uri="{FF2B5EF4-FFF2-40B4-BE49-F238E27FC236}">
                          <a16:creationId xmlns:a16="http://schemas.microsoft.com/office/drawing/2014/main" id="{C5100775-C13C-4E70-9F2C-1FFC7EB726E2}"/>
                        </a:ext>
                      </a:extLst>
                    </p:cNvPr>
                    <p:cNvSpPr/>
                    <p:nvPr/>
                  </p:nvSpPr>
                  <p:spPr>
                    <a:xfrm rot="5400000">
                      <a:off x="1561592" y="514528"/>
                      <a:ext cx="231437" cy="172297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357">
                      <a:extLst>
                        <a:ext uri="{FF2B5EF4-FFF2-40B4-BE49-F238E27FC236}">
                          <a16:creationId xmlns:a16="http://schemas.microsoft.com/office/drawing/2014/main" id="{0CAA2AEB-398C-44E7-BCE6-D1639A67CD39}"/>
                        </a:ext>
                      </a:extLst>
                    </p:cNvPr>
                    <p:cNvGrpSpPr/>
                    <p:nvPr/>
                  </p:nvGrpSpPr>
                  <p:grpSpPr>
                    <a:xfrm>
                      <a:off x="878541" y="1219201"/>
                      <a:ext cx="538270" cy="259976"/>
                      <a:chOff x="533400" y="4953000"/>
                      <a:chExt cx="1828800" cy="685800"/>
                    </a:xfrm>
                  </p:grpSpPr>
                  <p:sp>
                    <p:nvSpPr>
                      <p:cNvPr id="194" name="Plaque 23">
                        <a:extLst>
                          <a:ext uri="{FF2B5EF4-FFF2-40B4-BE49-F238E27FC236}">
                            <a16:creationId xmlns:a16="http://schemas.microsoft.com/office/drawing/2014/main" id="{C68EA520-FFA9-42E8-916C-D35C66823A6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Plaque 24">
                        <a:extLst>
                          <a:ext uri="{FF2B5EF4-FFF2-40B4-BE49-F238E27FC236}">
                            <a16:creationId xmlns:a16="http://schemas.microsoft.com/office/drawing/2014/main" id="{D40DE7C6-CA23-4866-AF3F-8D323CBDB96E}"/>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laque 25">
                        <a:extLst>
                          <a:ext uri="{FF2B5EF4-FFF2-40B4-BE49-F238E27FC236}">
                            <a16:creationId xmlns:a16="http://schemas.microsoft.com/office/drawing/2014/main" id="{6BFBDE92-08DE-45C5-8616-4F20734E903A}"/>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357">
                      <a:extLst>
                        <a:ext uri="{FF2B5EF4-FFF2-40B4-BE49-F238E27FC236}">
                          <a16:creationId xmlns:a16="http://schemas.microsoft.com/office/drawing/2014/main" id="{2E947BAA-CA17-4888-A084-FFC4A9C4EAF8}"/>
                        </a:ext>
                      </a:extLst>
                    </p:cNvPr>
                    <p:cNvGrpSpPr/>
                    <p:nvPr/>
                  </p:nvGrpSpPr>
                  <p:grpSpPr>
                    <a:xfrm>
                      <a:off x="1416423" y="1219201"/>
                      <a:ext cx="538270" cy="259976"/>
                      <a:chOff x="533400" y="4953000"/>
                      <a:chExt cx="1828800" cy="685800"/>
                    </a:xfrm>
                  </p:grpSpPr>
                  <p:sp>
                    <p:nvSpPr>
                      <p:cNvPr id="191" name="Plaque 190">
                        <a:extLst>
                          <a:ext uri="{FF2B5EF4-FFF2-40B4-BE49-F238E27FC236}">
                            <a16:creationId xmlns:a16="http://schemas.microsoft.com/office/drawing/2014/main" id="{9FE0CDAA-91F5-488F-A4A2-EF7A79997D14}"/>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Plaque 191">
                        <a:extLst>
                          <a:ext uri="{FF2B5EF4-FFF2-40B4-BE49-F238E27FC236}">
                            <a16:creationId xmlns:a16="http://schemas.microsoft.com/office/drawing/2014/main" id="{94FD6313-B343-4FDE-907F-96D1E1AA16A1}"/>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laque 192">
                        <a:extLst>
                          <a:ext uri="{FF2B5EF4-FFF2-40B4-BE49-F238E27FC236}">
                            <a16:creationId xmlns:a16="http://schemas.microsoft.com/office/drawing/2014/main" id="{B20DA310-55A6-4F38-8CC1-76A55008FB3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4" name="Group 357">
                    <a:extLst>
                      <a:ext uri="{FF2B5EF4-FFF2-40B4-BE49-F238E27FC236}">
                        <a16:creationId xmlns:a16="http://schemas.microsoft.com/office/drawing/2014/main" id="{7CDFD6EC-EAC8-47A2-AE7D-094E9A6C9133}"/>
                      </a:ext>
                    </a:extLst>
                  </p:cNvPr>
                  <p:cNvGrpSpPr/>
                  <p:nvPr/>
                </p:nvGrpSpPr>
                <p:grpSpPr>
                  <a:xfrm>
                    <a:off x="1905000" y="1219200"/>
                    <a:ext cx="538270" cy="259976"/>
                    <a:chOff x="533400" y="4953000"/>
                    <a:chExt cx="1828800" cy="685800"/>
                  </a:xfrm>
                </p:grpSpPr>
                <p:sp>
                  <p:nvSpPr>
                    <p:cNvPr id="185" name="Plaque 184">
                      <a:extLst>
                        <a:ext uri="{FF2B5EF4-FFF2-40B4-BE49-F238E27FC236}">
                          <a16:creationId xmlns:a16="http://schemas.microsoft.com/office/drawing/2014/main" id="{359BD643-2429-45A3-BF60-77AC5E8BCFAE}"/>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Plaque 185">
                      <a:extLst>
                        <a:ext uri="{FF2B5EF4-FFF2-40B4-BE49-F238E27FC236}">
                          <a16:creationId xmlns:a16="http://schemas.microsoft.com/office/drawing/2014/main" id="{839E4BCA-DB72-455C-B725-D7D1DD88752D}"/>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laque 186">
                      <a:extLst>
                        <a:ext uri="{FF2B5EF4-FFF2-40B4-BE49-F238E27FC236}">
                          <a16:creationId xmlns:a16="http://schemas.microsoft.com/office/drawing/2014/main" id="{1AE02FD1-FD76-4A20-BBC1-079EECFC2CAF}"/>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5" name="Frame 174">
                <a:extLst>
                  <a:ext uri="{FF2B5EF4-FFF2-40B4-BE49-F238E27FC236}">
                    <a16:creationId xmlns:a16="http://schemas.microsoft.com/office/drawing/2014/main" id="{E981C665-161D-4CA3-9196-93D6E899F4C7}"/>
                  </a:ext>
                </a:extLst>
              </p:cNvPr>
              <p:cNvSpPr/>
              <p:nvPr/>
            </p:nvSpPr>
            <p:spPr>
              <a:xfrm>
                <a:off x="4495800" y="2971800"/>
                <a:ext cx="12192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1" name="TextBox 230">
              <a:extLst>
                <a:ext uri="{FF2B5EF4-FFF2-40B4-BE49-F238E27FC236}">
                  <a16:creationId xmlns:a16="http://schemas.microsoft.com/office/drawing/2014/main" id="{DFF897A5-A3E6-44FB-B1D5-E2084944354F}"/>
                </a:ext>
              </a:extLst>
            </p:cNvPr>
            <p:cNvSpPr txBox="1"/>
            <p:nvPr/>
          </p:nvSpPr>
          <p:spPr>
            <a:xfrm>
              <a:off x="8262795" y="1925371"/>
              <a:ext cx="1394234" cy="369332"/>
            </a:xfrm>
            <a:prstGeom prst="rect">
              <a:avLst/>
            </a:prstGeom>
            <a:noFill/>
          </p:spPr>
          <p:txBody>
            <a:bodyPr wrap="square" rtlCol="0">
              <a:spAutoFit/>
            </a:bodyPr>
            <a:lstStyle/>
            <a:p>
              <a:pPr algn="ctr"/>
              <a:r>
                <a:rPr lang="en-US" dirty="0">
                  <a:solidFill>
                    <a:schemeClr val="bg1"/>
                  </a:solidFill>
                </a:rPr>
                <a:t>Nephi I</a:t>
              </a:r>
            </a:p>
          </p:txBody>
        </p:sp>
      </p:grpSp>
      <p:grpSp>
        <p:nvGrpSpPr>
          <p:cNvPr id="253" name="Group 252">
            <a:extLst>
              <a:ext uri="{FF2B5EF4-FFF2-40B4-BE49-F238E27FC236}">
                <a16:creationId xmlns:a16="http://schemas.microsoft.com/office/drawing/2014/main" id="{9E614BFF-999E-4B31-9F1F-41855944B364}"/>
              </a:ext>
            </a:extLst>
          </p:cNvPr>
          <p:cNvGrpSpPr/>
          <p:nvPr/>
        </p:nvGrpSpPr>
        <p:grpSpPr>
          <a:xfrm>
            <a:off x="9521227" y="123929"/>
            <a:ext cx="2510828" cy="1686764"/>
            <a:chOff x="9521227" y="123929"/>
            <a:chExt cx="2510828" cy="1686764"/>
          </a:xfrm>
        </p:grpSpPr>
        <p:grpSp>
          <p:nvGrpSpPr>
            <p:cNvPr id="197" name="Group 196">
              <a:extLst>
                <a:ext uri="{FF2B5EF4-FFF2-40B4-BE49-F238E27FC236}">
                  <a16:creationId xmlns:a16="http://schemas.microsoft.com/office/drawing/2014/main" id="{C1946CD2-7303-4AB9-9091-567166936A68}"/>
                </a:ext>
              </a:extLst>
            </p:cNvPr>
            <p:cNvGrpSpPr/>
            <p:nvPr/>
          </p:nvGrpSpPr>
          <p:grpSpPr>
            <a:xfrm>
              <a:off x="10836998" y="123929"/>
              <a:ext cx="1195057" cy="1686764"/>
              <a:chOff x="8732656" y="4343400"/>
              <a:chExt cx="822687" cy="1104086"/>
            </a:xfrm>
          </p:grpSpPr>
          <p:sp>
            <p:nvSpPr>
              <p:cNvPr id="198" name="Rectangle 197">
                <a:extLst>
                  <a:ext uri="{FF2B5EF4-FFF2-40B4-BE49-F238E27FC236}">
                    <a16:creationId xmlns:a16="http://schemas.microsoft.com/office/drawing/2014/main" id="{E4E9351F-222D-4824-807C-9726270CD96E}"/>
                  </a:ext>
                </a:extLst>
              </p:cNvPr>
              <p:cNvSpPr/>
              <p:nvPr/>
            </p:nvSpPr>
            <p:spPr>
              <a:xfrm>
                <a:off x="8732656" y="4343400"/>
                <a:ext cx="822687" cy="1104086"/>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7AD03F81-2A95-426E-8713-5EFBC2C678D7}"/>
                  </a:ext>
                </a:extLst>
              </p:cNvPr>
              <p:cNvGrpSpPr/>
              <p:nvPr/>
            </p:nvGrpSpPr>
            <p:grpSpPr>
              <a:xfrm>
                <a:off x="8742519" y="4495800"/>
                <a:ext cx="802962" cy="942513"/>
                <a:chOff x="8915400" y="2743200"/>
                <a:chExt cx="1524000" cy="1752600"/>
              </a:xfrm>
            </p:grpSpPr>
            <p:sp>
              <p:nvSpPr>
                <p:cNvPr id="200" name="Trapezoid 199">
                  <a:extLst>
                    <a:ext uri="{FF2B5EF4-FFF2-40B4-BE49-F238E27FC236}">
                      <a16:creationId xmlns:a16="http://schemas.microsoft.com/office/drawing/2014/main" id="{65D37BE6-1BA0-4AF1-910C-001C53474023}"/>
                    </a:ext>
                  </a:extLst>
                </p:cNvPr>
                <p:cNvSpPr/>
                <p:nvPr/>
              </p:nvSpPr>
              <p:spPr>
                <a:xfrm rot="10800000">
                  <a:off x="9184341" y="3810000"/>
                  <a:ext cx="938426" cy="685800"/>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loud 200">
                  <a:extLst>
                    <a:ext uri="{FF2B5EF4-FFF2-40B4-BE49-F238E27FC236}">
                      <a16:creationId xmlns:a16="http://schemas.microsoft.com/office/drawing/2014/main" id="{88793F5D-60AA-4D74-94FD-562BC1A020A8}"/>
                    </a:ext>
                  </a:extLst>
                </p:cNvPr>
                <p:cNvSpPr/>
                <p:nvPr/>
              </p:nvSpPr>
              <p:spPr>
                <a:xfrm>
                  <a:off x="8915400" y="28194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2F948008-7118-40B3-B7C4-B6B23789F544}"/>
                    </a:ext>
                  </a:extLst>
                </p:cNvPr>
                <p:cNvSpPr/>
                <p:nvPr/>
              </p:nvSpPr>
              <p:spPr>
                <a:xfrm>
                  <a:off x="9372600" y="3810000"/>
                  <a:ext cx="6096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4848C858-1228-429B-86CB-65B52394ACEB}"/>
                    </a:ext>
                  </a:extLst>
                </p:cNvPr>
                <p:cNvSpPr/>
                <p:nvPr/>
              </p:nvSpPr>
              <p:spPr>
                <a:xfrm>
                  <a:off x="9220200" y="28956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E5C1C5B1-0458-4F3B-8884-B592B709C971}"/>
                    </a:ext>
                  </a:extLst>
                </p:cNvPr>
                <p:cNvGrpSpPr/>
                <p:nvPr/>
              </p:nvGrpSpPr>
              <p:grpSpPr>
                <a:xfrm>
                  <a:off x="9067800" y="3048000"/>
                  <a:ext cx="1295400" cy="286871"/>
                  <a:chOff x="2514600" y="2286000"/>
                  <a:chExt cx="3733800" cy="923365"/>
                </a:xfrm>
              </p:grpSpPr>
              <p:sp>
                <p:nvSpPr>
                  <p:cNvPr id="208" name="Rounded Rectangle 380">
                    <a:extLst>
                      <a:ext uri="{FF2B5EF4-FFF2-40B4-BE49-F238E27FC236}">
                        <a16:creationId xmlns:a16="http://schemas.microsoft.com/office/drawing/2014/main" id="{B004CA46-C7DF-4175-9649-07CF38DB8968}"/>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373">
                    <a:extLst>
                      <a:ext uri="{FF2B5EF4-FFF2-40B4-BE49-F238E27FC236}">
                        <a16:creationId xmlns:a16="http://schemas.microsoft.com/office/drawing/2014/main" id="{E4983A70-C237-4C60-967F-82C71511AC7B}"/>
                      </a:ext>
                    </a:extLst>
                  </p:cNvPr>
                  <p:cNvGrpSpPr/>
                  <p:nvPr/>
                </p:nvGrpSpPr>
                <p:grpSpPr>
                  <a:xfrm>
                    <a:off x="2590800" y="2286000"/>
                    <a:ext cx="3639672" cy="923365"/>
                    <a:chOff x="-40342" y="-8965"/>
                    <a:chExt cx="3639672" cy="923365"/>
                  </a:xfrm>
                </p:grpSpPr>
                <p:grpSp>
                  <p:nvGrpSpPr>
                    <p:cNvPr id="210" name="Group 360">
                      <a:extLst>
                        <a:ext uri="{FF2B5EF4-FFF2-40B4-BE49-F238E27FC236}">
                          <a16:creationId xmlns:a16="http://schemas.microsoft.com/office/drawing/2014/main" id="{87731FA1-4977-484E-A334-E7A33E685A0C}"/>
                        </a:ext>
                      </a:extLst>
                    </p:cNvPr>
                    <p:cNvGrpSpPr/>
                    <p:nvPr/>
                  </p:nvGrpSpPr>
                  <p:grpSpPr>
                    <a:xfrm>
                      <a:off x="1752600" y="0"/>
                      <a:ext cx="914400" cy="914400"/>
                      <a:chOff x="1752600" y="0"/>
                      <a:chExt cx="914400" cy="914400"/>
                    </a:xfrm>
                  </p:grpSpPr>
                  <p:sp>
                    <p:nvSpPr>
                      <p:cNvPr id="223" name="Quad Arrow Callout 395">
                        <a:extLst>
                          <a:ext uri="{FF2B5EF4-FFF2-40B4-BE49-F238E27FC236}">
                            <a16:creationId xmlns:a16="http://schemas.microsoft.com/office/drawing/2014/main" id="{3BAF0D1E-0FA9-4B18-AD0A-6189A72A1356}"/>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Quad Arrow Callout 396">
                        <a:extLst>
                          <a:ext uri="{FF2B5EF4-FFF2-40B4-BE49-F238E27FC236}">
                            <a16:creationId xmlns:a16="http://schemas.microsoft.com/office/drawing/2014/main" id="{E8AEC502-265A-4582-95D4-84C5F4BB0A74}"/>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361">
                      <a:extLst>
                        <a:ext uri="{FF2B5EF4-FFF2-40B4-BE49-F238E27FC236}">
                          <a16:creationId xmlns:a16="http://schemas.microsoft.com/office/drawing/2014/main" id="{012F5E5D-735D-4A00-A857-029F2129BA8E}"/>
                        </a:ext>
                      </a:extLst>
                    </p:cNvPr>
                    <p:cNvGrpSpPr/>
                    <p:nvPr/>
                  </p:nvGrpSpPr>
                  <p:grpSpPr>
                    <a:xfrm>
                      <a:off x="2684930" y="0"/>
                      <a:ext cx="914400" cy="914400"/>
                      <a:chOff x="1752600" y="0"/>
                      <a:chExt cx="914400" cy="914400"/>
                    </a:xfrm>
                  </p:grpSpPr>
                  <p:sp>
                    <p:nvSpPr>
                      <p:cNvPr id="221" name="Quad Arrow Callout 393">
                        <a:extLst>
                          <a:ext uri="{FF2B5EF4-FFF2-40B4-BE49-F238E27FC236}">
                            <a16:creationId xmlns:a16="http://schemas.microsoft.com/office/drawing/2014/main" id="{D3338EBE-CF8F-4E9B-8037-A5B84CE658B7}"/>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Quad Arrow Callout 394">
                        <a:extLst>
                          <a:ext uri="{FF2B5EF4-FFF2-40B4-BE49-F238E27FC236}">
                            <a16:creationId xmlns:a16="http://schemas.microsoft.com/office/drawing/2014/main" id="{90F38998-17EA-4A55-B5EB-8ECC71A7584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364">
                      <a:extLst>
                        <a:ext uri="{FF2B5EF4-FFF2-40B4-BE49-F238E27FC236}">
                          <a16:creationId xmlns:a16="http://schemas.microsoft.com/office/drawing/2014/main" id="{21B55656-4B79-426B-AE89-A83E6D2C8892}"/>
                        </a:ext>
                      </a:extLst>
                    </p:cNvPr>
                    <p:cNvGrpSpPr/>
                    <p:nvPr/>
                  </p:nvGrpSpPr>
                  <p:grpSpPr>
                    <a:xfrm>
                      <a:off x="847165" y="-8965"/>
                      <a:ext cx="914400" cy="914400"/>
                      <a:chOff x="1752600" y="0"/>
                      <a:chExt cx="914400" cy="914400"/>
                    </a:xfrm>
                  </p:grpSpPr>
                  <p:sp>
                    <p:nvSpPr>
                      <p:cNvPr id="219" name="Quad Arrow Callout 391">
                        <a:extLst>
                          <a:ext uri="{FF2B5EF4-FFF2-40B4-BE49-F238E27FC236}">
                            <a16:creationId xmlns:a16="http://schemas.microsoft.com/office/drawing/2014/main" id="{1867BCFD-7E16-4AE2-B576-E0A8F30B6EE8}"/>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Quad Arrow Callout 392">
                        <a:extLst>
                          <a:ext uri="{FF2B5EF4-FFF2-40B4-BE49-F238E27FC236}">
                            <a16:creationId xmlns:a16="http://schemas.microsoft.com/office/drawing/2014/main" id="{9D9EA800-7A6B-404B-8C89-76660E21D11B}"/>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367">
                      <a:extLst>
                        <a:ext uri="{FF2B5EF4-FFF2-40B4-BE49-F238E27FC236}">
                          <a16:creationId xmlns:a16="http://schemas.microsoft.com/office/drawing/2014/main" id="{3160D035-4BA8-41E3-B382-42D009DDD676}"/>
                        </a:ext>
                      </a:extLst>
                    </p:cNvPr>
                    <p:cNvGrpSpPr/>
                    <p:nvPr/>
                  </p:nvGrpSpPr>
                  <p:grpSpPr>
                    <a:xfrm>
                      <a:off x="-40342" y="-8965"/>
                      <a:ext cx="914400" cy="914400"/>
                      <a:chOff x="1752600" y="0"/>
                      <a:chExt cx="914400" cy="914400"/>
                    </a:xfrm>
                  </p:grpSpPr>
                  <p:sp>
                    <p:nvSpPr>
                      <p:cNvPr id="217" name="Quad Arrow Callout 389">
                        <a:extLst>
                          <a:ext uri="{FF2B5EF4-FFF2-40B4-BE49-F238E27FC236}">
                            <a16:creationId xmlns:a16="http://schemas.microsoft.com/office/drawing/2014/main" id="{26101CAA-7917-4ECE-805D-D28FB8EE4E5C}"/>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Quad Arrow Callout 390">
                        <a:extLst>
                          <a:ext uri="{FF2B5EF4-FFF2-40B4-BE49-F238E27FC236}">
                            <a16:creationId xmlns:a16="http://schemas.microsoft.com/office/drawing/2014/main" id="{9D0F0F8E-0D43-465A-9E40-A9D5F0C0C2B3}"/>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Plaque 213">
                      <a:extLst>
                        <a:ext uri="{FF2B5EF4-FFF2-40B4-BE49-F238E27FC236}">
                          <a16:creationId xmlns:a16="http://schemas.microsoft.com/office/drawing/2014/main" id="{026F50A4-D39B-4DD6-82DE-A29C285785B1}"/>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Plaque 214">
                      <a:extLst>
                        <a:ext uri="{FF2B5EF4-FFF2-40B4-BE49-F238E27FC236}">
                          <a16:creationId xmlns:a16="http://schemas.microsoft.com/office/drawing/2014/main" id="{998BED75-2271-4580-AC32-165B95B3CD9B}"/>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Plaque 215">
                      <a:extLst>
                        <a:ext uri="{FF2B5EF4-FFF2-40B4-BE49-F238E27FC236}">
                          <a16:creationId xmlns:a16="http://schemas.microsoft.com/office/drawing/2014/main" id="{58B2AF59-7B36-41E8-9503-BBDCD2B5A236}"/>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5" name="Cloud 204">
                  <a:extLst>
                    <a:ext uri="{FF2B5EF4-FFF2-40B4-BE49-F238E27FC236}">
                      <a16:creationId xmlns:a16="http://schemas.microsoft.com/office/drawing/2014/main" id="{0272B751-4D3E-4040-A915-97ED5050A186}"/>
                    </a:ext>
                  </a:extLst>
                </p:cNvPr>
                <p:cNvSpPr/>
                <p:nvPr/>
              </p:nvSpPr>
              <p:spPr>
                <a:xfrm>
                  <a:off x="9220200" y="27432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loud 205">
                  <a:extLst>
                    <a:ext uri="{FF2B5EF4-FFF2-40B4-BE49-F238E27FC236}">
                      <a16:creationId xmlns:a16="http://schemas.microsoft.com/office/drawing/2014/main" id="{DF74AD66-78A8-47FD-B770-9830CA42FCBF}"/>
                    </a:ext>
                  </a:extLst>
                </p:cNvPr>
                <p:cNvSpPr/>
                <p:nvPr/>
              </p:nvSpPr>
              <p:spPr>
                <a:xfrm>
                  <a:off x="9448801" y="37338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E2044D8D-5535-4E7F-8341-125F5428A8F2}"/>
                    </a:ext>
                  </a:extLst>
                </p:cNvPr>
                <p:cNvSpPr/>
                <p:nvPr/>
              </p:nvSpPr>
              <p:spPr>
                <a:xfrm rot="5111999">
                  <a:off x="9639335" y="3785696"/>
                  <a:ext cx="108639" cy="2412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TextBox 231">
              <a:extLst>
                <a:ext uri="{FF2B5EF4-FFF2-40B4-BE49-F238E27FC236}">
                  <a16:creationId xmlns:a16="http://schemas.microsoft.com/office/drawing/2014/main" id="{0C194C93-4495-429C-A6EC-D0C30BCC0FC4}"/>
                </a:ext>
              </a:extLst>
            </p:cNvPr>
            <p:cNvSpPr txBox="1"/>
            <p:nvPr/>
          </p:nvSpPr>
          <p:spPr>
            <a:xfrm>
              <a:off x="9521227" y="630725"/>
              <a:ext cx="1394234" cy="369332"/>
            </a:xfrm>
            <a:prstGeom prst="rect">
              <a:avLst/>
            </a:prstGeom>
            <a:noFill/>
          </p:spPr>
          <p:txBody>
            <a:bodyPr wrap="square" rtlCol="0">
              <a:spAutoFit/>
            </a:bodyPr>
            <a:lstStyle/>
            <a:p>
              <a:pPr algn="ctr"/>
              <a:r>
                <a:rPr lang="en-US" dirty="0">
                  <a:solidFill>
                    <a:schemeClr val="bg1"/>
                  </a:solidFill>
                </a:rPr>
                <a:t>Nephi II</a:t>
              </a:r>
            </a:p>
          </p:txBody>
        </p:sp>
      </p:grpSp>
      <p:grpSp>
        <p:nvGrpSpPr>
          <p:cNvPr id="233" name="Group 3">
            <a:extLst>
              <a:ext uri="{FF2B5EF4-FFF2-40B4-BE49-F238E27FC236}">
                <a16:creationId xmlns:a16="http://schemas.microsoft.com/office/drawing/2014/main" id="{BB6841A4-CF22-4213-86A9-28A4425B3752}"/>
              </a:ext>
            </a:extLst>
          </p:cNvPr>
          <p:cNvGrpSpPr/>
          <p:nvPr/>
        </p:nvGrpSpPr>
        <p:grpSpPr>
          <a:xfrm>
            <a:off x="4965825" y="423153"/>
            <a:ext cx="2017059" cy="2301261"/>
            <a:chOff x="71718" y="1120588"/>
            <a:chExt cx="3048000" cy="4572000"/>
          </a:xfrm>
        </p:grpSpPr>
        <p:grpSp>
          <p:nvGrpSpPr>
            <p:cNvPr id="234" name="Group 13">
              <a:extLst>
                <a:ext uri="{FF2B5EF4-FFF2-40B4-BE49-F238E27FC236}">
                  <a16:creationId xmlns:a16="http://schemas.microsoft.com/office/drawing/2014/main" id="{E385A001-8676-4E1C-8FD8-E3994A9BB965}"/>
                </a:ext>
              </a:extLst>
            </p:cNvPr>
            <p:cNvGrpSpPr/>
            <p:nvPr/>
          </p:nvGrpSpPr>
          <p:grpSpPr>
            <a:xfrm>
              <a:off x="71718" y="1120588"/>
              <a:ext cx="3048000" cy="4572000"/>
              <a:chOff x="838200" y="1066800"/>
              <a:chExt cx="2438400" cy="3352800"/>
            </a:xfrm>
          </p:grpSpPr>
          <p:sp>
            <p:nvSpPr>
              <p:cNvPr id="236" name="Rounded Rectangle 61">
                <a:extLst>
                  <a:ext uri="{FF2B5EF4-FFF2-40B4-BE49-F238E27FC236}">
                    <a16:creationId xmlns:a16="http://schemas.microsoft.com/office/drawing/2014/main" id="{96E14827-1C6B-480A-AC75-2A78A9CBCECE}"/>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
                <a:extLst>
                  <a:ext uri="{FF2B5EF4-FFF2-40B4-BE49-F238E27FC236}">
                    <a16:creationId xmlns:a16="http://schemas.microsoft.com/office/drawing/2014/main" id="{1C1E1AA2-FE45-4200-BB83-A04C5EB61A64}"/>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3">
                <a:extLst>
                  <a:ext uri="{FF2B5EF4-FFF2-40B4-BE49-F238E27FC236}">
                    <a16:creationId xmlns:a16="http://schemas.microsoft.com/office/drawing/2014/main" id="{EDC212DA-3C3A-4AD2-BE8A-81AF8161F52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4">
                <a:extLst>
                  <a:ext uri="{FF2B5EF4-FFF2-40B4-BE49-F238E27FC236}">
                    <a16:creationId xmlns:a16="http://schemas.microsoft.com/office/drawing/2014/main" id="{BDC9237E-8415-4076-B56E-2099DB9C99DF}"/>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onut 5">
                <a:extLst>
                  <a:ext uri="{FF2B5EF4-FFF2-40B4-BE49-F238E27FC236}">
                    <a16:creationId xmlns:a16="http://schemas.microsoft.com/office/drawing/2014/main" id="{83752012-0F3B-45C8-AD42-8E5419726A35}"/>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Donut 6">
                <a:extLst>
                  <a:ext uri="{FF2B5EF4-FFF2-40B4-BE49-F238E27FC236}">
                    <a16:creationId xmlns:a16="http://schemas.microsoft.com/office/drawing/2014/main" id="{F9BB0346-5A05-4F32-9E42-F4477CA8058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Donut 7">
                <a:extLst>
                  <a:ext uri="{FF2B5EF4-FFF2-40B4-BE49-F238E27FC236}">
                    <a16:creationId xmlns:a16="http://schemas.microsoft.com/office/drawing/2014/main" id="{28541EB9-3628-4D2C-BE2D-26073483C51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Plaque 8">
                <a:extLst>
                  <a:ext uri="{FF2B5EF4-FFF2-40B4-BE49-F238E27FC236}">
                    <a16:creationId xmlns:a16="http://schemas.microsoft.com/office/drawing/2014/main" id="{0C1E7BEC-B981-4AE5-AB34-521880A360BD}"/>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Plaque 9">
                <a:extLst>
                  <a:ext uri="{FF2B5EF4-FFF2-40B4-BE49-F238E27FC236}">
                    <a16:creationId xmlns:a16="http://schemas.microsoft.com/office/drawing/2014/main" id="{3A383C97-5F16-4185-9ADF-1DB7754A167E}"/>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Plaque 10">
                <a:extLst>
                  <a:ext uri="{FF2B5EF4-FFF2-40B4-BE49-F238E27FC236}">
                    <a16:creationId xmlns:a16="http://schemas.microsoft.com/office/drawing/2014/main" id="{173323D6-EBCD-4B3E-82CC-54811BF857C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TextBox 234">
              <a:extLst>
                <a:ext uri="{FF2B5EF4-FFF2-40B4-BE49-F238E27FC236}">
                  <a16:creationId xmlns:a16="http://schemas.microsoft.com/office/drawing/2014/main" id="{2140A9A3-1FCF-4003-BBCC-63DAC82CDDD8}"/>
                </a:ext>
              </a:extLst>
            </p:cNvPr>
            <p:cNvSpPr txBox="1"/>
            <p:nvPr/>
          </p:nvSpPr>
          <p:spPr>
            <a:xfrm>
              <a:off x="694194" y="2567222"/>
              <a:ext cx="2379655" cy="1650972"/>
            </a:xfrm>
            <a:prstGeom prst="rect">
              <a:avLst/>
            </a:prstGeom>
            <a:noFill/>
          </p:spPr>
          <p:txBody>
            <a:bodyPr wrap="square" rtlCol="0">
              <a:spAutoFit/>
            </a:bodyPr>
            <a:lstStyle/>
            <a:p>
              <a:pPr algn="ctr"/>
              <a:r>
                <a:rPr lang="en-US" sz="1600" b="1" i="1" dirty="0">
                  <a:latin typeface="Lucida Calligraphy" panose="03010101010101010101" pitchFamily="66" charset="0"/>
                </a:rPr>
                <a:t>The Sacred Record Keepers</a:t>
              </a:r>
              <a:endParaRPr lang="en-US" sz="1600" b="1" i="1" dirty="0">
                <a:solidFill>
                  <a:schemeClr val="bg2">
                    <a:lumMod val="25000"/>
                  </a:schemeClr>
                </a:solidFill>
                <a:latin typeface="Lucida Calligraphy" panose="03010101010101010101" pitchFamily="66" charset="0"/>
              </a:endParaRPr>
            </a:p>
          </p:txBody>
        </p:sp>
      </p:grpSp>
      <p:sp>
        <p:nvSpPr>
          <p:cNvPr id="248" name="TextBox 247">
            <a:extLst>
              <a:ext uri="{FF2B5EF4-FFF2-40B4-BE49-F238E27FC236}">
                <a16:creationId xmlns:a16="http://schemas.microsoft.com/office/drawing/2014/main" id="{7226C9EB-9422-C709-96DD-ACD1465A3790}"/>
              </a:ext>
            </a:extLst>
          </p:cNvPr>
          <p:cNvSpPr txBox="1"/>
          <p:nvPr/>
        </p:nvSpPr>
        <p:spPr>
          <a:xfrm>
            <a:off x="287427" y="6307799"/>
            <a:ext cx="6097772" cy="369332"/>
          </a:xfrm>
          <a:prstGeom prst="rect">
            <a:avLst/>
          </a:prstGeom>
          <a:noFill/>
        </p:spPr>
        <p:txBody>
          <a:bodyPr wrap="square">
            <a:spAutoFit/>
          </a:bodyPr>
          <a:lstStyle/>
          <a:p>
            <a:r>
              <a:rPr lang="en-US" dirty="0">
                <a:solidFill>
                  <a:schemeClr val="bg1"/>
                </a:solidFill>
              </a:rPr>
              <a:t>3 Nephi 1:2</a:t>
            </a:r>
            <a:endParaRPr lang="en-US" dirty="0"/>
          </a:p>
        </p:txBody>
      </p:sp>
    </p:spTree>
    <p:extLst>
      <p:ext uri="{BB962C8B-B14F-4D97-AF65-F5344CB8AC3E}">
        <p14:creationId xmlns:p14="http://schemas.microsoft.com/office/powerpoint/2010/main" val="24065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Picture 693">
            <a:extLst>
              <a:ext uri="{FF2B5EF4-FFF2-40B4-BE49-F238E27FC236}">
                <a16:creationId xmlns:a16="http://schemas.microsoft.com/office/drawing/2014/main" id="{15F6FCF3-E33C-4392-A872-9713B2862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1"/>
            <a:ext cx="8839200" cy="1015663"/>
          </a:xfrm>
          <a:prstGeom prst="rect">
            <a:avLst/>
          </a:prstGeom>
          <a:noFill/>
        </p:spPr>
        <p:txBody>
          <a:bodyPr wrap="square" rtlCol="0">
            <a:spAutoFit/>
          </a:bodyPr>
          <a:lstStyle/>
          <a:p>
            <a:pPr algn="ctr"/>
            <a:r>
              <a:rPr lang="en-US" sz="6000" dirty="0">
                <a:latin typeface="Old town" panose="02000506020000020004" pitchFamily="2" charset="0"/>
              </a:rPr>
              <a:t>Peace is Restored</a:t>
            </a:r>
          </a:p>
        </p:txBody>
      </p:sp>
      <p:sp>
        <p:nvSpPr>
          <p:cNvPr id="95" name="TextBox 94"/>
          <p:cNvSpPr txBox="1"/>
          <p:nvPr/>
        </p:nvSpPr>
        <p:spPr>
          <a:xfrm>
            <a:off x="193141" y="6488668"/>
            <a:ext cx="3505200" cy="369332"/>
          </a:xfrm>
          <a:prstGeom prst="rect">
            <a:avLst/>
          </a:prstGeom>
          <a:noFill/>
        </p:spPr>
        <p:txBody>
          <a:bodyPr wrap="square" rtlCol="0">
            <a:spAutoFit/>
          </a:bodyPr>
          <a:lstStyle/>
          <a:p>
            <a:r>
              <a:rPr lang="en-US" dirty="0"/>
              <a:t>3 Nephi 5</a:t>
            </a:r>
          </a:p>
        </p:txBody>
      </p:sp>
      <p:sp>
        <p:nvSpPr>
          <p:cNvPr id="22" name="TextBox 21"/>
          <p:cNvSpPr txBox="1"/>
          <p:nvPr/>
        </p:nvSpPr>
        <p:spPr>
          <a:xfrm>
            <a:off x="4454305" y="805758"/>
            <a:ext cx="4572000" cy="338554"/>
          </a:xfrm>
          <a:prstGeom prst="rect">
            <a:avLst/>
          </a:prstGeom>
          <a:noFill/>
        </p:spPr>
        <p:txBody>
          <a:bodyPr wrap="square" rtlCol="0">
            <a:spAutoFit/>
          </a:bodyPr>
          <a:lstStyle/>
          <a:p>
            <a:r>
              <a:rPr lang="en-US" sz="1600" b="1" dirty="0"/>
              <a:t>22</a:t>
            </a:r>
            <a:r>
              <a:rPr lang="en-US" sz="1600" b="1" baseline="30000" dirty="0"/>
              <a:t>nd</a:t>
            </a:r>
            <a:r>
              <a:rPr lang="en-US" sz="1600" b="1" dirty="0"/>
              <a:t>-26</a:t>
            </a:r>
            <a:r>
              <a:rPr lang="en-US" sz="1600" b="1" baseline="30000" dirty="0"/>
              <a:t>th</a:t>
            </a:r>
            <a:r>
              <a:rPr lang="en-US" sz="1600" b="1" dirty="0"/>
              <a:t> Year before the coming of Christ</a:t>
            </a:r>
          </a:p>
        </p:txBody>
      </p:sp>
      <p:grpSp>
        <p:nvGrpSpPr>
          <p:cNvPr id="38" name="Group 19"/>
          <p:cNvGrpSpPr/>
          <p:nvPr/>
        </p:nvGrpSpPr>
        <p:grpSpPr>
          <a:xfrm>
            <a:off x="4953000" y="4495800"/>
            <a:ext cx="1752600" cy="609600"/>
            <a:chOff x="762000" y="2514600"/>
            <a:chExt cx="1752600" cy="609600"/>
          </a:xfrm>
        </p:grpSpPr>
        <p:grpSp>
          <p:nvGrpSpPr>
            <p:cNvPr id="39" name="Group 161"/>
            <p:cNvGrpSpPr/>
            <p:nvPr/>
          </p:nvGrpSpPr>
          <p:grpSpPr>
            <a:xfrm>
              <a:off x="762000" y="2514600"/>
              <a:ext cx="533400" cy="609600"/>
              <a:chOff x="762000" y="2514600"/>
              <a:chExt cx="533400" cy="609600"/>
            </a:xfrm>
          </p:grpSpPr>
          <p:sp>
            <p:nvSpPr>
              <p:cNvPr id="47" name="Rounded Rectangle 4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nut 4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164"/>
            <p:cNvGrpSpPr/>
            <p:nvPr/>
          </p:nvGrpSpPr>
          <p:grpSpPr>
            <a:xfrm>
              <a:off x="1981200" y="2514600"/>
              <a:ext cx="533400" cy="609600"/>
              <a:chOff x="762000" y="2514600"/>
              <a:chExt cx="533400" cy="609600"/>
            </a:xfrm>
          </p:grpSpPr>
          <p:sp>
            <p:nvSpPr>
              <p:cNvPr id="41" name="Rounded Rectangle 40"/>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nut 41"/>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80" name="Group 19"/>
          <p:cNvGrpSpPr/>
          <p:nvPr/>
        </p:nvGrpSpPr>
        <p:grpSpPr>
          <a:xfrm>
            <a:off x="8001000" y="4572000"/>
            <a:ext cx="1752600" cy="609600"/>
            <a:chOff x="762000" y="2514600"/>
            <a:chExt cx="1752600" cy="609600"/>
          </a:xfrm>
        </p:grpSpPr>
        <p:grpSp>
          <p:nvGrpSpPr>
            <p:cNvPr id="681" name="Group 161"/>
            <p:cNvGrpSpPr/>
            <p:nvPr/>
          </p:nvGrpSpPr>
          <p:grpSpPr>
            <a:xfrm>
              <a:off x="762000" y="2514600"/>
              <a:ext cx="533400" cy="609600"/>
              <a:chOff x="762000" y="2514600"/>
              <a:chExt cx="533400" cy="609600"/>
            </a:xfrm>
          </p:grpSpPr>
          <p:sp>
            <p:nvSpPr>
              <p:cNvPr id="685" name="Rounded Rectangle 684"/>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Donut 685"/>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2" name="Group 164"/>
            <p:cNvGrpSpPr/>
            <p:nvPr/>
          </p:nvGrpSpPr>
          <p:grpSpPr>
            <a:xfrm>
              <a:off x="1981200" y="2514600"/>
              <a:ext cx="533400" cy="609600"/>
              <a:chOff x="762000" y="2514600"/>
              <a:chExt cx="533400" cy="609600"/>
            </a:xfrm>
          </p:grpSpPr>
          <p:sp>
            <p:nvSpPr>
              <p:cNvPr id="683" name="Rounded Rectangle 682"/>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Donut 683"/>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87" name="Group 19"/>
          <p:cNvGrpSpPr/>
          <p:nvPr/>
        </p:nvGrpSpPr>
        <p:grpSpPr>
          <a:xfrm>
            <a:off x="2133600" y="4343400"/>
            <a:ext cx="1752600" cy="609600"/>
            <a:chOff x="762000" y="2514600"/>
            <a:chExt cx="1752600" cy="609600"/>
          </a:xfrm>
        </p:grpSpPr>
        <p:grpSp>
          <p:nvGrpSpPr>
            <p:cNvPr id="688" name="Group 161"/>
            <p:cNvGrpSpPr/>
            <p:nvPr/>
          </p:nvGrpSpPr>
          <p:grpSpPr>
            <a:xfrm>
              <a:off x="762000" y="2514600"/>
              <a:ext cx="533400" cy="609600"/>
              <a:chOff x="762000" y="2514600"/>
              <a:chExt cx="533400" cy="609600"/>
            </a:xfrm>
          </p:grpSpPr>
          <p:sp>
            <p:nvSpPr>
              <p:cNvPr id="692" name="Rounded Rectangle 691"/>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Donut 692"/>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9" name="Group 164"/>
            <p:cNvGrpSpPr/>
            <p:nvPr/>
          </p:nvGrpSpPr>
          <p:grpSpPr>
            <a:xfrm>
              <a:off x="1981200" y="2514600"/>
              <a:ext cx="533400" cy="609600"/>
              <a:chOff x="762000" y="2514600"/>
              <a:chExt cx="533400" cy="609600"/>
            </a:xfrm>
          </p:grpSpPr>
          <p:sp>
            <p:nvSpPr>
              <p:cNvPr id="690" name="Rounded Rectangle 689"/>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Donut 690"/>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96" name="Group 164"/>
          <p:cNvGrpSpPr/>
          <p:nvPr/>
        </p:nvGrpSpPr>
        <p:grpSpPr>
          <a:xfrm>
            <a:off x="5486400" y="2895600"/>
            <a:ext cx="533400" cy="609600"/>
            <a:chOff x="762000" y="2514600"/>
            <a:chExt cx="533400" cy="609600"/>
          </a:xfrm>
        </p:grpSpPr>
        <p:sp>
          <p:nvSpPr>
            <p:cNvPr id="697" name="Rounded Rectangle 696"/>
            <p:cNvSpPr/>
            <p:nvPr/>
          </p:nvSpPr>
          <p:spPr>
            <a:xfrm>
              <a:off x="838200" y="2514600"/>
              <a:ext cx="381000" cy="609600"/>
            </a:xfrm>
            <a:prstGeom prst="roundRect">
              <a:avLst/>
            </a:prstGeom>
            <a:solidFill>
              <a:srgbClr val="642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Donut 697"/>
            <p:cNvSpPr/>
            <p:nvPr/>
          </p:nvSpPr>
          <p:spPr>
            <a:xfrm>
              <a:off x="762000" y="2667000"/>
              <a:ext cx="533400" cy="2286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 name="Picture 5">
            <a:extLst>
              <a:ext uri="{FF2B5EF4-FFF2-40B4-BE49-F238E27FC236}">
                <a16:creationId xmlns:a16="http://schemas.microsoft.com/office/drawing/2014/main" id="{CD4BCBF3-CD15-41F5-B9D8-CAA91E7A1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157" y="963168"/>
            <a:ext cx="2524244" cy="3578181"/>
          </a:xfrm>
          <a:prstGeom prst="rect">
            <a:avLst/>
          </a:prstGeom>
        </p:spPr>
      </p:pic>
      <p:pic>
        <p:nvPicPr>
          <p:cNvPr id="9" name="Picture 8">
            <a:extLst>
              <a:ext uri="{FF2B5EF4-FFF2-40B4-BE49-F238E27FC236}">
                <a16:creationId xmlns:a16="http://schemas.microsoft.com/office/drawing/2014/main" id="{0DBA2495-79FB-4C07-9CC8-A3B0C2468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910" y="4770722"/>
            <a:ext cx="3012178" cy="1711021"/>
          </a:xfrm>
          <a:prstGeom prst="rect">
            <a:avLst/>
          </a:prstGeom>
        </p:spPr>
      </p:pic>
      <p:pic>
        <p:nvPicPr>
          <p:cNvPr id="11" name="Picture 10">
            <a:extLst>
              <a:ext uri="{FF2B5EF4-FFF2-40B4-BE49-F238E27FC236}">
                <a16:creationId xmlns:a16="http://schemas.microsoft.com/office/drawing/2014/main" id="{C3F2337E-1EAE-4362-97FD-12F013571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257" y="1353727"/>
            <a:ext cx="1180148" cy="1667721"/>
          </a:xfrm>
          <a:prstGeom prst="rect">
            <a:avLst/>
          </a:prstGeom>
        </p:spPr>
      </p:pic>
      <p:pic>
        <p:nvPicPr>
          <p:cNvPr id="17" name="Picture 16">
            <a:extLst>
              <a:ext uri="{FF2B5EF4-FFF2-40B4-BE49-F238E27FC236}">
                <a16:creationId xmlns:a16="http://schemas.microsoft.com/office/drawing/2014/main" id="{FC7549D6-A7B7-4BA7-89E2-3DEEF09CE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968" y="3332391"/>
            <a:ext cx="2155294" cy="1246635"/>
          </a:xfrm>
          <a:prstGeom prst="rect">
            <a:avLst/>
          </a:prstGeom>
        </p:spPr>
      </p:pic>
      <p:pic>
        <p:nvPicPr>
          <p:cNvPr id="19" name="Picture 18">
            <a:extLst>
              <a:ext uri="{FF2B5EF4-FFF2-40B4-BE49-F238E27FC236}">
                <a16:creationId xmlns:a16="http://schemas.microsoft.com/office/drawing/2014/main" id="{6029AC76-7C7E-47A7-A86E-D1F14F80A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497" y="4973052"/>
            <a:ext cx="2232862" cy="1728667"/>
          </a:xfrm>
          <a:prstGeom prst="rect">
            <a:avLst/>
          </a:prstGeom>
        </p:spPr>
      </p:pic>
      <p:pic>
        <p:nvPicPr>
          <p:cNvPr id="23" name="Picture 22">
            <a:extLst>
              <a:ext uri="{FF2B5EF4-FFF2-40B4-BE49-F238E27FC236}">
                <a16:creationId xmlns:a16="http://schemas.microsoft.com/office/drawing/2014/main" id="{EFB9B5A9-0EAB-43DF-8428-D80595EDA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9931" y="1234350"/>
            <a:ext cx="2792242" cy="3529587"/>
          </a:xfrm>
          <a:prstGeom prst="rect">
            <a:avLst/>
          </a:prstGeom>
        </p:spPr>
      </p:pic>
      <p:pic>
        <p:nvPicPr>
          <p:cNvPr id="25" name="Picture 24">
            <a:extLst>
              <a:ext uri="{FF2B5EF4-FFF2-40B4-BE49-F238E27FC236}">
                <a16:creationId xmlns:a16="http://schemas.microsoft.com/office/drawing/2014/main" id="{1937AD71-6F5A-471E-80AE-23B6DDDEA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8820" y="4990840"/>
            <a:ext cx="2338956" cy="1734575"/>
          </a:xfrm>
          <a:prstGeom prst="rect">
            <a:avLst/>
          </a:prstGeom>
        </p:spPr>
      </p:pic>
      <p:sp>
        <p:nvSpPr>
          <p:cNvPr id="279" name="Multiply 278"/>
          <p:cNvSpPr/>
          <p:nvPr/>
        </p:nvSpPr>
        <p:spPr>
          <a:xfrm>
            <a:off x="7171854" y="4784002"/>
            <a:ext cx="3505200" cy="2209800"/>
          </a:xfrm>
          <a:prstGeom prst="mathMultiply">
            <a:avLst>
              <a:gd name="adj1" fmla="val 111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0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87"/>
                                        </p:tgtEl>
                                        <p:attrNameLst>
                                          <p:attrName>style.visibility</p:attrName>
                                        </p:attrNameLst>
                                      </p:cBhvr>
                                      <p:to>
                                        <p:strVal val="visible"/>
                                      </p:to>
                                    </p:set>
                                    <p:animEffect transition="in" filter="fade">
                                      <p:cBhvr>
                                        <p:cTn id="12" dur="1000"/>
                                        <p:tgtEl>
                                          <p:spTgt spid="687"/>
                                        </p:tgtEl>
                                      </p:cBhvr>
                                    </p:animEffect>
                                    <p:anim calcmode="lin" valueType="num">
                                      <p:cBhvr>
                                        <p:cTn id="13" dur="1000" fill="hold"/>
                                        <p:tgtEl>
                                          <p:spTgt spid="687"/>
                                        </p:tgtEl>
                                        <p:attrNameLst>
                                          <p:attrName>ppt_x</p:attrName>
                                        </p:attrNameLst>
                                      </p:cBhvr>
                                      <p:tavLst>
                                        <p:tav tm="0">
                                          <p:val>
                                            <p:strVal val="#ppt_x"/>
                                          </p:val>
                                        </p:tav>
                                        <p:tav tm="100000">
                                          <p:val>
                                            <p:strVal val="#ppt_x"/>
                                          </p:val>
                                        </p:tav>
                                      </p:tavLst>
                                    </p:anim>
                                    <p:anim calcmode="lin" valueType="num">
                                      <p:cBhvr>
                                        <p:cTn id="14" dur="1000" fill="hold"/>
                                        <p:tgtEl>
                                          <p:spTgt spid="6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96"/>
                                        </p:tgtEl>
                                        <p:attrNameLst>
                                          <p:attrName>style.visibility</p:attrName>
                                        </p:attrNameLst>
                                      </p:cBhvr>
                                      <p:to>
                                        <p:strVal val="visible"/>
                                      </p:to>
                                    </p:set>
                                    <p:animEffect transition="in" filter="fade">
                                      <p:cBhvr>
                                        <p:cTn id="29" dur="1000"/>
                                        <p:tgtEl>
                                          <p:spTgt spid="696"/>
                                        </p:tgtEl>
                                      </p:cBhvr>
                                    </p:animEffect>
                                    <p:anim calcmode="lin" valueType="num">
                                      <p:cBhvr>
                                        <p:cTn id="30" dur="1000" fill="hold"/>
                                        <p:tgtEl>
                                          <p:spTgt spid="696"/>
                                        </p:tgtEl>
                                        <p:attrNameLst>
                                          <p:attrName>ppt_x</p:attrName>
                                        </p:attrNameLst>
                                      </p:cBhvr>
                                      <p:tavLst>
                                        <p:tav tm="0">
                                          <p:val>
                                            <p:strVal val="#ppt_x"/>
                                          </p:val>
                                        </p:tav>
                                        <p:tav tm="100000">
                                          <p:val>
                                            <p:strVal val="#ppt_x"/>
                                          </p:val>
                                        </p:tav>
                                      </p:tavLst>
                                    </p:anim>
                                    <p:anim calcmode="lin" valueType="num">
                                      <p:cBhvr>
                                        <p:cTn id="31" dur="1000" fill="hold"/>
                                        <p:tgtEl>
                                          <p:spTgt spid="69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80"/>
                                        </p:tgtEl>
                                        <p:attrNameLst>
                                          <p:attrName>style.visibility</p:attrName>
                                        </p:attrNameLst>
                                      </p:cBhvr>
                                      <p:to>
                                        <p:strVal val="visible"/>
                                      </p:to>
                                    </p:set>
                                    <p:animEffect transition="in" filter="fade">
                                      <p:cBhvr>
                                        <p:cTn id="60" dur="1000"/>
                                        <p:tgtEl>
                                          <p:spTgt spid="680"/>
                                        </p:tgtEl>
                                      </p:cBhvr>
                                    </p:animEffect>
                                    <p:anim calcmode="lin" valueType="num">
                                      <p:cBhvr>
                                        <p:cTn id="61" dur="1000" fill="hold"/>
                                        <p:tgtEl>
                                          <p:spTgt spid="680"/>
                                        </p:tgtEl>
                                        <p:attrNameLst>
                                          <p:attrName>ppt_x</p:attrName>
                                        </p:attrNameLst>
                                      </p:cBhvr>
                                      <p:tavLst>
                                        <p:tav tm="0">
                                          <p:val>
                                            <p:strVal val="#ppt_x"/>
                                          </p:val>
                                        </p:tav>
                                        <p:tav tm="100000">
                                          <p:val>
                                            <p:strVal val="#ppt_x"/>
                                          </p:val>
                                        </p:tav>
                                      </p:tavLst>
                                    </p:anim>
                                    <p:anim calcmode="lin" valueType="num">
                                      <p:cBhvr>
                                        <p:cTn id="62" dur="1000" fill="hold"/>
                                        <p:tgtEl>
                                          <p:spTgt spid="68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9"/>
                                        </p:tgtEl>
                                        <p:attrNameLst>
                                          <p:attrName>style.visibility</p:attrName>
                                        </p:attrNameLst>
                                      </p:cBhvr>
                                      <p:to>
                                        <p:strVal val="visible"/>
                                      </p:to>
                                    </p:set>
                                    <p:animEffect transition="in" filter="fade">
                                      <p:cBhvr>
                                        <p:cTn id="72"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9D0EFA-5F69-4B6C-83D3-7E00C9B18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EB4DB98-6F71-4B22-888B-5ABBDC95D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91" y="0"/>
            <a:ext cx="6538064" cy="6858000"/>
          </a:xfrm>
          <a:prstGeom prst="rect">
            <a:avLst/>
          </a:prstGeom>
        </p:spPr>
      </p:pic>
      <p:sp>
        <p:nvSpPr>
          <p:cNvPr id="3" name="TextBox 2"/>
          <p:cNvSpPr txBox="1"/>
          <p:nvPr/>
        </p:nvSpPr>
        <p:spPr>
          <a:xfrm>
            <a:off x="7086600" y="6172200"/>
            <a:ext cx="2057400" cy="369332"/>
          </a:xfrm>
          <a:prstGeom prst="rect">
            <a:avLst/>
          </a:prstGeom>
          <a:noFill/>
        </p:spPr>
        <p:txBody>
          <a:bodyPr wrap="square" rtlCol="0">
            <a:spAutoFit/>
          </a:bodyPr>
          <a:lstStyle/>
          <a:p>
            <a:r>
              <a:rPr lang="en-US" dirty="0"/>
              <a:t>3 Nephi 5:23-26</a:t>
            </a:r>
          </a:p>
        </p:txBody>
      </p:sp>
      <p:sp>
        <p:nvSpPr>
          <p:cNvPr id="7" name="TextBox 6"/>
          <p:cNvSpPr txBox="1"/>
          <p:nvPr/>
        </p:nvSpPr>
        <p:spPr>
          <a:xfrm>
            <a:off x="2716040" y="192386"/>
            <a:ext cx="5195180" cy="1015663"/>
          </a:xfrm>
          <a:prstGeom prst="rect">
            <a:avLst/>
          </a:prstGeom>
          <a:noFill/>
        </p:spPr>
        <p:txBody>
          <a:bodyPr wrap="square" rtlCol="0">
            <a:spAutoFit/>
          </a:bodyPr>
          <a:lstStyle/>
          <a:p>
            <a:pPr algn="r"/>
            <a:r>
              <a:rPr lang="en-US" sz="6000" dirty="0">
                <a:latin typeface="Old town" panose="02000506020000020004" pitchFamily="2" charset="0"/>
              </a:rPr>
              <a:t>To Us Today:</a:t>
            </a:r>
          </a:p>
        </p:txBody>
      </p:sp>
      <p:sp>
        <p:nvSpPr>
          <p:cNvPr id="8" name="TextBox 7"/>
          <p:cNvSpPr txBox="1"/>
          <p:nvPr/>
        </p:nvSpPr>
        <p:spPr>
          <a:xfrm>
            <a:off x="2895600" y="1143000"/>
            <a:ext cx="6248400" cy="4801314"/>
          </a:xfrm>
          <a:prstGeom prst="rect">
            <a:avLst/>
          </a:prstGeom>
          <a:noFill/>
        </p:spPr>
        <p:txBody>
          <a:bodyPr wrap="square" rtlCol="0">
            <a:spAutoFit/>
          </a:bodyPr>
          <a:lstStyle/>
          <a:p>
            <a:pPr fontAlgn="base"/>
            <a:r>
              <a:rPr lang="en-US" dirty="0"/>
              <a:t>“Yea, and surely shall he again bring a remnant of the seed of Joseph to the knowledge of the Lord their God.</a:t>
            </a:r>
          </a:p>
          <a:p>
            <a:pPr fontAlgn="base"/>
            <a:r>
              <a:rPr lang="en-US" dirty="0"/>
              <a:t> </a:t>
            </a:r>
          </a:p>
          <a:p>
            <a:pPr fontAlgn="base"/>
            <a:r>
              <a:rPr lang="en-US" dirty="0"/>
              <a:t>And as surely as the Lord </a:t>
            </a:r>
            <a:r>
              <a:rPr lang="en-US" dirty="0" err="1"/>
              <a:t>liveth</a:t>
            </a:r>
            <a:r>
              <a:rPr lang="en-US" dirty="0"/>
              <a:t>, will he gather in from the four quarters of the earth all the remnant of the seed of Jacob, who are scattered abroad upon all the face of the earth.</a:t>
            </a:r>
          </a:p>
          <a:p>
            <a:pPr fontAlgn="base"/>
            <a:endParaRPr lang="en-US" dirty="0"/>
          </a:p>
          <a:p>
            <a:pPr fontAlgn="base"/>
            <a:r>
              <a:rPr lang="en-US" dirty="0"/>
              <a:t>And as he hath covenanted with all the house of Jacob, even so shall the covenant wherewith he hath covenanted with the house of Jacob be fulfilled in his own due time, unto the restoring all the house of Jacob unto the knowledge of the covenant that he hath covenanted with them.</a:t>
            </a:r>
          </a:p>
          <a:p>
            <a:pPr fontAlgn="base"/>
            <a:endParaRPr lang="en-US" dirty="0"/>
          </a:p>
          <a:p>
            <a:pPr fontAlgn="base"/>
            <a:r>
              <a:rPr lang="en-US" dirty="0"/>
              <a:t>And then shall they know their Redeemer, who is Jesus Christ, the Son of God; and then shall they be gathered in from the four quarters of the earth unto their own lands, from whence they have been dispersed; yea, as the Lord </a:t>
            </a:r>
            <a:r>
              <a:rPr lang="en-US" dirty="0" err="1"/>
              <a:t>liveth</a:t>
            </a:r>
            <a:r>
              <a:rPr lang="en-US" dirty="0"/>
              <a:t> so shall it be. Amen.</a:t>
            </a:r>
          </a:p>
        </p:txBody>
      </p:sp>
    </p:spTree>
    <p:extLst>
      <p:ext uri="{BB962C8B-B14F-4D97-AF65-F5344CB8AC3E}">
        <p14:creationId xmlns:p14="http://schemas.microsoft.com/office/powerpoint/2010/main" val="150666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FBA2E9-2064-464B-9D04-18777701D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7" y="-191387"/>
            <a:ext cx="12461359" cy="7176977"/>
          </a:xfrm>
          <a:prstGeom prst="rect">
            <a:avLst/>
          </a:prstGeom>
        </p:spPr>
      </p:pic>
      <p:sp>
        <p:nvSpPr>
          <p:cNvPr id="3" name="TextBox 2"/>
          <p:cNvSpPr txBox="1"/>
          <p:nvPr/>
        </p:nvSpPr>
        <p:spPr>
          <a:xfrm>
            <a:off x="3019330" y="1837854"/>
            <a:ext cx="6019800" cy="3693319"/>
          </a:xfrm>
          <a:prstGeom prst="rect">
            <a:avLst/>
          </a:prstGeom>
          <a:noFill/>
        </p:spPr>
        <p:txBody>
          <a:bodyPr wrap="square" rtlCol="0">
            <a:spAutoFit/>
          </a:bodyPr>
          <a:lstStyle/>
          <a:p>
            <a:r>
              <a:rPr lang="en-US" dirty="0"/>
              <a:t>Sources:</a:t>
            </a:r>
          </a:p>
          <a:p>
            <a:endParaRPr lang="en-US" dirty="0"/>
          </a:p>
          <a:p>
            <a:r>
              <a:rPr lang="en-US" dirty="0"/>
              <a:t>Henry B. </a:t>
            </a:r>
            <a:r>
              <a:rPr lang="en-US" dirty="0" err="1"/>
              <a:t>Erying</a:t>
            </a:r>
            <a:r>
              <a:rPr lang="en-US" dirty="0"/>
              <a:t> (“O Remember, Remember,” </a:t>
            </a:r>
            <a:r>
              <a:rPr lang="en-US" i="1" dirty="0"/>
              <a:t>Ensign</a:t>
            </a:r>
            <a:r>
              <a:rPr lang="en-US" dirty="0"/>
              <a:t> or </a:t>
            </a:r>
            <a:r>
              <a:rPr lang="en-US" i="1" dirty="0"/>
              <a:t>Liahona,</a:t>
            </a:r>
            <a:r>
              <a:rPr lang="en-US" dirty="0"/>
              <a:t> Nov. 2007, 67).</a:t>
            </a:r>
          </a:p>
          <a:p>
            <a:endParaRPr lang="en-US" dirty="0"/>
          </a:p>
          <a:p>
            <a:r>
              <a:rPr lang="en-US" dirty="0"/>
              <a:t>The Book of Mormon Who’s Who by Ed J. Pinegar and Richard J. Allen pg. 53-54, 56-60, 192-193</a:t>
            </a:r>
          </a:p>
          <a:p>
            <a:endParaRPr lang="en-US" dirty="0"/>
          </a:p>
          <a:p>
            <a:pPr fontAlgn="base"/>
            <a:endParaRPr lang="en-US" dirty="0"/>
          </a:p>
          <a:p>
            <a:pPr fontAlgn="base"/>
            <a:endParaRPr lang="en-US" dirty="0"/>
          </a:p>
          <a:p>
            <a:pPr fontAlgn="base"/>
            <a:endParaRPr lang="en-US" dirty="0"/>
          </a:p>
          <a:p>
            <a:pPr fontAlgn="base"/>
            <a:endParaRPr lang="en-US" dirty="0"/>
          </a:p>
          <a:p>
            <a:endParaRPr lang="en-US" dirty="0"/>
          </a:p>
        </p:txBody>
      </p:sp>
      <p:sp>
        <p:nvSpPr>
          <p:cNvPr id="6" name="Footer Placeholder 14">
            <a:extLst>
              <a:ext uri="{FF2B5EF4-FFF2-40B4-BE49-F238E27FC236}">
                <a16:creationId xmlns:a16="http://schemas.microsoft.com/office/drawing/2014/main" id="{BE8FB7A1-6653-4C7D-9F73-D4CF8B05CFDE}"/>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086245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6F616A-3E98-3918-E242-2635CD58E1CE}"/>
              </a:ext>
            </a:extLst>
          </p:cNvPr>
          <p:cNvSpPr txBox="1"/>
          <p:nvPr/>
        </p:nvSpPr>
        <p:spPr>
          <a:xfrm>
            <a:off x="178096" y="127982"/>
            <a:ext cx="6097772" cy="1600438"/>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The adversary </a:t>
            </a:r>
            <a:r>
              <a:rPr lang="en-US" sz="1400" b="0" i="0" dirty="0">
                <a:solidFill>
                  <a:srgbClr val="000000"/>
                </a:solidFill>
                <a:effectLst/>
              </a:rPr>
              <a:t>never stops attacking. So, we can </a:t>
            </a:r>
            <a:r>
              <a:rPr lang="en-US" sz="1400" b="0" i="1" dirty="0">
                <a:solidFill>
                  <a:srgbClr val="000000"/>
                </a:solidFill>
                <a:effectLst/>
              </a:rPr>
              <a:t>never</a:t>
            </a:r>
            <a:r>
              <a:rPr lang="en-US" sz="1400" b="0" i="0" dirty="0">
                <a:solidFill>
                  <a:srgbClr val="000000"/>
                </a:solidFill>
                <a:effectLst/>
              </a:rPr>
              <a:t> stop preparing! The more self-reliant we are—temporally, emotionally, and spiritually—the more prepared we are to thwart Satan’s relentless assaults. …</a:t>
            </a:r>
          </a:p>
          <a:p>
            <a:pPr algn="l" fontAlgn="base"/>
            <a:r>
              <a:rPr lang="en-US" sz="1400" b="0" i="0" dirty="0">
                <a:solidFill>
                  <a:srgbClr val="000000"/>
                </a:solidFill>
                <a:effectLst/>
              </a:rPr>
              <a:t>I am not saying that the days ahead will be easy, but I promise you that the future will be glorious for those who are prepared and who continue to prepare to be instruments in the Lord’s hands. (Russell M. Nelson, “</a:t>
            </a:r>
            <a:r>
              <a:rPr lang="en-US" sz="1400" b="0" i="0" u="none" strike="noStrike" dirty="0">
                <a:solidFill>
                  <a:srgbClr val="000000"/>
                </a:solidFill>
                <a:effectLst/>
              </a:rPr>
              <a:t>Embrace the Future with Faith</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2020, 75–76)</a:t>
            </a:r>
          </a:p>
        </p:txBody>
      </p:sp>
      <p:sp>
        <p:nvSpPr>
          <p:cNvPr id="5" name="TextBox 4">
            <a:extLst>
              <a:ext uri="{FF2B5EF4-FFF2-40B4-BE49-F238E27FC236}">
                <a16:creationId xmlns:a16="http://schemas.microsoft.com/office/drawing/2014/main" id="{C8E30025-2F6E-B164-8B32-E99A909EF0EC}"/>
              </a:ext>
            </a:extLst>
          </p:cNvPr>
          <p:cNvSpPr txBox="1"/>
          <p:nvPr/>
        </p:nvSpPr>
        <p:spPr>
          <a:xfrm>
            <a:off x="178096" y="1728420"/>
            <a:ext cx="6097772" cy="1384995"/>
          </a:xfrm>
          <a:prstGeom prst="rect">
            <a:avLst/>
          </a:prstGeom>
          <a:noFill/>
          <a:ln>
            <a:solidFill>
              <a:schemeClr val="tx1"/>
            </a:solidFill>
          </a:ln>
        </p:spPr>
        <p:txBody>
          <a:bodyPr wrap="square">
            <a:spAutoFit/>
          </a:bodyPr>
          <a:lstStyle/>
          <a:p>
            <a:r>
              <a:rPr lang="en-US" sz="1400" b="1" i="0" dirty="0">
                <a:solidFill>
                  <a:srgbClr val="212225"/>
                </a:solidFill>
                <a:effectLst/>
              </a:rPr>
              <a:t>Prepare: </a:t>
            </a:r>
            <a:r>
              <a:rPr lang="en-US" sz="1400" b="0" i="0" dirty="0">
                <a:solidFill>
                  <a:srgbClr val="212225"/>
                </a:solidFill>
                <a:effectLst/>
              </a:rPr>
              <a:t>We have been promised that “if [we] are prepared [we] shall not fear” [</a:t>
            </a:r>
            <a:r>
              <a:rPr lang="en-US" sz="1400" b="0" i="0" u="none" strike="noStrike" dirty="0">
                <a:effectLst/>
              </a:rPr>
              <a:t>Doctrine and Covenants 38:30</a:t>
            </a:r>
            <a:r>
              <a:rPr lang="en-US" sz="1400" b="0" i="0" dirty="0">
                <a:solidFill>
                  <a:srgbClr val="212225"/>
                </a:solidFill>
                <a:effectLst/>
              </a:rPr>
              <a:t>]. This assurance has profound implications today. The Lord has declared that despite today’s unprecedented challenges, those who build their foundations upon Jesus Christ, and have learned how to draw upon His power, need not succumb to the unique anxieties of this era. (Russell M. Nelson, “</a:t>
            </a:r>
            <a:r>
              <a:rPr lang="en-US" sz="1400" b="0" i="0" u="none" strike="noStrike" dirty="0">
                <a:effectLst/>
              </a:rPr>
              <a:t>The Temple and Your Spiritual Foundation</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94)</a:t>
            </a:r>
            <a:endParaRPr lang="en-US" sz="1400" dirty="0"/>
          </a:p>
        </p:txBody>
      </p:sp>
      <p:sp>
        <p:nvSpPr>
          <p:cNvPr id="7" name="TextBox 6">
            <a:extLst>
              <a:ext uri="{FF2B5EF4-FFF2-40B4-BE49-F238E27FC236}">
                <a16:creationId xmlns:a16="http://schemas.microsoft.com/office/drawing/2014/main" id="{14A1DA3C-923A-DCA1-8826-73F7033102B2}"/>
              </a:ext>
            </a:extLst>
          </p:cNvPr>
          <p:cNvSpPr txBox="1"/>
          <p:nvPr/>
        </p:nvSpPr>
        <p:spPr>
          <a:xfrm>
            <a:off x="178096" y="3113415"/>
            <a:ext cx="6097772" cy="954107"/>
          </a:xfrm>
          <a:prstGeom prst="rect">
            <a:avLst/>
          </a:prstGeom>
          <a:noFill/>
          <a:ln>
            <a:solidFill>
              <a:schemeClr val="tx1"/>
            </a:solidFill>
          </a:ln>
        </p:spPr>
        <p:txBody>
          <a:bodyPr wrap="square">
            <a:spAutoFit/>
          </a:bodyPr>
          <a:lstStyle/>
          <a:p>
            <a:r>
              <a:rPr lang="en-US" sz="1400" b="0" i="0" dirty="0">
                <a:solidFill>
                  <a:srgbClr val="212225"/>
                </a:solidFill>
                <a:effectLst/>
              </a:rPr>
              <a:t>We need to make both temporal and spiritual preparation for the events prophesied at the time of the Second Coming. And the preparation most likely to be neglected is the one less visible and more difficult—the spiritual. (Dallin H. Oaks, “</a:t>
            </a:r>
            <a:r>
              <a:rPr lang="en-US" sz="1400" b="0" i="0" u="none" strike="noStrike" dirty="0">
                <a:effectLst/>
              </a:rPr>
              <a:t>Preparation for the Second Coming</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2004, 9)</a:t>
            </a:r>
            <a:endParaRPr lang="en-US" sz="1400" dirty="0"/>
          </a:p>
        </p:txBody>
      </p:sp>
      <p:sp>
        <p:nvSpPr>
          <p:cNvPr id="9" name="TextBox 8">
            <a:extLst>
              <a:ext uri="{FF2B5EF4-FFF2-40B4-BE49-F238E27FC236}">
                <a16:creationId xmlns:a16="http://schemas.microsoft.com/office/drawing/2014/main" id="{C411A8D6-9719-96F2-3CAD-5DEBBB1DB20E}"/>
              </a:ext>
            </a:extLst>
          </p:cNvPr>
          <p:cNvSpPr txBox="1"/>
          <p:nvPr/>
        </p:nvSpPr>
        <p:spPr>
          <a:xfrm>
            <a:off x="178096" y="4067522"/>
            <a:ext cx="6097772" cy="1169551"/>
          </a:xfrm>
          <a:prstGeom prst="rect">
            <a:avLst/>
          </a:prstGeom>
          <a:noFill/>
          <a:ln>
            <a:solidFill>
              <a:schemeClr val="tx1"/>
            </a:solidFill>
          </a:ln>
        </p:spPr>
        <p:txBody>
          <a:bodyPr wrap="square">
            <a:spAutoFit/>
          </a:bodyPr>
          <a:lstStyle/>
          <a:p>
            <a:r>
              <a:rPr lang="en-US" sz="1400" b="1" i="0" dirty="0">
                <a:solidFill>
                  <a:srgbClr val="212225"/>
                </a:solidFill>
                <a:effectLst/>
              </a:rPr>
              <a:t>Our efforts to prepare </a:t>
            </a:r>
            <a:r>
              <a:rPr lang="en-US" sz="1400" b="0" i="0" dirty="0">
                <a:solidFill>
                  <a:srgbClr val="212225"/>
                </a:solidFill>
                <a:effectLst/>
              </a:rPr>
              <a:t>for the proving experiences of mortality should follow the example of the Savior, who incrementally “increased in wisdom and stature, and in </a:t>
            </a:r>
            <a:r>
              <a:rPr lang="en-US" sz="1400" b="0" i="0" dirty="0" err="1">
                <a:solidFill>
                  <a:srgbClr val="212225"/>
                </a:solidFill>
                <a:effectLst/>
              </a:rPr>
              <a:t>favour</a:t>
            </a:r>
            <a:r>
              <a:rPr lang="en-US" sz="1400" b="0" i="0" dirty="0">
                <a:solidFill>
                  <a:srgbClr val="212225"/>
                </a:solidFill>
                <a:effectLst/>
              </a:rPr>
              <a:t> with God and man” [</a:t>
            </a:r>
            <a:r>
              <a:rPr lang="en-US" sz="1400" b="0" i="0" u="none" strike="noStrike" dirty="0">
                <a:effectLst/>
              </a:rPr>
              <a:t>Luke 2:52</a:t>
            </a:r>
            <a:r>
              <a:rPr lang="en-US" sz="1400" b="0" i="0" dirty="0">
                <a:solidFill>
                  <a:srgbClr val="212225"/>
                </a:solidFill>
                <a:effectLst/>
              </a:rPr>
              <a:t>]—a blended balance of intellectual, physical, spiritual, and social readiness. (David A. Bednar, “</a:t>
            </a:r>
            <a:r>
              <a:rPr lang="en-US" sz="1400" b="0" i="0" u="none" strike="noStrike" dirty="0">
                <a:effectLst/>
              </a:rPr>
              <a:t>We Will Prove Them Herewith</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2020, 9)</a:t>
            </a:r>
            <a:endParaRPr lang="en-US" sz="1400" dirty="0"/>
          </a:p>
        </p:txBody>
      </p:sp>
      <p:sp>
        <p:nvSpPr>
          <p:cNvPr id="11" name="TextBox 10">
            <a:extLst>
              <a:ext uri="{FF2B5EF4-FFF2-40B4-BE49-F238E27FC236}">
                <a16:creationId xmlns:a16="http://schemas.microsoft.com/office/drawing/2014/main" id="{676D7925-E030-301A-CD32-51185B32653B}"/>
              </a:ext>
            </a:extLst>
          </p:cNvPr>
          <p:cNvSpPr txBox="1"/>
          <p:nvPr/>
        </p:nvSpPr>
        <p:spPr>
          <a:xfrm>
            <a:off x="178096" y="5237073"/>
            <a:ext cx="6097772" cy="1600438"/>
          </a:xfrm>
          <a:prstGeom prst="rect">
            <a:avLst/>
          </a:prstGeom>
          <a:noFill/>
          <a:ln>
            <a:solidFill>
              <a:schemeClr val="tx1"/>
            </a:solidFill>
          </a:ln>
        </p:spPr>
        <p:txBody>
          <a:bodyPr wrap="square">
            <a:spAutoFit/>
          </a:bodyPr>
          <a:lstStyle/>
          <a:p>
            <a:r>
              <a:rPr lang="en-US" sz="1400" b="1" i="0" dirty="0">
                <a:solidFill>
                  <a:srgbClr val="212225"/>
                </a:solidFill>
                <a:effectLst/>
              </a:rPr>
              <a:t>The storms and temptations </a:t>
            </a:r>
            <a:r>
              <a:rPr lang="en-US" sz="1400" b="0" i="0" dirty="0">
                <a:solidFill>
                  <a:srgbClr val="212225"/>
                </a:solidFill>
                <a:effectLst/>
              </a:rPr>
              <a:t>of this life are often unpredictable. But this we know: they will come! In order to overcome the challenges and temptations that each of us inevitably faces, it will require righteous preparation and the use of divinely provided protections. We must determine to be temple worthy regardless of what befalls us. If we are prepared, we shall not fear. (Quentin L. Cook, “</a:t>
            </a:r>
            <a:r>
              <a:rPr lang="en-US" sz="1400" b="0" i="0" u="none" strike="noStrike" dirty="0">
                <a:effectLst/>
              </a:rPr>
              <a:t>Shipshape and Bristol Fashion: Be Temple Worthy—in Good Times and Bad Times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2015, 39)</a:t>
            </a:r>
            <a:endParaRPr lang="en-US" sz="1400" dirty="0"/>
          </a:p>
        </p:txBody>
      </p:sp>
    </p:spTree>
    <p:extLst>
      <p:ext uri="{BB962C8B-B14F-4D97-AF65-F5344CB8AC3E}">
        <p14:creationId xmlns:p14="http://schemas.microsoft.com/office/powerpoint/2010/main" val="3193997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 name="Table 140"/>
          <p:cNvGraphicFramePr>
            <a:graphicFrameLocks noGrp="1"/>
          </p:cNvGraphicFramePr>
          <p:nvPr/>
        </p:nvGraphicFramePr>
        <p:xfrm>
          <a:off x="1828801" y="2971800"/>
          <a:ext cx="8153399" cy="3291800"/>
        </p:xfrm>
        <a:graphic>
          <a:graphicData uri="http://schemas.openxmlformats.org/drawingml/2006/table">
            <a:tbl>
              <a:tblPr>
                <a:tableStyleId>{5940675A-B579-460E-94D1-54222C63F5DA}</a:tableStyleId>
              </a:tblPr>
              <a:tblGrid>
                <a:gridCol w="3397250">
                  <a:extLst>
                    <a:ext uri="{9D8B030D-6E8A-4147-A177-3AD203B41FA5}">
                      <a16:colId xmlns:a16="http://schemas.microsoft.com/office/drawing/2014/main" val="20000"/>
                    </a:ext>
                  </a:extLst>
                </a:gridCol>
                <a:gridCol w="2038349">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457200">
                <a:tc>
                  <a:txBody>
                    <a:bodyPr/>
                    <a:lstStyle/>
                    <a:p>
                      <a:pPr algn="l" fontAlgn="base"/>
                      <a:r>
                        <a:rPr lang="en-US" sz="1400" cap="all" dirty="0"/>
                        <a:t>REFERENCE POINT</a:t>
                      </a:r>
                      <a:endParaRPr lang="en-US" sz="1400" b="0" i="0" cap="all" dirty="0">
                        <a:solidFill>
                          <a:schemeClr val="tx1"/>
                        </a:solidFill>
                        <a:latin typeface="Lucida Sans"/>
                      </a:endParaRPr>
                    </a:p>
                  </a:txBody>
                  <a:tcPr marL="74487" marR="74487" marT="52141" marB="52141" anchor="b"/>
                </a:tc>
                <a:tc>
                  <a:txBody>
                    <a:bodyPr/>
                    <a:lstStyle/>
                    <a:p>
                      <a:pPr algn="l" fontAlgn="base"/>
                      <a:r>
                        <a:rPr lang="en-US" sz="1400" cap="all"/>
                        <a:t>APPROXIMATELY WHEN USED</a:t>
                      </a:r>
                      <a:endParaRPr lang="en-US" sz="1400" b="0" i="0" cap="all">
                        <a:solidFill>
                          <a:schemeClr val="tx1"/>
                        </a:solidFill>
                        <a:latin typeface="Lucida Sans"/>
                      </a:endParaRPr>
                    </a:p>
                  </a:txBody>
                  <a:tcPr marL="74487" marR="74487" marT="52141" marB="52141" anchor="b"/>
                </a:tc>
                <a:tc>
                  <a:txBody>
                    <a:bodyPr/>
                    <a:lstStyle/>
                    <a:p>
                      <a:pPr algn="l" fontAlgn="base"/>
                      <a:r>
                        <a:rPr lang="en-US" sz="1400" cap="all"/>
                        <a:t>SCRIPTURE BLOCK</a:t>
                      </a:r>
                      <a:endParaRPr lang="en-US" sz="1400" b="0" i="0" cap="all">
                        <a:solidFill>
                          <a:schemeClr val="tx1"/>
                        </a:solidFill>
                        <a:latin typeface="Lucida Sans"/>
                      </a:endParaRPr>
                    </a:p>
                  </a:txBody>
                  <a:tcPr marL="74487" marR="74487" marT="52141" marB="52141" anchor="b"/>
                </a:tc>
                <a:extLst>
                  <a:ext uri="{0D108BD9-81ED-4DB2-BD59-A6C34878D82A}">
                    <a16:rowId xmlns:a16="http://schemas.microsoft.com/office/drawing/2014/main" val="10000"/>
                  </a:ext>
                </a:extLst>
              </a:tr>
              <a:tr h="715129">
                <a:tc>
                  <a:txBody>
                    <a:bodyPr/>
                    <a:lstStyle/>
                    <a:p>
                      <a:pPr algn="l" fontAlgn="base"/>
                      <a:r>
                        <a:rPr lang="en-US" sz="1400"/>
                        <a:t>From the time when Lehi left Jerusalem</a:t>
                      </a:r>
                      <a:endParaRPr lang="en-US" sz="1400">
                        <a:solidFill>
                          <a:schemeClr val="tx1"/>
                        </a:solidFill>
                      </a:endParaRPr>
                    </a:p>
                  </a:txBody>
                  <a:tcPr marL="74487" marR="74487" marT="52141" marB="52141" anchor="ctr"/>
                </a:tc>
                <a:tc>
                  <a:txBody>
                    <a:bodyPr/>
                    <a:lstStyle/>
                    <a:p>
                      <a:pPr algn="l" fontAlgn="base"/>
                      <a:r>
                        <a:rPr lang="en-US" sz="1400"/>
                        <a:t>600–92 B.C.</a:t>
                      </a:r>
                      <a:endParaRPr lang="en-US" sz="1400">
                        <a:solidFill>
                          <a:schemeClr val="tx1"/>
                        </a:solidFill>
                      </a:endParaRPr>
                    </a:p>
                  </a:txBody>
                  <a:tcPr marL="74487" marR="74487" marT="52141" marB="52141" anchor="ctr"/>
                </a:tc>
                <a:tc>
                  <a:txBody>
                    <a:bodyPr/>
                    <a:lstStyle/>
                    <a:p>
                      <a:pPr algn="l" fontAlgn="base"/>
                      <a:r>
                        <a:rPr lang="en-US" sz="1400" u="none" strike="noStrike" dirty="0"/>
                        <a:t>1 Nephi 1</a:t>
                      </a:r>
                      <a:r>
                        <a:rPr lang="en-US" sz="1400" dirty="0"/>
                        <a:t>–</a:t>
                      </a:r>
                      <a:r>
                        <a:rPr lang="en-US" sz="1400" u="none" strike="noStrike" dirty="0"/>
                        <a:t>Mosiah 29</a:t>
                      </a:r>
                      <a:endParaRPr lang="en-US" sz="1400" dirty="0">
                        <a:solidFill>
                          <a:schemeClr val="tx1"/>
                        </a:solidFill>
                      </a:endParaRPr>
                    </a:p>
                  </a:txBody>
                  <a:tcPr marL="74487" marR="74487" marT="52141" marB="52141" anchor="ctr"/>
                </a:tc>
                <a:extLst>
                  <a:ext uri="{0D108BD9-81ED-4DB2-BD59-A6C34878D82A}">
                    <a16:rowId xmlns:a16="http://schemas.microsoft.com/office/drawing/2014/main" val="10001"/>
                  </a:ext>
                </a:extLst>
              </a:tr>
              <a:tr h="1125403">
                <a:tc>
                  <a:txBody>
                    <a:bodyPr/>
                    <a:lstStyle/>
                    <a:p>
                      <a:pPr algn="l" fontAlgn="base"/>
                      <a:r>
                        <a:rPr lang="en-US" sz="1400"/>
                        <a:t>From the time when the government changed from kings to judges</a:t>
                      </a:r>
                      <a:endParaRPr lang="en-US" sz="1400">
                        <a:solidFill>
                          <a:schemeClr val="tx1"/>
                        </a:solidFill>
                      </a:endParaRPr>
                    </a:p>
                  </a:txBody>
                  <a:tcPr marL="74487" marR="74487" marT="52141" marB="52141" anchor="ctr"/>
                </a:tc>
                <a:tc>
                  <a:txBody>
                    <a:bodyPr/>
                    <a:lstStyle/>
                    <a:p>
                      <a:pPr algn="l" fontAlgn="base"/>
                      <a:r>
                        <a:rPr lang="en-US" sz="1400"/>
                        <a:t>92 B.C.–A.D. 1</a:t>
                      </a:r>
                      <a:endParaRPr lang="en-US" sz="1400">
                        <a:solidFill>
                          <a:schemeClr val="tx1"/>
                        </a:solidFill>
                      </a:endParaRPr>
                    </a:p>
                  </a:txBody>
                  <a:tcPr marL="74487" marR="74487" marT="52141" marB="52141" anchor="ctr"/>
                </a:tc>
                <a:tc>
                  <a:txBody>
                    <a:bodyPr/>
                    <a:lstStyle/>
                    <a:p>
                      <a:pPr algn="l" fontAlgn="base"/>
                      <a:r>
                        <a:rPr lang="en-US" sz="1400" u="none" strike="noStrike" dirty="0"/>
                        <a:t>Mosiah 29</a:t>
                      </a:r>
                      <a:r>
                        <a:rPr lang="en-US" sz="1400" dirty="0"/>
                        <a:t>–</a:t>
                      </a:r>
                      <a:r>
                        <a:rPr lang="en-US" sz="1400" u="none" strike="noStrike" dirty="0"/>
                        <a:t>3 Nephi 1</a:t>
                      </a:r>
                      <a:endParaRPr lang="en-US" sz="1400" dirty="0">
                        <a:solidFill>
                          <a:schemeClr val="tx1"/>
                        </a:solidFill>
                      </a:endParaRPr>
                    </a:p>
                  </a:txBody>
                  <a:tcPr marL="74487" marR="74487" marT="52141" marB="52141" anchor="ctr"/>
                </a:tc>
                <a:extLst>
                  <a:ext uri="{0D108BD9-81ED-4DB2-BD59-A6C34878D82A}">
                    <a16:rowId xmlns:a16="http://schemas.microsoft.com/office/drawing/2014/main" val="10002"/>
                  </a:ext>
                </a:extLst>
              </a:tr>
              <a:tr h="920266">
                <a:tc>
                  <a:txBody>
                    <a:bodyPr/>
                    <a:lstStyle/>
                    <a:p>
                      <a:pPr algn="l" fontAlgn="base"/>
                      <a:r>
                        <a:rPr lang="en-US" sz="1400"/>
                        <a:t>From the time the sign of the birth of Jesus Christ was given</a:t>
                      </a:r>
                      <a:endParaRPr lang="en-US" sz="1400">
                        <a:solidFill>
                          <a:schemeClr val="tx1"/>
                        </a:solidFill>
                      </a:endParaRPr>
                    </a:p>
                  </a:txBody>
                  <a:tcPr marL="74487" marR="74487" marT="52141" marB="52141" anchor="ctr"/>
                </a:tc>
                <a:tc>
                  <a:txBody>
                    <a:bodyPr/>
                    <a:lstStyle/>
                    <a:p>
                      <a:pPr algn="l" fontAlgn="base"/>
                      <a:r>
                        <a:rPr lang="en-US" sz="1400"/>
                        <a:t>A.D. 1–421</a:t>
                      </a:r>
                      <a:endParaRPr lang="en-US" sz="1400">
                        <a:solidFill>
                          <a:schemeClr val="tx1"/>
                        </a:solidFill>
                      </a:endParaRPr>
                    </a:p>
                  </a:txBody>
                  <a:tcPr marL="74487" marR="74487" marT="52141" marB="52141" anchor="ctr"/>
                </a:tc>
                <a:tc>
                  <a:txBody>
                    <a:bodyPr/>
                    <a:lstStyle/>
                    <a:p>
                      <a:pPr algn="l" fontAlgn="base"/>
                      <a:r>
                        <a:rPr lang="en-US" sz="1400" u="none" strike="noStrike" dirty="0"/>
                        <a:t>3 Nephi 1</a:t>
                      </a:r>
                      <a:r>
                        <a:rPr lang="en-US" sz="1400" dirty="0"/>
                        <a:t>–</a:t>
                      </a:r>
                      <a:r>
                        <a:rPr lang="en-US" sz="1400" u="none" strike="noStrike" dirty="0"/>
                        <a:t>Moroni 10</a:t>
                      </a:r>
                      <a:endParaRPr lang="en-US" sz="1400" dirty="0">
                        <a:solidFill>
                          <a:schemeClr val="tx1"/>
                        </a:solidFill>
                      </a:endParaRPr>
                    </a:p>
                  </a:txBody>
                  <a:tcPr marL="74487" marR="74487" marT="52141" marB="52141" anchor="ctr"/>
                </a:tc>
                <a:extLst>
                  <a:ext uri="{0D108BD9-81ED-4DB2-BD59-A6C34878D82A}">
                    <a16:rowId xmlns:a16="http://schemas.microsoft.com/office/drawing/2014/main" val="10003"/>
                  </a:ext>
                </a:extLst>
              </a:tr>
            </a:tbl>
          </a:graphicData>
        </a:graphic>
      </p:graphicFrame>
      <p:sp>
        <p:nvSpPr>
          <p:cNvPr id="142" name="Rectangle 141"/>
          <p:cNvSpPr/>
          <p:nvPr/>
        </p:nvSpPr>
        <p:spPr>
          <a:xfrm>
            <a:off x="1828800" y="533400"/>
            <a:ext cx="8229600" cy="2308324"/>
          </a:xfrm>
          <a:prstGeom prst="rect">
            <a:avLst/>
          </a:prstGeom>
        </p:spPr>
        <p:txBody>
          <a:bodyPr wrap="square">
            <a:spAutoFit/>
          </a:bodyPr>
          <a:lstStyle/>
          <a:p>
            <a:r>
              <a:rPr lang="en-US" dirty="0"/>
              <a:t>Throughout their history, the Nephites used three different points of reference for measuring time with their calendars: </a:t>
            </a:r>
          </a:p>
          <a:p>
            <a:r>
              <a:rPr lang="en-US" dirty="0"/>
              <a:t>(1) the time when Lehi left Jerusalem; </a:t>
            </a:r>
          </a:p>
          <a:p>
            <a:r>
              <a:rPr lang="en-US" dirty="0"/>
              <a:t>(2) the time when the government changed from kings to judges; </a:t>
            </a:r>
          </a:p>
          <a:p>
            <a:r>
              <a:rPr lang="en-US" dirty="0"/>
              <a:t>(3) the time when the sign of the birth of Jesus Christ was given.</a:t>
            </a:r>
          </a:p>
          <a:p>
            <a:r>
              <a:rPr lang="en-US" dirty="0"/>
              <a:t> </a:t>
            </a:r>
          </a:p>
          <a:p>
            <a:r>
              <a:rPr lang="en-US" dirty="0"/>
              <a:t>It is not known exactly when the Nephites began to reckon their calendar from the time of Jesus Christ’s birth, but Mormon acknowledges this change in 3 Nephi 2:7–8.</a:t>
            </a:r>
          </a:p>
        </p:txBody>
      </p:sp>
    </p:spTree>
    <p:extLst>
      <p:ext uri="{BB962C8B-B14F-4D97-AF65-F5344CB8AC3E}">
        <p14:creationId xmlns:p14="http://schemas.microsoft.com/office/powerpoint/2010/main" val="3166971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7400" y="60961"/>
            <a:ext cx="7985760" cy="6570617"/>
            <a:chOff x="533400" y="60960"/>
            <a:chExt cx="7985760" cy="6570617"/>
          </a:xfrm>
        </p:grpSpPr>
        <p:sp>
          <p:nvSpPr>
            <p:cNvPr id="3" name="Oval 2"/>
            <p:cNvSpPr/>
            <p:nvPr/>
          </p:nvSpPr>
          <p:spPr>
            <a:xfrm>
              <a:off x="1676400" y="228600"/>
              <a:ext cx="6019800" cy="6019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7"/>
            <p:cNvGrpSpPr/>
            <p:nvPr/>
          </p:nvGrpSpPr>
          <p:grpSpPr>
            <a:xfrm>
              <a:off x="3405051" y="60960"/>
              <a:ext cx="2514600" cy="1691640"/>
              <a:chOff x="3405051" y="60960"/>
              <a:chExt cx="2514600" cy="1691640"/>
            </a:xfrm>
          </p:grpSpPr>
          <p:grpSp>
            <p:nvGrpSpPr>
              <p:cNvPr id="5" name="Group 7"/>
              <p:cNvGrpSpPr/>
              <p:nvPr/>
            </p:nvGrpSpPr>
            <p:grpSpPr>
              <a:xfrm>
                <a:off x="3581400" y="304800"/>
                <a:ext cx="2057400" cy="1447800"/>
                <a:chOff x="5562600" y="685800"/>
                <a:chExt cx="2057400" cy="1447800"/>
              </a:xfrm>
            </p:grpSpPr>
            <p:sp>
              <p:nvSpPr>
                <p:cNvPr id="40" name="Rounded Rectangle 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11:18-19</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76</a:t>
                  </a:r>
                  <a:r>
                    <a:rPr lang="en-US" baseline="30000" dirty="0">
                      <a:solidFill>
                        <a:schemeClr val="bg1"/>
                      </a:solidFill>
                    </a:rPr>
                    <a:t>th</a:t>
                  </a:r>
                  <a:r>
                    <a:rPr lang="en-US" dirty="0">
                      <a:solidFill>
                        <a:schemeClr val="bg1"/>
                      </a:solidFill>
                    </a:rPr>
                    <a:t> Year</a:t>
                  </a:r>
                </a:p>
              </p:txBody>
            </p:sp>
          </p:grpSp>
          <p:sp>
            <p:nvSpPr>
              <p:cNvPr id="39" name="TextBox 38"/>
              <p:cNvSpPr txBox="1"/>
              <p:nvPr/>
            </p:nvSpPr>
            <p:spPr>
              <a:xfrm>
                <a:off x="3405051" y="60960"/>
                <a:ext cx="2514600" cy="461665"/>
              </a:xfrm>
              <a:prstGeom prst="rect">
                <a:avLst/>
              </a:prstGeom>
              <a:solidFill>
                <a:schemeClr val="bg2">
                  <a:lumMod val="75000"/>
                </a:schemeClr>
              </a:solidFill>
            </p:spPr>
            <p:txBody>
              <a:bodyPr wrap="square" rtlCol="0">
                <a:spAutoFit/>
              </a:bodyPr>
              <a:lstStyle/>
              <a:p>
                <a:pPr algn="ctr"/>
                <a:r>
                  <a:rPr lang="en-US" sz="2400" dirty="0"/>
                  <a:t>Righteousness</a:t>
                </a:r>
              </a:p>
            </p:txBody>
          </p:sp>
        </p:grpSp>
        <p:grpSp>
          <p:nvGrpSpPr>
            <p:cNvPr id="6" name="Group 38"/>
            <p:cNvGrpSpPr/>
            <p:nvPr/>
          </p:nvGrpSpPr>
          <p:grpSpPr>
            <a:xfrm>
              <a:off x="6004560" y="914400"/>
              <a:ext cx="2514600" cy="2055223"/>
              <a:chOff x="6004560" y="914400"/>
              <a:chExt cx="2514600" cy="2055223"/>
            </a:xfrm>
          </p:grpSpPr>
          <p:grpSp>
            <p:nvGrpSpPr>
              <p:cNvPr id="7" name="Group 8"/>
              <p:cNvGrpSpPr/>
              <p:nvPr/>
            </p:nvGrpSpPr>
            <p:grpSpPr>
              <a:xfrm>
                <a:off x="6259286" y="1521823"/>
                <a:ext cx="2057400" cy="1447800"/>
                <a:chOff x="5562600" y="685800"/>
                <a:chExt cx="2057400" cy="1447800"/>
              </a:xfrm>
            </p:grpSpPr>
            <p:sp>
              <p:nvSpPr>
                <p:cNvPr id="36" name="Rounded Rectangle 3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11:20-21</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76</a:t>
                  </a:r>
                  <a:r>
                    <a:rPr lang="en-US" baseline="30000" dirty="0">
                      <a:solidFill>
                        <a:schemeClr val="bg1"/>
                      </a:solidFill>
                    </a:rPr>
                    <a:t>th</a:t>
                  </a:r>
                  <a:r>
                    <a:rPr lang="en-US" dirty="0">
                      <a:solidFill>
                        <a:schemeClr val="bg1"/>
                      </a:solidFill>
                    </a:rPr>
                    <a:t> Year</a:t>
                  </a:r>
                </a:p>
              </p:txBody>
            </p:sp>
          </p:grpSp>
          <p:sp>
            <p:nvSpPr>
              <p:cNvPr id="35" name="TextBox 25"/>
              <p:cNvSpPr txBox="1"/>
              <p:nvPr/>
            </p:nvSpPr>
            <p:spPr>
              <a:xfrm>
                <a:off x="6004560" y="914400"/>
                <a:ext cx="2514600" cy="830997"/>
              </a:xfrm>
              <a:prstGeom prst="rect">
                <a:avLst/>
              </a:prstGeom>
              <a:solidFill>
                <a:schemeClr val="bg2">
                  <a:lumMod val="75000"/>
                </a:schemeClr>
              </a:solidFill>
            </p:spPr>
            <p:txBody>
              <a:bodyPr wrap="square" rtlCol="0">
                <a:spAutoFit/>
              </a:bodyPr>
              <a:lstStyle/>
              <a:p>
                <a:pPr algn="ctr"/>
                <a:r>
                  <a:rPr lang="en-US" sz="2400" dirty="0"/>
                  <a:t>Prosperity and Blessings</a:t>
                </a:r>
              </a:p>
            </p:txBody>
          </p:sp>
        </p:grpSp>
        <p:grpSp>
          <p:nvGrpSpPr>
            <p:cNvPr id="8" name="Group 39"/>
            <p:cNvGrpSpPr/>
            <p:nvPr/>
          </p:nvGrpSpPr>
          <p:grpSpPr>
            <a:xfrm>
              <a:off x="5984965" y="3581400"/>
              <a:ext cx="2514600" cy="1780903"/>
              <a:chOff x="5984965" y="3581400"/>
              <a:chExt cx="2514600" cy="1780903"/>
            </a:xfrm>
          </p:grpSpPr>
          <p:grpSp>
            <p:nvGrpSpPr>
              <p:cNvPr id="9" name="Group 11"/>
              <p:cNvGrpSpPr/>
              <p:nvPr/>
            </p:nvGrpSpPr>
            <p:grpSpPr>
              <a:xfrm>
                <a:off x="6235338" y="3914503"/>
                <a:ext cx="2057400" cy="1447800"/>
                <a:chOff x="5562600" y="685800"/>
                <a:chExt cx="2057400" cy="1447800"/>
              </a:xfrm>
            </p:grpSpPr>
            <p:sp>
              <p:nvSpPr>
                <p:cNvPr id="32" name="Rounded Rectangle 3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11:24 (War)</a:t>
                  </a:r>
                </a:p>
                <a:p>
                  <a:pPr algn="ctr"/>
                  <a:r>
                    <a:rPr lang="en-US" dirty="0">
                      <a:solidFill>
                        <a:schemeClr val="bg1"/>
                      </a:solidFill>
                    </a:rPr>
                    <a:t>11:37</a:t>
                  </a:r>
                </a:p>
                <a:p>
                  <a:pPr algn="ctr"/>
                  <a:r>
                    <a:rPr lang="en-US" dirty="0">
                      <a:solidFill>
                        <a:schemeClr val="bg1"/>
                      </a:solidFill>
                    </a:rPr>
                    <a:t>Reign of Judges</a:t>
                  </a:r>
                </a:p>
                <a:p>
                  <a:pPr algn="ctr"/>
                  <a:r>
                    <a:rPr lang="en-US" dirty="0">
                      <a:solidFill>
                        <a:schemeClr val="bg1"/>
                      </a:solidFill>
                    </a:rPr>
                    <a:t>80</a:t>
                  </a:r>
                  <a:r>
                    <a:rPr lang="en-US" baseline="30000" dirty="0">
                      <a:solidFill>
                        <a:schemeClr val="bg1"/>
                      </a:solidFill>
                    </a:rPr>
                    <a:t>th</a:t>
                  </a:r>
                  <a:r>
                    <a:rPr lang="en-US" dirty="0">
                      <a:solidFill>
                        <a:schemeClr val="bg1"/>
                      </a:solidFill>
                    </a:rPr>
                    <a:t>-85</a:t>
                  </a:r>
                  <a:r>
                    <a:rPr lang="en-US" baseline="30000" dirty="0">
                      <a:solidFill>
                        <a:schemeClr val="bg1"/>
                      </a:solidFill>
                    </a:rPr>
                    <a:t>th</a:t>
                  </a:r>
                  <a:r>
                    <a:rPr lang="en-US" dirty="0">
                      <a:solidFill>
                        <a:schemeClr val="bg1"/>
                      </a:solidFill>
                    </a:rPr>
                    <a:t> Year</a:t>
                  </a:r>
                </a:p>
              </p:txBody>
            </p:sp>
          </p:grpSp>
          <p:sp>
            <p:nvSpPr>
              <p:cNvPr id="31" name="TextBox 30"/>
              <p:cNvSpPr txBox="1"/>
              <p:nvPr/>
            </p:nvSpPr>
            <p:spPr>
              <a:xfrm>
                <a:off x="5984965" y="3581400"/>
                <a:ext cx="2514600" cy="461665"/>
              </a:xfrm>
              <a:prstGeom prst="rect">
                <a:avLst/>
              </a:prstGeom>
              <a:solidFill>
                <a:schemeClr val="bg2">
                  <a:lumMod val="75000"/>
                </a:schemeClr>
              </a:solidFill>
            </p:spPr>
            <p:txBody>
              <a:bodyPr wrap="square" rtlCol="0">
                <a:spAutoFit/>
              </a:bodyPr>
              <a:lstStyle/>
              <a:p>
                <a:pPr algn="ctr"/>
                <a:r>
                  <a:rPr lang="en-US" sz="2400" dirty="0"/>
                  <a:t>Pride</a:t>
                </a:r>
              </a:p>
            </p:txBody>
          </p:sp>
        </p:grpSp>
        <p:grpSp>
          <p:nvGrpSpPr>
            <p:cNvPr id="18" name="Group 40"/>
            <p:cNvGrpSpPr/>
            <p:nvPr/>
          </p:nvGrpSpPr>
          <p:grpSpPr>
            <a:xfrm>
              <a:off x="3274422" y="4896394"/>
              <a:ext cx="2514600" cy="1735183"/>
              <a:chOff x="3274422" y="4896394"/>
              <a:chExt cx="2514600" cy="1735183"/>
            </a:xfrm>
          </p:grpSpPr>
          <p:grpSp>
            <p:nvGrpSpPr>
              <p:cNvPr id="22" name="Group 14"/>
              <p:cNvGrpSpPr/>
              <p:nvPr/>
            </p:nvGrpSpPr>
            <p:grpSpPr>
              <a:xfrm>
                <a:off x="3522617" y="5183777"/>
                <a:ext cx="2057400" cy="1447800"/>
                <a:chOff x="5562600" y="685800"/>
                <a:chExt cx="2057400" cy="1447800"/>
              </a:xfrm>
            </p:grpSpPr>
            <p:sp>
              <p:nvSpPr>
                <p:cNvPr id="28" name="Rounded Rectangle 27"/>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13:1</a:t>
                  </a:r>
                </a:p>
                <a:p>
                  <a:pPr algn="ctr"/>
                  <a:endParaRPr lang="en-US" dirty="0">
                    <a:solidFill>
                      <a:schemeClr val="bg1"/>
                    </a:solidFill>
                  </a:endParaRPr>
                </a:p>
                <a:p>
                  <a:pPr algn="ctr"/>
                  <a:r>
                    <a:rPr lang="en-US" dirty="0">
                      <a:solidFill>
                        <a:schemeClr val="bg1"/>
                      </a:solidFill>
                    </a:rPr>
                    <a:t>Reign of Judges</a:t>
                  </a:r>
                </a:p>
                <a:p>
                  <a:pPr algn="ctr"/>
                  <a:r>
                    <a:rPr lang="en-US" dirty="0">
                      <a:solidFill>
                        <a:schemeClr val="bg1"/>
                      </a:solidFill>
                    </a:rPr>
                    <a:t>86</a:t>
                  </a:r>
                  <a:r>
                    <a:rPr lang="en-US" baseline="30000" dirty="0">
                      <a:solidFill>
                        <a:schemeClr val="bg1"/>
                      </a:solidFill>
                    </a:rPr>
                    <a:t>th</a:t>
                  </a:r>
                  <a:r>
                    <a:rPr lang="en-US" dirty="0">
                      <a:solidFill>
                        <a:schemeClr val="bg1"/>
                      </a:solidFill>
                    </a:rPr>
                    <a:t> Year</a:t>
                  </a:r>
                </a:p>
              </p:txBody>
            </p:sp>
          </p:grpSp>
          <p:sp>
            <p:nvSpPr>
              <p:cNvPr id="27" name="TextBox 26"/>
              <p:cNvSpPr txBox="1"/>
              <p:nvPr/>
            </p:nvSpPr>
            <p:spPr>
              <a:xfrm>
                <a:off x="3274422" y="4896394"/>
                <a:ext cx="2514600" cy="461665"/>
              </a:xfrm>
              <a:prstGeom prst="rect">
                <a:avLst/>
              </a:prstGeom>
              <a:solidFill>
                <a:schemeClr val="bg2">
                  <a:lumMod val="75000"/>
                </a:schemeClr>
              </a:solidFill>
            </p:spPr>
            <p:txBody>
              <a:bodyPr wrap="square" rtlCol="0">
                <a:spAutoFit/>
              </a:bodyPr>
              <a:lstStyle/>
              <a:p>
                <a:pPr algn="ctr"/>
                <a:r>
                  <a:rPr lang="en-US" sz="2400" dirty="0"/>
                  <a:t>Wickedness</a:t>
                </a:r>
              </a:p>
            </p:txBody>
          </p:sp>
        </p:grpSp>
        <p:grpSp>
          <p:nvGrpSpPr>
            <p:cNvPr id="26" name="Group 35"/>
            <p:cNvGrpSpPr/>
            <p:nvPr/>
          </p:nvGrpSpPr>
          <p:grpSpPr>
            <a:xfrm>
              <a:off x="533400" y="3429000"/>
              <a:ext cx="2514600" cy="2061754"/>
              <a:chOff x="533400" y="3196046"/>
              <a:chExt cx="2514600" cy="2061754"/>
            </a:xfrm>
          </p:grpSpPr>
          <p:grpSp>
            <p:nvGrpSpPr>
              <p:cNvPr id="30" name="Group 20"/>
              <p:cNvGrpSpPr/>
              <p:nvPr/>
            </p:nvGrpSpPr>
            <p:grpSpPr>
              <a:xfrm>
                <a:off x="785949" y="3810000"/>
                <a:ext cx="2057400" cy="1447800"/>
                <a:chOff x="5562600" y="685800"/>
                <a:chExt cx="2057400" cy="1447800"/>
              </a:xfrm>
            </p:grpSpPr>
            <p:sp>
              <p:nvSpPr>
                <p:cNvPr id="24" name="Rounded Rectangle 2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8799" y="914400"/>
                  <a:ext cx="1957251" cy="369332"/>
                </a:xfrm>
                <a:prstGeom prst="rect">
                  <a:avLst/>
                </a:prstGeom>
                <a:noFill/>
              </p:spPr>
              <p:txBody>
                <a:bodyPr wrap="square" rtlCol="0">
                  <a:spAutoFit/>
                </a:bodyPr>
                <a:lstStyle/>
                <a:p>
                  <a:pPr algn="ctr"/>
                  <a:endParaRPr lang="en-US" dirty="0">
                    <a:solidFill>
                      <a:schemeClr val="bg1"/>
                    </a:solidFill>
                  </a:endParaRPr>
                </a:p>
              </p:txBody>
            </p:sp>
          </p:grpSp>
          <p:sp>
            <p:nvSpPr>
              <p:cNvPr id="23" name="TextBox 22"/>
              <p:cNvSpPr txBox="1"/>
              <p:nvPr/>
            </p:nvSpPr>
            <p:spPr>
              <a:xfrm>
                <a:off x="533400" y="3196046"/>
                <a:ext cx="2514600" cy="830997"/>
              </a:xfrm>
              <a:prstGeom prst="rect">
                <a:avLst/>
              </a:prstGeom>
              <a:solidFill>
                <a:schemeClr val="bg2">
                  <a:lumMod val="75000"/>
                </a:schemeClr>
              </a:solidFill>
            </p:spPr>
            <p:txBody>
              <a:bodyPr wrap="square" rtlCol="0">
                <a:spAutoFit/>
              </a:bodyPr>
              <a:lstStyle/>
              <a:p>
                <a:pPr algn="ctr"/>
                <a:r>
                  <a:rPr lang="en-US" sz="2400" dirty="0"/>
                  <a:t>Destruction and Suffering</a:t>
                </a:r>
              </a:p>
            </p:txBody>
          </p:sp>
        </p:grpSp>
        <p:grpSp>
          <p:nvGrpSpPr>
            <p:cNvPr id="34" name="Group 36"/>
            <p:cNvGrpSpPr/>
            <p:nvPr/>
          </p:nvGrpSpPr>
          <p:grpSpPr>
            <a:xfrm>
              <a:off x="650965" y="801188"/>
              <a:ext cx="2514600" cy="2118360"/>
              <a:chOff x="650965" y="801188"/>
              <a:chExt cx="2514600" cy="2118360"/>
            </a:xfrm>
          </p:grpSpPr>
          <p:grpSp>
            <p:nvGrpSpPr>
              <p:cNvPr id="38" name="Group 17"/>
              <p:cNvGrpSpPr/>
              <p:nvPr/>
            </p:nvGrpSpPr>
            <p:grpSpPr>
              <a:xfrm>
                <a:off x="825137" y="1471748"/>
                <a:ext cx="2057400" cy="1447800"/>
                <a:chOff x="5562600" y="685800"/>
                <a:chExt cx="2057400" cy="1447800"/>
              </a:xfrm>
            </p:grpSpPr>
            <p:sp>
              <p:nvSpPr>
                <p:cNvPr id="20" name="Rounded Rectangle 19"/>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38800" y="914400"/>
                  <a:ext cx="1828800" cy="369332"/>
                </a:xfrm>
                <a:prstGeom prst="rect">
                  <a:avLst/>
                </a:prstGeom>
                <a:noFill/>
              </p:spPr>
              <p:txBody>
                <a:bodyPr wrap="square" rtlCol="0">
                  <a:spAutoFit/>
                </a:bodyPr>
                <a:lstStyle/>
                <a:p>
                  <a:pPr algn="ctr"/>
                  <a:endParaRPr lang="en-US" dirty="0">
                    <a:solidFill>
                      <a:schemeClr val="bg1"/>
                    </a:solidFill>
                  </a:endParaRPr>
                </a:p>
              </p:txBody>
            </p:sp>
          </p:grpSp>
          <p:sp>
            <p:nvSpPr>
              <p:cNvPr id="19" name="TextBox 18"/>
              <p:cNvSpPr txBox="1"/>
              <p:nvPr/>
            </p:nvSpPr>
            <p:spPr>
              <a:xfrm>
                <a:off x="650965" y="801188"/>
                <a:ext cx="2514600" cy="830997"/>
              </a:xfrm>
              <a:prstGeom prst="rect">
                <a:avLst/>
              </a:prstGeom>
              <a:solidFill>
                <a:schemeClr val="bg2">
                  <a:lumMod val="75000"/>
                </a:schemeClr>
              </a:solidFill>
            </p:spPr>
            <p:txBody>
              <a:bodyPr wrap="square" rtlCol="0">
                <a:spAutoFit/>
              </a:bodyPr>
              <a:lstStyle/>
              <a:p>
                <a:pPr algn="ctr"/>
                <a:r>
                  <a:rPr lang="en-US" sz="2400" dirty="0"/>
                  <a:t>Humility and Repentance</a:t>
                </a:r>
              </a:p>
            </p:txBody>
          </p:sp>
        </p:grpSp>
        <p:sp>
          <p:nvSpPr>
            <p:cNvPr id="10" name="Oval 9"/>
            <p:cNvSpPr/>
            <p:nvPr/>
          </p:nvSpPr>
          <p:spPr>
            <a:xfrm>
              <a:off x="3276600" y="2057400"/>
              <a:ext cx="2590800" cy="25908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81400" y="2743200"/>
              <a:ext cx="1981200" cy="1200329"/>
            </a:xfrm>
            <a:prstGeom prst="rect">
              <a:avLst/>
            </a:prstGeom>
            <a:noFill/>
          </p:spPr>
          <p:txBody>
            <a:bodyPr wrap="square" rtlCol="0">
              <a:spAutoFit/>
            </a:bodyPr>
            <a:lstStyle/>
            <a:p>
              <a:pPr algn="ctr"/>
              <a:r>
                <a:rPr lang="en-US" sz="3600" dirty="0">
                  <a:solidFill>
                    <a:schemeClr val="bg1"/>
                  </a:solidFill>
                </a:rPr>
                <a:t>Nephite Cycle</a:t>
              </a:r>
            </a:p>
          </p:txBody>
        </p:sp>
        <p:sp>
          <p:nvSpPr>
            <p:cNvPr id="12" name="Isosceles Triangle 11"/>
            <p:cNvSpPr/>
            <p:nvPr/>
          </p:nvSpPr>
          <p:spPr>
            <a:xfrm rot="7502031">
              <a:off x="6054466" y="54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985911">
              <a:off x="7515392" y="3217934"/>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34445">
              <a:off x="6117966" y="56749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3618238">
              <a:off x="3006467" y="480667"/>
              <a:ext cx="352894" cy="23826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64395">
              <a:off x="1495166" y="308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8451165">
              <a:off x="2777866" y="55860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113923" y="81481"/>
            <a:ext cx="2514600" cy="369332"/>
          </a:xfrm>
          <a:prstGeom prst="rect">
            <a:avLst/>
          </a:prstGeom>
          <a:noFill/>
        </p:spPr>
        <p:txBody>
          <a:bodyPr wrap="square" rtlCol="0">
            <a:spAutoFit/>
          </a:bodyPr>
          <a:lstStyle/>
          <a:p>
            <a:r>
              <a:rPr lang="en-US" dirty="0"/>
              <a:t>Helaman- 3 Nephi 1-5 </a:t>
            </a:r>
          </a:p>
        </p:txBody>
      </p:sp>
      <p:sp>
        <p:nvSpPr>
          <p:cNvPr id="44" name="TextBox 43"/>
          <p:cNvSpPr txBox="1"/>
          <p:nvPr/>
        </p:nvSpPr>
        <p:spPr>
          <a:xfrm>
            <a:off x="2438400" y="4267200"/>
            <a:ext cx="1828800" cy="1077218"/>
          </a:xfrm>
          <a:prstGeom prst="rect">
            <a:avLst/>
          </a:prstGeom>
          <a:noFill/>
        </p:spPr>
        <p:txBody>
          <a:bodyPr wrap="square" rtlCol="0">
            <a:spAutoFit/>
          </a:bodyPr>
          <a:lstStyle/>
          <a:p>
            <a:pPr algn="ctr"/>
            <a:r>
              <a:rPr lang="en-US" sz="1600" dirty="0">
                <a:solidFill>
                  <a:schemeClr val="bg1"/>
                </a:solidFill>
              </a:rPr>
              <a:t>3 Nephi 1</a:t>
            </a:r>
          </a:p>
          <a:p>
            <a:pPr algn="ctr"/>
            <a:endParaRPr lang="en-US" sz="1600" dirty="0">
              <a:solidFill>
                <a:schemeClr val="bg1"/>
              </a:solidFill>
            </a:endParaRPr>
          </a:p>
          <a:p>
            <a:pPr algn="ctr"/>
            <a:r>
              <a:rPr lang="en-US" sz="1600" dirty="0">
                <a:solidFill>
                  <a:schemeClr val="bg1"/>
                </a:solidFill>
              </a:rPr>
              <a:t>1 AD – 4 AD</a:t>
            </a:r>
          </a:p>
          <a:p>
            <a:pPr algn="ctr"/>
            <a:r>
              <a:rPr lang="en-US" sz="1600" dirty="0">
                <a:solidFill>
                  <a:schemeClr val="bg1"/>
                </a:solidFill>
              </a:rPr>
              <a:t>Gadianton Robbers</a:t>
            </a:r>
          </a:p>
        </p:txBody>
      </p:sp>
      <p:sp>
        <p:nvSpPr>
          <p:cNvPr id="45" name="TextBox 44"/>
          <p:cNvSpPr txBox="1"/>
          <p:nvPr/>
        </p:nvSpPr>
        <p:spPr>
          <a:xfrm>
            <a:off x="2514600" y="1676401"/>
            <a:ext cx="1828800" cy="1323439"/>
          </a:xfrm>
          <a:prstGeom prst="rect">
            <a:avLst/>
          </a:prstGeom>
          <a:noFill/>
        </p:spPr>
        <p:txBody>
          <a:bodyPr wrap="square" rtlCol="0">
            <a:spAutoFit/>
          </a:bodyPr>
          <a:lstStyle/>
          <a:p>
            <a:pPr algn="ctr"/>
            <a:r>
              <a:rPr lang="en-US" sz="1600" dirty="0">
                <a:solidFill>
                  <a:schemeClr val="bg1"/>
                </a:solidFill>
              </a:rPr>
              <a:t>3 Nephi 2-5</a:t>
            </a:r>
          </a:p>
          <a:p>
            <a:pPr algn="ctr"/>
            <a:endParaRPr lang="en-US" sz="1600" dirty="0">
              <a:solidFill>
                <a:schemeClr val="bg1"/>
              </a:solidFill>
            </a:endParaRPr>
          </a:p>
          <a:p>
            <a:pPr algn="ctr"/>
            <a:r>
              <a:rPr lang="en-US" sz="1600" dirty="0">
                <a:solidFill>
                  <a:schemeClr val="bg1"/>
                </a:solidFill>
              </a:rPr>
              <a:t>AD 5– 26 AD</a:t>
            </a:r>
          </a:p>
          <a:p>
            <a:pPr algn="ctr"/>
            <a:r>
              <a:rPr lang="en-US" sz="1600" dirty="0">
                <a:solidFill>
                  <a:schemeClr val="bg1"/>
                </a:solidFill>
              </a:rPr>
              <a:t>Unite, Repentant, and give thanks</a:t>
            </a:r>
          </a:p>
        </p:txBody>
      </p:sp>
      <p:sp>
        <p:nvSpPr>
          <p:cNvPr id="46" name="Rounded Rectangle 45"/>
          <p:cNvSpPr/>
          <p:nvPr/>
        </p:nvSpPr>
        <p:spPr>
          <a:xfrm>
            <a:off x="1676400" y="3200400"/>
            <a:ext cx="3200400" cy="2590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828800" y="457200"/>
            <a:ext cx="3200400" cy="2590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653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FF873-B4A5-4E55-B463-C1810BA9ACDB}"/>
              </a:ext>
            </a:extLst>
          </p:cNvPr>
          <p:cNvPicPr>
            <a:picLocks noChangeAspect="1"/>
          </p:cNvPicPr>
          <p:nvPr/>
        </p:nvPicPr>
        <p:blipFill rotWithShape="1">
          <a:blip r:embed="rId2"/>
          <a:srcRect l="31193" t="21667" r="31989" b="19697"/>
          <a:stretch/>
        </p:blipFill>
        <p:spPr>
          <a:xfrm>
            <a:off x="188646" y="571060"/>
            <a:ext cx="5864424" cy="551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1D2B3251-6968-4564-9FEE-1F143BA1C3C9}"/>
              </a:ext>
            </a:extLst>
          </p:cNvPr>
          <p:cNvPicPr>
            <a:picLocks noChangeAspect="1"/>
          </p:cNvPicPr>
          <p:nvPr/>
        </p:nvPicPr>
        <p:blipFill rotWithShape="1">
          <a:blip r:embed="rId2"/>
          <a:srcRect l="31193" t="21667" r="31989" b="19697"/>
          <a:stretch/>
        </p:blipFill>
        <p:spPr>
          <a:xfrm>
            <a:off x="6097903" y="568914"/>
            <a:ext cx="5864424" cy="551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0163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9DE41B-9850-78C7-FBB6-BF5AF9B6D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3" name="TextBox 2">
            <a:extLst>
              <a:ext uri="{FF2B5EF4-FFF2-40B4-BE49-F238E27FC236}">
                <a16:creationId xmlns:a16="http://schemas.microsoft.com/office/drawing/2014/main" id="{190CD2B8-B51F-C7D0-625E-E94A919575AA}"/>
              </a:ext>
            </a:extLst>
          </p:cNvPr>
          <p:cNvSpPr txBox="1"/>
          <p:nvPr/>
        </p:nvSpPr>
        <p:spPr>
          <a:xfrm>
            <a:off x="1790699" y="648586"/>
            <a:ext cx="8610600" cy="2585323"/>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rPr>
              <a:t>A Few Good Men</a:t>
            </a:r>
          </a:p>
          <a:p>
            <a:pPr algn="ctr"/>
            <a:r>
              <a:rPr lang="en-US" sz="3200" dirty="0">
                <a:solidFill>
                  <a:schemeClr val="bg1"/>
                </a:solidFill>
                <a:latin typeface="Berlin Sans FB" panose="020E0602020502020306" pitchFamily="34" charset="0"/>
              </a:rPr>
              <a:t>Before the Coming of the Savior</a:t>
            </a:r>
          </a:p>
          <a:p>
            <a:pPr algn="ctr"/>
            <a:endParaRPr lang="en-US" sz="3200" dirty="0">
              <a:solidFill>
                <a:schemeClr val="bg1"/>
              </a:solidFill>
              <a:latin typeface="Berlin Sans FB" panose="020E0602020502020306" pitchFamily="34" charset="0"/>
            </a:endParaRPr>
          </a:p>
          <a:p>
            <a:pPr algn="ctr"/>
            <a:r>
              <a:rPr lang="en-US" sz="3200" dirty="0">
                <a:solidFill>
                  <a:schemeClr val="bg1"/>
                </a:solidFill>
                <a:latin typeface="Berlin Sans FB" panose="020E0602020502020306" pitchFamily="34" charset="0"/>
              </a:rPr>
              <a:t>3 Nephi 6-7</a:t>
            </a:r>
          </a:p>
        </p:txBody>
      </p:sp>
      <p:grpSp>
        <p:nvGrpSpPr>
          <p:cNvPr id="4" name="Group 3">
            <a:extLst>
              <a:ext uri="{FF2B5EF4-FFF2-40B4-BE49-F238E27FC236}">
                <a16:creationId xmlns:a16="http://schemas.microsoft.com/office/drawing/2014/main" id="{3BBF535B-99A7-E821-5655-89D1A1F953A8}"/>
              </a:ext>
            </a:extLst>
          </p:cNvPr>
          <p:cNvGrpSpPr/>
          <p:nvPr/>
        </p:nvGrpSpPr>
        <p:grpSpPr>
          <a:xfrm>
            <a:off x="3931084" y="3493582"/>
            <a:ext cx="1639093" cy="3186926"/>
            <a:chOff x="1447800" y="762000"/>
            <a:chExt cx="2452343" cy="4768148"/>
          </a:xfrm>
        </p:grpSpPr>
        <p:grpSp>
          <p:nvGrpSpPr>
            <p:cNvPr id="5" name="Group 4">
              <a:extLst>
                <a:ext uri="{FF2B5EF4-FFF2-40B4-BE49-F238E27FC236}">
                  <a16:creationId xmlns:a16="http://schemas.microsoft.com/office/drawing/2014/main" id="{1E998033-BCDA-6A77-45C1-364563490DEC}"/>
                </a:ext>
              </a:extLst>
            </p:cNvPr>
            <p:cNvGrpSpPr/>
            <p:nvPr/>
          </p:nvGrpSpPr>
          <p:grpSpPr>
            <a:xfrm rot="1551832">
              <a:off x="1524000" y="1295400"/>
              <a:ext cx="676190" cy="1548898"/>
              <a:chOff x="3069443" y="1211708"/>
              <a:chExt cx="676190" cy="1548898"/>
            </a:xfrm>
          </p:grpSpPr>
          <p:sp>
            <p:nvSpPr>
              <p:cNvPr id="80" name="Moon 79">
                <a:extLst>
                  <a:ext uri="{FF2B5EF4-FFF2-40B4-BE49-F238E27FC236}">
                    <a16:creationId xmlns:a16="http://schemas.microsoft.com/office/drawing/2014/main" id="{A80574E2-71C9-0533-1B5B-9F149E047E84}"/>
                  </a:ext>
                </a:extLst>
              </p:cNvPr>
              <p:cNvSpPr/>
              <p:nvPr/>
            </p:nvSpPr>
            <p:spPr>
              <a:xfrm rot="10359865">
                <a:off x="3367532" y="1312806"/>
                <a:ext cx="365466" cy="1447800"/>
              </a:xfrm>
              <a:prstGeom prst="moon">
                <a:avLst>
                  <a:gd name="adj" fmla="val 875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3">
                <a:extLst>
                  <a:ext uri="{FF2B5EF4-FFF2-40B4-BE49-F238E27FC236}">
                    <a16:creationId xmlns:a16="http://schemas.microsoft.com/office/drawing/2014/main" id="{F72DABE3-FD2F-649A-21F8-B700E3AC4D22}"/>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1FCD9BD6-440A-FBF3-88D0-4C608C7CBDB0}"/>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2">
              <a:extLst>
                <a:ext uri="{FF2B5EF4-FFF2-40B4-BE49-F238E27FC236}">
                  <a16:creationId xmlns:a16="http://schemas.microsoft.com/office/drawing/2014/main" id="{8B51177B-5374-7107-D143-9A4A8AE5CBD9}"/>
                </a:ext>
              </a:extLst>
            </p:cNvPr>
            <p:cNvSpPr/>
            <p:nvPr/>
          </p:nvSpPr>
          <p:spPr>
            <a:xfrm rot="1267050">
              <a:off x="2032175" y="4716128"/>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5FAFB9A-6E5E-C03E-D26A-DB09C0D830CD}"/>
                </a:ext>
              </a:extLst>
            </p:cNvPr>
            <p:cNvSpPr/>
            <p:nvPr/>
          </p:nvSpPr>
          <p:spPr>
            <a:xfrm rot="19394983">
              <a:off x="2702823" y="4725935"/>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4">
              <a:extLst>
                <a:ext uri="{FF2B5EF4-FFF2-40B4-BE49-F238E27FC236}">
                  <a16:creationId xmlns:a16="http://schemas.microsoft.com/office/drawing/2014/main" id="{D1EE1230-4B47-6786-A42A-243FE6D71673}"/>
                </a:ext>
              </a:extLst>
            </p:cNvPr>
            <p:cNvSpPr/>
            <p:nvPr/>
          </p:nvSpPr>
          <p:spPr>
            <a:xfrm>
              <a:off x="1949824" y="3334870"/>
              <a:ext cx="1429870" cy="1795400"/>
            </a:xfrm>
            <a:prstGeom prst="trapezoid">
              <a:avLst>
                <a:gd name="adj" fmla="val 24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FC8D126-642D-BD49-4A1E-86C23EB87C80}"/>
                </a:ext>
              </a:extLst>
            </p:cNvPr>
            <p:cNvGrpSpPr/>
            <p:nvPr/>
          </p:nvGrpSpPr>
          <p:grpSpPr>
            <a:xfrm rot="534492">
              <a:off x="2971800" y="1371600"/>
              <a:ext cx="676190" cy="1548898"/>
              <a:chOff x="3069443" y="1211708"/>
              <a:chExt cx="676190" cy="1548898"/>
            </a:xfrm>
          </p:grpSpPr>
          <p:sp>
            <p:nvSpPr>
              <p:cNvPr id="77" name="Moon 76">
                <a:extLst>
                  <a:ext uri="{FF2B5EF4-FFF2-40B4-BE49-F238E27FC236}">
                    <a16:creationId xmlns:a16="http://schemas.microsoft.com/office/drawing/2014/main" id="{C545F872-30AC-D1D0-2694-FE23FEA6A9DA}"/>
                  </a:ext>
                </a:extLst>
              </p:cNvPr>
              <p:cNvSpPr/>
              <p:nvPr/>
            </p:nvSpPr>
            <p:spPr>
              <a:xfrm rot="10359865">
                <a:off x="3367532" y="1312806"/>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 Diagonal Corner Rectangle 3">
                <a:extLst>
                  <a:ext uri="{FF2B5EF4-FFF2-40B4-BE49-F238E27FC236}">
                    <a16:creationId xmlns:a16="http://schemas.microsoft.com/office/drawing/2014/main" id="{EFD80ED3-ED1C-AE6B-58A0-C3A2784941B3}"/>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D88E728A-4195-4B66-99BC-AF772A53AE9E}"/>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2">
              <a:extLst>
                <a:ext uri="{FF2B5EF4-FFF2-40B4-BE49-F238E27FC236}">
                  <a16:creationId xmlns:a16="http://schemas.microsoft.com/office/drawing/2014/main" id="{0970D51D-7D00-5650-5DCE-AF4FF847BBDE}"/>
                </a:ext>
              </a:extLst>
            </p:cNvPr>
            <p:cNvSpPr/>
            <p:nvPr/>
          </p:nvSpPr>
          <p:spPr>
            <a:xfrm rot="20847300">
              <a:off x="3286945" y="3332140"/>
              <a:ext cx="446855" cy="7166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3">
              <a:extLst>
                <a:ext uri="{FF2B5EF4-FFF2-40B4-BE49-F238E27FC236}">
                  <a16:creationId xmlns:a16="http://schemas.microsoft.com/office/drawing/2014/main" id="{7BCC6F05-DEEB-6F39-DD53-3FFE9D74B03C}"/>
                </a:ext>
              </a:extLst>
            </p:cNvPr>
            <p:cNvSpPr/>
            <p:nvPr/>
          </p:nvSpPr>
          <p:spPr>
            <a:xfrm>
              <a:off x="1447800" y="3459304"/>
              <a:ext cx="446855" cy="7166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E1C1BB2-06FB-4673-A0E0-3D9EF21CF336}"/>
                </a:ext>
              </a:extLst>
            </p:cNvPr>
            <p:cNvSpPr/>
            <p:nvPr/>
          </p:nvSpPr>
          <p:spPr>
            <a:xfrm rot="1327004">
              <a:off x="1681238" y="2060161"/>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4">
              <a:extLst>
                <a:ext uri="{FF2B5EF4-FFF2-40B4-BE49-F238E27FC236}">
                  <a16:creationId xmlns:a16="http://schemas.microsoft.com/office/drawing/2014/main" id="{276FEECF-AE41-3620-525B-4825F4793C54}"/>
                </a:ext>
              </a:extLst>
            </p:cNvPr>
            <p:cNvSpPr/>
            <p:nvPr/>
          </p:nvSpPr>
          <p:spPr>
            <a:xfrm rot="19975199">
              <a:off x="2804838" y="1981930"/>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6">
              <a:extLst>
                <a:ext uri="{FF2B5EF4-FFF2-40B4-BE49-F238E27FC236}">
                  <a16:creationId xmlns:a16="http://schemas.microsoft.com/office/drawing/2014/main" id="{9E1C6144-22DC-9003-3B1A-1843C4C0C0B3}"/>
                </a:ext>
              </a:extLst>
            </p:cNvPr>
            <p:cNvSpPr/>
            <p:nvPr/>
          </p:nvSpPr>
          <p:spPr>
            <a:xfrm rot="10800000">
              <a:off x="2070847" y="2286000"/>
              <a:ext cx="1171844" cy="1143000"/>
            </a:xfrm>
            <a:prstGeom prst="trapezoid">
              <a:avLst>
                <a:gd name="adj" fmla="val 13067"/>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03B3429A-3212-261A-B585-F238020E0272}"/>
                </a:ext>
              </a:extLst>
            </p:cNvPr>
            <p:cNvSpPr/>
            <p:nvPr/>
          </p:nvSpPr>
          <p:spPr>
            <a:xfrm rot="10800000">
              <a:off x="2362200" y="2438400"/>
              <a:ext cx="528233" cy="65495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EA8E4E-D412-9840-43CB-D749DE998BD0}"/>
                </a:ext>
              </a:extLst>
            </p:cNvPr>
            <p:cNvSpPr/>
            <p:nvPr/>
          </p:nvSpPr>
          <p:spPr>
            <a:xfrm>
              <a:off x="1967753" y="1264978"/>
              <a:ext cx="14478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4">
              <a:extLst>
                <a:ext uri="{FF2B5EF4-FFF2-40B4-BE49-F238E27FC236}">
                  <a16:creationId xmlns:a16="http://schemas.microsoft.com/office/drawing/2014/main" id="{E53D58B1-75A0-6508-A7A7-C9FA9A2A9E0B}"/>
                </a:ext>
              </a:extLst>
            </p:cNvPr>
            <p:cNvSpPr/>
            <p:nvPr/>
          </p:nvSpPr>
          <p:spPr>
            <a:xfrm rot="18238105">
              <a:off x="1852049" y="838200"/>
              <a:ext cx="838200" cy="685800"/>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5">
              <a:extLst>
                <a:ext uri="{FF2B5EF4-FFF2-40B4-BE49-F238E27FC236}">
                  <a16:creationId xmlns:a16="http://schemas.microsoft.com/office/drawing/2014/main" id="{D01852BC-01FB-68F3-6616-F6174335379A}"/>
                </a:ext>
              </a:extLst>
            </p:cNvPr>
            <p:cNvSpPr/>
            <p:nvPr/>
          </p:nvSpPr>
          <p:spPr>
            <a:xfrm rot="1074138">
              <a:off x="2549099" y="975107"/>
              <a:ext cx="953379" cy="711411"/>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08">
              <a:extLst>
                <a:ext uri="{FF2B5EF4-FFF2-40B4-BE49-F238E27FC236}">
                  <a16:creationId xmlns:a16="http://schemas.microsoft.com/office/drawing/2014/main" id="{82F44D52-F008-E356-A2B8-63D6A882D62B}"/>
                </a:ext>
              </a:extLst>
            </p:cNvPr>
            <p:cNvGrpSpPr/>
            <p:nvPr/>
          </p:nvGrpSpPr>
          <p:grpSpPr>
            <a:xfrm>
              <a:off x="1524000" y="762000"/>
              <a:ext cx="304800" cy="4724400"/>
              <a:chOff x="4635137" y="533400"/>
              <a:chExt cx="457200" cy="4724400"/>
            </a:xfrm>
          </p:grpSpPr>
          <p:sp>
            <p:nvSpPr>
              <p:cNvPr id="63" name="Rounded Rectangle 30">
                <a:extLst>
                  <a:ext uri="{FF2B5EF4-FFF2-40B4-BE49-F238E27FC236}">
                    <a16:creationId xmlns:a16="http://schemas.microsoft.com/office/drawing/2014/main" id="{1DE9C6A1-F794-7450-AE62-D39945128931}"/>
                  </a:ext>
                </a:extLst>
              </p:cNvPr>
              <p:cNvSpPr/>
              <p:nvPr/>
            </p:nvSpPr>
            <p:spPr>
              <a:xfrm>
                <a:off x="4724400" y="1600200"/>
                <a:ext cx="228600" cy="3657600"/>
              </a:xfrm>
              <a:prstGeom prst="round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2EF43783-98D4-B4C5-FBCF-45A6A467822B}"/>
                  </a:ext>
                </a:extLst>
              </p:cNvPr>
              <p:cNvSpPr/>
              <p:nvPr/>
            </p:nvSpPr>
            <p:spPr>
              <a:xfrm>
                <a:off x="4648200" y="533400"/>
                <a:ext cx="381000" cy="1066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99">
                <a:extLst>
                  <a:ext uri="{FF2B5EF4-FFF2-40B4-BE49-F238E27FC236}">
                    <a16:creationId xmlns:a16="http://schemas.microsoft.com/office/drawing/2014/main" id="{AB586058-B6B2-AE85-EF48-2CDBCADBF361}"/>
                  </a:ext>
                </a:extLst>
              </p:cNvPr>
              <p:cNvGrpSpPr/>
              <p:nvPr/>
            </p:nvGrpSpPr>
            <p:grpSpPr>
              <a:xfrm>
                <a:off x="4724400" y="1676400"/>
                <a:ext cx="304462" cy="666709"/>
                <a:chOff x="6553538" y="1619291"/>
                <a:chExt cx="752032" cy="1524000"/>
              </a:xfrm>
            </p:grpSpPr>
            <p:sp>
              <p:nvSpPr>
                <p:cNvPr id="74" name="Moon 73">
                  <a:extLst>
                    <a:ext uri="{FF2B5EF4-FFF2-40B4-BE49-F238E27FC236}">
                      <a16:creationId xmlns:a16="http://schemas.microsoft.com/office/drawing/2014/main" id="{14001465-0103-9040-F661-AF41BD9CFC00}"/>
                    </a:ext>
                  </a:extLst>
                </p:cNvPr>
                <p:cNvSpPr/>
                <p:nvPr/>
              </p:nvSpPr>
              <p:spPr>
                <a:xfrm rot="20411470">
                  <a:off x="6787705" y="16954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a:extLst>
                    <a:ext uri="{FF2B5EF4-FFF2-40B4-BE49-F238E27FC236}">
                      <a16:creationId xmlns:a16="http://schemas.microsoft.com/office/drawing/2014/main" id="{F865EEBD-97E2-2444-C70C-F592F4C7A65B}"/>
                    </a:ext>
                  </a:extLst>
                </p:cNvPr>
                <p:cNvSpPr/>
                <p:nvPr/>
              </p:nvSpPr>
              <p:spPr>
                <a:xfrm rot="21230815">
                  <a:off x="6553538" y="1691816"/>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a:extLst>
                    <a:ext uri="{FF2B5EF4-FFF2-40B4-BE49-F238E27FC236}">
                      <a16:creationId xmlns:a16="http://schemas.microsoft.com/office/drawing/2014/main" id="{3B2C75E1-F9D5-5BAE-9E74-AE4C3E748CDE}"/>
                    </a:ext>
                  </a:extLst>
                </p:cNvPr>
                <p:cNvSpPr/>
                <p:nvPr/>
              </p:nvSpPr>
              <p:spPr>
                <a:xfrm rot="19423103">
                  <a:off x="6940104" y="16192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61">
                <a:extLst>
                  <a:ext uri="{FF2B5EF4-FFF2-40B4-BE49-F238E27FC236}">
                    <a16:creationId xmlns:a16="http://schemas.microsoft.com/office/drawing/2014/main" id="{0DF39685-2868-BB97-AAF5-3A6CE7FEE19D}"/>
                  </a:ext>
                </a:extLst>
              </p:cNvPr>
              <p:cNvGrpSpPr/>
              <p:nvPr/>
            </p:nvGrpSpPr>
            <p:grpSpPr>
              <a:xfrm>
                <a:off x="4635137" y="1506583"/>
                <a:ext cx="457200" cy="304800"/>
                <a:chOff x="5486400" y="381000"/>
                <a:chExt cx="1600200" cy="381000"/>
              </a:xfrm>
            </p:grpSpPr>
            <p:sp>
              <p:nvSpPr>
                <p:cNvPr id="67" name="Rounded Rectangle 34">
                  <a:extLst>
                    <a:ext uri="{FF2B5EF4-FFF2-40B4-BE49-F238E27FC236}">
                      <a16:creationId xmlns:a16="http://schemas.microsoft.com/office/drawing/2014/main" id="{01D17840-46CE-344B-38C9-3C2E0451261A}"/>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55">
                  <a:extLst>
                    <a:ext uri="{FF2B5EF4-FFF2-40B4-BE49-F238E27FC236}">
                      <a16:creationId xmlns:a16="http://schemas.microsoft.com/office/drawing/2014/main" id="{74391ADF-4C8C-D3C1-B202-A92753AC83B0}"/>
                    </a:ext>
                  </a:extLst>
                </p:cNvPr>
                <p:cNvGrpSpPr/>
                <p:nvPr/>
              </p:nvGrpSpPr>
              <p:grpSpPr>
                <a:xfrm>
                  <a:off x="5562600" y="381000"/>
                  <a:ext cx="1371600" cy="381000"/>
                  <a:chOff x="4876800" y="-304800"/>
                  <a:chExt cx="3048000" cy="1066800"/>
                </a:xfrm>
              </p:grpSpPr>
              <p:sp>
                <p:nvSpPr>
                  <p:cNvPr id="69" name="Quad Arrow 36">
                    <a:extLst>
                      <a:ext uri="{FF2B5EF4-FFF2-40B4-BE49-F238E27FC236}">
                        <a16:creationId xmlns:a16="http://schemas.microsoft.com/office/drawing/2014/main" id="{F4EC779C-8B5D-9AC6-261E-35EF230A3A82}"/>
                      </a:ext>
                    </a:extLst>
                  </p:cNvPr>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37">
                    <a:extLst>
                      <a:ext uri="{FF2B5EF4-FFF2-40B4-BE49-F238E27FC236}">
                        <a16:creationId xmlns:a16="http://schemas.microsoft.com/office/drawing/2014/main" id="{2592E7C1-228E-D93E-8E24-B17891D813EF}"/>
                      </a:ext>
                    </a:extLst>
                  </p:cNvPr>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38">
                    <a:extLst>
                      <a:ext uri="{FF2B5EF4-FFF2-40B4-BE49-F238E27FC236}">
                        <a16:creationId xmlns:a16="http://schemas.microsoft.com/office/drawing/2014/main" id="{4E9A0D9D-B86F-1B48-93A3-51E13EF0842A}"/>
                      </a:ext>
                    </a:extLst>
                  </p:cNvPr>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39">
                    <a:extLst>
                      <a:ext uri="{FF2B5EF4-FFF2-40B4-BE49-F238E27FC236}">
                        <a16:creationId xmlns:a16="http://schemas.microsoft.com/office/drawing/2014/main" id="{FB8C127F-97BC-52FD-1EA8-545CB8055641}"/>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40">
                    <a:extLst>
                      <a:ext uri="{FF2B5EF4-FFF2-40B4-BE49-F238E27FC236}">
                        <a16:creationId xmlns:a16="http://schemas.microsoft.com/office/drawing/2014/main" id="{B8618B6C-D793-162E-56C9-B8287CCBE3AF}"/>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Oval 19">
              <a:extLst>
                <a:ext uri="{FF2B5EF4-FFF2-40B4-BE49-F238E27FC236}">
                  <a16:creationId xmlns:a16="http://schemas.microsoft.com/office/drawing/2014/main" id="{EB106611-A56D-F68C-9219-90180F9E1190}"/>
                </a:ext>
              </a:extLst>
            </p:cNvPr>
            <p:cNvSpPr/>
            <p:nvPr/>
          </p:nvSpPr>
          <p:spPr>
            <a:xfrm rot="19654610">
              <a:off x="1562776" y="3843036"/>
              <a:ext cx="214794" cy="3149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93661B2-4954-2443-2710-EB0FED06FBF6}"/>
                </a:ext>
              </a:extLst>
            </p:cNvPr>
            <p:cNvGrpSpPr/>
            <p:nvPr/>
          </p:nvGrpSpPr>
          <p:grpSpPr>
            <a:xfrm>
              <a:off x="2209800" y="3352800"/>
              <a:ext cx="905751" cy="762000"/>
              <a:chOff x="5181600" y="1219200"/>
              <a:chExt cx="1828800" cy="1538553"/>
            </a:xfrm>
          </p:grpSpPr>
          <p:sp>
            <p:nvSpPr>
              <p:cNvPr id="58" name="Down Arrow Callout 77">
                <a:extLst>
                  <a:ext uri="{FF2B5EF4-FFF2-40B4-BE49-F238E27FC236}">
                    <a16:creationId xmlns:a16="http://schemas.microsoft.com/office/drawing/2014/main" id="{366BD3F6-959A-BC17-5879-1E1F7758B6D2}"/>
                  </a:ext>
                </a:extLst>
              </p:cNvPr>
              <p:cNvSpPr/>
              <p:nvPr/>
            </p:nvSpPr>
            <p:spPr>
              <a:xfrm>
                <a:off x="5181600" y="1219200"/>
                <a:ext cx="1828800" cy="1219200"/>
              </a:xfrm>
              <a:prstGeom prst="downArrowCallout">
                <a:avLst>
                  <a:gd name="adj1" fmla="val 50000"/>
                  <a:gd name="adj2" fmla="val 25000"/>
                  <a:gd name="adj3" fmla="val 40441"/>
                  <a:gd name="adj4" fmla="val 64977"/>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20">
                <a:extLst>
                  <a:ext uri="{FF2B5EF4-FFF2-40B4-BE49-F238E27FC236}">
                    <a16:creationId xmlns:a16="http://schemas.microsoft.com/office/drawing/2014/main" id="{9B5B9B5B-7234-F886-C061-3EC406B362C5}"/>
                  </a:ext>
                </a:extLst>
              </p:cNvPr>
              <p:cNvSpPr/>
              <p:nvPr/>
            </p:nvSpPr>
            <p:spPr>
              <a:xfrm>
                <a:off x="5867400" y="18288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21">
                <a:extLst>
                  <a:ext uri="{FF2B5EF4-FFF2-40B4-BE49-F238E27FC236}">
                    <a16:creationId xmlns:a16="http://schemas.microsoft.com/office/drawing/2014/main" id="{F0CF9CF5-3472-532F-33A7-306CF5F2BC6C}"/>
                  </a:ext>
                </a:extLst>
              </p:cNvPr>
              <p:cNvSpPr/>
              <p:nvPr/>
            </p:nvSpPr>
            <p:spPr>
              <a:xfrm>
                <a:off x="6477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22">
                <a:extLst>
                  <a:ext uri="{FF2B5EF4-FFF2-40B4-BE49-F238E27FC236}">
                    <a16:creationId xmlns:a16="http://schemas.microsoft.com/office/drawing/2014/main" id="{9BAA201E-0699-53F1-5AF2-F3BB38AA6A92}"/>
                  </a:ext>
                </a:extLst>
              </p:cNvPr>
              <p:cNvSpPr/>
              <p:nvPr/>
            </p:nvSpPr>
            <p:spPr>
              <a:xfrm>
                <a:off x="5334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19">
                <a:extLst>
                  <a:ext uri="{FF2B5EF4-FFF2-40B4-BE49-F238E27FC236}">
                    <a16:creationId xmlns:a16="http://schemas.microsoft.com/office/drawing/2014/main" id="{9E00F9EB-8762-821D-BC7D-0A532AA0E4C4}"/>
                  </a:ext>
                </a:extLst>
              </p:cNvPr>
              <p:cNvSpPr/>
              <p:nvPr/>
            </p:nvSpPr>
            <p:spPr>
              <a:xfrm>
                <a:off x="5867400" y="2286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61">
              <a:extLst>
                <a:ext uri="{FF2B5EF4-FFF2-40B4-BE49-F238E27FC236}">
                  <a16:creationId xmlns:a16="http://schemas.microsoft.com/office/drawing/2014/main" id="{BAAA6754-52CD-C21E-1739-F3C73020EBC1}"/>
                </a:ext>
              </a:extLst>
            </p:cNvPr>
            <p:cNvGrpSpPr/>
            <p:nvPr/>
          </p:nvGrpSpPr>
          <p:grpSpPr>
            <a:xfrm>
              <a:off x="2209800" y="3429000"/>
              <a:ext cx="900953" cy="165847"/>
              <a:chOff x="5486400" y="381000"/>
              <a:chExt cx="1600200" cy="381000"/>
            </a:xfrm>
          </p:grpSpPr>
          <p:sp>
            <p:nvSpPr>
              <p:cNvPr id="51" name="Rounded Rectangle 16">
                <a:extLst>
                  <a:ext uri="{FF2B5EF4-FFF2-40B4-BE49-F238E27FC236}">
                    <a16:creationId xmlns:a16="http://schemas.microsoft.com/office/drawing/2014/main" id="{5B40E4F8-9213-F799-2997-822361A0579F}"/>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55">
                <a:extLst>
                  <a:ext uri="{FF2B5EF4-FFF2-40B4-BE49-F238E27FC236}">
                    <a16:creationId xmlns:a16="http://schemas.microsoft.com/office/drawing/2014/main" id="{8AF24C1F-3607-A153-2969-72CD08C977C3}"/>
                  </a:ext>
                </a:extLst>
              </p:cNvPr>
              <p:cNvGrpSpPr/>
              <p:nvPr/>
            </p:nvGrpSpPr>
            <p:grpSpPr>
              <a:xfrm>
                <a:off x="5562600" y="381000"/>
                <a:ext cx="1371600" cy="381000"/>
                <a:chOff x="4876800" y="-304800"/>
                <a:chExt cx="3048000" cy="1066800"/>
              </a:xfrm>
            </p:grpSpPr>
            <p:sp>
              <p:nvSpPr>
                <p:cNvPr id="53" name="Quad Arrow 18">
                  <a:extLst>
                    <a:ext uri="{FF2B5EF4-FFF2-40B4-BE49-F238E27FC236}">
                      <a16:creationId xmlns:a16="http://schemas.microsoft.com/office/drawing/2014/main" id="{74AFC45D-4AA8-91F6-FB4D-685DBA747238}"/>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59">
                  <a:extLst>
                    <a:ext uri="{FF2B5EF4-FFF2-40B4-BE49-F238E27FC236}">
                      <a16:creationId xmlns:a16="http://schemas.microsoft.com/office/drawing/2014/main" id="{95F26FF9-3EE1-61F0-F541-2CF156DA311C}"/>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60">
                  <a:extLst>
                    <a:ext uri="{FF2B5EF4-FFF2-40B4-BE49-F238E27FC236}">
                      <a16:creationId xmlns:a16="http://schemas.microsoft.com/office/drawing/2014/main" id="{963FA9C9-085C-ACFA-D15F-A202E48CE15A}"/>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Quad Arrow 61">
                  <a:extLst>
                    <a:ext uri="{FF2B5EF4-FFF2-40B4-BE49-F238E27FC236}">
                      <a16:creationId xmlns:a16="http://schemas.microsoft.com/office/drawing/2014/main" id="{BDCE27B4-E3FF-8F34-D07E-42251CEC80DF}"/>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62">
                  <a:extLst>
                    <a:ext uri="{FF2B5EF4-FFF2-40B4-BE49-F238E27FC236}">
                      <a16:creationId xmlns:a16="http://schemas.microsoft.com/office/drawing/2014/main" id="{18461CBB-903E-CCF7-AA86-CE1455EB14A8}"/>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61">
              <a:extLst>
                <a:ext uri="{FF2B5EF4-FFF2-40B4-BE49-F238E27FC236}">
                  <a16:creationId xmlns:a16="http://schemas.microsoft.com/office/drawing/2014/main" id="{846643AF-B066-3C0A-89CF-5BC3518D22F1}"/>
                </a:ext>
              </a:extLst>
            </p:cNvPr>
            <p:cNvGrpSpPr/>
            <p:nvPr/>
          </p:nvGrpSpPr>
          <p:grpSpPr>
            <a:xfrm>
              <a:off x="1905000" y="1143000"/>
              <a:ext cx="1600200" cy="381000"/>
              <a:chOff x="5486400" y="381000"/>
              <a:chExt cx="1600200" cy="381000"/>
            </a:xfrm>
          </p:grpSpPr>
          <p:sp>
            <p:nvSpPr>
              <p:cNvPr id="44" name="Rounded Rectangle 16">
                <a:extLst>
                  <a:ext uri="{FF2B5EF4-FFF2-40B4-BE49-F238E27FC236}">
                    <a16:creationId xmlns:a16="http://schemas.microsoft.com/office/drawing/2014/main" id="{D26AA2FA-920B-0CF0-EB5A-AB3D74EE0C67}"/>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155">
                <a:extLst>
                  <a:ext uri="{FF2B5EF4-FFF2-40B4-BE49-F238E27FC236}">
                    <a16:creationId xmlns:a16="http://schemas.microsoft.com/office/drawing/2014/main" id="{5A3E2CE4-B50E-C13B-37BF-DFCFAE57D76E}"/>
                  </a:ext>
                </a:extLst>
              </p:cNvPr>
              <p:cNvGrpSpPr/>
              <p:nvPr/>
            </p:nvGrpSpPr>
            <p:grpSpPr>
              <a:xfrm>
                <a:off x="5562600" y="381000"/>
                <a:ext cx="1371600" cy="381000"/>
                <a:chOff x="4876800" y="-304800"/>
                <a:chExt cx="3048000" cy="1066800"/>
              </a:xfrm>
            </p:grpSpPr>
            <p:sp>
              <p:nvSpPr>
                <p:cNvPr id="46" name="Quad Arrow 18">
                  <a:extLst>
                    <a:ext uri="{FF2B5EF4-FFF2-40B4-BE49-F238E27FC236}">
                      <a16:creationId xmlns:a16="http://schemas.microsoft.com/office/drawing/2014/main" id="{BA21EA8F-4942-21AA-8DF0-EEF28A9633CC}"/>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89">
                  <a:extLst>
                    <a:ext uri="{FF2B5EF4-FFF2-40B4-BE49-F238E27FC236}">
                      <a16:creationId xmlns:a16="http://schemas.microsoft.com/office/drawing/2014/main" id="{47359D74-5A93-9C38-5A42-35BF6A0D6D45}"/>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90">
                  <a:extLst>
                    <a:ext uri="{FF2B5EF4-FFF2-40B4-BE49-F238E27FC236}">
                      <a16:creationId xmlns:a16="http://schemas.microsoft.com/office/drawing/2014/main" id="{612E886B-C788-B359-588D-002EF1AB3036}"/>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91">
                  <a:extLst>
                    <a:ext uri="{FF2B5EF4-FFF2-40B4-BE49-F238E27FC236}">
                      <a16:creationId xmlns:a16="http://schemas.microsoft.com/office/drawing/2014/main" id="{444C1505-0698-D405-EB6F-C7392A60AE72}"/>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92">
                  <a:extLst>
                    <a:ext uri="{FF2B5EF4-FFF2-40B4-BE49-F238E27FC236}">
                      <a16:creationId xmlns:a16="http://schemas.microsoft.com/office/drawing/2014/main" id="{7357223B-3CDB-DCAA-265D-1C5A8A051C16}"/>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1">
              <a:extLst>
                <a:ext uri="{FF2B5EF4-FFF2-40B4-BE49-F238E27FC236}">
                  <a16:creationId xmlns:a16="http://schemas.microsoft.com/office/drawing/2014/main" id="{CFCC44F5-C075-450B-EF17-800EE9FFCCF4}"/>
                </a:ext>
              </a:extLst>
            </p:cNvPr>
            <p:cNvGrpSpPr/>
            <p:nvPr/>
          </p:nvGrpSpPr>
          <p:grpSpPr>
            <a:xfrm rot="1344951">
              <a:off x="2913610" y="3103644"/>
              <a:ext cx="986533" cy="1488909"/>
              <a:chOff x="2209800" y="5562600"/>
              <a:chExt cx="1676400" cy="2514600"/>
            </a:xfrm>
          </p:grpSpPr>
          <p:sp>
            <p:nvSpPr>
              <p:cNvPr id="27" name="Hexagon 26">
                <a:extLst>
                  <a:ext uri="{FF2B5EF4-FFF2-40B4-BE49-F238E27FC236}">
                    <a16:creationId xmlns:a16="http://schemas.microsoft.com/office/drawing/2014/main" id="{E615CE92-078A-0D4C-24CD-9B39EA06866E}"/>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B3BF8017-6409-7DA1-A7A9-4337DBFE95C5}"/>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850B69D8-EBE9-6020-0557-F1353BEB5C0B}"/>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78">
                <a:extLst>
                  <a:ext uri="{FF2B5EF4-FFF2-40B4-BE49-F238E27FC236}">
                    <a16:creationId xmlns:a16="http://schemas.microsoft.com/office/drawing/2014/main" id="{3FEA7086-C65E-D0B8-CFF4-41D2E6502596}"/>
                  </a:ext>
                </a:extLst>
              </p:cNvPr>
              <p:cNvGrpSpPr/>
              <p:nvPr/>
            </p:nvGrpSpPr>
            <p:grpSpPr>
              <a:xfrm>
                <a:off x="2627416" y="5583382"/>
                <a:ext cx="838200" cy="279400"/>
                <a:chOff x="2895600" y="4648200"/>
                <a:chExt cx="1600200" cy="533400"/>
              </a:xfrm>
            </p:grpSpPr>
            <p:sp>
              <p:nvSpPr>
                <p:cNvPr id="39" name="Quad Arrow 106">
                  <a:extLst>
                    <a:ext uri="{FF2B5EF4-FFF2-40B4-BE49-F238E27FC236}">
                      <a16:creationId xmlns:a16="http://schemas.microsoft.com/office/drawing/2014/main" id="{7F4CA240-7A08-D8EF-006A-A30D239E0E66}"/>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107">
                  <a:extLst>
                    <a:ext uri="{FF2B5EF4-FFF2-40B4-BE49-F238E27FC236}">
                      <a16:creationId xmlns:a16="http://schemas.microsoft.com/office/drawing/2014/main" id="{1170E999-5271-D898-894C-8F9DCB4EAA6A}"/>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108">
                  <a:extLst>
                    <a:ext uri="{FF2B5EF4-FFF2-40B4-BE49-F238E27FC236}">
                      <a16:creationId xmlns:a16="http://schemas.microsoft.com/office/drawing/2014/main" id="{8739F48E-BDB4-0316-5E53-424DA494DB5E}"/>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B88EA057-0284-A18A-23C8-BF821E328EFA}"/>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646F9875-7E60-C935-627E-04E7B1D408CB}"/>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79">
                <a:extLst>
                  <a:ext uri="{FF2B5EF4-FFF2-40B4-BE49-F238E27FC236}">
                    <a16:creationId xmlns:a16="http://schemas.microsoft.com/office/drawing/2014/main" id="{7A82C3A7-71E0-735D-07FC-65585B3570F3}"/>
                  </a:ext>
                </a:extLst>
              </p:cNvPr>
              <p:cNvGrpSpPr/>
              <p:nvPr/>
            </p:nvGrpSpPr>
            <p:grpSpPr>
              <a:xfrm>
                <a:off x="2590800" y="7772400"/>
                <a:ext cx="838200" cy="279400"/>
                <a:chOff x="2895600" y="4648200"/>
                <a:chExt cx="1600200" cy="533400"/>
              </a:xfrm>
            </p:grpSpPr>
            <p:sp>
              <p:nvSpPr>
                <p:cNvPr id="34" name="Quad Arrow 101">
                  <a:extLst>
                    <a:ext uri="{FF2B5EF4-FFF2-40B4-BE49-F238E27FC236}">
                      <a16:creationId xmlns:a16="http://schemas.microsoft.com/office/drawing/2014/main" id="{490E2EA1-C7FD-73B2-77CF-FFE09DF067BE}"/>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102">
                  <a:extLst>
                    <a:ext uri="{FF2B5EF4-FFF2-40B4-BE49-F238E27FC236}">
                      <a16:creationId xmlns:a16="http://schemas.microsoft.com/office/drawing/2014/main" id="{CA8259C7-4945-6273-E4BA-5E11D14F9C1F}"/>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103">
                  <a:extLst>
                    <a:ext uri="{FF2B5EF4-FFF2-40B4-BE49-F238E27FC236}">
                      <a16:creationId xmlns:a16="http://schemas.microsoft.com/office/drawing/2014/main" id="{183510BC-A276-CE76-0813-751EBC98556D}"/>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3C261A55-B8CD-998D-597C-CBE17E1615B0}"/>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598C39DD-7A63-06D5-1CD5-A2131C42A22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Donut 99">
                <a:extLst>
                  <a:ext uri="{FF2B5EF4-FFF2-40B4-BE49-F238E27FC236}">
                    <a16:creationId xmlns:a16="http://schemas.microsoft.com/office/drawing/2014/main" id="{47DAEC46-AEFB-C7B8-3FB3-7C89D929D940}"/>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Quad Arrow 100">
                <a:extLst>
                  <a:ext uri="{FF2B5EF4-FFF2-40B4-BE49-F238E27FC236}">
                    <a16:creationId xmlns:a16="http://schemas.microsoft.com/office/drawing/2014/main" id="{60E264FD-99E5-EFD9-365D-C1C73E957E54}"/>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loud 24">
              <a:extLst>
                <a:ext uri="{FF2B5EF4-FFF2-40B4-BE49-F238E27FC236}">
                  <a16:creationId xmlns:a16="http://schemas.microsoft.com/office/drawing/2014/main" id="{D74098D2-3BB6-C7C9-4FF1-78F3D8B2395C}"/>
                </a:ext>
              </a:extLst>
            </p:cNvPr>
            <p:cNvSpPr/>
            <p:nvPr/>
          </p:nvSpPr>
          <p:spPr>
            <a:xfrm>
              <a:off x="2209800" y="2362200"/>
              <a:ext cx="838200" cy="5334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7429B1B-6E67-C72B-8A3E-188FF2F68B83}"/>
                </a:ext>
              </a:extLst>
            </p:cNvPr>
            <p:cNvSpPr/>
            <p:nvPr/>
          </p:nvSpPr>
          <p:spPr>
            <a:xfrm>
              <a:off x="2524172" y="2445205"/>
              <a:ext cx="247532" cy="1018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FDE230A4-6A13-90D4-68CF-4E3DA64FA040}"/>
              </a:ext>
            </a:extLst>
          </p:cNvPr>
          <p:cNvGrpSpPr/>
          <p:nvPr/>
        </p:nvGrpSpPr>
        <p:grpSpPr>
          <a:xfrm>
            <a:off x="1848213" y="3202331"/>
            <a:ext cx="1514791" cy="3366765"/>
            <a:chOff x="2936683" y="2819400"/>
            <a:chExt cx="1559117" cy="3465286"/>
          </a:xfrm>
        </p:grpSpPr>
        <p:sp>
          <p:nvSpPr>
            <p:cNvPr id="168" name="Oval 167">
              <a:extLst>
                <a:ext uri="{FF2B5EF4-FFF2-40B4-BE49-F238E27FC236}">
                  <a16:creationId xmlns:a16="http://schemas.microsoft.com/office/drawing/2014/main" id="{4BF45DD8-9901-B214-75E4-A39B55F57809}"/>
                </a:ext>
              </a:extLst>
            </p:cNvPr>
            <p:cNvSpPr/>
            <p:nvPr/>
          </p:nvSpPr>
          <p:spPr>
            <a:xfrm rot="2920230">
              <a:off x="3748324" y="5929731"/>
              <a:ext cx="373486" cy="33642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50BA676A-992E-D527-8962-EF1DA89A3CE0}"/>
                </a:ext>
              </a:extLst>
            </p:cNvPr>
            <p:cNvSpPr/>
            <p:nvPr/>
          </p:nvSpPr>
          <p:spPr>
            <a:xfrm rot="18292595">
              <a:off x="3328974" y="5893983"/>
              <a:ext cx="373486" cy="3689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DB8A9424-F549-AE12-56FF-91848D121C83}"/>
                </a:ext>
              </a:extLst>
            </p:cNvPr>
            <p:cNvGrpSpPr/>
            <p:nvPr/>
          </p:nvGrpSpPr>
          <p:grpSpPr>
            <a:xfrm>
              <a:off x="2936683" y="2819400"/>
              <a:ext cx="1559117" cy="3278543"/>
              <a:chOff x="2936683" y="2819400"/>
              <a:chExt cx="1559117" cy="3278543"/>
            </a:xfrm>
          </p:grpSpPr>
          <p:sp>
            <p:nvSpPr>
              <p:cNvPr id="171" name="Wave 3">
                <a:extLst>
                  <a:ext uri="{FF2B5EF4-FFF2-40B4-BE49-F238E27FC236}">
                    <a16:creationId xmlns:a16="http://schemas.microsoft.com/office/drawing/2014/main" id="{FB992FEE-7B16-E2E3-DD80-88E0F4E9DD64}"/>
                  </a:ext>
                </a:extLst>
              </p:cNvPr>
              <p:cNvSpPr/>
              <p:nvPr/>
            </p:nvSpPr>
            <p:spPr>
              <a:xfrm rot="15359234">
                <a:off x="3779231" y="5456561"/>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Wave 3">
                <a:extLst>
                  <a:ext uri="{FF2B5EF4-FFF2-40B4-BE49-F238E27FC236}">
                    <a16:creationId xmlns:a16="http://schemas.microsoft.com/office/drawing/2014/main" id="{91864432-D36B-84A9-2F7B-37AC28C6E80B}"/>
                  </a:ext>
                </a:extLst>
              </p:cNvPr>
              <p:cNvSpPr/>
              <p:nvPr/>
            </p:nvSpPr>
            <p:spPr>
              <a:xfrm rot="14012100">
                <a:off x="3891290" y="5398289"/>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E900005C-F247-CE97-7E4F-2724F7E4DAB3}"/>
                  </a:ext>
                </a:extLst>
              </p:cNvPr>
              <p:cNvSpPr/>
              <p:nvPr/>
            </p:nvSpPr>
            <p:spPr>
              <a:xfrm>
                <a:off x="3191139" y="4975406"/>
                <a:ext cx="1048138" cy="1122537"/>
              </a:xfrm>
              <a:prstGeom prst="trapezoid">
                <a:avLst>
                  <a:gd name="adj" fmla="val 1905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75932705-DF2B-EA96-889D-70D43FA12853}"/>
                  </a:ext>
                </a:extLst>
              </p:cNvPr>
              <p:cNvSpPr/>
              <p:nvPr/>
            </p:nvSpPr>
            <p:spPr>
              <a:xfrm rot="18523543">
                <a:off x="2806642" y="4739302"/>
                <a:ext cx="537815" cy="2777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56848509-5F8A-C248-C169-6608DDF7DA20}"/>
                  </a:ext>
                </a:extLst>
              </p:cNvPr>
              <p:cNvSpPr/>
              <p:nvPr/>
            </p:nvSpPr>
            <p:spPr>
              <a:xfrm rot="3077253">
                <a:off x="4040898" y="4685314"/>
                <a:ext cx="489532" cy="2894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236CFB29-4715-6451-36C3-F1EBC61B58BE}"/>
                  </a:ext>
                </a:extLst>
              </p:cNvPr>
              <p:cNvSpPr/>
              <p:nvPr/>
            </p:nvSpPr>
            <p:spPr>
              <a:xfrm rot="1472522" flipH="1">
                <a:off x="3045581" y="3829667"/>
                <a:ext cx="480177" cy="117870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a:extLst>
                  <a:ext uri="{FF2B5EF4-FFF2-40B4-BE49-F238E27FC236}">
                    <a16:creationId xmlns:a16="http://schemas.microsoft.com/office/drawing/2014/main" id="{02592BC4-DBB9-AF00-0B5C-9C3A74076C49}"/>
                  </a:ext>
                </a:extLst>
              </p:cNvPr>
              <p:cNvSpPr/>
              <p:nvPr/>
            </p:nvSpPr>
            <p:spPr>
              <a:xfrm rot="20452991">
                <a:off x="3840728" y="3741627"/>
                <a:ext cx="452904" cy="114690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CC72AD98-E4B9-B8C7-50D3-127CAA7C081A}"/>
                  </a:ext>
                </a:extLst>
              </p:cNvPr>
              <p:cNvSpPr/>
              <p:nvPr/>
            </p:nvSpPr>
            <p:spPr>
              <a:xfrm rot="10800000">
                <a:off x="3240740" y="3886200"/>
                <a:ext cx="938426" cy="1261686"/>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E17FE92E-3D8B-C635-3516-BCBAC7CC9C56}"/>
                  </a:ext>
                </a:extLst>
              </p:cNvPr>
              <p:cNvSpPr/>
              <p:nvPr/>
            </p:nvSpPr>
            <p:spPr>
              <a:xfrm>
                <a:off x="2971800" y="28956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A66659DA-552E-0A7E-D158-9DAC04C44E9D}"/>
                  </a:ext>
                </a:extLst>
              </p:cNvPr>
              <p:cNvSpPr/>
              <p:nvPr/>
            </p:nvSpPr>
            <p:spPr>
              <a:xfrm>
                <a:off x="3498980" y="3820549"/>
                <a:ext cx="443753"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F9E5A9FD-83C1-46F4-B2DF-5A22DF210D84}"/>
                  </a:ext>
                </a:extLst>
              </p:cNvPr>
              <p:cNvSpPr/>
              <p:nvPr/>
            </p:nvSpPr>
            <p:spPr>
              <a:xfrm>
                <a:off x="3276600" y="29718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D4FC8068-FEA8-417D-3955-AAC09D46B249}"/>
                  </a:ext>
                </a:extLst>
              </p:cNvPr>
              <p:cNvGrpSpPr/>
              <p:nvPr/>
            </p:nvGrpSpPr>
            <p:grpSpPr>
              <a:xfrm>
                <a:off x="3276601" y="5029197"/>
                <a:ext cx="838200" cy="286871"/>
                <a:chOff x="2514602" y="2285998"/>
                <a:chExt cx="3733800" cy="923367"/>
              </a:xfrm>
            </p:grpSpPr>
            <p:sp>
              <p:nvSpPr>
                <p:cNvPr id="220" name="Rounded Rectangle 374">
                  <a:extLst>
                    <a:ext uri="{FF2B5EF4-FFF2-40B4-BE49-F238E27FC236}">
                      <a16:creationId xmlns:a16="http://schemas.microsoft.com/office/drawing/2014/main" id="{67A39997-599B-E9D5-A80E-B07A6D764BD7}"/>
                    </a:ext>
                  </a:extLst>
                </p:cNvPr>
                <p:cNvSpPr/>
                <p:nvPr/>
              </p:nvSpPr>
              <p:spPr>
                <a:xfrm>
                  <a:off x="2514602" y="2285998"/>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F52A07B5-50C2-116E-BE39-B057A8DD0BB5}"/>
                    </a:ext>
                  </a:extLst>
                </p:cNvPr>
                <p:cNvGrpSpPr/>
                <p:nvPr/>
              </p:nvGrpSpPr>
              <p:grpSpPr>
                <a:xfrm>
                  <a:off x="2590800" y="2286000"/>
                  <a:ext cx="3639672" cy="923365"/>
                  <a:chOff x="-40342" y="-8965"/>
                  <a:chExt cx="3639672" cy="923365"/>
                </a:xfrm>
              </p:grpSpPr>
              <p:grpSp>
                <p:nvGrpSpPr>
                  <p:cNvPr id="222" name="Group 221">
                    <a:extLst>
                      <a:ext uri="{FF2B5EF4-FFF2-40B4-BE49-F238E27FC236}">
                        <a16:creationId xmlns:a16="http://schemas.microsoft.com/office/drawing/2014/main" id="{C7881F54-B41B-D507-26E1-563B4A00179B}"/>
                      </a:ext>
                    </a:extLst>
                  </p:cNvPr>
                  <p:cNvGrpSpPr/>
                  <p:nvPr/>
                </p:nvGrpSpPr>
                <p:grpSpPr>
                  <a:xfrm>
                    <a:off x="1752600" y="0"/>
                    <a:ext cx="914400" cy="914400"/>
                    <a:chOff x="1752600" y="0"/>
                    <a:chExt cx="914400" cy="914400"/>
                  </a:xfrm>
                </p:grpSpPr>
                <p:sp>
                  <p:nvSpPr>
                    <p:cNvPr id="235" name="Quad Arrow Callout 358">
                      <a:extLst>
                        <a:ext uri="{FF2B5EF4-FFF2-40B4-BE49-F238E27FC236}">
                          <a16:creationId xmlns:a16="http://schemas.microsoft.com/office/drawing/2014/main" id="{F475CFC8-2510-D7FD-B4E6-03A6F46627A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Callout 359">
                      <a:extLst>
                        <a:ext uri="{FF2B5EF4-FFF2-40B4-BE49-F238E27FC236}">
                          <a16:creationId xmlns:a16="http://schemas.microsoft.com/office/drawing/2014/main" id="{4BC59E3A-AD0D-9DD6-8374-0ED966AF9B5E}"/>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a:extLst>
                      <a:ext uri="{FF2B5EF4-FFF2-40B4-BE49-F238E27FC236}">
                        <a16:creationId xmlns:a16="http://schemas.microsoft.com/office/drawing/2014/main" id="{A1B32D48-7D44-D5F3-F32C-DDD4CBFBC80A}"/>
                      </a:ext>
                    </a:extLst>
                  </p:cNvPr>
                  <p:cNvGrpSpPr/>
                  <p:nvPr/>
                </p:nvGrpSpPr>
                <p:grpSpPr>
                  <a:xfrm>
                    <a:off x="2684930" y="0"/>
                    <a:ext cx="914400" cy="914400"/>
                    <a:chOff x="1752600" y="0"/>
                    <a:chExt cx="914400" cy="914400"/>
                  </a:xfrm>
                </p:grpSpPr>
                <p:sp>
                  <p:nvSpPr>
                    <p:cNvPr id="233" name="Quad Arrow Callout 362">
                      <a:extLst>
                        <a:ext uri="{FF2B5EF4-FFF2-40B4-BE49-F238E27FC236}">
                          <a16:creationId xmlns:a16="http://schemas.microsoft.com/office/drawing/2014/main" id="{2B209EE2-46EF-C6C7-CD87-94526196450F}"/>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Quad Arrow Callout 363">
                      <a:extLst>
                        <a:ext uri="{FF2B5EF4-FFF2-40B4-BE49-F238E27FC236}">
                          <a16:creationId xmlns:a16="http://schemas.microsoft.com/office/drawing/2014/main" id="{7C8F4145-8A3D-E916-62A0-DA0D62A01D1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223">
                    <a:extLst>
                      <a:ext uri="{FF2B5EF4-FFF2-40B4-BE49-F238E27FC236}">
                        <a16:creationId xmlns:a16="http://schemas.microsoft.com/office/drawing/2014/main" id="{756B2A20-240F-3CE4-7375-603E027D4297}"/>
                      </a:ext>
                    </a:extLst>
                  </p:cNvPr>
                  <p:cNvGrpSpPr/>
                  <p:nvPr/>
                </p:nvGrpSpPr>
                <p:grpSpPr>
                  <a:xfrm>
                    <a:off x="847165" y="-8965"/>
                    <a:ext cx="914400" cy="914400"/>
                    <a:chOff x="1752600" y="0"/>
                    <a:chExt cx="914400" cy="914400"/>
                  </a:xfrm>
                </p:grpSpPr>
                <p:sp>
                  <p:nvSpPr>
                    <p:cNvPr id="231" name="Quad Arrow Callout 365">
                      <a:extLst>
                        <a:ext uri="{FF2B5EF4-FFF2-40B4-BE49-F238E27FC236}">
                          <a16:creationId xmlns:a16="http://schemas.microsoft.com/office/drawing/2014/main" id="{F836596C-CBEC-1F39-E073-37B1FB73D8B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Quad Arrow Callout 366">
                      <a:extLst>
                        <a:ext uri="{FF2B5EF4-FFF2-40B4-BE49-F238E27FC236}">
                          <a16:creationId xmlns:a16="http://schemas.microsoft.com/office/drawing/2014/main" id="{97FFC990-420F-F437-9E70-FE39EEF793EA}"/>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a:extLst>
                      <a:ext uri="{FF2B5EF4-FFF2-40B4-BE49-F238E27FC236}">
                        <a16:creationId xmlns:a16="http://schemas.microsoft.com/office/drawing/2014/main" id="{DF421CA1-F702-1B9C-79FF-A7E625B6BE63}"/>
                      </a:ext>
                    </a:extLst>
                  </p:cNvPr>
                  <p:cNvGrpSpPr/>
                  <p:nvPr/>
                </p:nvGrpSpPr>
                <p:grpSpPr>
                  <a:xfrm>
                    <a:off x="-40342" y="-8965"/>
                    <a:ext cx="914400" cy="914400"/>
                    <a:chOff x="1752600" y="0"/>
                    <a:chExt cx="914400" cy="914400"/>
                  </a:xfrm>
                </p:grpSpPr>
                <p:sp>
                  <p:nvSpPr>
                    <p:cNvPr id="229" name="Quad Arrow Callout 368">
                      <a:extLst>
                        <a:ext uri="{FF2B5EF4-FFF2-40B4-BE49-F238E27FC236}">
                          <a16:creationId xmlns:a16="http://schemas.microsoft.com/office/drawing/2014/main" id="{5ABC7E0B-762F-FB8B-5E6E-3DD8C5FBBA2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Quad Arrow Callout 369">
                      <a:extLst>
                        <a:ext uri="{FF2B5EF4-FFF2-40B4-BE49-F238E27FC236}">
                          <a16:creationId xmlns:a16="http://schemas.microsoft.com/office/drawing/2014/main" id="{30C31784-77FB-5D1C-709E-E68A51DAAD43}"/>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6" name="Plaque 225">
                    <a:extLst>
                      <a:ext uri="{FF2B5EF4-FFF2-40B4-BE49-F238E27FC236}">
                        <a16:creationId xmlns:a16="http://schemas.microsoft.com/office/drawing/2014/main" id="{4E88A126-4EC9-753B-85AB-F5A326036058}"/>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Plaque 226">
                    <a:extLst>
                      <a:ext uri="{FF2B5EF4-FFF2-40B4-BE49-F238E27FC236}">
                        <a16:creationId xmlns:a16="http://schemas.microsoft.com/office/drawing/2014/main" id="{F7881E3B-3A87-BF90-87D5-2557507D2855}"/>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Plaque 227">
                    <a:extLst>
                      <a:ext uri="{FF2B5EF4-FFF2-40B4-BE49-F238E27FC236}">
                        <a16:creationId xmlns:a16="http://schemas.microsoft.com/office/drawing/2014/main" id="{BA31480D-2AF3-3446-5004-CC2A87DC3D3C}"/>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182">
                <a:extLst>
                  <a:ext uri="{FF2B5EF4-FFF2-40B4-BE49-F238E27FC236}">
                    <a16:creationId xmlns:a16="http://schemas.microsoft.com/office/drawing/2014/main" id="{DEAD175C-2627-1839-320B-1625E9770CDD}"/>
                  </a:ext>
                </a:extLst>
              </p:cNvPr>
              <p:cNvGrpSpPr/>
              <p:nvPr/>
            </p:nvGrpSpPr>
            <p:grpSpPr>
              <a:xfrm>
                <a:off x="3124200" y="3124200"/>
                <a:ext cx="1295400" cy="286871"/>
                <a:chOff x="2514600" y="2286000"/>
                <a:chExt cx="3733800" cy="923365"/>
              </a:xfrm>
            </p:grpSpPr>
            <p:sp>
              <p:nvSpPr>
                <p:cNvPr id="203" name="Rounded Rectangle 380">
                  <a:extLst>
                    <a:ext uri="{FF2B5EF4-FFF2-40B4-BE49-F238E27FC236}">
                      <a16:creationId xmlns:a16="http://schemas.microsoft.com/office/drawing/2014/main" id="{96B16E61-926A-3CE5-47D5-14B87BFB43C0}"/>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373">
                  <a:extLst>
                    <a:ext uri="{FF2B5EF4-FFF2-40B4-BE49-F238E27FC236}">
                      <a16:creationId xmlns:a16="http://schemas.microsoft.com/office/drawing/2014/main" id="{5C77968D-5DB5-EEF6-338D-96AD6C87D7F3}"/>
                    </a:ext>
                  </a:extLst>
                </p:cNvPr>
                <p:cNvGrpSpPr/>
                <p:nvPr/>
              </p:nvGrpSpPr>
              <p:grpSpPr>
                <a:xfrm>
                  <a:off x="2590800" y="2286000"/>
                  <a:ext cx="3639672" cy="923365"/>
                  <a:chOff x="-40342" y="-8965"/>
                  <a:chExt cx="3639672" cy="923365"/>
                </a:xfrm>
              </p:grpSpPr>
              <p:grpSp>
                <p:nvGrpSpPr>
                  <p:cNvPr id="205" name="Group 360">
                    <a:extLst>
                      <a:ext uri="{FF2B5EF4-FFF2-40B4-BE49-F238E27FC236}">
                        <a16:creationId xmlns:a16="http://schemas.microsoft.com/office/drawing/2014/main" id="{C38A3D76-DB30-954D-D252-96EABDC5AD11}"/>
                      </a:ext>
                    </a:extLst>
                  </p:cNvPr>
                  <p:cNvGrpSpPr/>
                  <p:nvPr/>
                </p:nvGrpSpPr>
                <p:grpSpPr>
                  <a:xfrm>
                    <a:off x="1752600" y="0"/>
                    <a:ext cx="914400" cy="914400"/>
                    <a:chOff x="1752600" y="0"/>
                    <a:chExt cx="914400" cy="914400"/>
                  </a:xfrm>
                </p:grpSpPr>
                <p:sp>
                  <p:nvSpPr>
                    <p:cNvPr id="218" name="Quad Arrow Callout 395">
                      <a:extLst>
                        <a:ext uri="{FF2B5EF4-FFF2-40B4-BE49-F238E27FC236}">
                          <a16:creationId xmlns:a16="http://schemas.microsoft.com/office/drawing/2014/main" id="{8227065D-76BC-7AE8-D45F-230DF5C797A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Callout 396">
                      <a:extLst>
                        <a:ext uri="{FF2B5EF4-FFF2-40B4-BE49-F238E27FC236}">
                          <a16:creationId xmlns:a16="http://schemas.microsoft.com/office/drawing/2014/main" id="{76D24514-531F-BDD5-B772-CDA367EC19F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361">
                    <a:extLst>
                      <a:ext uri="{FF2B5EF4-FFF2-40B4-BE49-F238E27FC236}">
                        <a16:creationId xmlns:a16="http://schemas.microsoft.com/office/drawing/2014/main" id="{BF7275BD-77F8-B959-340C-DE0D7217F392}"/>
                      </a:ext>
                    </a:extLst>
                  </p:cNvPr>
                  <p:cNvGrpSpPr/>
                  <p:nvPr/>
                </p:nvGrpSpPr>
                <p:grpSpPr>
                  <a:xfrm>
                    <a:off x="2684930" y="0"/>
                    <a:ext cx="914400" cy="914400"/>
                    <a:chOff x="1752600" y="0"/>
                    <a:chExt cx="914400" cy="914400"/>
                  </a:xfrm>
                </p:grpSpPr>
                <p:sp>
                  <p:nvSpPr>
                    <p:cNvPr id="216" name="Quad Arrow Callout 393">
                      <a:extLst>
                        <a:ext uri="{FF2B5EF4-FFF2-40B4-BE49-F238E27FC236}">
                          <a16:creationId xmlns:a16="http://schemas.microsoft.com/office/drawing/2014/main" id="{FE3AF2DD-EA70-06C5-1F0E-D6BCB675CFE6}"/>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Callout 394">
                      <a:extLst>
                        <a:ext uri="{FF2B5EF4-FFF2-40B4-BE49-F238E27FC236}">
                          <a16:creationId xmlns:a16="http://schemas.microsoft.com/office/drawing/2014/main" id="{C2BA8F5E-CB0F-3E2F-CA41-DD7F728FE023}"/>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364">
                    <a:extLst>
                      <a:ext uri="{FF2B5EF4-FFF2-40B4-BE49-F238E27FC236}">
                        <a16:creationId xmlns:a16="http://schemas.microsoft.com/office/drawing/2014/main" id="{51FB5DEB-436E-112B-B744-A601F4D0FC7E}"/>
                      </a:ext>
                    </a:extLst>
                  </p:cNvPr>
                  <p:cNvGrpSpPr/>
                  <p:nvPr/>
                </p:nvGrpSpPr>
                <p:grpSpPr>
                  <a:xfrm>
                    <a:off x="847165" y="-8965"/>
                    <a:ext cx="914400" cy="914400"/>
                    <a:chOff x="1752600" y="0"/>
                    <a:chExt cx="914400" cy="914400"/>
                  </a:xfrm>
                </p:grpSpPr>
                <p:sp>
                  <p:nvSpPr>
                    <p:cNvPr id="214" name="Quad Arrow Callout 391">
                      <a:extLst>
                        <a:ext uri="{FF2B5EF4-FFF2-40B4-BE49-F238E27FC236}">
                          <a16:creationId xmlns:a16="http://schemas.microsoft.com/office/drawing/2014/main" id="{AFC4A72E-2F4F-ACC8-CF56-D08968C72E47}"/>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Quad Arrow Callout 392">
                      <a:extLst>
                        <a:ext uri="{FF2B5EF4-FFF2-40B4-BE49-F238E27FC236}">
                          <a16:creationId xmlns:a16="http://schemas.microsoft.com/office/drawing/2014/main" id="{4F1CF026-34DB-755B-5D09-3745063B9499}"/>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367">
                    <a:extLst>
                      <a:ext uri="{FF2B5EF4-FFF2-40B4-BE49-F238E27FC236}">
                        <a16:creationId xmlns:a16="http://schemas.microsoft.com/office/drawing/2014/main" id="{B78B835D-08AA-5074-6B0D-04BC9D837036}"/>
                      </a:ext>
                    </a:extLst>
                  </p:cNvPr>
                  <p:cNvGrpSpPr/>
                  <p:nvPr/>
                </p:nvGrpSpPr>
                <p:grpSpPr>
                  <a:xfrm>
                    <a:off x="-40342" y="-8965"/>
                    <a:ext cx="914400" cy="914400"/>
                    <a:chOff x="1752600" y="0"/>
                    <a:chExt cx="914400" cy="914400"/>
                  </a:xfrm>
                </p:grpSpPr>
                <p:sp>
                  <p:nvSpPr>
                    <p:cNvPr id="212" name="Quad Arrow Callout 389">
                      <a:extLst>
                        <a:ext uri="{FF2B5EF4-FFF2-40B4-BE49-F238E27FC236}">
                          <a16:creationId xmlns:a16="http://schemas.microsoft.com/office/drawing/2014/main" id="{5BCBBB15-E046-BE8A-F0BF-47E2D3A328F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Quad Arrow Callout 390">
                      <a:extLst>
                        <a:ext uri="{FF2B5EF4-FFF2-40B4-BE49-F238E27FC236}">
                          <a16:creationId xmlns:a16="http://schemas.microsoft.com/office/drawing/2014/main" id="{1F91D440-63B0-FD2B-C2AD-939C69D12A75}"/>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Plaque 208">
                    <a:extLst>
                      <a:ext uri="{FF2B5EF4-FFF2-40B4-BE49-F238E27FC236}">
                        <a16:creationId xmlns:a16="http://schemas.microsoft.com/office/drawing/2014/main" id="{96B5E086-CEF1-190C-614D-90F7BFBF5F11}"/>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laque 209">
                    <a:extLst>
                      <a:ext uri="{FF2B5EF4-FFF2-40B4-BE49-F238E27FC236}">
                        <a16:creationId xmlns:a16="http://schemas.microsoft.com/office/drawing/2014/main" id="{D579EDE9-5A1B-CB8A-FBB6-FA310A706B57}"/>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laque 210">
                    <a:extLst>
                      <a:ext uri="{FF2B5EF4-FFF2-40B4-BE49-F238E27FC236}">
                        <a16:creationId xmlns:a16="http://schemas.microsoft.com/office/drawing/2014/main" id="{6266F5E7-DECE-66AB-49C1-919B0EAF07D4}"/>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4" name="Cloud 183">
                <a:extLst>
                  <a:ext uri="{FF2B5EF4-FFF2-40B4-BE49-F238E27FC236}">
                    <a16:creationId xmlns:a16="http://schemas.microsoft.com/office/drawing/2014/main" id="{22BEEBDC-317B-62BD-080A-C1175C447B3B}"/>
                  </a:ext>
                </a:extLst>
              </p:cNvPr>
              <p:cNvSpPr/>
              <p:nvPr/>
            </p:nvSpPr>
            <p:spPr>
              <a:xfrm>
                <a:off x="3276600" y="28194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7CAE04C6-7013-89EC-8116-815379FB39CB}"/>
                  </a:ext>
                </a:extLst>
              </p:cNvPr>
              <p:cNvGrpSpPr/>
              <p:nvPr/>
            </p:nvGrpSpPr>
            <p:grpSpPr>
              <a:xfrm rot="261594">
                <a:off x="3352800" y="4114800"/>
                <a:ext cx="713740" cy="838200"/>
                <a:chOff x="5580529" y="121024"/>
                <a:chExt cx="1259541" cy="1479176"/>
              </a:xfrm>
            </p:grpSpPr>
            <p:grpSp>
              <p:nvGrpSpPr>
                <p:cNvPr id="188" name="Group 187">
                  <a:extLst>
                    <a:ext uri="{FF2B5EF4-FFF2-40B4-BE49-F238E27FC236}">
                      <a16:creationId xmlns:a16="http://schemas.microsoft.com/office/drawing/2014/main" id="{318CC62D-DA7E-64FB-80D2-97F8F9EB8ACF}"/>
                    </a:ext>
                  </a:extLst>
                </p:cNvPr>
                <p:cNvGrpSpPr/>
                <p:nvPr/>
              </p:nvGrpSpPr>
              <p:grpSpPr>
                <a:xfrm>
                  <a:off x="5791200" y="685800"/>
                  <a:ext cx="914400" cy="914400"/>
                  <a:chOff x="1752600" y="0"/>
                  <a:chExt cx="914400" cy="914400"/>
                </a:xfrm>
              </p:grpSpPr>
              <p:sp>
                <p:nvSpPr>
                  <p:cNvPr id="201" name="Quad Arrow Callout 399">
                    <a:extLst>
                      <a:ext uri="{FF2B5EF4-FFF2-40B4-BE49-F238E27FC236}">
                        <a16:creationId xmlns:a16="http://schemas.microsoft.com/office/drawing/2014/main" id="{980F0252-004D-581B-6D99-1AE0174AE50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Quad Arrow Callout 400">
                    <a:extLst>
                      <a:ext uri="{FF2B5EF4-FFF2-40B4-BE49-F238E27FC236}">
                        <a16:creationId xmlns:a16="http://schemas.microsoft.com/office/drawing/2014/main" id="{A406A2BD-B0B9-EC72-83A8-F9824B161615}"/>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179F0305-4E5E-DD28-366A-69C553AD0050}"/>
                    </a:ext>
                  </a:extLst>
                </p:cNvPr>
                <p:cNvGrpSpPr/>
                <p:nvPr/>
              </p:nvGrpSpPr>
              <p:grpSpPr>
                <a:xfrm rot="20561979">
                  <a:off x="5809130" y="515470"/>
                  <a:ext cx="340659" cy="515471"/>
                  <a:chOff x="1752600" y="0"/>
                  <a:chExt cx="914400" cy="914400"/>
                </a:xfrm>
              </p:grpSpPr>
              <p:sp>
                <p:nvSpPr>
                  <p:cNvPr id="199" name="Quad Arrow Callout 402">
                    <a:extLst>
                      <a:ext uri="{FF2B5EF4-FFF2-40B4-BE49-F238E27FC236}">
                        <a16:creationId xmlns:a16="http://schemas.microsoft.com/office/drawing/2014/main" id="{9C92D601-E0DB-50CC-CA42-F678FAE2AF1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Callout 403">
                    <a:extLst>
                      <a:ext uri="{FF2B5EF4-FFF2-40B4-BE49-F238E27FC236}">
                        <a16:creationId xmlns:a16="http://schemas.microsoft.com/office/drawing/2014/main" id="{C23891CF-35A2-A189-492F-777668811422}"/>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AC3A6942-A6C9-615A-2699-A97638E14A45}"/>
                    </a:ext>
                  </a:extLst>
                </p:cNvPr>
                <p:cNvGrpSpPr/>
                <p:nvPr/>
              </p:nvGrpSpPr>
              <p:grpSpPr>
                <a:xfrm rot="836118">
                  <a:off x="6347011" y="515471"/>
                  <a:ext cx="340659" cy="515471"/>
                  <a:chOff x="1752600" y="0"/>
                  <a:chExt cx="914400" cy="914400"/>
                </a:xfrm>
              </p:grpSpPr>
              <p:sp>
                <p:nvSpPr>
                  <p:cNvPr id="197" name="Quad Arrow Callout 408">
                    <a:extLst>
                      <a:ext uri="{FF2B5EF4-FFF2-40B4-BE49-F238E27FC236}">
                        <a16:creationId xmlns:a16="http://schemas.microsoft.com/office/drawing/2014/main" id="{93A1DA94-85C5-64C1-7C0C-D41DF93C5DC4}"/>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Callout 409">
                    <a:extLst>
                      <a:ext uri="{FF2B5EF4-FFF2-40B4-BE49-F238E27FC236}">
                        <a16:creationId xmlns:a16="http://schemas.microsoft.com/office/drawing/2014/main" id="{D00D7E4A-85B3-CCAA-3777-D43B68EF42C0}"/>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a:extLst>
                    <a:ext uri="{FF2B5EF4-FFF2-40B4-BE49-F238E27FC236}">
                      <a16:creationId xmlns:a16="http://schemas.microsoft.com/office/drawing/2014/main" id="{02A6558F-EC4A-C9B5-D7DB-79A2BC3E74D7}"/>
                    </a:ext>
                  </a:extLst>
                </p:cNvPr>
                <p:cNvGrpSpPr/>
                <p:nvPr/>
              </p:nvGrpSpPr>
              <p:grpSpPr>
                <a:xfrm rot="836118">
                  <a:off x="6499411" y="121024"/>
                  <a:ext cx="340659" cy="515471"/>
                  <a:chOff x="1752600" y="0"/>
                  <a:chExt cx="914400" cy="914400"/>
                </a:xfrm>
              </p:grpSpPr>
              <p:sp>
                <p:nvSpPr>
                  <p:cNvPr id="195" name="Quad Arrow Callout 411">
                    <a:extLst>
                      <a:ext uri="{FF2B5EF4-FFF2-40B4-BE49-F238E27FC236}">
                        <a16:creationId xmlns:a16="http://schemas.microsoft.com/office/drawing/2014/main" id="{12789029-E59D-334C-ED64-113D36E3C5F4}"/>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Quad Arrow Callout 412">
                    <a:extLst>
                      <a:ext uri="{FF2B5EF4-FFF2-40B4-BE49-F238E27FC236}">
                        <a16:creationId xmlns:a16="http://schemas.microsoft.com/office/drawing/2014/main" id="{B098844E-B2D0-81ED-A5AC-593D3F8C2788}"/>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0664814-581A-D4E4-36A5-EC26FA9F4F1D}"/>
                    </a:ext>
                  </a:extLst>
                </p:cNvPr>
                <p:cNvGrpSpPr/>
                <p:nvPr/>
              </p:nvGrpSpPr>
              <p:grpSpPr>
                <a:xfrm rot="19923498">
                  <a:off x="5580529" y="188260"/>
                  <a:ext cx="340659" cy="515471"/>
                  <a:chOff x="1752600" y="0"/>
                  <a:chExt cx="914400" cy="914400"/>
                </a:xfrm>
              </p:grpSpPr>
              <p:sp>
                <p:nvSpPr>
                  <p:cNvPr id="193" name="Quad Arrow Callout 414">
                    <a:extLst>
                      <a:ext uri="{FF2B5EF4-FFF2-40B4-BE49-F238E27FC236}">
                        <a16:creationId xmlns:a16="http://schemas.microsoft.com/office/drawing/2014/main" id="{52D4AB49-1BDB-CE4A-5677-79C1B78D4C1D}"/>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Quad Arrow Callout 415">
                    <a:extLst>
                      <a:ext uri="{FF2B5EF4-FFF2-40B4-BE49-F238E27FC236}">
                        <a16:creationId xmlns:a16="http://schemas.microsoft.com/office/drawing/2014/main" id="{AEF3BCFF-DDA6-3F73-406A-7FA8C516D4EF}"/>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6" name="Cloud 185">
                <a:extLst>
                  <a:ext uri="{FF2B5EF4-FFF2-40B4-BE49-F238E27FC236}">
                    <a16:creationId xmlns:a16="http://schemas.microsoft.com/office/drawing/2014/main" id="{E40EB341-6EBA-1D87-23AE-A0CE624B31B3}"/>
                  </a:ext>
                </a:extLst>
              </p:cNvPr>
              <p:cNvSpPr/>
              <p:nvPr/>
            </p:nvSpPr>
            <p:spPr>
              <a:xfrm>
                <a:off x="3505201" y="38100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63A82809-2D6F-BA80-8C69-29715557EC29}"/>
                  </a:ext>
                </a:extLst>
              </p:cNvPr>
              <p:cNvSpPr/>
              <p:nvPr/>
            </p:nvSpPr>
            <p:spPr>
              <a:xfrm rot="5111999">
                <a:off x="3706726" y="3844140"/>
                <a:ext cx="86364" cy="2151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7" name="Group 236">
            <a:extLst>
              <a:ext uri="{FF2B5EF4-FFF2-40B4-BE49-F238E27FC236}">
                <a16:creationId xmlns:a16="http://schemas.microsoft.com/office/drawing/2014/main" id="{57FE3D8E-A59A-AF34-788C-DFCA656C6442}"/>
              </a:ext>
            </a:extLst>
          </p:cNvPr>
          <p:cNvGrpSpPr/>
          <p:nvPr/>
        </p:nvGrpSpPr>
        <p:grpSpPr>
          <a:xfrm>
            <a:off x="6038794" y="3226862"/>
            <a:ext cx="1751626" cy="3400218"/>
            <a:chOff x="1219201" y="762000"/>
            <a:chExt cx="2590799" cy="5029199"/>
          </a:xfrm>
        </p:grpSpPr>
        <p:grpSp>
          <p:nvGrpSpPr>
            <p:cNvPr id="238" name="Group 237">
              <a:extLst>
                <a:ext uri="{FF2B5EF4-FFF2-40B4-BE49-F238E27FC236}">
                  <a16:creationId xmlns:a16="http://schemas.microsoft.com/office/drawing/2014/main" id="{C663684F-9AFE-F141-1180-3E9471DE4458}"/>
                </a:ext>
              </a:extLst>
            </p:cNvPr>
            <p:cNvGrpSpPr/>
            <p:nvPr/>
          </p:nvGrpSpPr>
          <p:grpSpPr>
            <a:xfrm>
              <a:off x="1371600" y="762000"/>
              <a:ext cx="1462184" cy="1096403"/>
              <a:chOff x="1542694" y="221690"/>
              <a:chExt cx="1462184" cy="1096403"/>
            </a:xfrm>
          </p:grpSpPr>
          <p:sp>
            <p:nvSpPr>
              <p:cNvPr id="314" name="Moon 313">
                <a:extLst>
                  <a:ext uri="{FF2B5EF4-FFF2-40B4-BE49-F238E27FC236}">
                    <a16:creationId xmlns:a16="http://schemas.microsoft.com/office/drawing/2014/main" id="{3A7180DA-0026-F9ED-260D-421F0883AA82}"/>
                  </a:ext>
                </a:extLst>
              </p:cNvPr>
              <p:cNvSpPr/>
              <p:nvPr/>
            </p:nvSpPr>
            <p:spPr>
              <a:xfrm rot="5047018">
                <a:off x="2012204" y="-247820"/>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a:extLst>
                  <a:ext uri="{FF2B5EF4-FFF2-40B4-BE49-F238E27FC236}">
                    <a16:creationId xmlns:a16="http://schemas.microsoft.com/office/drawing/2014/main" id="{61EC17A9-C0D7-02C2-0F10-652EED55C139}"/>
                  </a:ext>
                </a:extLst>
              </p:cNvPr>
              <p:cNvSpPr/>
              <p:nvPr/>
            </p:nvSpPr>
            <p:spPr>
              <a:xfrm rot="4501360">
                <a:off x="2026422" y="-70707"/>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315">
                <a:extLst>
                  <a:ext uri="{FF2B5EF4-FFF2-40B4-BE49-F238E27FC236}">
                    <a16:creationId xmlns:a16="http://schemas.microsoft.com/office/drawing/2014/main" id="{90030410-599B-9736-148E-3D2E1AA68F7F}"/>
                  </a:ext>
                </a:extLst>
              </p:cNvPr>
              <p:cNvSpPr/>
              <p:nvPr/>
            </p:nvSpPr>
            <p:spPr>
              <a:xfrm rot="3653622">
                <a:off x="2012620" y="65874"/>
                <a:ext cx="435375" cy="1374395"/>
              </a:xfrm>
              <a:prstGeom prst="moon">
                <a:avLst>
                  <a:gd name="adj" fmla="val 4680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a:extLst>
                  <a:ext uri="{FF2B5EF4-FFF2-40B4-BE49-F238E27FC236}">
                    <a16:creationId xmlns:a16="http://schemas.microsoft.com/office/drawing/2014/main" id="{1E389B46-E001-F91B-EB08-DDBE14E2A23A}"/>
                  </a:ext>
                </a:extLst>
              </p:cNvPr>
              <p:cNvSpPr/>
              <p:nvPr/>
            </p:nvSpPr>
            <p:spPr>
              <a:xfrm rot="2346640">
                <a:off x="2203887" y="273715"/>
                <a:ext cx="272410" cy="1044378"/>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a:extLst>
                  <a:ext uri="{FF2B5EF4-FFF2-40B4-BE49-F238E27FC236}">
                    <a16:creationId xmlns:a16="http://schemas.microsoft.com/office/drawing/2014/main" id="{E87E4448-9C0F-1D44-D8D8-F4CBC65EEA4A}"/>
                  </a:ext>
                </a:extLst>
              </p:cNvPr>
              <p:cNvSpPr/>
              <p:nvPr/>
            </p:nvSpPr>
            <p:spPr>
              <a:xfrm rot="6688877">
                <a:off x="2493312" y="20686"/>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318">
                <a:extLst>
                  <a:ext uri="{FF2B5EF4-FFF2-40B4-BE49-F238E27FC236}">
                    <a16:creationId xmlns:a16="http://schemas.microsoft.com/office/drawing/2014/main" id="{79BFDCA8-1D41-0E3D-2110-3FFBF3531558}"/>
                  </a:ext>
                </a:extLst>
              </p:cNvPr>
              <p:cNvSpPr/>
              <p:nvPr/>
            </p:nvSpPr>
            <p:spPr>
              <a:xfrm rot="7122876">
                <a:off x="2493311" y="173087"/>
                <a:ext cx="246134" cy="776998"/>
              </a:xfrm>
              <a:prstGeom prst="moon">
                <a:avLst>
                  <a:gd name="adj" fmla="val 717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Moon 319">
                <a:extLst>
                  <a:ext uri="{FF2B5EF4-FFF2-40B4-BE49-F238E27FC236}">
                    <a16:creationId xmlns:a16="http://schemas.microsoft.com/office/drawing/2014/main" id="{10EB3ACE-B545-143C-8F98-C3FC374308A3}"/>
                  </a:ext>
                </a:extLst>
              </p:cNvPr>
              <p:cNvSpPr/>
              <p:nvPr/>
            </p:nvSpPr>
            <p:spPr>
              <a:xfrm rot="6164412">
                <a:off x="2340406" y="198214"/>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Oval 238">
              <a:extLst>
                <a:ext uri="{FF2B5EF4-FFF2-40B4-BE49-F238E27FC236}">
                  <a16:creationId xmlns:a16="http://schemas.microsoft.com/office/drawing/2014/main" id="{6DAB8462-373D-1548-33D6-2559568C59FC}"/>
                </a:ext>
              </a:extLst>
            </p:cNvPr>
            <p:cNvSpPr/>
            <p:nvPr/>
          </p:nvSpPr>
          <p:spPr>
            <a:xfrm>
              <a:off x="2362200" y="1066800"/>
              <a:ext cx="533400" cy="170329"/>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
              <a:extLst>
                <a:ext uri="{FF2B5EF4-FFF2-40B4-BE49-F238E27FC236}">
                  <a16:creationId xmlns:a16="http://schemas.microsoft.com/office/drawing/2014/main" id="{7B3B30C3-B791-EF42-AC05-77095161BC05}"/>
                </a:ext>
              </a:extLst>
            </p:cNvPr>
            <p:cNvSpPr/>
            <p:nvPr/>
          </p:nvSpPr>
          <p:spPr>
            <a:xfrm>
              <a:off x="1880506" y="1356039"/>
              <a:ext cx="1587135" cy="2425543"/>
            </a:xfrm>
            <a:prstGeom prst="roundRect">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596B0553-E2A1-17FC-02BE-14F24ACE842D}"/>
                </a:ext>
              </a:extLst>
            </p:cNvPr>
            <p:cNvSpPr/>
            <p:nvPr/>
          </p:nvSpPr>
          <p:spPr>
            <a:xfrm rot="18915480">
              <a:off x="3302044" y="3474190"/>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262AF7E9-566A-78AA-046A-734FE9469300}"/>
                </a:ext>
              </a:extLst>
            </p:cNvPr>
            <p:cNvSpPr/>
            <p:nvPr/>
          </p:nvSpPr>
          <p:spPr>
            <a:xfrm rot="3145143">
              <a:off x="1423465" y="346246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67FEF9A7-B7A5-E4A6-9879-582A859852AC}"/>
                </a:ext>
              </a:extLst>
            </p:cNvPr>
            <p:cNvSpPr/>
            <p:nvPr/>
          </p:nvSpPr>
          <p:spPr>
            <a:xfrm rot="3145143">
              <a:off x="2202280" y="5088477"/>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1DF630BF-1F0F-9D39-D1AF-7A90D3114B49}"/>
                </a:ext>
              </a:extLst>
            </p:cNvPr>
            <p:cNvSpPr/>
            <p:nvPr/>
          </p:nvSpPr>
          <p:spPr>
            <a:xfrm rot="18594148">
              <a:off x="2635924" y="5047721"/>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4E7FFB25-F491-DE49-F7EF-88FA7AD97A84}"/>
                </a:ext>
              </a:extLst>
            </p:cNvPr>
            <p:cNvSpPr/>
            <p:nvPr/>
          </p:nvSpPr>
          <p:spPr>
            <a:xfrm>
              <a:off x="1942167" y="3902859"/>
              <a:ext cx="1521004" cy="158330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F92925AF-49BF-3FB8-6068-805FD427682C}"/>
                </a:ext>
              </a:extLst>
            </p:cNvPr>
            <p:cNvSpPr/>
            <p:nvPr/>
          </p:nvSpPr>
          <p:spPr>
            <a:xfrm rot="1778885">
              <a:off x="1661188" y="2485128"/>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89BE77C7-9AA9-EFB1-C758-ECC871572CBD}"/>
                </a:ext>
              </a:extLst>
            </p:cNvPr>
            <p:cNvSpPr/>
            <p:nvPr/>
          </p:nvSpPr>
          <p:spPr>
            <a:xfrm rot="20027387">
              <a:off x="2747161" y="2466361"/>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8DA57E08-9339-5FA5-F06E-63858ACC768C}"/>
                </a:ext>
              </a:extLst>
            </p:cNvPr>
            <p:cNvSpPr/>
            <p:nvPr/>
          </p:nvSpPr>
          <p:spPr>
            <a:xfrm rot="10800000">
              <a:off x="1911959" y="2629449"/>
              <a:ext cx="1521004" cy="14553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A3460E43-4FF3-D8EB-95BC-A210B8119096}"/>
                </a:ext>
              </a:extLst>
            </p:cNvPr>
            <p:cNvSpPr/>
            <p:nvPr/>
          </p:nvSpPr>
          <p:spPr>
            <a:xfrm rot="10800000">
              <a:off x="2415923" y="2575509"/>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555495DA-C385-6075-3178-9FAA39732189}"/>
                </a:ext>
              </a:extLst>
            </p:cNvPr>
            <p:cNvSpPr/>
            <p:nvPr/>
          </p:nvSpPr>
          <p:spPr>
            <a:xfrm>
              <a:off x="2151401" y="1423376"/>
              <a:ext cx="1058090" cy="14553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loud 250">
              <a:extLst>
                <a:ext uri="{FF2B5EF4-FFF2-40B4-BE49-F238E27FC236}">
                  <a16:creationId xmlns:a16="http://schemas.microsoft.com/office/drawing/2014/main" id="{BC2465C2-EAA6-A180-929B-B2A5F3010E02}"/>
                </a:ext>
              </a:extLst>
            </p:cNvPr>
            <p:cNvSpPr/>
            <p:nvPr/>
          </p:nvSpPr>
          <p:spPr>
            <a:xfrm>
              <a:off x="2012767" y="1295400"/>
              <a:ext cx="1322612" cy="606386"/>
            </a:xfrm>
            <a:prstGeom prst="cloud">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66">
              <a:extLst>
                <a:ext uri="{FF2B5EF4-FFF2-40B4-BE49-F238E27FC236}">
                  <a16:creationId xmlns:a16="http://schemas.microsoft.com/office/drawing/2014/main" id="{E2CAB534-4C6B-66E6-39CA-30F1688FA5FC}"/>
                </a:ext>
              </a:extLst>
            </p:cNvPr>
            <p:cNvGrpSpPr/>
            <p:nvPr/>
          </p:nvGrpSpPr>
          <p:grpSpPr>
            <a:xfrm>
              <a:off x="1880506" y="1477316"/>
              <a:ext cx="1587135" cy="303193"/>
              <a:chOff x="4495800" y="2283502"/>
              <a:chExt cx="3429000" cy="1907498"/>
            </a:xfrm>
          </p:grpSpPr>
          <p:sp>
            <p:nvSpPr>
              <p:cNvPr id="299" name="Rounded Rectangle 50">
                <a:extLst>
                  <a:ext uri="{FF2B5EF4-FFF2-40B4-BE49-F238E27FC236}">
                    <a16:creationId xmlns:a16="http://schemas.microsoft.com/office/drawing/2014/main" id="{94CDB71E-3FA5-2F0D-B10E-DD50A9461911}"/>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0" name="Group 133">
                <a:extLst>
                  <a:ext uri="{FF2B5EF4-FFF2-40B4-BE49-F238E27FC236}">
                    <a16:creationId xmlns:a16="http://schemas.microsoft.com/office/drawing/2014/main" id="{CC742E43-AFD4-67D4-3599-94D86DCB43C6}"/>
                  </a:ext>
                </a:extLst>
              </p:cNvPr>
              <p:cNvGrpSpPr/>
              <p:nvPr/>
            </p:nvGrpSpPr>
            <p:grpSpPr>
              <a:xfrm rot="10800000">
                <a:off x="4952438" y="3202898"/>
                <a:ext cx="2396490" cy="954941"/>
                <a:chOff x="3276600" y="6130228"/>
                <a:chExt cx="2819400" cy="700290"/>
              </a:xfrm>
            </p:grpSpPr>
            <p:sp>
              <p:nvSpPr>
                <p:cNvPr id="308" name="Left-Right-Up Arrow 59">
                  <a:extLst>
                    <a:ext uri="{FF2B5EF4-FFF2-40B4-BE49-F238E27FC236}">
                      <a16:creationId xmlns:a16="http://schemas.microsoft.com/office/drawing/2014/main" id="{1D90D8BA-D4DD-64EC-644E-42C68119BCD1}"/>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Left-Right-Up Arrow 60">
                  <a:extLst>
                    <a:ext uri="{FF2B5EF4-FFF2-40B4-BE49-F238E27FC236}">
                      <a16:creationId xmlns:a16="http://schemas.microsoft.com/office/drawing/2014/main" id="{BA1AB49A-E910-A5AB-4ADA-BA1881295DB8}"/>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Left-Right-Up Arrow 61">
                  <a:extLst>
                    <a:ext uri="{FF2B5EF4-FFF2-40B4-BE49-F238E27FC236}">
                      <a16:creationId xmlns:a16="http://schemas.microsoft.com/office/drawing/2014/main" id="{44FCF990-7D09-B7F1-00F0-04A07167D1C7}"/>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Diamond 310">
                  <a:extLst>
                    <a:ext uri="{FF2B5EF4-FFF2-40B4-BE49-F238E27FC236}">
                      <a16:creationId xmlns:a16="http://schemas.microsoft.com/office/drawing/2014/main" id="{7CC2131D-DECB-8A75-35EF-25349275FB2E}"/>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Diamond 311">
                  <a:extLst>
                    <a:ext uri="{FF2B5EF4-FFF2-40B4-BE49-F238E27FC236}">
                      <a16:creationId xmlns:a16="http://schemas.microsoft.com/office/drawing/2014/main" id="{D9F99592-5090-EA87-DBA3-9DC3AD9D177B}"/>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Diamond 312">
                  <a:extLst>
                    <a:ext uri="{FF2B5EF4-FFF2-40B4-BE49-F238E27FC236}">
                      <a16:creationId xmlns:a16="http://schemas.microsoft.com/office/drawing/2014/main" id="{C98FF780-DAF9-3103-177E-41D301A2BE2D}"/>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133">
                <a:extLst>
                  <a:ext uri="{FF2B5EF4-FFF2-40B4-BE49-F238E27FC236}">
                    <a16:creationId xmlns:a16="http://schemas.microsoft.com/office/drawing/2014/main" id="{214ACCD9-554F-3B5D-07D4-B3AEF1C506BC}"/>
                  </a:ext>
                </a:extLst>
              </p:cNvPr>
              <p:cNvGrpSpPr/>
              <p:nvPr/>
            </p:nvGrpSpPr>
            <p:grpSpPr>
              <a:xfrm>
                <a:off x="4970489" y="2283502"/>
                <a:ext cx="2396490" cy="954941"/>
                <a:chOff x="3276600" y="6130228"/>
                <a:chExt cx="2819400" cy="700290"/>
              </a:xfrm>
            </p:grpSpPr>
            <p:sp>
              <p:nvSpPr>
                <p:cNvPr id="302" name="Left-Right-Up Arrow 53">
                  <a:extLst>
                    <a:ext uri="{FF2B5EF4-FFF2-40B4-BE49-F238E27FC236}">
                      <a16:creationId xmlns:a16="http://schemas.microsoft.com/office/drawing/2014/main" id="{16183810-5DFC-314B-8963-6615ACCDE377}"/>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Left-Right-Up Arrow 54">
                  <a:extLst>
                    <a:ext uri="{FF2B5EF4-FFF2-40B4-BE49-F238E27FC236}">
                      <a16:creationId xmlns:a16="http://schemas.microsoft.com/office/drawing/2014/main" id="{B920CF88-66D9-D5A0-49E8-70FBF13190F1}"/>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Left-Right-Up Arrow 55">
                  <a:extLst>
                    <a:ext uri="{FF2B5EF4-FFF2-40B4-BE49-F238E27FC236}">
                      <a16:creationId xmlns:a16="http://schemas.microsoft.com/office/drawing/2014/main" id="{F53112C9-4914-0381-BB3F-799F24784253}"/>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Diamond 304">
                  <a:extLst>
                    <a:ext uri="{FF2B5EF4-FFF2-40B4-BE49-F238E27FC236}">
                      <a16:creationId xmlns:a16="http://schemas.microsoft.com/office/drawing/2014/main" id="{DAE90890-910F-9762-13B2-55405716D3B5}"/>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a:extLst>
                    <a:ext uri="{FF2B5EF4-FFF2-40B4-BE49-F238E27FC236}">
                      <a16:creationId xmlns:a16="http://schemas.microsoft.com/office/drawing/2014/main" id="{EDB79506-2E0D-1984-0CD1-0441E3BF94AA}"/>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a:extLst>
                    <a:ext uri="{FF2B5EF4-FFF2-40B4-BE49-F238E27FC236}">
                      <a16:creationId xmlns:a16="http://schemas.microsoft.com/office/drawing/2014/main" id="{20B9FD45-5A9B-F534-1C48-439FF1918714}"/>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3" name="Group 69">
              <a:extLst>
                <a:ext uri="{FF2B5EF4-FFF2-40B4-BE49-F238E27FC236}">
                  <a16:creationId xmlns:a16="http://schemas.microsoft.com/office/drawing/2014/main" id="{AC5AC966-35C4-0C75-6341-DD2E83DD7ECE}"/>
                </a:ext>
              </a:extLst>
            </p:cNvPr>
            <p:cNvGrpSpPr/>
            <p:nvPr/>
          </p:nvGrpSpPr>
          <p:grpSpPr>
            <a:xfrm>
              <a:off x="1998674" y="5332339"/>
              <a:ext cx="1319360" cy="135195"/>
              <a:chOff x="4495800" y="2283502"/>
              <a:chExt cx="3429000" cy="1907498"/>
            </a:xfrm>
          </p:grpSpPr>
          <p:sp>
            <p:nvSpPr>
              <p:cNvPr id="284" name="Rounded Rectangle 35">
                <a:extLst>
                  <a:ext uri="{FF2B5EF4-FFF2-40B4-BE49-F238E27FC236}">
                    <a16:creationId xmlns:a16="http://schemas.microsoft.com/office/drawing/2014/main" id="{7FFAC4CB-17DE-6BA2-025B-F642D4668B52}"/>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5" name="Group 133">
                <a:extLst>
                  <a:ext uri="{FF2B5EF4-FFF2-40B4-BE49-F238E27FC236}">
                    <a16:creationId xmlns:a16="http://schemas.microsoft.com/office/drawing/2014/main" id="{A42446C7-11AC-400C-A5EC-CD5BA1CD8289}"/>
                  </a:ext>
                </a:extLst>
              </p:cNvPr>
              <p:cNvGrpSpPr/>
              <p:nvPr/>
            </p:nvGrpSpPr>
            <p:grpSpPr>
              <a:xfrm rot="10800000">
                <a:off x="4952438" y="3202898"/>
                <a:ext cx="2396490" cy="954941"/>
                <a:chOff x="3276600" y="6130228"/>
                <a:chExt cx="2819400" cy="700290"/>
              </a:xfrm>
            </p:grpSpPr>
            <p:sp>
              <p:nvSpPr>
                <p:cNvPr id="293" name="Left-Right-Up Arrow 44">
                  <a:extLst>
                    <a:ext uri="{FF2B5EF4-FFF2-40B4-BE49-F238E27FC236}">
                      <a16:creationId xmlns:a16="http://schemas.microsoft.com/office/drawing/2014/main" id="{2E2CE245-6332-766F-0E81-4014509CD2F8}"/>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Left-Right-Up Arrow 45">
                  <a:extLst>
                    <a:ext uri="{FF2B5EF4-FFF2-40B4-BE49-F238E27FC236}">
                      <a16:creationId xmlns:a16="http://schemas.microsoft.com/office/drawing/2014/main" id="{5B90A49D-02BC-997B-36FE-16F932AC219C}"/>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Left-Right-Up Arrow 46">
                  <a:extLst>
                    <a:ext uri="{FF2B5EF4-FFF2-40B4-BE49-F238E27FC236}">
                      <a16:creationId xmlns:a16="http://schemas.microsoft.com/office/drawing/2014/main" id="{BE8694CE-C44E-C4FE-369D-2A0E6CA43124}"/>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Diamond 295">
                  <a:extLst>
                    <a:ext uri="{FF2B5EF4-FFF2-40B4-BE49-F238E27FC236}">
                      <a16:creationId xmlns:a16="http://schemas.microsoft.com/office/drawing/2014/main" id="{9C4142F8-FB47-226F-25F8-42BC42E45B75}"/>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a:extLst>
                    <a:ext uri="{FF2B5EF4-FFF2-40B4-BE49-F238E27FC236}">
                      <a16:creationId xmlns:a16="http://schemas.microsoft.com/office/drawing/2014/main" id="{EF878F2E-D788-73EF-9E64-8B0D94B2E3D4}"/>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Diamond 297">
                  <a:extLst>
                    <a:ext uri="{FF2B5EF4-FFF2-40B4-BE49-F238E27FC236}">
                      <a16:creationId xmlns:a16="http://schemas.microsoft.com/office/drawing/2014/main" id="{8AE866F9-D279-3EF7-E1EC-B454E075E0EA}"/>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133">
                <a:extLst>
                  <a:ext uri="{FF2B5EF4-FFF2-40B4-BE49-F238E27FC236}">
                    <a16:creationId xmlns:a16="http://schemas.microsoft.com/office/drawing/2014/main" id="{4D062E31-A4CF-FAAD-BD92-02FAF8F1F116}"/>
                  </a:ext>
                </a:extLst>
              </p:cNvPr>
              <p:cNvGrpSpPr/>
              <p:nvPr/>
            </p:nvGrpSpPr>
            <p:grpSpPr>
              <a:xfrm>
                <a:off x="4970489" y="2283502"/>
                <a:ext cx="2396490" cy="954941"/>
                <a:chOff x="3276600" y="6130228"/>
                <a:chExt cx="2819400" cy="700290"/>
              </a:xfrm>
            </p:grpSpPr>
            <p:sp>
              <p:nvSpPr>
                <p:cNvPr id="287" name="Left-Right-Up Arrow 38">
                  <a:extLst>
                    <a:ext uri="{FF2B5EF4-FFF2-40B4-BE49-F238E27FC236}">
                      <a16:creationId xmlns:a16="http://schemas.microsoft.com/office/drawing/2014/main" id="{F03A9912-9A99-B899-C687-8B64F63CC2F5}"/>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Left-Right-Up Arrow 39">
                  <a:extLst>
                    <a:ext uri="{FF2B5EF4-FFF2-40B4-BE49-F238E27FC236}">
                      <a16:creationId xmlns:a16="http://schemas.microsoft.com/office/drawing/2014/main" id="{FBF0130C-EF0B-83D7-6FBD-7654C723D8E7}"/>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Left-Right-Up Arrow 40">
                  <a:extLst>
                    <a:ext uri="{FF2B5EF4-FFF2-40B4-BE49-F238E27FC236}">
                      <a16:creationId xmlns:a16="http://schemas.microsoft.com/office/drawing/2014/main" id="{54E266F7-07D4-1BDB-F591-770DA2C44D6F}"/>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Diamond 289">
                  <a:extLst>
                    <a:ext uri="{FF2B5EF4-FFF2-40B4-BE49-F238E27FC236}">
                      <a16:creationId xmlns:a16="http://schemas.microsoft.com/office/drawing/2014/main" id="{0415F819-DF9D-E522-84C8-90F1B7AA03DC}"/>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iamond 290">
                  <a:extLst>
                    <a:ext uri="{FF2B5EF4-FFF2-40B4-BE49-F238E27FC236}">
                      <a16:creationId xmlns:a16="http://schemas.microsoft.com/office/drawing/2014/main" id="{684ED6C9-2A24-6BF4-B3E1-25F8CED9ADAF}"/>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Diamond 291">
                  <a:extLst>
                    <a:ext uri="{FF2B5EF4-FFF2-40B4-BE49-F238E27FC236}">
                      <a16:creationId xmlns:a16="http://schemas.microsoft.com/office/drawing/2014/main" id="{17280522-1679-EEE5-AB21-79693EB0913C}"/>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4" name="Group 85">
              <a:extLst>
                <a:ext uri="{FF2B5EF4-FFF2-40B4-BE49-F238E27FC236}">
                  <a16:creationId xmlns:a16="http://schemas.microsoft.com/office/drawing/2014/main" id="{0F0ECC46-5417-8CAA-84E7-C3C71855BA26}"/>
                </a:ext>
              </a:extLst>
            </p:cNvPr>
            <p:cNvGrpSpPr/>
            <p:nvPr/>
          </p:nvGrpSpPr>
          <p:grpSpPr>
            <a:xfrm>
              <a:off x="2251273" y="3980397"/>
              <a:ext cx="880296" cy="315121"/>
              <a:chOff x="4495800" y="2283502"/>
              <a:chExt cx="3429000" cy="1907498"/>
            </a:xfrm>
          </p:grpSpPr>
          <p:sp>
            <p:nvSpPr>
              <p:cNvPr id="269" name="Rounded Rectangle 20">
                <a:extLst>
                  <a:ext uri="{FF2B5EF4-FFF2-40B4-BE49-F238E27FC236}">
                    <a16:creationId xmlns:a16="http://schemas.microsoft.com/office/drawing/2014/main" id="{4C3A151D-3D00-93C0-88A7-415184BA8A05}"/>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133">
                <a:extLst>
                  <a:ext uri="{FF2B5EF4-FFF2-40B4-BE49-F238E27FC236}">
                    <a16:creationId xmlns:a16="http://schemas.microsoft.com/office/drawing/2014/main" id="{69D27BF8-622A-83E2-A67E-F17E28CF4AF6}"/>
                  </a:ext>
                </a:extLst>
              </p:cNvPr>
              <p:cNvGrpSpPr/>
              <p:nvPr/>
            </p:nvGrpSpPr>
            <p:grpSpPr>
              <a:xfrm rot="10800000">
                <a:off x="4952438" y="3202898"/>
                <a:ext cx="2396490" cy="954941"/>
                <a:chOff x="3276600" y="6130228"/>
                <a:chExt cx="2819400" cy="700290"/>
              </a:xfrm>
            </p:grpSpPr>
            <p:sp>
              <p:nvSpPr>
                <p:cNvPr id="278" name="Left-Right-Up Arrow 29">
                  <a:extLst>
                    <a:ext uri="{FF2B5EF4-FFF2-40B4-BE49-F238E27FC236}">
                      <a16:creationId xmlns:a16="http://schemas.microsoft.com/office/drawing/2014/main" id="{7A7EB7C7-BEBE-F199-2A0E-1503FD853332}"/>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Left-Right-Up Arrow 30">
                  <a:extLst>
                    <a:ext uri="{FF2B5EF4-FFF2-40B4-BE49-F238E27FC236}">
                      <a16:creationId xmlns:a16="http://schemas.microsoft.com/office/drawing/2014/main" id="{87ED608D-6CFE-A16D-AAEE-71858B84BF59}"/>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Left-Right-Up Arrow 31">
                  <a:extLst>
                    <a:ext uri="{FF2B5EF4-FFF2-40B4-BE49-F238E27FC236}">
                      <a16:creationId xmlns:a16="http://schemas.microsoft.com/office/drawing/2014/main" id="{259ADD9E-FD04-D42F-594B-E30B7AAE0B29}"/>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Diamond 280">
                  <a:extLst>
                    <a:ext uri="{FF2B5EF4-FFF2-40B4-BE49-F238E27FC236}">
                      <a16:creationId xmlns:a16="http://schemas.microsoft.com/office/drawing/2014/main" id="{906979C7-F91C-BD04-78F7-3A5A71B4E719}"/>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A61DCFA6-1E2A-8975-A8A6-EEA34E8688E6}"/>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Diamond 282">
                  <a:extLst>
                    <a:ext uri="{FF2B5EF4-FFF2-40B4-BE49-F238E27FC236}">
                      <a16:creationId xmlns:a16="http://schemas.microsoft.com/office/drawing/2014/main" id="{DFF8E292-3060-E14A-0E6C-B1AAAF2CFF37}"/>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133">
                <a:extLst>
                  <a:ext uri="{FF2B5EF4-FFF2-40B4-BE49-F238E27FC236}">
                    <a16:creationId xmlns:a16="http://schemas.microsoft.com/office/drawing/2014/main" id="{47A9EE46-CCEB-EFB3-99B5-0F95A5B65987}"/>
                  </a:ext>
                </a:extLst>
              </p:cNvPr>
              <p:cNvGrpSpPr/>
              <p:nvPr/>
            </p:nvGrpSpPr>
            <p:grpSpPr>
              <a:xfrm>
                <a:off x="4970489" y="2283502"/>
                <a:ext cx="2396490" cy="954941"/>
                <a:chOff x="3276600" y="6130228"/>
                <a:chExt cx="2819400" cy="700290"/>
              </a:xfrm>
            </p:grpSpPr>
            <p:sp>
              <p:nvSpPr>
                <p:cNvPr id="272" name="Left-Right-Up Arrow 23">
                  <a:extLst>
                    <a:ext uri="{FF2B5EF4-FFF2-40B4-BE49-F238E27FC236}">
                      <a16:creationId xmlns:a16="http://schemas.microsoft.com/office/drawing/2014/main" id="{AD6F479E-6A0C-F1DB-33AC-46D8E5D24BB9}"/>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Left-Right-Up Arrow 24">
                  <a:extLst>
                    <a:ext uri="{FF2B5EF4-FFF2-40B4-BE49-F238E27FC236}">
                      <a16:creationId xmlns:a16="http://schemas.microsoft.com/office/drawing/2014/main" id="{33BC992B-CFFD-0621-959E-8573968C70D5}"/>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Left-Right-Up Arrow 25">
                  <a:extLst>
                    <a:ext uri="{FF2B5EF4-FFF2-40B4-BE49-F238E27FC236}">
                      <a16:creationId xmlns:a16="http://schemas.microsoft.com/office/drawing/2014/main" id="{4F3BFA09-B386-52D0-AA48-75243502DDE9}"/>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Diamond 274">
                  <a:extLst>
                    <a:ext uri="{FF2B5EF4-FFF2-40B4-BE49-F238E27FC236}">
                      <a16:creationId xmlns:a16="http://schemas.microsoft.com/office/drawing/2014/main" id="{6C7A495B-4F4A-75F6-307D-1BB922EC223A}"/>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DB4483F6-77B5-992F-E541-899D4BF6CE12}"/>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276">
                  <a:extLst>
                    <a:ext uri="{FF2B5EF4-FFF2-40B4-BE49-F238E27FC236}">
                      <a16:creationId xmlns:a16="http://schemas.microsoft.com/office/drawing/2014/main" id="{33DA29D7-670A-7436-93E3-AFA886AABA58}"/>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5" name="Chord 254">
              <a:extLst>
                <a:ext uri="{FF2B5EF4-FFF2-40B4-BE49-F238E27FC236}">
                  <a16:creationId xmlns:a16="http://schemas.microsoft.com/office/drawing/2014/main" id="{A11E227A-BD8B-E3AD-78EC-9AFE54E3F71E}"/>
                </a:ext>
              </a:extLst>
            </p:cNvPr>
            <p:cNvSpPr/>
            <p:nvPr/>
          </p:nvSpPr>
          <p:spPr>
            <a:xfrm rot="5638540">
              <a:off x="1888171" y="1010968"/>
              <a:ext cx="1586117" cy="1901623"/>
            </a:xfrm>
            <a:prstGeom prst="chord">
              <a:avLst>
                <a:gd name="adj1" fmla="val 7028511"/>
                <a:gd name="adj2" fmla="val 14086795"/>
              </a:avLst>
            </a:prstGeom>
            <a:solidFill>
              <a:srgbClr val="C449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a:extLst>
                <a:ext uri="{FF2B5EF4-FFF2-40B4-BE49-F238E27FC236}">
                  <a16:creationId xmlns:a16="http://schemas.microsoft.com/office/drawing/2014/main" id="{1B366132-7969-771F-DD07-06A46CE1CA2B}"/>
                </a:ext>
              </a:extLst>
            </p:cNvPr>
            <p:cNvGrpSpPr/>
            <p:nvPr/>
          </p:nvGrpSpPr>
          <p:grpSpPr>
            <a:xfrm>
              <a:off x="2142565" y="2675964"/>
              <a:ext cx="1066800" cy="1187823"/>
              <a:chOff x="3827929" y="694764"/>
              <a:chExt cx="1066800" cy="1187823"/>
            </a:xfrm>
          </p:grpSpPr>
          <p:sp>
            <p:nvSpPr>
              <p:cNvPr id="257" name="Quad Arrow 175">
                <a:extLst>
                  <a:ext uri="{FF2B5EF4-FFF2-40B4-BE49-F238E27FC236}">
                    <a16:creationId xmlns:a16="http://schemas.microsoft.com/office/drawing/2014/main" id="{F27BA5ED-9A29-2B6A-2FC3-A2CDFC8509BF}"/>
                  </a:ext>
                </a:extLst>
              </p:cNvPr>
              <p:cNvSpPr/>
              <p:nvPr/>
            </p:nvSpPr>
            <p:spPr>
              <a:xfrm>
                <a:off x="3887965" y="1190256"/>
                <a:ext cx="942110" cy="692331"/>
              </a:xfrm>
              <a:prstGeom prst="quadArrow">
                <a:avLst>
                  <a:gd name="adj1" fmla="val 40147"/>
                  <a:gd name="adj2" fmla="val 22500"/>
                  <a:gd name="adj3" fmla="val 22500"/>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F644A40D-A07C-02CC-603F-D427E765BC6F}"/>
                  </a:ext>
                </a:extLst>
              </p:cNvPr>
              <p:cNvSpPr/>
              <p:nvPr/>
            </p:nvSpPr>
            <p:spPr>
              <a:xfrm>
                <a:off x="4141963" y="1393882"/>
                <a:ext cx="420256" cy="71271"/>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93F53CE6-8625-924E-E194-EC0A11262FB5}"/>
                  </a:ext>
                </a:extLst>
              </p:cNvPr>
              <p:cNvSpPr/>
              <p:nvPr/>
            </p:nvSpPr>
            <p:spPr>
              <a:xfrm flipV="1">
                <a:off x="4155818" y="1600903"/>
                <a:ext cx="420256" cy="47513"/>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Hexagon 259">
                <a:extLst>
                  <a:ext uri="{FF2B5EF4-FFF2-40B4-BE49-F238E27FC236}">
                    <a16:creationId xmlns:a16="http://schemas.microsoft.com/office/drawing/2014/main" id="{356718E2-0852-AE36-4C68-21A796F7DC41}"/>
                  </a:ext>
                </a:extLst>
              </p:cNvPr>
              <p:cNvSpPr/>
              <p:nvPr/>
            </p:nvSpPr>
            <p:spPr>
              <a:xfrm>
                <a:off x="4211238" y="1444789"/>
                <a:ext cx="249382" cy="149327"/>
              </a:xfrm>
              <a:prstGeom prst="hexag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0870C3B8-9BC1-E615-06BF-A45A60F1808F}"/>
                  </a:ext>
                </a:extLst>
              </p:cNvPr>
              <p:cNvSpPr/>
              <p:nvPr/>
            </p:nvSpPr>
            <p:spPr>
              <a:xfrm>
                <a:off x="393876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6B2C6A46-DAA1-F562-E9BE-AFD9105934F7}"/>
                  </a:ext>
                </a:extLst>
              </p:cNvPr>
              <p:cNvSpPr/>
              <p:nvPr/>
            </p:nvSpPr>
            <p:spPr>
              <a:xfrm>
                <a:off x="457607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51B9BB09-5771-0379-5A20-E50BAF74BD09}"/>
                  </a:ext>
                </a:extLst>
              </p:cNvPr>
              <p:cNvSpPr/>
              <p:nvPr/>
            </p:nvSpPr>
            <p:spPr>
              <a:xfrm>
                <a:off x="3864875" y="1061293"/>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216EA0EB-FC07-7ABD-E528-63CE28793A34}"/>
                  </a:ext>
                </a:extLst>
              </p:cNvPr>
              <p:cNvSpPr/>
              <p:nvPr/>
            </p:nvSpPr>
            <p:spPr>
              <a:xfrm>
                <a:off x="4640729" y="1047717"/>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93FAEBE-B6EE-E3FB-35F5-B5BDA6F64165}"/>
                  </a:ext>
                </a:extLst>
              </p:cNvPr>
              <p:cNvSpPr/>
              <p:nvPr/>
            </p:nvSpPr>
            <p:spPr>
              <a:xfrm>
                <a:off x="3837165" y="884816"/>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090BFB9F-EA81-DDD2-0EE9-CD610E25D64E}"/>
                  </a:ext>
                </a:extLst>
              </p:cNvPr>
              <p:cNvSpPr/>
              <p:nvPr/>
            </p:nvSpPr>
            <p:spPr>
              <a:xfrm>
                <a:off x="4659202" y="871241"/>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11319B76-58DE-314A-2C4E-C4AF869E3324}"/>
                  </a:ext>
                </a:extLst>
              </p:cNvPr>
              <p:cNvSpPr/>
              <p:nvPr/>
            </p:nvSpPr>
            <p:spPr>
              <a:xfrm>
                <a:off x="3827929" y="708340"/>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D99BD385-3F4B-9185-817C-1297F9800250}"/>
                  </a:ext>
                </a:extLst>
              </p:cNvPr>
              <p:cNvSpPr/>
              <p:nvPr/>
            </p:nvSpPr>
            <p:spPr>
              <a:xfrm>
                <a:off x="4640728" y="694764"/>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1" name="Group 320">
            <a:extLst>
              <a:ext uri="{FF2B5EF4-FFF2-40B4-BE49-F238E27FC236}">
                <a16:creationId xmlns:a16="http://schemas.microsoft.com/office/drawing/2014/main" id="{2C862789-8771-C596-CE38-64246D6B858D}"/>
              </a:ext>
            </a:extLst>
          </p:cNvPr>
          <p:cNvGrpSpPr/>
          <p:nvPr/>
        </p:nvGrpSpPr>
        <p:grpSpPr>
          <a:xfrm>
            <a:off x="8089423" y="3359300"/>
            <a:ext cx="1856535" cy="3276237"/>
            <a:chOff x="4419601" y="1219200"/>
            <a:chExt cx="2590799" cy="4571999"/>
          </a:xfrm>
        </p:grpSpPr>
        <p:sp>
          <p:nvSpPr>
            <p:cNvPr id="322" name="Oval 175">
              <a:extLst>
                <a:ext uri="{FF2B5EF4-FFF2-40B4-BE49-F238E27FC236}">
                  <a16:creationId xmlns:a16="http://schemas.microsoft.com/office/drawing/2014/main" id="{181255D4-5FB5-540B-04B8-76605DF12C16}"/>
                </a:ext>
              </a:extLst>
            </p:cNvPr>
            <p:cNvSpPr/>
            <p:nvPr/>
          </p:nvSpPr>
          <p:spPr>
            <a:xfrm>
              <a:off x="5002504" y="1230201"/>
              <a:ext cx="1761195" cy="1754408"/>
            </a:xfrm>
            <a:custGeom>
              <a:avLst/>
              <a:gdLst>
                <a:gd name="connsiteX0" fmla="*/ 0 w 2155700"/>
                <a:gd name="connsiteY0" fmla="*/ 1126843 h 2253686"/>
                <a:gd name="connsiteX1" fmla="*/ 1077850 w 2155700"/>
                <a:gd name="connsiteY1" fmla="*/ 0 h 2253686"/>
                <a:gd name="connsiteX2" fmla="*/ 2155700 w 2155700"/>
                <a:gd name="connsiteY2" fmla="*/ 1126843 h 2253686"/>
                <a:gd name="connsiteX3" fmla="*/ 1077850 w 2155700"/>
                <a:gd name="connsiteY3" fmla="*/ 2253686 h 2253686"/>
                <a:gd name="connsiteX4" fmla="*/ 0 w 2155700"/>
                <a:gd name="connsiteY4" fmla="*/ 1126843 h 2253686"/>
                <a:gd name="connsiteX0" fmla="*/ 54519 w 2264738"/>
                <a:gd name="connsiteY0" fmla="*/ 1126843 h 2256011"/>
                <a:gd name="connsiteX1" fmla="*/ 1132369 w 2264738"/>
                <a:gd name="connsiteY1" fmla="*/ 0 h 2256011"/>
                <a:gd name="connsiteX2" fmla="*/ 2210219 w 2264738"/>
                <a:gd name="connsiteY2" fmla="*/ 1126843 h 2256011"/>
                <a:gd name="connsiteX3" fmla="*/ 1132369 w 2264738"/>
                <a:gd name="connsiteY3" fmla="*/ 2253686 h 2256011"/>
                <a:gd name="connsiteX4" fmla="*/ 54519 w 2264738"/>
                <a:gd name="connsiteY4" fmla="*/ 1126843 h 2256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738" h="2256011">
                  <a:moveTo>
                    <a:pt x="54519" y="1126843"/>
                  </a:moveTo>
                  <a:cubicBezTo>
                    <a:pt x="54519" y="504505"/>
                    <a:pt x="537089" y="0"/>
                    <a:pt x="1132369" y="0"/>
                  </a:cubicBezTo>
                  <a:cubicBezTo>
                    <a:pt x="1727649" y="0"/>
                    <a:pt x="2210219" y="504505"/>
                    <a:pt x="2210219" y="1126843"/>
                  </a:cubicBezTo>
                  <a:cubicBezTo>
                    <a:pt x="2210219" y="1749181"/>
                    <a:pt x="2631417" y="2296216"/>
                    <a:pt x="1132369" y="2253686"/>
                  </a:cubicBezTo>
                  <a:cubicBezTo>
                    <a:pt x="-366679" y="2211156"/>
                    <a:pt x="54519" y="1749181"/>
                    <a:pt x="54519" y="1126843"/>
                  </a:cubicBezTo>
                  <a:close/>
                </a:path>
              </a:pathLst>
            </a:cu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8E202A0F-8404-F360-979B-1C6B8F9D6450}"/>
                </a:ext>
              </a:extLst>
            </p:cNvPr>
            <p:cNvSpPr/>
            <p:nvPr/>
          </p:nvSpPr>
          <p:spPr>
            <a:xfrm rot="18915480">
              <a:off x="6502444" y="3474190"/>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791B9A97-9486-0853-81F6-366CD3990A70}"/>
                </a:ext>
              </a:extLst>
            </p:cNvPr>
            <p:cNvSpPr/>
            <p:nvPr/>
          </p:nvSpPr>
          <p:spPr>
            <a:xfrm rot="3145143">
              <a:off x="4623865" y="346246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59ED05A7-AC11-49AF-76FF-34036A24F35A}"/>
                </a:ext>
              </a:extLst>
            </p:cNvPr>
            <p:cNvSpPr/>
            <p:nvPr/>
          </p:nvSpPr>
          <p:spPr>
            <a:xfrm rot="3145143">
              <a:off x="5402680" y="5088477"/>
              <a:ext cx="545747" cy="859698"/>
            </a:xfrm>
            <a:prstGeom prst="ellipse">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53506CCA-F76E-36FA-F1CD-506BB7B71165}"/>
                </a:ext>
              </a:extLst>
            </p:cNvPr>
            <p:cNvSpPr/>
            <p:nvPr/>
          </p:nvSpPr>
          <p:spPr>
            <a:xfrm rot="18594148">
              <a:off x="5836324" y="5047721"/>
              <a:ext cx="545747" cy="859698"/>
            </a:xfrm>
            <a:prstGeom prst="ellipse">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a:extLst>
                <a:ext uri="{FF2B5EF4-FFF2-40B4-BE49-F238E27FC236}">
                  <a16:creationId xmlns:a16="http://schemas.microsoft.com/office/drawing/2014/main" id="{B134929B-B689-0102-B1DE-43942084016B}"/>
                </a:ext>
              </a:extLst>
            </p:cNvPr>
            <p:cNvSpPr/>
            <p:nvPr/>
          </p:nvSpPr>
          <p:spPr>
            <a:xfrm>
              <a:off x="5142567" y="3902859"/>
              <a:ext cx="1521004" cy="158330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a:extLst>
                <a:ext uri="{FF2B5EF4-FFF2-40B4-BE49-F238E27FC236}">
                  <a16:creationId xmlns:a16="http://schemas.microsoft.com/office/drawing/2014/main" id="{6C71F973-B06F-457F-71F9-443956412C0C}"/>
                </a:ext>
              </a:extLst>
            </p:cNvPr>
            <p:cNvSpPr/>
            <p:nvPr/>
          </p:nvSpPr>
          <p:spPr>
            <a:xfrm rot="1778885">
              <a:off x="4861588" y="2485128"/>
              <a:ext cx="859151" cy="1578296"/>
            </a:xfrm>
            <a:prstGeom prst="trapezoi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a:extLst>
                <a:ext uri="{FF2B5EF4-FFF2-40B4-BE49-F238E27FC236}">
                  <a16:creationId xmlns:a16="http://schemas.microsoft.com/office/drawing/2014/main" id="{744B41AB-63A8-39BB-7DD3-8D1AEA04C172}"/>
                </a:ext>
              </a:extLst>
            </p:cNvPr>
            <p:cNvSpPr/>
            <p:nvPr/>
          </p:nvSpPr>
          <p:spPr>
            <a:xfrm rot="20027387">
              <a:off x="5947561" y="2466361"/>
              <a:ext cx="859151" cy="1578296"/>
            </a:xfrm>
            <a:prstGeom prst="trapezoi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a:extLst>
                <a:ext uri="{FF2B5EF4-FFF2-40B4-BE49-F238E27FC236}">
                  <a16:creationId xmlns:a16="http://schemas.microsoft.com/office/drawing/2014/main" id="{C3BF63F6-1B78-B61B-938B-635B38278663}"/>
                </a:ext>
              </a:extLst>
            </p:cNvPr>
            <p:cNvSpPr/>
            <p:nvPr/>
          </p:nvSpPr>
          <p:spPr>
            <a:xfrm rot="10800000">
              <a:off x="5112359" y="2590800"/>
              <a:ext cx="1521004" cy="1493975"/>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a:extLst>
                <a:ext uri="{FF2B5EF4-FFF2-40B4-BE49-F238E27FC236}">
                  <a16:creationId xmlns:a16="http://schemas.microsoft.com/office/drawing/2014/main" id="{30E2AB28-EA60-97AD-A766-A964E2F22215}"/>
                </a:ext>
              </a:extLst>
            </p:cNvPr>
            <p:cNvSpPr/>
            <p:nvPr/>
          </p:nvSpPr>
          <p:spPr>
            <a:xfrm rot="10800000">
              <a:off x="5616323" y="2575509"/>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7427F847-497E-7CDC-7DE4-8D6403791551}"/>
                </a:ext>
              </a:extLst>
            </p:cNvPr>
            <p:cNvSpPr/>
            <p:nvPr/>
          </p:nvSpPr>
          <p:spPr>
            <a:xfrm>
              <a:off x="5351801" y="1423376"/>
              <a:ext cx="1058090" cy="14553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oup 69">
              <a:extLst>
                <a:ext uri="{FF2B5EF4-FFF2-40B4-BE49-F238E27FC236}">
                  <a16:creationId xmlns:a16="http://schemas.microsoft.com/office/drawing/2014/main" id="{18C01948-41D4-8AF9-A5F2-F0AA55E2BEE1}"/>
                </a:ext>
              </a:extLst>
            </p:cNvPr>
            <p:cNvGrpSpPr/>
            <p:nvPr/>
          </p:nvGrpSpPr>
          <p:grpSpPr>
            <a:xfrm>
              <a:off x="5199074" y="5332339"/>
              <a:ext cx="1319360" cy="135195"/>
              <a:chOff x="4495800" y="2283502"/>
              <a:chExt cx="3429000" cy="1907498"/>
            </a:xfrm>
          </p:grpSpPr>
          <p:sp>
            <p:nvSpPr>
              <p:cNvPr id="398" name="Rounded Rectangle 101">
                <a:extLst>
                  <a:ext uri="{FF2B5EF4-FFF2-40B4-BE49-F238E27FC236}">
                    <a16:creationId xmlns:a16="http://schemas.microsoft.com/office/drawing/2014/main" id="{5DEAC84A-DF2F-8CC9-73EF-B1601BA5F5A6}"/>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133">
                <a:extLst>
                  <a:ext uri="{FF2B5EF4-FFF2-40B4-BE49-F238E27FC236}">
                    <a16:creationId xmlns:a16="http://schemas.microsoft.com/office/drawing/2014/main" id="{0546D133-B7C6-8165-C8B2-70FA9CA7FE0F}"/>
                  </a:ext>
                </a:extLst>
              </p:cNvPr>
              <p:cNvGrpSpPr/>
              <p:nvPr/>
            </p:nvGrpSpPr>
            <p:grpSpPr>
              <a:xfrm rot="10800000">
                <a:off x="4952438" y="3202898"/>
                <a:ext cx="2396490" cy="954941"/>
                <a:chOff x="3276600" y="6130228"/>
                <a:chExt cx="2819400" cy="700290"/>
              </a:xfrm>
            </p:grpSpPr>
            <p:sp>
              <p:nvSpPr>
                <p:cNvPr id="407" name="Left-Right-Up Arrow 110">
                  <a:extLst>
                    <a:ext uri="{FF2B5EF4-FFF2-40B4-BE49-F238E27FC236}">
                      <a16:creationId xmlns:a16="http://schemas.microsoft.com/office/drawing/2014/main" id="{81CB8FA5-1228-2274-D00C-FFBB7DDC2CE9}"/>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Left-Right-Up Arrow 111">
                  <a:extLst>
                    <a:ext uri="{FF2B5EF4-FFF2-40B4-BE49-F238E27FC236}">
                      <a16:creationId xmlns:a16="http://schemas.microsoft.com/office/drawing/2014/main" id="{37E691E6-AE79-D280-008F-BED8F33F63BC}"/>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Left-Right-Up Arrow 112">
                  <a:extLst>
                    <a:ext uri="{FF2B5EF4-FFF2-40B4-BE49-F238E27FC236}">
                      <a16:creationId xmlns:a16="http://schemas.microsoft.com/office/drawing/2014/main" id="{52A15D6C-2C42-EA44-6E8F-3553266CD49B}"/>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iamond 409">
                  <a:extLst>
                    <a:ext uri="{FF2B5EF4-FFF2-40B4-BE49-F238E27FC236}">
                      <a16:creationId xmlns:a16="http://schemas.microsoft.com/office/drawing/2014/main" id="{9ED1146C-BE61-6FFE-8750-9391F9D37681}"/>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Diamond 410">
                  <a:extLst>
                    <a:ext uri="{FF2B5EF4-FFF2-40B4-BE49-F238E27FC236}">
                      <a16:creationId xmlns:a16="http://schemas.microsoft.com/office/drawing/2014/main" id="{5D9BA271-CAF0-A014-E318-005B65175B52}"/>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Diamond 411">
                  <a:extLst>
                    <a:ext uri="{FF2B5EF4-FFF2-40B4-BE49-F238E27FC236}">
                      <a16:creationId xmlns:a16="http://schemas.microsoft.com/office/drawing/2014/main" id="{A8EBC3A4-28EE-F33D-8A27-F00212892BD3}"/>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133">
                <a:extLst>
                  <a:ext uri="{FF2B5EF4-FFF2-40B4-BE49-F238E27FC236}">
                    <a16:creationId xmlns:a16="http://schemas.microsoft.com/office/drawing/2014/main" id="{2321004E-C93F-8F7A-D47A-44CB0CA43FEB}"/>
                  </a:ext>
                </a:extLst>
              </p:cNvPr>
              <p:cNvGrpSpPr/>
              <p:nvPr/>
            </p:nvGrpSpPr>
            <p:grpSpPr>
              <a:xfrm>
                <a:off x="4970489" y="2283502"/>
                <a:ext cx="2396490" cy="954941"/>
                <a:chOff x="3276600" y="6130228"/>
                <a:chExt cx="2819400" cy="700290"/>
              </a:xfrm>
            </p:grpSpPr>
            <p:sp>
              <p:nvSpPr>
                <p:cNvPr id="401" name="Left-Right-Up Arrow 104">
                  <a:extLst>
                    <a:ext uri="{FF2B5EF4-FFF2-40B4-BE49-F238E27FC236}">
                      <a16:creationId xmlns:a16="http://schemas.microsoft.com/office/drawing/2014/main" id="{6E46F115-18D9-DB86-9315-CAD36D140B3C}"/>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Left-Right-Up Arrow 105">
                  <a:extLst>
                    <a:ext uri="{FF2B5EF4-FFF2-40B4-BE49-F238E27FC236}">
                      <a16:creationId xmlns:a16="http://schemas.microsoft.com/office/drawing/2014/main" id="{7B5E4C07-8C10-2CDE-5E5E-DC2E95DC16C9}"/>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Left-Right-Up Arrow 106">
                  <a:extLst>
                    <a:ext uri="{FF2B5EF4-FFF2-40B4-BE49-F238E27FC236}">
                      <a16:creationId xmlns:a16="http://schemas.microsoft.com/office/drawing/2014/main" id="{4EF7DFA1-908D-51C7-C149-D4377A5A6E33}"/>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Diamond 403">
                  <a:extLst>
                    <a:ext uri="{FF2B5EF4-FFF2-40B4-BE49-F238E27FC236}">
                      <a16:creationId xmlns:a16="http://schemas.microsoft.com/office/drawing/2014/main" id="{4D1C3138-3227-C0A5-73CA-9B19EADDC722}"/>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Diamond 404">
                  <a:extLst>
                    <a:ext uri="{FF2B5EF4-FFF2-40B4-BE49-F238E27FC236}">
                      <a16:creationId xmlns:a16="http://schemas.microsoft.com/office/drawing/2014/main" id="{78461B6E-F5D0-0731-F6DB-71E1AE7AC08E}"/>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Diamond 405">
                  <a:extLst>
                    <a:ext uri="{FF2B5EF4-FFF2-40B4-BE49-F238E27FC236}">
                      <a16:creationId xmlns:a16="http://schemas.microsoft.com/office/drawing/2014/main" id="{C16C1D61-60E4-AD23-D4CC-7B28D7B6F08A}"/>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4" name="Group 333">
              <a:extLst>
                <a:ext uri="{FF2B5EF4-FFF2-40B4-BE49-F238E27FC236}">
                  <a16:creationId xmlns:a16="http://schemas.microsoft.com/office/drawing/2014/main" id="{17496F39-F4B3-7815-BC59-4C7D3BD3B254}"/>
                </a:ext>
              </a:extLst>
            </p:cNvPr>
            <p:cNvGrpSpPr/>
            <p:nvPr/>
          </p:nvGrpSpPr>
          <p:grpSpPr>
            <a:xfrm>
              <a:off x="5451673" y="3980397"/>
              <a:ext cx="903579" cy="215030"/>
              <a:chOff x="4495800" y="2283502"/>
              <a:chExt cx="3264443" cy="1947596"/>
            </a:xfrm>
          </p:grpSpPr>
          <p:sp>
            <p:nvSpPr>
              <p:cNvPr id="383" name="Rounded Rectangle 86">
                <a:extLst>
                  <a:ext uri="{FF2B5EF4-FFF2-40B4-BE49-F238E27FC236}">
                    <a16:creationId xmlns:a16="http://schemas.microsoft.com/office/drawing/2014/main" id="{C34B23C2-278D-5A6A-0455-C3DBDF4CE7E4}"/>
                  </a:ext>
                </a:extLst>
              </p:cNvPr>
              <p:cNvSpPr/>
              <p:nvPr/>
            </p:nvSpPr>
            <p:spPr>
              <a:xfrm>
                <a:off x="4495800" y="2286002"/>
                <a:ext cx="3264443" cy="194509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oup 133">
                <a:extLst>
                  <a:ext uri="{FF2B5EF4-FFF2-40B4-BE49-F238E27FC236}">
                    <a16:creationId xmlns:a16="http://schemas.microsoft.com/office/drawing/2014/main" id="{0A8A0DC0-D34E-A437-DD0D-CB7E6D25230E}"/>
                  </a:ext>
                </a:extLst>
              </p:cNvPr>
              <p:cNvGrpSpPr/>
              <p:nvPr/>
            </p:nvGrpSpPr>
            <p:grpSpPr>
              <a:xfrm rot="10800000">
                <a:off x="4952438" y="3202898"/>
                <a:ext cx="2396490" cy="954941"/>
                <a:chOff x="3276600" y="6130228"/>
                <a:chExt cx="2819400" cy="700290"/>
              </a:xfrm>
            </p:grpSpPr>
            <p:sp>
              <p:nvSpPr>
                <p:cNvPr id="392" name="Left-Right-Up Arrow 95">
                  <a:extLst>
                    <a:ext uri="{FF2B5EF4-FFF2-40B4-BE49-F238E27FC236}">
                      <a16:creationId xmlns:a16="http://schemas.microsoft.com/office/drawing/2014/main" id="{272167E8-238F-7C0E-6EC2-F84E8DFA60E3}"/>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Left-Right-Up Arrow 96">
                  <a:extLst>
                    <a:ext uri="{FF2B5EF4-FFF2-40B4-BE49-F238E27FC236}">
                      <a16:creationId xmlns:a16="http://schemas.microsoft.com/office/drawing/2014/main" id="{EFCC26C5-F70A-8811-6A4B-7A0C9DFD85DA}"/>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Left-Right-Up Arrow 97">
                  <a:extLst>
                    <a:ext uri="{FF2B5EF4-FFF2-40B4-BE49-F238E27FC236}">
                      <a16:creationId xmlns:a16="http://schemas.microsoft.com/office/drawing/2014/main" id="{8C40D37D-E7CA-B5BB-2140-EF714AC876B8}"/>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Diamond 394">
                  <a:extLst>
                    <a:ext uri="{FF2B5EF4-FFF2-40B4-BE49-F238E27FC236}">
                      <a16:creationId xmlns:a16="http://schemas.microsoft.com/office/drawing/2014/main" id="{A9AE5F85-D53C-C742-B666-E8CF2BD52DFA}"/>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Diamond 395">
                  <a:extLst>
                    <a:ext uri="{FF2B5EF4-FFF2-40B4-BE49-F238E27FC236}">
                      <a16:creationId xmlns:a16="http://schemas.microsoft.com/office/drawing/2014/main" id="{929CB6D6-8C70-7A62-CB5F-E1A6C131A5EF}"/>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Diamond 396">
                  <a:extLst>
                    <a:ext uri="{FF2B5EF4-FFF2-40B4-BE49-F238E27FC236}">
                      <a16:creationId xmlns:a16="http://schemas.microsoft.com/office/drawing/2014/main" id="{96511813-782A-6A17-2FF5-8EEDB8FBCF6B}"/>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133">
                <a:extLst>
                  <a:ext uri="{FF2B5EF4-FFF2-40B4-BE49-F238E27FC236}">
                    <a16:creationId xmlns:a16="http://schemas.microsoft.com/office/drawing/2014/main" id="{752477BB-C578-CAEB-C548-D03DCB5AFBBE}"/>
                  </a:ext>
                </a:extLst>
              </p:cNvPr>
              <p:cNvGrpSpPr/>
              <p:nvPr/>
            </p:nvGrpSpPr>
            <p:grpSpPr>
              <a:xfrm>
                <a:off x="4970489" y="2283502"/>
                <a:ext cx="2396490" cy="954941"/>
                <a:chOff x="3276600" y="6130228"/>
                <a:chExt cx="2819400" cy="700290"/>
              </a:xfrm>
            </p:grpSpPr>
            <p:sp>
              <p:nvSpPr>
                <p:cNvPr id="386" name="Left-Right-Up Arrow 89">
                  <a:extLst>
                    <a:ext uri="{FF2B5EF4-FFF2-40B4-BE49-F238E27FC236}">
                      <a16:creationId xmlns:a16="http://schemas.microsoft.com/office/drawing/2014/main" id="{84A2A9D8-E05E-113B-E72B-844EC57CD88D}"/>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Left-Right-Up Arrow 90">
                  <a:extLst>
                    <a:ext uri="{FF2B5EF4-FFF2-40B4-BE49-F238E27FC236}">
                      <a16:creationId xmlns:a16="http://schemas.microsoft.com/office/drawing/2014/main" id="{9DE039A8-5BFC-F591-E941-A4CBE027E9FF}"/>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Left-Right-Up Arrow 91">
                  <a:extLst>
                    <a:ext uri="{FF2B5EF4-FFF2-40B4-BE49-F238E27FC236}">
                      <a16:creationId xmlns:a16="http://schemas.microsoft.com/office/drawing/2014/main" id="{15DFB83D-B4E5-049F-4442-C57AADC672E2}"/>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Diamond 388">
                  <a:extLst>
                    <a:ext uri="{FF2B5EF4-FFF2-40B4-BE49-F238E27FC236}">
                      <a16:creationId xmlns:a16="http://schemas.microsoft.com/office/drawing/2014/main" id="{B2D29831-426A-1A2D-9D73-EF750AEA8859}"/>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Diamond 389">
                  <a:extLst>
                    <a:ext uri="{FF2B5EF4-FFF2-40B4-BE49-F238E27FC236}">
                      <a16:creationId xmlns:a16="http://schemas.microsoft.com/office/drawing/2014/main" id="{BB0F0FC9-42BB-A715-AA80-8150CE8EF88F}"/>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Diamond 390">
                  <a:extLst>
                    <a:ext uri="{FF2B5EF4-FFF2-40B4-BE49-F238E27FC236}">
                      <a16:creationId xmlns:a16="http://schemas.microsoft.com/office/drawing/2014/main" id="{BAAC27B8-DEE9-20C7-36F2-EE59F3F87D3C}"/>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5" name="Oval 334">
              <a:extLst>
                <a:ext uri="{FF2B5EF4-FFF2-40B4-BE49-F238E27FC236}">
                  <a16:creationId xmlns:a16="http://schemas.microsoft.com/office/drawing/2014/main" id="{24909445-E5C9-E282-F3CA-673B34FDCDF1}"/>
                </a:ext>
              </a:extLst>
            </p:cNvPr>
            <p:cNvSpPr/>
            <p:nvPr/>
          </p:nvSpPr>
          <p:spPr>
            <a:xfrm>
              <a:off x="5181600" y="1219200"/>
              <a:ext cx="1371600" cy="838200"/>
            </a:xfrm>
            <a:prstGeom prst="ellips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66">
              <a:extLst>
                <a:ext uri="{FF2B5EF4-FFF2-40B4-BE49-F238E27FC236}">
                  <a16:creationId xmlns:a16="http://schemas.microsoft.com/office/drawing/2014/main" id="{6305E2B0-5830-9AD8-E4E2-84672A2BCCB4}"/>
                </a:ext>
              </a:extLst>
            </p:cNvPr>
            <p:cNvGrpSpPr/>
            <p:nvPr/>
          </p:nvGrpSpPr>
          <p:grpSpPr>
            <a:xfrm>
              <a:off x="5080906" y="1524000"/>
              <a:ext cx="1587135" cy="256509"/>
              <a:chOff x="4495800" y="2283502"/>
              <a:chExt cx="3429000" cy="1907498"/>
            </a:xfrm>
          </p:grpSpPr>
          <p:sp>
            <p:nvSpPr>
              <p:cNvPr id="368" name="Rounded Rectangle 116">
                <a:extLst>
                  <a:ext uri="{FF2B5EF4-FFF2-40B4-BE49-F238E27FC236}">
                    <a16:creationId xmlns:a16="http://schemas.microsoft.com/office/drawing/2014/main" id="{CF2CB63A-ECE8-BDF2-9A9E-92DE2D2AF407}"/>
                  </a:ext>
                </a:extLst>
              </p:cNvPr>
              <p:cNvSpPr/>
              <p:nvPr/>
            </p:nvSpPr>
            <p:spPr>
              <a:xfrm>
                <a:off x="4495800" y="2286000"/>
                <a:ext cx="3429000" cy="190500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9" name="Group 133">
                <a:extLst>
                  <a:ext uri="{FF2B5EF4-FFF2-40B4-BE49-F238E27FC236}">
                    <a16:creationId xmlns:a16="http://schemas.microsoft.com/office/drawing/2014/main" id="{5A859ACD-883D-85DD-AD4E-BC6E97A1E11F}"/>
                  </a:ext>
                </a:extLst>
              </p:cNvPr>
              <p:cNvGrpSpPr/>
              <p:nvPr/>
            </p:nvGrpSpPr>
            <p:grpSpPr>
              <a:xfrm rot="10800000">
                <a:off x="4952438" y="3202898"/>
                <a:ext cx="2396490" cy="954941"/>
                <a:chOff x="3276600" y="6130228"/>
                <a:chExt cx="2819400" cy="700290"/>
              </a:xfrm>
            </p:grpSpPr>
            <p:sp>
              <p:nvSpPr>
                <p:cNvPr id="377" name="Left-Right-Up Arrow 125">
                  <a:extLst>
                    <a:ext uri="{FF2B5EF4-FFF2-40B4-BE49-F238E27FC236}">
                      <a16:creationId xmlns:a16="http://schemas.microsoft.com/office/drawing/2014/main" id="{9FE0B4D4-68AC-90A6-8EF1-00078B1DFA96}"/>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Left-Right-Up Arrow 126">
                  <a:extLst>
                    <a:ext uri="{FF2B5EF4-FFF2-40B4-BE49-F238E27FC236}">
                      <a16:creationId xmlns:a16="http://schemas.microsoft.com/office/drawing/2014/main" id="{94FA5B33-A352-3752-703E-5E8D8332B50C}"/>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Left-Right-Up Arrow 127">
                  <a:extLst>
                    <a:ext uri="{FF2B5EF4-FFF2-40B4-BE49-F238E27FC236}">
                      <a16:creationId xmlns:a16="http://schemas.microsoft.com/office/drawing/2014/main" id="{DE205067-DEED-5DD5-19E2-3702201A64BB}"/>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Diamond 379">
                  <a:extLst>
                    <a:ext uri="{FF2B5EF4-FFF2-40B4-BE49-F238E27FC236}">
                      <a16:creationId xmlns:a16="http://schemas.microsoft.com/office/drawing/2014/main" id="{8F689627-AC8F-7306-9287-15199474DE2A}"/>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a:extLst>
                    <a:ext uri="{FF2B5EF4-FFF2-40B4-BE49-F238E27FC236}">
                      <a16:creationId xmlns:a16="http://schemas.microsoft.com/office/drawing/2014/main" id="{4AF09216-D183-77EA-A30C-11D05214C749}"/>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Diamond 381">
                  <a:extLst>
                    <a:ext uri="{FF2B5EF4-FFF2-40B4-BE49-F238E27FC236}">
                      <a16:creationId xmlns:a16="http://schemas.microsoft.com/office/drawing/2014/main" id="{DD8FBAD1-E9C9-9547-61CC-98FD811BB66B}"/>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133">
                <a:extLst>
                  <a:ext uri="{FF2B5EF4-FFF2-40B4-BE49-F238E27FC236}">
                    <a16:creationId xmlns:a16="http://schemas.microsoft.com/office/drawing/2014/main" id="{F147D712-0388-1334-E790-3384B6D52B6C}"/>
                  </a:ext>
                </a:extLst>
              </p:cNvPr>
              <p:cNvGrpSpPr/>
              <p:nvPr/>
            </p:nvGrpSpPr>
            <p:grpSpPr>
              <a:xfrm>
                <a:off x="4970489" y="2283502"/>
                <a:ext cx="2396490" cy="954941"/>
                <a:chOff x="3276600" y="6130228"/>
                <a:chExt cx="2819400" cy="700290"/>
              </a:xfrm>
            </p:grpSpPr>
            <p:sp>
              <p:nvSpPr>
                <p:cNvPr id="371" name="Left-Right-Up Arrow 119">
                  <a:extLst>
                    <a:ext uri="{FF2B5EF4-FFF2-40B4-BE49-F238E27FC236}">
                      <a16:creationId xmlns:a16="http://schemas.microsoft.com/office/drawing/2014/main" id="{97C0E119-A944-1F38-2CDE-4CF258CC5CA6}"/>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Left-Right-Up Arrow 120">
                  <a:extLst>
                    <a:ext uri="{FF2B5EF4-FFF2-40B4-BE49-F238E27FC236}">
                      <a16:creationId xmlns:a16="http://schemas.microsoft.com/office/drawing/2014/main" id="{0288E225-0C5B-8A91-827C-7FEEBF8B6945}"/>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Left-Right-Up Arrow 121">
                  <a:extLst>
                    <a:ext uri="{FF2B5EF4-FFF2-40B4-BE49-F238E27FC236}">
                      <a16:creationId xmlns:a16="http://schemas.microsoft.com/office/drawing/2014/main" id="{305CF4CD-D3B4-126D-70E4-D08EA324E800}"/>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Diamond 373">
                  <a:extLst>
                    <a:ext uri="{FF2B5EF4-FFF2-40B4-BE49-F238E27FC236}">
                      <a16:creationId xmlns:a16="http://schemas.microsoft.com/office/drawing/2014/main" id="{0E58B956-81C1-27ED-F31E-1337F083A1A6}"/>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Diamond 374">
                  <a:extLst>
                    <a:ext uri="{FF2B5EF4-FFF2-40B4-BE49-F238E27FC236}">
                      <a16:creationId xmlns:a16="http://schemas.microsoft.com/office/drawing/2014/main" id="{C291FFE3-BCD2-62C9-407E-77F1EA5156CD}"/>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Diamond 375">
                  <a:extLst>
                    <a:ext uri="{FF2B5EF4-FFF2-40B4-BE49-F238E27FC236}">
                      <a16:creationId xmlns:a16="http://schemas.microsoft.com/office/drawing/2014/main" id="{89CB4EF0-A9CE-DDF6-8200-C9BACEC45433}"/>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7" name="Group 336">
              <a:extLst>
                <a:ext uri="{FF2B5EF4-FFF2-40B4-BE49-F238E27FC236}">
                  <a16:creationId xmlns:a16="http://schemas.microsoft.com/office/drawing/2014/main" id="{F3D19791-C0D6-CEED-A266-278809ABF559}"/>
                </a:ext>
              </a:extLst>
            </p:cNvPr>
            <p:cNvGrpSpPr/>
            <p:nvPr/>
          </p:nvGrpSpPr>
          <p:grpSpPr>
            <a:xfrm>
              <a:off x="5387788" y="2788024"/>
              <a:ext cx="941294" cy="1212698"/>
              <a:chOff x="7458636" y="770965"/>
              <a:chExt cx="1093694" cy="1409040"/>
            </a:xfrm>
          </p:grpSpPr>
          <p:grpSp>
            <p:nvGrpSpPr>
              <p:cNvPr id="338" name="Group 337">
                <a:extLst>
                  <a:ext uri="{FF2B5EF4-FFF2-40B4-BE49-F238E27FC236}">
                    <a16:creationId xmlns:a16="http://schemas.microsoft.com/office/drawing/2014/main" id="{01B64D9C-D579-6895-654D-0A81D21C1A89}"/>
                  </a:ext>
                </a:extLst>
              </p:cNvPr>
              <p:cNvGrpSpPr/>
              <p:nvPr/>
            </p:nvGrpSpPr>
            <p:grpSpPr>
              <a:xfrm>
                <a:off x="7620000" y="1295400"/>
                <a:ext cx="793567" cy="727663"/>
                <a:chOff x="7620000" y="1295400"/>
                <a:chExt cx="793567" cy="727663"/>
              </a:xfrm>
            </p:grpSpPr>
            <p:sp>
              <p:nvSpPr>
                <p:cNvPr id="366" name="Left-Right-Up Arrow 134">
                  <a:extLst>
                    <a:ext uri="{FF2B5EF4-FFF2-40B4-BE49-F238E27FC236}">
                      <a16:creationId xmlns:a16="http://schemas.microsoft.com/office/drawing/2014/main" id="{DA1982D8-31A9-2BE5-5E80-B16E8140AC25}"/>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Diamond 366">
                  <a:extLst>
                    <a:ext uri="{FF2B5EF4-FFF2-40B4-BE49-F238E27FC236}">
                      <a16:creationId xmlns:a16="http://schemas.microsoft.com/office/drawing/2014/main" id="{D0B2F132-245A-1919-7853-181C716E76B8}"/>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a:extLst>
                  <a:ext uri="{FF2B5EF4-FFF2-40B4-BE49-F238E27FC236}">
                    <a16:creationId xmlns:a16="http://schemas.microsoft.com/office/drawing/2014/main" id="{4C0A1327-FBBF-AF28-005E-2D7B99448E99}"/>
                  </a:ext>
                </a:extLst>
              </p:cNvPr>
              <p:cNvGrpSpPr/>
              <p:nvPr/>
            </p:nvGrpSpPr>
            <p:grpSpPr>
              <a:xfrm>
                <a:off x="7503458" y="1237129"/>
                <a:ext cx="304800" cy="279487"/>
                <a:chOff x="7620000" y="1295400"/>
                <a:chExt cx="793567" cy="727663"/>
              </a:xfrm>
            </p:grpSpPr>
            <p:sp>
              <p:nvSpPr>
                <p:cNvPr id="364" name="Left-Right-Up Arrow 137">
                  <a:extLst>
                    <a:ext uri="{FF2B5EF4-FFF2-40B4-BE49-F238E27FC236}">
                      <a16:creationId xmlns:a16="http://schemas.microsoft.com/office/drawing/2014/main" id="{49A820C9-9AD8-827C-2475-36BF9E8D9757}"/>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Diamond 364">
                  <a:extLst>
                    <a:ext uri="{FF2B5EF4-FFF2-40B4-BE49-F238E27FC236}">
                      <a16:creationId xmlns:a16="http://schemas.microsoft.com/office/drawing/2014/main" id="{B085A3C9-69B3-3423-28AD-CD525EB87957}"/>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a:extLst>
                  <a:ext uri="{FF2B5EF4-FFF2-40B4-BE49-F238E27FC236}">
                    <a16:creationId xmlns:a16="http://schemas.microsoft.com/office/drawing/2014/main" id="{7083C1CB-1F73-586A-7805-8B6C5A2C068E}"/>
                  </a:ext>
                </a:extLst>
              </p:cNvPr>
              <p:cNvGrpSpPr/>
              <p:nvPr/>
            </p:nvGrpSpPr>
            <p:grpSpPr>
              <a:xfrm>
                <a:off x="8234082" y="1246094"/>
                <a:ext cx="304800" cy="279487"/>
                <a:chOff x="7620000" y="1295400"/>
                <a:chExt cx="793567" cy="727663"/>
              </a:xfrm>
            </p:grpSpPr>
            <p:sp>
              <p:nvSpPr>
                <p:cNvPr id="362" name="Left-Right-Up Arrow 140">
                  <a:extLst>
                    <a:ext uri="{FF2B5EF4-FFF2-40B4-BE49-F238E27FC236}">
                      <a16:creationId xmlns:a16="http://schemas.microsoft.com/office/drawing/2014/main" id="{8964A180-3E58-4EEB-2288-97FEFA03C0A9}"/>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Diamond 362">
                  <a:extLst>
                    <a:ext uri="{FF2B5EF4-FFF2-40B4-BE49-F238E27FC236}">
                      <a16:creationId xmlns:a16="http://schemas.microsoft.com/office/drawing/2014/main" id="{86504DCE-2883-D339-5141-D8E7E27AE3EE}"/>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340">
                <a:extLst>
                  <a:ext uri="{FF2B5EF4-FFF2-40B4-BE49-F238E27FC236}">
                    <a16:creationId xmlns:a16="http://schemas.microsoft.com/office/drawing/2014/main" id="{4BB9B6C4-2FA7-F132-E094-84EE538D83A2}"/>
                  </a:ext>
                </a:extLst>
              </p:cNvPr>
              <p:cNvGrpSpPr/>
              <p:nvPr/>
            </p:nvGrpSpPr>
            <p:grpSpPr>
              <a:xfrm>
                <a:off x="7696200" y="1828800"/>
                <a:ext cx="304800" cy="279487"/>
                <a:chOff x="7620000" y="1295400"/>
                <a:chExt cx="793567" cy="727663"/>
              </a:xfrm>
            </p:grpSpPr>
            <p:sp>
              <p:nvSpPr>
                <p:cNvPr id="360" name="Left-Right-Up Arrow 143">
                  <a:extLst>
                    <a:ext uri="{FF2B5EF4-FFF2-40B4-BE49-F238E27FC236}">
                      <a16:creationId xmlns:a16="http://schemas.microsoft.com/office/drawing/2014/main" id="{8604B5BA-DDC4-5C51-6DF8-AFA33F4A749E}"/>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Diamond 360">
                  <a:extLst>
                    <a:ext uri="{FF2B5EF4-FFF2-40B4-BE49-F238E27FC236}">
                      <a16:creationId xmlns:a16="http://schemas.microsoft.com/office/drawing/2014/main" id="{0B9B3FE5-A772-2110-09FE-9EBB2577E669}"/>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a:extLst>
                  <a:ext uri="{FF2B5EF4-FFF2-40B4-BE49-F238E27FC236}">
                    <a16:creationId xmlns:a16="http://schemas.microsoft.com/office/drawing/2014/main" id="{A5DD5E18-7AC8-A1A8-9DA7-1510203E855B}"/>
                  </a:ext>
                </a:extLst>
              </p:cNvPr>
              <p:cNvGrpSpPr/>
              <p:nvPr/>
            </p:nvGrpSpPr>
            <p:grpSpPr>
              <a:xfrm>
                <a:off x="7906870" y="1900518"/>
                <a:ext cx="304800" cy="279487"/>
                <a:chOff x="7620000" y="1295400"/>
                <a:chExt cx="793567" cy="727663"/>
              </a:xfrm>
            </p:grpSpPr>
            <p:sp>
              <p:nvSpPr>
                <p:cNvPr id="358" name="Left-Right-Up Arrow 146">
                  <a:extLst>
                    <a:ext uri="{FF2B5EF4-FFF2-40B4-BE49-F238E27FC236}">
                      <a16:creationId xmlns:a16="http://schemas.microsoft.com/office/drawing/2014/main" id="{94A99D98-BF44-2E9B-65F2-894CB7CCDB1B}"/>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Diamond 358">
                  <a:extLst>
                    <a:ext uri="{FF2B5EF4-FFF2-40B4-BE49-F238E27FC236}">
                      <a16:creationId xmlns:a16="http://schemas.microsoft.com/office/drawing/2014/main" id="{EC27A264-1679-B7E4-6607-6E1EA7D3DF03}"/>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A115503A-5A5C-335E-8390-F42FC7959B4F}"/>
                  </a:ext>
                </a:extLst>
              </p:cNvPr>
              <p:cNvGrpSpPr/>
              <p:nvPr/>
            </p:nvGrpSpPr>
            <p:grpSpPr>
              <a:xfrm>
                <a:off x="8113059" y="1819836"/>
                <a:ext cx="304800" cy="279487"/>
                <a:chOff x="7620000" y="1295400"/>
                <a:chExt cx="793567" cy="727663"/>
              </a:xfrm>
            </p:grpSpPr>
            <p:sp>
              <p:nvSpPr>
                <p:cNvPr id="356" name="Left-Right-Up Arrow 149">
                  <a:extLst>
                    <a:ext uri="{FF2B5EF4-FFF2-40B4-BE49-F238E27FC236}">
                      <a16:creationId xmlns:a16="http://schemas.microsoft.com/office/drawing/2014/main" id="{B4005F0E-2759-90E7-62EE-CB9A5CFD8E48}"/>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iamond 356">
                  <a:extLst>
                    <a:ext uri="{FF2B5EF4-FFF2-40B4-BE49-F238E27FC236}">
                      <a16:creationId xmlns:a16="http://schemas.microsoft.com/office/drawing/2014/main" id="{BB006272-6F2E-164B-98DC-A728101F251D}"/>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343">
                <a:extLst>
                  <a:ext uri="{FF2B5EF4-FFF2-40B4-BE49-F238E27FC236}">
                    <a16:creationId xmlns:a16="http://schemas.microsoft.com/office/drawing/2014/main" id="{F55F48C7-C60A-9EDF-B2E5-4E93B786B2BA}"/>
                  </a:ext>
                </a:extLst>
              </p:cNvPr>
              <p:cNvGrpSpPr/>
              <p:nvPr/>
            </p:nvGrpSpPr>
            <p:grpSpPr>
              <a:xfrm>
                <a:off x="7476564" y="1004047"/>
                <a:ext cx="304800" cy="279487"/>
                <a:chOff x="7620000" y="1295400"/>
                <a:chExt cx="793567" cy="727663"/>
              </a:xfrm>
            </p:grpSpPr>
            <p:sp>
              <p:nvSpPr>
                <p:cNvPr id="354" name="Left-Right-Up Arrow 152">
                  <a:extLst>
                    <a:ext uri="{FF2B5EF4-FFF2-40B4-BE49-F238E27FC236}">
                      <a16:creationId xmlns:a16="http://schemas.microsoft.com/office/drawing/2014/main" id="{2DEFA572-B7EC-4917-2E03-EC46CA820F2D}"/>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iamond 354">
                  <a:extLst>
                    <a:ext uri="{FF2B5EF4-FFF2-40B4-BE49-F238E27FC236}">
                      <a16:creationId xmlns:a16="http://schemas.microsoft.com/office/drawing/2014/main" id="{58EA1946-2140-F489-584F-3D9C2B50879A}"/>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5" name="Group 344">
                <a:extLst>
                  <a:ext uri="{FF2B5EF4-FFF2-40B4-BE49-F238E27FC236}">
                    <a16:creationId xmlns:a16="http://schemas.microsoft.com/office/drawing/2014/main" id="{E41A4848-1BBA-3120-3F6C-AB85498099E3}"/>
                  </a:ext>
                </a:extLst>
              </p:cNvPr>
              <p:cNvGrpSpPr/>
              <p:nvPr/>
            </p:nvGrpSpPr>
            <p:grpSpPr>
              <a:xfrm>
                <a:off x="8247529" y="1013012"/>
                <a:ext cx="304800" cy="279487"/>
                <a:chOff x="7620000" y="1295400"/>
                <a:chExt cx="793567" cy="727663"/>
              </a:xfrm>
            </p:grpSpPr>
            <p:sp>
              <p:nvSpPr>
                <p:cNvPr id="352" name="Left-Right-Up Arrow 155">
                  <a:extLst>
                    <a:ext uri="{FF2B5EF4-FFF2-40B4-BE49-F238E27FC236}">
                      <a16:creationId xmlns:a16="http://schemas.microsoft.com/office/drawing/2014/main" id="{EE3F07B1-8D0E-4742-5CA4-81959B72BBE0}"/>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Diamond 352">
                  <a:extLst>
                    <a:ext uri="{FF2B5EF4-FFF2-40B4-BE49-F238E27FC236}">
                      <a16:creationId xmlns:a16="http://schemas.microsoft.com/office/drawing/2014/main" id="{7CB9A5A0-22E9-F819-862F-8AB0A24D7546}"/>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345">
                <a:extLst>
                  <a:ext uri="{FF2B5EF4-FFF2-40B4-BE49-F238E27FC236}">
                    <a16:creationId xmlns:a16="http://schemas.microsoft.com/office/drawing/2014/main" id="{0464C63F-3A64-45D0-BC7E-208BB84D8EDD}"/>
                  </a:ext>
                </a:extLst>
              </p:cNvPr>
              <p:cNvGrpSpPr/>
              <p:nvPr/>
            </p:nvGrpSpPr>
            <p:grpSpPr>
              <a:xfrm rot="756928">
                <a:off x="7458636" y="779929"/>
                <a:ext cx="304800" cy="279487"/>
                <a:chOff x="7620000" y="1295400"/>
                <a:chExt cx="793567" cy="727663"/>
              </a:xfrm>
            </p:grpSpPr>
            <p:sp>
              <p:nvSpPr>
                <p:cNvPr id="350" name="Left-Right-Up Arrow 158">
                  <a:extLst>
                    <a:ext uri="{FF2B5EF4-FFF2-40B4-BE49-F238E27FC236}">
                      <a16:creationId xmlns:a16="http://schemas.microsoft.com/office/drawing/2014/main" id="{FC69B87D-9A07-804C-88CF-302914EED47F}"/>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Diamond 350">
                  <a:extLst>
                    <a:ext uri="{FF2B5EF4-FFF2-40B4-BE49-F238E27FC236}">
                      <a16:creationId xmlns:a16="http://schemas.microsoft.com/office/drawing/2014/main" id="{20B5585B-C21C-B7EB-5587-B8AC042BF94C}"/>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7" name="Group 346">
                <a:extLst>
                  <a:ext uri="{FF2B5EF4-FFF2-40B4-BE49-F238E27FC236}">
                    <a16:creationId xmlns:a16="http://schemas.microsoft.com/office/drawing/2014/main" id="{E3E5A8F4-EE46-B914-332C-4907993D0D97}"/>
                  </a:ext>
                </a:extLst>
              </p:cNvPr>
              <p:cNvGrpSpPr/>
              <p:nvPr/>
            </p:nvGrpSpPr>
            <p:grpSpPr>
              <a:xfrm rot="20720426">
                <a:off x="8247530" y="770965"/>
                <a:ext cx="304800" cy="279487"/>
                <a:chOff x="7620000" y="1295400"/>
                <a:chExt cx="793567" cy="727663"/>
              </a:xfrm>
            </p:grpSpPr>
            <p:sp>
              <p:nvSpPr>
                <p:cNvPr id="348" name="Left-Right-Up Arrow 161">
                  <a:extLst>
                    <a:ext uri="{FF2B5EF4-FFF2-40B4-BE49-F238E27FC236}">
                      <a16:creationId xmlns:a16="http://schemas.microsoft.com/office/drawing/2014/main" id="{7104470B-FDC2-D1B7-0708-CEA6CEAC0FEE}"/>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Diamond 348">
                  <a:extLst>
                    <a:ext uri="{FF2B5EF4-FFF2-40B4-BE49-F238E27FC236}">
                      <a16:creationId xmlns:a16="http://schemas.microsoft.com/office/drawing/2014/main" id="{B7740424-586C-B04A-B90D-86D05B0DC6B4}"/>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39491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icture 488">
            <a:extLst>
              <a:ext uri="{FF2B5EF4-FFF2-40B4-BE49-F238E27FC236}">
                <a16:creationId xmlns:a16="http://schemas.microsoft.com/office/drawing/2014/main" id="{3C7F5DE3-FD5C-4DA5-AB6C-67293ADCB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3" name="TextBox 2"/>
          <p:cNvSpPr txBox="1"/>
          <p:nvPr/>
        </p:nvSpPr>
        <p:spPr>
          <a:xfrm>
            <a:off x="111659" y="6488668"/>
            <a:ext cx="8229600" cy="369332"/>
          </a:xfrm>
          <a:prstGeom prst="rect">
            <a:avLst/>
          </a:prstGeom>
          <a:noFill/>
        </p:spPr>
        <p:txBody>
          <a:bodyPr wrap="square" rtlCol="0">
            <a:spAutoFit/>
          </a:bodyPr>
          <a:lstStyle/>
          <a:p>
            <a:r>
              <a:rPr lang="en-US" dirty="0">
                <a:solidFill>
                  <a:schemeClr val="bg1"/>
                </a:solidFill>
              </a:rPr>
              <a:t>3 Nephi 6:1-10</a:t>
            </a:r>
          </a:p>
        </p:txBody>
      </p:sp>
      <p:sp>
        <p:nvSpPr>
          <p:cNvPr id="4" name="TextBox 3"/>
          <p:cNvSpPr txBox="1"/>
          <p:nvPr/>
        </p:nvSpPr>
        <p:spPr>
          <a:xfrm>
            <a:off x="1752600" y="0"/>
            <a:ext cx="86106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rPr>
              <a:t>Rebuilding</a:t>
            </a:r>
          </a:p>
        </p:txBody>
      </p:sp>
      <p:sp>
        <p:nvSpPr>
          <p:cNvPr id="5" name="TextBox 4"/>
          <p:cNvSpPr txBox="1"/>
          <p:nvPr/>
        </p:nvSpPr>
        <p:spPr>
          <a:xfrm>
            <a:off x="2514600" y="1752600"/>
            <a:ext cx="2286000" cy="923330"/>
          </a:xfrm>
          <a:prstGeom prst="rect">
            <a:avLst/>
          </a:prstGeom>
          <a:noFill/>
        </p:spPr>
        <p:txBody>
          <a:bodyPr wrap="square" rtlCol="0">
            <a:spAutoFit/>
          </a:bodyPr>
          <a:lstStyle/>
          <a:p>
            <a:pPr algn="ctr"/>
            <a:r>
              <a:rPr lang="en-US" dirty="0" err="1">
                <a:solidFill>
                  <a:schemeClr val="bg1"/>
                </a:solidFill>
              </a:rPr>
              <a:t>Gidgiddoni</a:t>
            </a:r>
            <a:r>
              <a:rPr lang="en-US" dirty="0">
                <a:solidFill>
                  <a:schemeClr val="bg1"/>
                </a:solidFill>
              </a:rPr>
              <a:t> and </a:t>
            </a:r>
            <a:r>
              <a:rPr lang="en-US" dirty="0" err="1">
                <a:solidFill>
                  <a:schemeClr val="bg1"/>
                </a:solidFill>
              </a:rPr>
              <a:t>Lachoneus</a:t>
            </a:r>
            <a:r>
              <a:rPr lang="en-US" dirty="0">
                <a:solidFill>
                  <a:schemeClr val="bg1"/>
                </a:solidFill>
              </a:rPr>
              <a:t> were the leaders</a:t>
            </a:r>
          </a:p>
        </p:txBody>
      </p:sp>
      <p:sp>
        <p:nvSpPr>
          <p:cNvPr id="6" name="TextBox 5"/>
          <p:cNvSpPr txBox="1"/>
          <p:nvPr/>
        </p:nvSpPr>
        <p:spPr>
          <a:xfrm>
            <a:off x="7086600" y="1371601"/>
            <a:ext cx="3200400" cy="646331"/>
          </a:xfrm>
          <a:prstGeom prst="rect">
            <a:avLst/>
          </a:prstGeom>
          <a:noFill/>
        </p:spPr>
        <p:txBody>
          <a:bodyPr wrap="square" rtlCol="0">
            <a:spAutoFit/>
          </a:bodyPr>
          <a:lstStyle/>
          <a:p>
            <a:r>
              <a:rPr lang="en-US" dirty="0">
                <a:solidFill>
                  <a:schemeClr val="bg1"/>
                </a:solidFill>
              </a:rPr>
              <a:t>The cities were built ‘anew’ and highways connecting the cities</a:t>
            </a:r>
          </a:p>
        </p:txBody>
      </p:sp>
      <p:sp>
        <p:nvSpPr>
          <p:cNvPr id="171" name="TextBox 170"/>
          <p:cNvSpPr txBox="1"/>
          <p:nvPr/>
        </p:nvSpPr>
        <p:spPr>
          <a:xfrm>
            <a:off x="4876800" y="1219201"/>
            <a:ext cx="1828800" cy="646331"/>
          </a:xfrm>
          <a:prstGeom prst="rect">
            <a:avLst/>
          </a:prstGeom>
          <a:noFill/>
        </p:spPr>
        <p:txBody>
          <a:bodyPr wrap="square" rtlCol="0">
            <a:spAutoFit/>
          </a:bodyPr>
          <a:lstStyle/>
          <a:p>
            <a:pPr algn="ctr"/>
            <a:r>
              <a:rPr lang="en-US" dirty="0">
                <a:solidFill>
                  <a:schemeClr val="bg1"/>
                </a:solidFill>
              </a:rPr>
              <a:t>There was order in the land</a:t>
            </a:r>
          </a:p>
        </p:txBody>
      </p:sp>
      <p:grpSp>
        <p:nvGrpSpPr>
          <p:cNvPr id="2" name="Group 1">
            <a:extLst>
              <a:ext uri="{FF2B5EF4-FFF2-40B4-BE49-F238E27FC236}">
                <a16:creationId xmlns:a16="http://schemas.microsoft.com/office/drawing/2014/main" id="{7A31268F-5C53-46EC-9E16-DE41C31D7B98}"/>
              </a:ext>
            </a:extLst>
          </p:cNvPr>
          <p:cNvGrpSpPr/>
          <p:nvPr/>
        </p:nvGrpSpPr>
        <p:grpSpPr>
          <a:xfrm>
            <a:off x="312773" y="2663325"/>
            <a:ext cx="1680604" cy="3262351"/>
            <a:chOff x="1219201" y="762000"/>
            <a:chExt cx="2590799" cy="5029199"/>
          </a:xfrm>
        </p:grpSpPr>
        <p:grpSp>
          <p:nvGrpSpPr>
            <p:cNvPr id="490" name="Group 489">
              <a:extLst>
                <a:ext uri="{FF2B5EF4-FFF2-40B4-BE49-F238E27FC236}">
                  <a16:creationId xmlns:a16="http://schemas.microsoft.com/office/drawing/2014/main" id="{A533150C-A3A3-92A5-60FF-08447128F095}"/>
                </a:ext>
              </a:extLst>
            </p:cNvPr>
            <p:cNvGrpSpPr/>
            <p:nvPr/>
          </p:nvGrpSpPr>
          <p:grpSpPr>
            <a:xfrm>
              <a:off x="1371600" y="762000"/>
              <a:ext cx="1462184" cy="1096403"/>
              <a:chOff x="1542694" y="221690"/>
              <a:chExt cx="1462184" cy="1096403"/>
            </a:xfrm>
          </p:grpSpPr>
          <p:sp>
            <p:nvSpPr>
              <p:cNvPr id="531" name="Moon 530">
                <a:extLst>
                  <a:ext uri="{FF2B5EF4-FFF2-40B4-BE49-F238E27FC236}">
                    <a16:creationId xmlns:a16="http://schemas.microsoft.com/office/drawing/2014/main" id="{7BEB1DBB-44C8-D45B-2AB4-ECBC6AEEFC4F}"/>
                  </a:ext>
                </a:extLst>
              </p:cNvPr>
              <p:cNvSpPr/>
              <p:nvPr/>
            </p:nvSpPr>
            <p:spPr>
              <a:xfrm rot="5047018">
                <a:off x="2012204" y="-247820"/>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Moon 531">
                <a:extLst>
                  <a:ext uri="{FF2B5EF4-FFF2-40B4-BE49-F238E27FC236}">
                    <a16:creationId xmlns:a16="http://schemas.microsoft.com/office/drawing/2014/main" id="{269232CF-D90D-3E27-8F7B-41879857FED7}"/>
                  </a:ext>
                </a:extLst>
              </p:cNvPr>
              <p:cNvSpPr/>
              <p:nvPr/>
            </p:nvSpPr>
            <p:spPr>
              <a:xfrm rot="4501360">
                <a:off x="2026422" y="-70707"/>
                <a:ext cx="435375" cy="1374395"/>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Moon 532">
                <a:extLst>
                  <a:ext uri="{FF2B5EF4-FFF2-40B4-BE49-F238E27FC236}">
                    <a16:creationId xmlns:a16="http://schemas.microsoft.com/office/drawing/2014/main" id="{6EF05059-2D0D-9A94-BED4-19A29251F86D}"/>
                  </a:ext>
                </a:extLst>
              </p:cNvPr>
              <p:cNvSpPr/>
              <p:nvPr/>
            </p:nvSpPr>
            <p:spPr>
              <a:xfrm rot="3653622">
                <a:off x="2012620" y="65874"/>
                <a:ext cx="435375" cy="1374395"/>
              </a:xfrm>
              <a:prstGeom prst="moon">
                <a:avLst>
                  <a:gd name="adj" fmla="val 4680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Moon 533">
                <a:extLst>
                  <a:ext uri="{FF2B5EF4-FFF2-40B4-BE49-F238E27FC236}">
                    <a16:creationId xmlns:a16="http://schemas.microsoft.com/office/drawing/2014/main" id="{12049E6E-6F40-2288-411A-14DA868A9589}"/>
                  </a:ext>
                </a:extLst>
              </p:cNvPr>
              <p:cNvSpPr/>
              <p:nvPr/>
            </p:nvSpPr>
            <p:spPr>
              <a:xfrm rot="2346640">
                <a:off x="2203887" y="273715"/>
                <a:ext cx="272410" cy="1044378"/>
              </a:xfrm>
              <a:prstGeom prst="moon">
                <a:avLst>
                  <a:gd name="adj" fmla="val 46802"/>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Moon 534">
                <a:extLst>
                  <a:ext uri="{FF2B5EF4-FFF2-40B4-BE49-F238E27FC236}">
                    <a16:creationId xmlns:a16="http://schemas.microsoft.com/office/drawing/2014/main" id="{B62D6C1C-FDCB-CB87-75D3-9A480BCABF28}"/>
                  </a:ext>
                </a:extLst>
              </p:cNvPr>
              <p:cNvSpPr/>
              <p:nvPr/>
            </p:nvSpPr>
            <p:spPr>
              <a:xfrm rot="6688877">
                <a:off x="2493312" y="20686"/>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Moon 535">
                <a:extLst>
                  <a:ext uri="{FF2B5EF4-FFF2-40B4-BE49-F238E27FC236}">
                    <a16:creationId xmlns:a16="http://schemas.microsoft.com/office/drawing/2014/main" id="{DEEF3CF5-11C4-BBAA-2530-39D321CCD89F}"/>
                  </a:ext>
                </a:extLst>
              </p:cNvPr>
              <p:cNvSpPr/>
              <p:nvPr/>
            </p:nvSpPr>
            <p:spPr>
              <a:xfrm rot="7122876">
                <a:off x="2493311" y="173087"/>
                <a:ext cx="246134" cy="776998"/>
              </a:xfrm>
              <a:prstGeom prst="moon">
                <a:avLst>
                  <a:gd name="adj" fmla="val 717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Moon 536">
                <a:extLst>
                  <a:ext uri="{FF2B5EF4-FFF2-40B4-BE49-F238E27FC236}">
                    <a16:creationId xmlns:a16="http://schemas.microsoft.com/office/drawing/2014/main" id="{8C7E3CAE-CB1C-96BD-86A3-8D7A8B527738}"/>
                  </a:ext>
                </a:extLst>
              </p:cNvPr>
              <p:cNvSpPr/>
              <p:nvPr/>
            </p:nvSpPr>
            <p:spPr>
              <a:xfrm rot="6164412">
                <a:off x="2340406" y="198214"/>
                <a:ext cx="246134" cy="776998"/>
              </a:xfrm>
              <a:prstGeom prst="moon">
                <a:avLst>
                  <a:gd name="adj" fmla="val 7175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1" name="Oval 490">
              <a:extLst>
                <a:ext uri="{FF2B5EF4-FFF2-40B4-BE49-F238E27FC236}">
                  <a16:creationId xmlns:a16="http://schemas.microsoft.com/office/drawing/2014/main" id="{835D81C3-A912-1163-392E-87F0702622DF}"/>
                </a:ext>
              </a:extLst>
            </p:cNvPr>
            <p:cNvSpPr/>
            <p:nvPr/>
          </p:nvSpPr>
          <p:spPr>
            <a:xfrm>
              <a:off x="2362200" y="1066800"/>
              <a:ext cx="533400" cy="170329"/>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ounded Rectangle 2">
              <a:extLst>
                <a:ext uri="{FF2B5EF4-FFF2-40B4-BE49-F238E27FC236}">
                  <a16:creationId xmlns:a16="http://schemas.microsoft.com/office/drawing/2014/main" id="{446359DF-F8F8-E623-67BC-CA212BC05867}"/>
                </a:ext>
              </a:extLst>
            </p:cNvPr>
            <p:cNvSpPr/>
            <p:nvPr/>
          </p:nvSpPr>
          <p:spPr>
            <a:xfrm>
              <a:off x="1880506" y="1356039"/>
              <a:ext cx="1587135" cy="2425543"/>
            </a:xfrm>
            <a:prstGeom prst="roundRect">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17E4222B-2CDE-D2D3-36C2-0652438EF4BB}"/>
                </a:ext>
              </a:extLst>
            </p:cNvPr>
            <p:cNvSpPr/>
            <p:nvPr/>
          </p:nvSpPr>
          <p:spPr>
            <a:xfrm rot="18915480">
              <a:off x="3302044" y="3474190"/>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8CBA5EA1-D83A-20C2-7621-97406B8E0E8F}"/>
                </a:ext>
              </a:extLst>
            </p:cNvPr>
            <p:cNvSpPr/>
            <p:nvPr/>
          </p:nvSpPr>
          <p:spPr>
            <a:xfrm rot="3145143">
              <a:off x="1423465" y="346246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6C7E784A-17D9-78C1-5D6F-B572AB4F4942}"/>
                </a:ext>
              </a:extLst>
            </p:cNvPr>
            <p:cNvSpPr/>
            <p:nvPr/>
          </p:nvSpPr>
          <p:spPr>
            <a:xfrm rot="3145143">
              <a:off x="2202280" y="5088477"/>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3E2A687A-C7F1-C0CA-68FB-2C124B7FC73E}"/>
                </a:ext>
              </a:extLst>
            </p:cNvPr>
            <p:cNvSpPr/>
            <p:nvPr/>
          </p:nvSpPr>
          <p:spPr>
            <a:xfrm rot="18594148">
              <a:off x="2635924" y="5047721"/>
              <a:ext cx="545747"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Trapezoid 496">
              <a:extLst>
                <a:ext uri="{FF2B5EF4-FFF2-40B4-BE49-F238E27FC236}">
                  <a16:creationId xmlns:a16="http://schemas.microsoft.com/office/drawing/2014/main" id="{EF810D1F-F694-7FB2-82D1-08270B91A75F}"/>
                </a:ext>
              </a:extLst>
            </p:cNvPr>
            <p:cNvSpPr/>
            <p:nvPr/>
          </p:nvSpPr>
          <p:spPr>
            <a:xfrm>
              <a:off x="1942167" y="3902859"/>
              <a:ext cx="1521004" cy="158330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Trapezoid 497">
              <a:extLst>
                <a:ext uri="{FF2B5EF4-FFF2-40B4-BE49-F238E27FC236}">
                  <a16:creationId xmlns:a16="http://schemas.microsoft.com/office/drawing/2014/main" id="{4F20101A-6EA9-5419-45DA-2F71E3179A89}"/>
                </a:ext>
              </a:extLst>
            </p:cNvPr>
            <p:cNvSpPr/>
            <p:nvPr/>
          </p:nvSpPr>
          <p:spPr>
            <a:xfrm rot="1778885">
              <a:off x="1661188" y="2485128"/>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Trapezoid 498">
              <a:extLst>
                <a:ext uri="{FF2B5EF4-FFF2-40B4-BE49-F238E27FC236}">
                  <a16:creationId xmlns:a16="http://schemas.microsoft.com/office/drawing/2014/main" id="{252DDEC3-2A32-F748-D095-E81A9D61DBAF}"/>
                </a:ext>
              </a:extLst>
            </p:cNvPr>
            <p:cNvSpPr/>
            <p:nvPr/>
          </p:nvSpPr>
          <p:spPr>
            <a:xfrm rot="20027387">
              <a:off x="2747161" y="2466361"/>
              <a:ext cx="859151" cy="1578296"/>
            </a:xfrm>
            <a:prstGeom prst="trapezoid">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Trapezoid 499">
              <a:extLst>
                <a:ext uri="{FF2B5EF4-FFF2-40B4-BE49-F238E27FC236}">
                  <a16:creationId xmlns:a16="http://schemas.microsoft.com/office/drawing/2014/main" id="{0A53F62E-FE4A-89A8-4E26-C8FA8256369A}"/>
                </a:ext>
              </a:extLst>
            </p:cNvPr>
            <p:cNvSpPr/>
            <p:nvPr/>
          </p:nvSpPr>
          <p:spPr>
            <a:xfrm rot="10800000">
              <a:off x="1911959" y="2629449"/>
              <a:ext cx="1521004" cy="14553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Trapezoid 500">
              <a:extLst>
                <a:ext uri="{FF2B5EF4-FFF2-40B4-BE49-F238E27FC236}">
                  <a16:creationId xmlns:a16="http://schemas.microsoft.com/office/drawing/2014/main" id="{42247BF1-22B6-33B5-ADB7-BDCC8CDCBD06}"/>
                </a:ext>
              </a:extLst>
            </p:cNvPr>
            <p:cNvSpPr/>
            <p:nvPr/>
          </p:nvSpPr>
          <p:spPr>
            <a:xfrm rot="10800000">
              <a:off x="2415923" y="2575509"/>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79777C7B-8C48-982E-4640-1C8562D64A27}"/>
                </a:ext>
              </a:extLst>
            </p:cNvPr>
            <p:cNvSpPr/>
            <p:nvPr/>
          </p:nvSpPr>
          <p:spPr>
            <a:xfrm>
              <a:off x="2151401" y="1423376"/>
              <a:ext cx="1058090" cy="14553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Cloud 502">
              <a:extLst>
                <a:ext uri="{FF2B5EF4-FFF2-40B4-BE49-F238E27FC236}">
                  <a16:creationId xmlns:a16="http://schemas.microsoft.com/office/drawing/2014/main" id="{757D143B-3576-79B0-9FC4-28839E93AB8E}"/>
                </a:ext>
              </a:extLst>
            </p:cNvPr>
            <p:cNvSpPr/>
            <p:nvPr/>
          </p:nvSpPr>
          <p:spPr>
            <a:xfrm>
              <a:off x="2012767" y="1295400"/>
              <a:ext cx="1322612" cy="606386"/>
            </a:xfrm>
            <a:prstGeom prst="cloud">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4" name="Group 66">
              <a:extLst>
                <a:ext uri="{FF2B5EF4-FFF2-40B4-BE49-F238E27FC236}">
                  <a16:creationId xmlns:a16="http://schemas.microsoft.com/office/drawing/2014/main" id="{83278B33-02C5-531A-50EC-410097C7D6F4}"/>
                </a:ext>
              </a:extLst>
            </p:cNvPr>
            <p:cNvGrpSpPr/>
            <p:nvPr/>
          </p:nvGrpSpPr>
          <p:grpSpPr>
            <a:xfrm>
              <a:off x="1880506" y="1477316"/>
              <a:ext cx="1587135" cy="303193"/>
              <a:chOff x="4495800" y="2283502"/>
              <a:chExt cx="3429000" cy="1907498"/>
            </a:xfrm>
          </p:grpSpPr>
          <p:sp>
            <p:nvSpPr>
              <p:cNvPr id="516" name="Rounded Rectangle 50">
                <a:extLst>
                  <a:ext uri="{FF2B5EF4-FFF2-40B4-BE49-F238E27FC236}">
                    <a16:creationId xmlns:a16="http://schemas.microsoft.com/office/drawing/2014/main" id="{BFFCDE55-5C12-A625-19BC-388D14578174}"/>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7" name="Group 133">
                <a:extLst>
                  <a:ext uri="{FF2B5EF4-FFF2-40B4-BE49-F238E27FC236}">
                    <a16:creationId xmlns:a16="http://schemas.microsoft.com/office/drawing/2014/main" id="{D1BDCF94-0C91-FDE8-DB34-3F4CA050B7FF}"/>
                  </a:ext>
                </a:extLst>
              </p:cNvPr>
              <p:cNvGrpSpPr/>
              <p:nvPr/>
            </p:nvGrpSpPr>
            <p:grpSpPr>
              <a:xfrm rot="10800000">
                <a:off x="4952438" y="3202898"/>
                <a:ext cx="2396490" cy="954941"/>
                <a:chOff x="3276600" y="6130228"/>
                <a:chExt cx="2819400" cy="700290"/>
              </a:xfrm>
            </p:grpSpPr>
            <p:sp>
              <p:nvSpPr>
                <p:cNvPr id="525" name="Left-Right-Up Arrow 59">
                  <a:extLst>
                    <a:ext uri="{FF2B5EF4-FFF2-40B4-BE49-F238E27FC236}">
                      <a16:creationId xmlns:a16="http://schemas.microsoft.com/office/drawing/2014/main" id="{D27CF8AD-B6B2-3ADA-C1F5-D57941E4489E}"/>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Left-Right-Up Arrow 60">
                  <a:extLst>
                    <a:ext uri="{FF2B5EF4-FFF2-40B4-BE49-F238E27FC236}">
                      <a16:creationId xmlns:a16="http://schemas.microsoft.com/office/drawing/2014/main" id="{E70E6AA8-F13F-5A96-864B-5EC700BC3624}"/>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Left-Right-Up Arrow 61">
                  <a:extLst>
                    <a:ext uri="{FF2B5EF4-FFF2-40B4-BE49-F238E27FC236}">
                      <a16:creationId xmlns:a16="http://schemas.microsoft.com/office/drawing/2014/main" id="{D9285CF1-D1A2-EBBF-8D16-BE9EA1010508}"/>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Diamond 527">
                  <a:extLst>
                    <a:ext uri="{FF2B5EF4-FFF2-40B4-BE49-F238E27FC236}">
                      <a16:creationId xmlns:a16="http://schemas.microsoft.com/office/drawing/2014/main" id="{8E415CCD-4DB2-C8B9-48DB-137371581AFA}"/>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Diamond 528">
                  <a:extLst>
                    <a:ext uri="{FF2B5EF4-FFF2-40B4-BE49-F238E27FC236}">
                      <a16:creationId xmlns:a16="http://schemas.microsoft.com/office/drawing/2014/main" id="{32B8FE21-8267-F9C0-2EAD-7827D97F0E5A}"/>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Diamond 529">
                  <a:extLst>
                    <a:ext uri="{FF2B5EF4-FFF2-40B4-BE49-F238E27FC236}">
                      <a16:creationId xmlns:a16="http://schemas.microsoft.com/office/drawing/2014/main" id="{E4A3FFB6-20EC-F3C8-0FB6-B17966CE4E70}"/>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133">
                <a:extLst>
                  <a:ext uri="{FF2B5EF4-FFF2-40B4-BE49-F238E27FC236}">
                    <a16:creationId xmlns:a16="http://schemas.microsoft.com/office/drawing/2014/main" id="{43E7C9AA-0D1D-F269-DD9E-11E7E79D2A1D}"/>
                  </a:ext>
                </a:extLst>
              </p:cNvPr>
              <p:cNvGrpSpPr/>
              <p:nvPr/>
            </p:nvGrpSpPr>
            <p:grpSpPr>
              <a:xfrm>
                <a:off x="4970489" y="2283502"/>
                <a:ext cx="2396490" cy="954941"/>
                <a:chOff x="3276600" y="6130228"/>
                <a:chExt cx="2819400" cy="700290"/>
              </a:xfrm>
            </p:grpSpPr>
            <p:sp>
              <p:nvSpPr>
                <p:cNvPr id="519" name="Left-Right-Up Arrow 53">
                  <a:extLst>
                    <a:ext uri="{FF2B5EF4-FFF2-40B4-BE49-F238E27FC236}">
                      <a16:creationId xmlns:a16="http://schemas.microsoft.com/office/drawing/2014/main" id="{D8CE23CA-BDAD-2FB6-D0B1-ED885E03876D}"/>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Left-Right-Up Arrow 54">
                  <a:extLst>
                    <a:ext uri="{FF2B5EF4-FFF2-40B4-BE49-F238E27FC236}">
                      <a16:creationId xmlns:a16="http://schemas.microsoft.com/office/drawing/2014/main" id="{795BEE0C-F1B6-B898-A7BA-16B1F51B493A}"/>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Left-Right-Up Arrow 55">
                  <a:extLst>
                    <a:ext uri="{FF2B5EF4-FFF2-40B4-BE49-F238E27FC236}">
                      <a16:creationId xmlns:a16="http://schemas.microsoft.com/office/drawing/2014/main" id="{C337B138-69AA-6400-554B-B17F4304B3E8}"/>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Diamond 521">
                  <a:extLst>
                    <a:ext uri="{FF2B5EF4-FFF2-40B4-BE49-F238E27FC236}">
                      <a16:creationId xmlns:a16="http://schemas.microsoft.com/office/drawing/2014/main" id="{7047B061-620D-0EBD-9EA0-934053C4FC16}"/>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Diamond 522">
                  <a:extLst>
                    <a:ext uri="{FF2B5EF4-FFF2-40B4-BE49-F238E27FC236}">
                      <a16:creationId xmlns:a16="http://schemas.microsoft.com/office/drawing/2014/main" id="{2189DE12-142B-FDE6-67B3-0E73E1E67905}"/>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Diamond 523">
                  <a:extLst>
                    <a:ext uri="{FF2B5EF4-FFF2-40B4-BE49-F238E27FC236}">
                      <a16:creationId xmlns:a16="http://schemas.microsoft.com/office/drawing/2014/main" id="{BE426E39-97DE-77BA-F152-DCFE0AEB42D0}"/>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5" name="Group 69">
              <a:extLst>
                <a:ext uri="{FF2B5EF4-FFF2-40B4-BE49-F238E27FC236}">
                  <a16:creationId xmlns:a16="http://schemas.microsoft.com/office/drawing/2014/main" id="{DDB3AD30-BBE2-C4B4-E9EC-18AD0C8ED017}"/>
                </a:ext>
              </a:extLst>
            </p:cNvPr>
            <p:cNvGrpSpPr/>
            <p:nvPr/>
          </p:nvGrpSpPr>
          <p:grpSpPr>
            <a:xfrm>
              <a:off x="1998674" y="5332339"/>
              <a:ext cx="1319360" cy="135195"/>
              <a:chOff x="4495800" y="2283502"/>
              <a:chExt cx="3429000" cy="1907498"/>
            </a:xfrm>
          </p:grpSpPr>
          <p:sp>
            <p:nvSpPr>
              <p:cNvPr id="153" name="Rounded Rectangle 35">
                <a:extLst>
                  <a:ext uri="{FF2B5EF4-FFF2-40B4-BE49-F238E27FC236}">
                    <a16:creationId xmlns:a16="http://schemas.microsoft.com/office/drawing/2014/main" id="{C4604BAD-2E9A-CEF3-8E9D-6F6FE0556097}"/>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33">
                <a:extLst>
                  <a:ext uri="{FF2B5EF4-FFF2-40B4-BE49-F238E27FC236}">
                    <a16:creationId xmlns:a16="http://schemas.microsoft.com/office/drawing/2014/main" id="{2787B7B7-7425-D505-2989-8CC42949E331}"/>
                  </a:ext>
                </a:extLst>
              </p:cNvPr>
              <p:cNvGrpSpPr/>
              <p:nvPr/>
            </p:nvGrpSpPr>
            <p:grpSpPr>
              <a:xfrm rot="10800000">
                <a:off x="4952438" y="3202898"/>
                <a:ext cx="2396490" cy="954941"/>
                <a:chOff x="3276600" y="6130228"/>
                <a:chExt cx="2819400" cy="700290"/>
              </a:xfrm>
            </p:grpSpPr>
            <p:sp>
              <p:nvSpPr>
                <p:cNvPr id="162" name="Left-Right-Up Arrow 44">
                  <a:extLst>
                    <a:ext uri="{FF2B5EF4-FFF2-40B4-BE49-F238E27FC236}">
                      <a16:creationId xmlns:a16="http://schemas.microsoft.com/office/drawing/2014/main" id="{C9E15935-6FFA-AC3B-FC29-C6B8E5AF8AA0}"/>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Left-Right-Up Arrow 45">
                  <a:extLst>
                    <a:ext uri="{FF2B5EF4-FFF2-40B4-BE49-F238E27FC236}">
                      <a16:creationId xmlns:a16="http://schemas.microsoft.com/office/drawing/2014/main" id="{76D47B18-6D7E-146B-3D6C-2532C1DE4710}"/>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Left-Right-Up Arrow 46">
                  <a:extLst>
                    <a:ext uri="{FF2B5EF4-FFF2-40B4-BE49-F238E27FC236}">
                      <a16:creationId xmlns:a16="http://schemas.microsoft.com/office/drawing/2014/main" id="{8EB9C88F-670F-B842-E85E-3B89E91CFCB2}"/>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Diamond 512">
                  <a:extLst>
                    <a:ext uri="{FF2B5EF4-FFF2-40B4-BE49-F238E27FC236}">
                      <a16:creationId xmlns:a16="http://schemas.microsoft.com/office/drawing/2014/main" id="{089BD52A-3E0A-C6F3-C0E7-6D778ADF19E1}"/>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Diamond 513">
                  <a:extLst>
                    <a:ext uri="{FF2B5EF4-FFF2-40B4-BE49-F238E27FC236}">
                      <a16:creationId xmlns:a16="http://schemas.microsoft.com/office/drawing/2014/main" id="{3A82ED1C-089F-15EE-0A82-38834F7E0A72}"/>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Diamond 514">
                  <a:extLst>
                    <a:ext uri="{FF2B5EF4-FFF2-40B4-BE49-F238E27FC236}">
                      <a16:creationId xmlns:a16="http://schemas.microsoft.com/office/drawing/2014/main" id="{0089EC0D-EEEC-0204-D933-78A6C5726B11}"/>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33">
                <a:extLst>
                  <a:ext uri="{FF2B5EF4-FFF2-40B4-BE49-F238E27FC236}">
                    <a16:creationId xmlns:a16="http://schemas.microsoft.com/office/drawing/2014/main" id="{D29B0E7A-DE3C-6229-0D0B-872B14C23902}"/>
                  </a:ext>
                </a:extLst>
              </p:cNvPr>
              <p:cNvGrpSpPr/>
              <p:nvPr/>
            </p:nvGrpSpPr>
            <p:grpSpPr>
              <a:xfrm>
                <a:off x="4970489" y="2283502"/>
                <a:ext cx="2396490" cy="954941"/>
                <a:chOff x="3276600" y="6130228"/>
                <a:chExt cx="2819400" cy="700290"/>
              </a:xfrm>
            </p:grpSpPr>
            <p:sp>
              <p:nvSpPr>
                <p:cNvPr id="156" name="Left-Right-Up Arrow 38">
                  <a:extLst>
                    <a:ext uri="{FF2B5EF4-FFF2-40B4-BE49-F238E27FC236}">
                      <a16:creationId xmlns:a16="http://schemas.microsoft.com/office/drawing/2014/main" id="{0D9E2214-4731-48A4-FDC8-1F7786D4B804}"/>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Left-Right-Up Arrow 39">
                  <a:extLst>
                    <a:ext uri="{FF2B5EF4-FFF2-40B4-BE49-F238E27FC236}">
                      <a16:creationId xmlns:a16="http://schemas.microsoft.com/office/drawing/2014/main" id="{C914AE2A-1233-A4F7-AD97-401075B71FF0}"/>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Left-Right-Up Arrow 40">
                  <a:extLst>
                    <a:ext uri="{FF2B5EF4-FFF2-40B4-BE49-F238E27FC236}">
                      <a16:creationId xmlns:a16="http://schemas.microsoft.com/office/drawing/2014/main" id="{B516F102-2B0A-DCF5-97E8-A20BDF127F5B}"/>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AAEFEF8C-8F3E-73D1-924A-8FCAC54076CA}"/>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77B34769-2C6E-61E9-80C2-652D9E16A421}"/>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27CCD6F6-F571-BBA7-0C53-898FAFC277D8}"/>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6" name="Group 85">
              <a:extLst>
                <a:ext uri="{FF2B5EF4-FFF2-40B4-BE49-F238E27FC236}">
                  <a16:creationId xmlns:a16="http://schemas.microsoft.com/office/drawing/2014/main" id="{EFE7CD8C-6963-F72C-C9E1-556F2FE69C39}"/>
                </a:ext>
              </a:extLst>
            </p:cNvPr>
            <p:cNvGrpSpPr/>
            <p:nvPr/>
          </p:nvGrpSpPr>
          <p:grpSpPr>
            <a:xfrm>
              <a:off x="2251273" y="3980397"/>
              <a:ext cx="880296" cy="315121"/>
              <a:chOff x="4495800" y="2283502"/>
              <a:chExt cx="3429000" cy="1907498"/>
            </a:xfrm>
          </p:grpSpPr>
          <p:sp>
            <p:nvSpPr>
              <p:cNvPr id="119" name="Rounded Rectangle 20">
                <a:extLst>
                  <a:ext uri="{FF2B5EF4-FFF2-40B4-BE49-F238E27FC236}">
                    <a16:creationId xmlns:a16="http://schemas.microsoft.com/office/drawing/2014/main" id="{44BC6DD3-1602-E7D8-435B-7DCDD71CAB98}"/>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33">
                <a:extLst>
                  <a:ext uri="{FF2B5EF4-FFF2-40B4-BE49-F238E27FC236}">
                    <a16:creationId xmlns:a16="http://schemas.microsoft.com/office/drawing/2014/main" id="{A66D83D6-856F-8928-53C4-1C16656DBA5B}"/>
                  </a:ext>
                </a:extLst>
              </p:cNvPr>
              <p:cNvGrpSpPr/>
              <p:nvPr/>
            </p:nvGrpSpPr>
            <p:grpSpPr>
              <a:xfrm rot="10800000">
                <a:off x="4952438" y="3202898"/>
                <a:ext cx="2396490" cy="954941"/>
                <a:chOff x="3276600" y="6130228"/>
                <a:chExt cx="2819400" cy="700290"/>
              </a:xfrm>
            </p:grpSpPr>
            <p:sp>
              <p:nvSpPr>
                <p:cNvPr id="128" name="Left-Right-Up Arrow 29">
                  <a:extLst>
                    <a:ext uri="{FF2B5EF4-FFF2-40B4-BE49-F238E27FC236}">
                      <a16:creationId xmlns:a16="http://schemas.microsoft.com/office/drawing/2014/main" id="{C7413BE0-587D-D0FC-38F3-DA3B5C897D1A}"/>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Left-Right-Up Arrow 30">
                  <a:extLst>
                    <a:ext uri="{FF2B5EF4-FFF2-40B4-BE49-F238E27FC236}">
                      <a16:creationId xmlns:a16="http://schemas.microsoft.com/office/drawing/2014/main" id="{30B6EB1D-AD91-497B-B0B2-A2140C91259C}"/>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Left-Right-Up Arrow 31">
                  <a:extLst>
                    <a:ext uri="{FF2B5EF4-FFF2-40B4-BE49-F238E27FC236}">
                      <a16:creationId xmlns:a16="http://schemas.microsoft.com/office/drawing/2014/main" id="{04ED8EC5-3223-5299-2AAC-D26D1C5AC8CB}"/>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C8D4E706-7752-3327-0924-DB334060E801}"/>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A9C2FD32-2EF8-32F9-4722-4B9A1DDAB108}"/>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A900DF45-906D-DBFD-15E2-EAA96F704429}"/>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33">
                <a:extLst>
                  <a:ext uri="{FF2B5EF4-FFF2-40B4-BE49-F238E27FC236}">
                    <a16:creationId xmlns:a16="http://schemas.microsoft.com/office/drawing/2014/main" id="{561CA10B-A503-F30C-8298-D7BF51FDEC74}"/>
                  </a:ext>
                </a:extLst>
              </p:cNvPr>
              <p:cNvGrpSpPr/>
              <p:nvPr/>
            </p:nvGrpSpPr>
            <p:grpSpPr>
              <a:xfrm>
                <a:off x="4970489" y="2283502"/>
                <a:ext cx="2396490" cy="954941"/>
                <a:chOff x="3276600" y="6130228"/>
                <a:chExt cx="2819400" cy="700290"/>
              </a:xfrm>
            </p:grpSpPr>
            <p:sp>
              <p:nvSpPr>
                <p:cNvPr id="122" name="Left-Right-Up Arrow 23">
                  <a:extLst>
                    <a:ext uri="{FF2B5EF4-FFF2-40B4-BE49-F238E27FC236}">
                      <a16:creationId xmlns:a16="http://schemas.microsoft.com/office/drawing/2014/main" id="{B172CAC4-9E14-2D4F-CD9D-F10C92E72A29}"/>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Left-Right-Up Arrow 24">
                  <a:extLst>
                    <a:ext uri="{FF2B5EF4-FFF2-40B4-BE49-F238E27FC236}">
                      <a16:creationId xmlns:a16="http://schemas.microsoft.com/office/drawing/2014/main" id="{F522255C-9C7F-5099-24B1-8E034B580E3D}"/>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Left-Right-Up Arrow 25">
                  <a:extLst>
                    <a:ext uri="{FF2B5EF4-FFF2-40B4-BE49-F238E27FC236}">
                      <a16:creationId xmlns:a16="http://schemas.microsoft.com/office/drawing/2014/main" id="{86F2EDE8-6625-BA1A-CCDE-330584505CFC}"/>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C9D34334-A92C-0BA7-E858-C12E83C7EAC4}"/>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3295CAAA-FAD9-82AB-A331-CDF3D417AE0E}"/>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E981A4BE-8C61-5121-3B33-2DDDCEA3679D}"/>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7" name="Chord 506">
              <a:extLst>
                <a:ext uri="{FF2B5EF4-FFF2-40B4-BE49-F238E27FC236}">
                  <a16:creationId xmlns:a16="http://schemas.microsoft.com/office/drawing/2014/main" id="{351D26F9-E57E-D5E5-211D-EF33BA1B2FAC}"/>
                </a:ext>
              </a:extLst>
            </p:cNvPr>
            <p:cNvSpPr/>
            <p:nvPr/>
          </p:nvSpPr>
          <p:spPr>
            <a:xfrm rot="5638540">
              <a:off x="1888171" y="1010968"/>
              <a:ext cx="1586117" cy="1901623"/>
            </a:xfrm>
            <a:prstGeom prst="chord">
              <a:avLst>
                <a:gd name="adj1" fmla="val 7028511"/>
                <a:gd name="adj2" fmla="val 14086795"/>
              </a:avLst>
            </a:prstGeom>
            <a:solidFill>
              <a:srgbClr val="C449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8" name="Group 507">
              <a:extLst>
                <a:ext uri="{FF2B5EF4-FFF2-40B4-BE49-F238E27FC236}">
                  <a16:creationId xmlns:a16="http://schemas.microsoft.com/office/drawing/2014/main" id="{FAF9C4AE-F611-A591-D688-B3F3EB5E69C4}"/>
                </a:ext>
              </a:extLst>
            </p:cNvPr>
            <p:cNvGrpSpPr/>
            <p:nvPr/>
          </p:nvGrpSpPr>
          <p:grpSpPr>
            <a:xfrm>
              <a:off x="2142565" y="2675964"/>
              <a:ext cx="1066800" cy="1187823"/>
              <a:chOff x="3827929" y="694764"/>
              <a:chExt cx="1066800" cy="1187823"/>
            </a:xfrm>
          </p:grpSpPr>
          <p:sp>
            <p:nvSpPr>
              <p:cNvPr id="509" name="Quad Arrow 175">
                <a:extLst>
                  <a:ext uri="{FF2B5EF4-FFF2-40B4-BE49-F238E27FC236}">
                    <a16:creationId xmlns:a16="http://schemas.microsoft.com/office/drawing/2014/main" id="{214D0968-EE3D-B089-C0A7-20F6832E22F2}"/>
                  </a:ext>
                </a:extLst>
              </p:cNvPr>
              <p:cNvSpPr/>
              <p:nvPr/>
            </p:nvSpPr>
            <p:spPr>
              <a:xfrm>
                <a:off x="3887965" y="1190256"/>
                <a:ext cx="942110" cy="692331"/>
              </a:xfrm>
              <a:prstGeom prst="quadArrow">
                <a:avLst>
                  <a:gd name="adj1" fmla="val 40147"/>
                  <a:gd name="adj2" fmla="val 22500"/>
                  <a:gd name="adj3" fmla="val 22500"/>
                </a:avLst>
              </a:prstGeom>
              <a:solidFill>
                <a:srgbClr val="B146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a:extLst>
                  <a:ext uri="{FF2B5EF4-FFF2-40B4-BE49-F238E27FC236}">
                    <a16:creationId xmlns:a16="http://schemas.microsoft.com/office/drawing/2014/main" id="{0243E74B-29C9-539B-996F-813CECA91726}"/>
                  </a:ext>
                </a:extLst>
              </p:cNvPr>
              <p:cNvSpPr/>
              <p:nvPr/>
            </p:nvSpPr>
            <p:spPr>
              <a:xfrm>
                <a:off x="4141963" y="1393882"/>
                <a:ext cx="420256" cy="71271"/>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A370B569-BC28-254A-4471-39BC1AE973A5}"/>
                  </a:ext>
                </a:extLst>
              </p:cNvPr>
              <p:cNvSpPr/>
              <p:nvPr/>
            </p:nvSpPr>
            <p:spPr>
              <a:xfrm flipV="1">
                <a:off x="4155818" y="1600903"/>
                <a:ext cx="420256" cy="47513"/>
              </a:xfrm>
              <a:prstGeom prst="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B2893967-5388-C3C4-815F-D7D40EE3F1F8}"/>
                  </a:ext>
                </a:extLst>
              </p:cNvPr>
              <p:cNvSpPr/>
              <p:nvPr/>
            </p:nvSpPr>
            <p:spPr>
              <a:xfrm>
                <a:off x="4211238" y="1444789"/>
                <a:ext cx="249382" cy="149327"/>
              </a:xfrm>
              <a:prstGeom prst="hexag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115AF745-2491-142B-DD06-1A5FDCB3590B}"/>
                  </a:ext>
                </a:extLst>
              </p:cNvPr>
              <p:cNvSpPr/>
              <p:nvPr/>
            </p:nvSpPr>
            <p:spPr>
              <a:xfrm>
                <a:off x="393876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65ABD67-5F11-D7D5-6A69-86CB9613E272}"/>
                  </a:ext>
                </a:extLst>
              </p:cNvPr>
              <p:cNvSpPr/>
              <p:nvPr/>
            </p:nvSpPr>
            <p:spPr>
              <a:xfrm>
                <a:off x="4576075" y="1210619"/>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5E7689E-B515-A454-B192-9257EDC45B2D}"/>
                  </a:ext>
                </a:extLst>
              </p:cNvPr>
              <p:cNvSpPr/>
              <p:nvPr/>
            </p:nvSpPr>
            <p:spPr>
              <a:xfrm>
                <a:off x="3864875" y="1061293"/>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ACCD9EB2-5771-6E67-7A27-1A638BD77FF8}"/>
                  </a:ext>
                </a:extLst>
              </p:cNvPr>
              <p:cNvSpPr/>
              <p:nvPr/>
            </p:nvSpPr>
            <p:spPr>
              <a:xfrm>
                <a:off x="4640729" y="1047717"/>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1A23824-2B81-B612-2C5C-2226CEB81D4E}"/>
                  </a:ext>
                </a:extLst>
              </p:cNvPr>
              <p:cNvSpPr/>
              <p:nvPr/>
            </p:nvSpPr>
            <p:spPr>
              <a:xfrm>
                <a:off x="3837165" y="884816"/>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D9956C5B-AF68-6004-F514-56DDA3E7544B}"/>
                  </a:ext>
                </a:extLst>
              </p:cNvPr>
              <p:cNvSpPr/>
              <p:nvPr/>
            </p:nvSpPr>
            <p:spPr>
              <a:xfrm>
                <a:off x="4659202" y="871241"/>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4B96F1AA-B54F-73FF-2D3C-F02CD2DA4911}"/>
                  </a:ext>
                </a:extLst>
              </p:cNvPr>
              <p:cNvSpPr/>
              <p:nvPr/>
            </p:nvSpPr>
            <p:spPr>
              <a:xfrm>
                <a:off x="3827929" y="708340"/>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9575FDCE-962C-BABA-C35D-0654F0364076}"/>
                  </a:ext>
                </a:extLst>
              </p:cNvPr>
              <p:cNvSpPr/>
              <p:nvPr/>
            </p:nvSpPr>
            <p:spPr>
              <a:xfrm>
                <a:off x="4640728" y="694764"/>
                <a:ext cx="235527" cy="173083"/>
              </a:xfrm>
              <a:prstGeom prst="ellipse">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8" name="Group 537">
            <a:extLst>
              <a:ext uri="{FF2B5EF4-FFF2-40B4-BE49-F238E27FC236}">
                <a16:creationId xmlns:a16="http://schemas.microsoft.com/office/drawing/2014/main" id="{266467BD-93AB-1507-2C8C-82E17A371684}"/>
              </a:ext>
            </a:extLst>
          </p:cNvPr>
          <p:cNvGrpSpPr/>
          <p:nvPr/>
        </p:nvGrpSpPr>
        <p:grpSpPr>
          <a:xfrm>
            <a:off x="2214621" y="2838471"/>
            <a:ext cx="1634380" cy="3177764"/>
            <a:chOff x="1447800" y="762000"/>
            <a:chExt cx="2452343" cy="4768148"/>
          </a:xfrm>
        </p:grpSpPr>
        <p:grpSp>
          <p:nvGrpSpPr>
            <p:cNvPr id="539" name="Group 538">
              <a:extLst>
                <a:ext uri="{FF2B5EF4-FFF2-40B4-BE49-F238E27FC236}">
                  <a16:creationId xmlns:a16="http://schemas.microsoft.com/office/drawing/2014/main" id="{186E28E2-A392-904E-A837-FEA7F3B96D17}"/>
                </a:ext>
              </a:extLst>
            </p:cNvPr>
            <p:cNvGrpSpPr/>
            <p:nvPr/>
          </p:nvGrpSpPr>
          <p:grpSpPr>
            <a:xfrm rot="1551832">
              <a:off x="1524000" y="1295400"/>
              <a:ext cx="676190" cy="1548898"/>
              <a:chOff x="3069443" y="1211708"/>
              <a:chExt cx="676190" cy="1548898"/>
            </a:xfrm>
          </p:grpSpPr>
          <p:sp>
            <p:nvSpPr>
              <p:cNvPr id="614" name="Moon 613">
                <a:extLst>
                  <a:ext uri="{FF2B5EF4-FFF2-40B4-BE49-F238E27FC236}">
                    <a16:creationId xmlns:a16="http://schemas.microsoft.com/office/drawing/2014/main" id="{6EFC2C4C-009C-0839-4C1F-CD456B142CBC}"/>
                  </a:ext>
                </a:extLst>
              </p:cNvPr>
              <p:cNvSpPr/>
              <p:nvPr/>
            </p:nvSpPr>
            <p:spPr>
              <a:xfrm rot="10359865">
                <a:off x="3367532" y="1312806"/>
                <a:ext cx="365466" cy="1447800"/>
              </a:xfrm>
              <a:prstGeom prst="moon">
                <a:avLst>
                  <a:gd name="adj" fmla="val 875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ound Diagonal Corner Rectangle 83">
                <a:extLst>
                  <a:ext uri="{FF2B5EF4-FFF2-40B4-BE49-F238E27FC236}">
                    <a16:creationId xmlns:a16="http://schemas.microsoft.com/office/drawing/2014/main" id="{4A2D0D6D-170A-306A-1B21-8DAC0B17D45C}"/>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Moon 615">
                <a:extLst>
                  <a:ext uri="{FF2B5EF4-FFF2-40B4-BE49-F238E27FC236}">
                    <a16:creationId xmlns:a16="http://schemas.microsoft.com/office/drawing/2014/main" id="{695F58BF-EEBE-704A-0971-EF2371070A2E}"/>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0" name="Oval 2">
              <a:extLst>
                <a:ext uri="{FF2B5EF4-FFF2-40B4-BE49-F238E27FC236}">
                  <a16:creationId xmlns:a16="http://schemas.microsoft.com/office/drawing/2014/main" id="{519BE57A-72EB-060D-DA05-F220470A3F68}"/>
                </a:ext>
              </a:extLst>
            </p:cNvPr>
            <p:cNvSpPr/>
            <p:nvPr/>
          </p:nvSpPr>
          <p:spPr>
            <a:xfrm rot="1267050">
              <a:off x="2032175" y="4716128"/>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42E2E486-7942-F9FD-1489-20D701D22202}"/>
                </a:ext>
              </a:extLst>
            </p:cNvPr>
            <p:cNvSpPr/>
            <p:nvPr/>
          </p:nvSpPr>
          <p:spPr>
            <a:xfrm rot="19394983">
              <a:off x="2702823" y="4725935"/>
              <a:ext cx="526977" cy="80421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Trapezoid 4">
              <a:extLst>
                <a:ext uri="{FF2B5EF4-FFF2-40B4-BE49-F238E27FC236}">
                  <a16:creationId xmlns:a16="http://schemas.microsoft.com/office/drawing/2014/main" id="{7C9C09EA-C2BA-8439-4F1C-D68070882FAA}"/>
                </a:ext>
              </a:extLst>
            </p:cNvPr>
            <p:cNvSpPr/>
            <p:nvPr/>
          </p:nvSpPr>
          <p:spPr>
            <a:xfrm>
              <a:off x="1949824" y="3334870"/>
              <a:ext cx="1429870" cy="1795400"/>
            </a:xfrm>
            <a:prstGeom prst="trapezoid">
              <a:avLst>
                <a:gd name="adj" fmla="val 24545"/>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3" name="Group 542">
              <a:extLst>
                <a:ext uri="{FF2B5EF4-FFF2-40B4-BE49-F238E27FC236}">
                  <a16:creationId xmlns:a16="http://schemas.microsoft.com/office/drawing/2014/main" id="{B7407F07-EC73-0FBF-9CF3-21850DEC9804}"/>
                </a:ext>
              </a:extLst>
            </p:cNvPr>
            <p:cNvGrpSpPr/>
            <p:nvPr/>
          </p:nvGrpSpPr>
          <p:grpSpPr>
            <a:xfrm rot="534492">
              <a:off x="2971800" y="1371600"/>
              <a:ext cx="676190" cy="1548898"/>
              <a:chOff x="3069443" y="1211708"/>
              <a:chExt cx="676190" cy="1548898"/>
            </a:xfrm>
          </p:grpSpPr>
          <p:sp>
            <p:nvSpPr>
              <p:cNvPr id="611" name="Moon 610">
                <a:extLst>
                  <a:ext uri="{FF2B5EF4-FFF2-40B4-BE49-F238E27FC236}">
                    <a16:creationId xmlns:a16="http://schemas.microsoft.com/office/drawing/2014/main" id="{02BD4B33-F4FA-251F-1841-648D88772046}"/>
                  </a:ext>
                </a:extLst>
              </p:cNvPr>
              <p:cNvSpPr/>
              <p:nvPr/>
            </p:nvSpPr>
            <p:spPr>
              <a:xfrm rot="10359865">
                <a:off x="3367532" y="1312806"/>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ound Diagonal Corner Rectangle 3">
                <a:extLst>
                  <a:ext uri="{FF2B5EF4-FFF2-40B4-BE49-F238E27FC236}">
                    <a16:creationId xmlns:a16="http://schemas.microsoft.com/office/drawing/2014/main" id="{0E2F960D-3C0F-26EE-FEDF-2475D2F48371}"/>
                  </a:ext>
                </a:extLst>
              </p:cNvPr>
              <p:cNvSpPr/>
              <p:nvPr/>
            </p:nvSpPr>
            <p:spPr>
              <a:xfrm rot="2289138">
                <a:off x="3069443" y="1750317"/>
                <a:ext cx="676190" cy="549957"/>
              </a:xfrm>
              <a:prstGeom prst="round2DiagRect">
                <a:avLst>
                  <a:gd name="adj1" fmla="val 16667"/>
                  <a:gd name="adj2" fmla="val 50000"/>
                </a:avLst>
              </a:prstGeom>
              <a:solidFill>
                <a:srgbClr val="3D28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Moon 612">
                <a:extLst>
                  <a:ext uri="{FF2B5EF4-FFF2-40B4-BE49-F238E27FC236}">
                    <a16:creationId xmlns:a16="http://schemas.microsoft.com/office/drawing/2014/main" id="{8D81ECFA-F249-ACB0-E74E-77CE958E8B4C}"/>
                  </a:ext>
                </a:extLst>
              </p:cNvPr>
              <p:cNvSpPr/>
              <p:nvPr/>
            </p:nvSpPr>
            <p:spPr>
              <a:xfrm rot="20411470">
                <a:off x="3278628" y="1211708"/>
                <a:ext cx="365466" cy="1447800"/>
              </a:xfrm>
              <a:prstGeom prst="moon">
                <a:avLst>
                  <a:gd name="adj" fmla="val 875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4" name="Oval 2">
              <a:extLst>
                <a:ext uri="{FF2B5EF4-FFF2-40B4-BE49-F238E27FC236}">
                  <a16:creationId xmlns:a16="http://schemas.microsoft.com/office/drawing/2014/main" id="{564EFE6D-F581-CA79-0F37-D0C00F10820A}"/>
                </a:ext>
              </a:extLst>
            </p:cNvPr>
            <p:cNvSpPr/>
            <p:nvPr/>
          </p:nvSpPr>
          <p:spPr>
            <a:xfrm rot="20847300">
              <a:off x="3286945" y="3332140"/>
              <a:ext cx="446855" cy="7166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3">
              <a:extLst>
                <a:ext uri="{FF2B5EF4-FFF2-40B4-BE49-F238E27FC236}">
                  <a16:creationId xmlns:a16="http://schemas.microsoft.com/office/drawing/2014/main" id="{EE4239CB-3B3A-1E9D-F61F-4E15BEF2F665}"/>
                </a:ext>
              </a:extLst>
            </p:cNvPr>
            <p:cNvSpPr/>
            <p:nvPr/>
          </p:nvSpPr>
          <p:spPr>
            <a:xfrm>
              <a:off x="1447800" y="3459304"/>
              <a:ext cx="446855" cy="7166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Trapezoid 545">
              <a:extLst>
                <a:ext uri="{FF2B5EF4-FFF2-40B4-BE49-F238E27FC236}">
                  <a16:creationId xmlns:a16="http://schemas.microsoft.com/office/drawing/2014/main" id="{696E3BE7-95BB-3315-FDD4-73F36BB0E410}"/>
                </a:ext>
              </a:extLst>
            </p:cNvPr>
            <p:cNvSpPr/>
            <p:nvPr/>
          </p:nvSpPr>
          <p:spPr>
            <a:xfrm rot="1327004">
              <a:off x="1681238" y="2060161"/>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Trapezoid 4">
              <a:extLst>
                <a:ext uri="{FF2B5EF4-FFF2-40B4-BE49-F238E27FC236}">
                  <a16:creationId xmlns:a16="http://schemas.microsoft.com/office/drawing/2014/main" id="{DE22FDBD-E90E-E2C7-8579-6C1C2CCB352D}"/>
                </a:ext>
              </a:extLst>
            </p:cNvPr>
            <p:cNvSpPr/>
            <p:nvPr/>
          </p:nvSpPr>
          <p:spPr>
            <a:xfrm rot="19975199">
              <a:off x="2804838" y="1981930"/>
              <a:ext cx="770340" cy="1795400"/>
            </a:xfrm>
            <a:prstGeom prst="trapezoid">
              <a:avLst>
                <a:gd name="adj" fmla="val 34133"/>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Trapezoid 6">
              <a:extLst>
                <a:ext uri="{FF2B5EF4-FFF2-40B4-BE49-F238E27FC236}">
                  <a16:creationId xmlns:a16="http://schemas.microsoft.com/office/drawing/2014/main" id="{8F16A422-E38B-F4E7-2F23-AF556A64A7B8}"/>
                </a:ext>
              </a:extLst>
            </p:cNvPr>
            <p:cNvSpPr/>
            <p:nvPr/>
          </p:nvSpPr>
          <p:spPr>
            <a:xfrm rot="10800000">
              <a:off x="2070847" y="2286000"/>
              <a:ext cx="1171844" cy="1143000"/>
            </a:xfrm>
            <a:prstGeom prst="trapezoid">
              <a:avLst>
                <a:gd name="adj" fmla="val 13067"/>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Isosceles Triangle 548">
              <a:extLst>
                <a:ext uri="{FF2B5EF4-FFF2-40B4-BE49-F238E27FC236}">
                  <a16:creationId xmlns:a16="http://schemas.microsoft.com/office/drawing/2014/main" id="{6F30B6DF-9A79-5F0E-4CD8-675D048AF4F0}"/>
                </a:ext>
              </a:extLst>
            </p:cNvPr>
            <p:cNvSpPr/>
            <p:nvPr/>
          </p:nvSpPr>
          <p:spPr>
            <a:xfrm rot="10800000">
              <a:off x="2362200" y="2438400"/>
              <a:ext cx="528233" cy="65495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E05FDCE7-42CE-FFEA-A160-580A6ABE956C}"/>
                </a:ext>
              </a:extLst>
            </p:cNvPr>
            <p:cNvSpPr/>
            <p:nvPr/>
          </p:nvSpPr>
          <p:spPr>
            <a:xfrm>
              <a:off x="1967753" y="1264978"/>
              <a:ext cx="14478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ound Diagonal Corner Rectangle 14">
              <a:extLst>
                <a:ext uri="{FF2B5EF4-FFF2-40B4-BE49-F238E27FC236}">
                  <a16:creationId xmlns:a16="http://schemas.microsoft.com/office/drawing/2014/main" id="{11DFE227-E30F-60E4-4A4B-29D3EA7CA74A}"/>
                </a:ext>
              </a:extLst>
            </p:cNvPr>
            <p:cNvSpPr/>
            <p:nvPr/>
          </p:nvSpPr>
          <p:spPr>
            <a:xfrm rot="18238105">
              <a:off x="1852049" y="838200"/>
              <a:ext cx="838200" cy="685800"/>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ound Diagonal Corner Rectangle 15">
              <a:extLst>
                <a:ext uri="{FF2B5EF4-FFF2-40B4-BE49-F238E27FC236}">
                  <a16:creationId xmlns:a16="http://schemas.microsoft.com/office/drawing/2014/main" id="{B86F6F1C-C68D-4183-9E35-35177C002E6C}"/>
                </a:ext>
              </a:extLst>
            </p:cNvPr>
            <p:cNvSpPr/>
            <p:nvPr/>
          </p:nvSpPr>
          <p:spPr>
            <a:xfrm rot="1074138">
              <a:off x="2549099" y="975107"/>
              <a:ext cx="953379" cy="711411"/>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3" name="Group 108">
              <a:extLst>
                <a:ext uri="{FF2B5EF4-FFF2-40B4-BE49-F238E27FC236}">
                  <a16:creationId xmlns:a16="http://schemas.microsoft.com/office/drawing/2014/main" id="{3329937F-EEE0-B1DF-F661-C605A2F986D4}"/>
                </a:ext>
              </a:extLst>
            </p:cNvPr>
            <p:cNvGrpSpPr/>
            <p:nvPr/>
          </p:nvGrpSpPr>
          <p:grpSpPr>
            <a:xfrm>
              <a:off x="1524000" y="762000"/>
              <a:ext cx="304800" cy="4724400"/>
              <a:chOff x="4635137" y="533400"/>
              <a:chExt cx="457200" cy="4724400"/>
            </a:xfrm>
          </p:grpSpPr>
          <p:sp>
            <p:nvSpPr>
              <p:cNvPr id="597" name="Rounded Rectangle 30">
                <a:extLst>
                  <a:ext uri="{FF2B5EF4-FFF2-40B4-BE49-F238E27FC236}">
                    <a16:creationId xmlns:a16="http://schemas.microsoft.com/office/drawing/2014/main" id="{F776ADD3-240D-02F6-B969-662E8590A76A}"/>
                  </a:ext>
                </a:extLst>
              </p:cNvPr>
              <p:cNvSpPr/>
              <p:nvPr/>
            </p:nvSpPr>
            <p:spPr>
              <a:xfrm>
                <a:off x="4724400" y="1600200"/>
                <a:ext cx="228600" cy="3657600"/>
              </a:xfrm>
              <a:prstGeom prst="roundRect">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Isosceles Triangle 597">
                <a:extLst>
                  <a:ext uri="{FF2B5EF4-FFF2-40B4-BE49-F238E27FC236}">
                    <a16:creationId xmlns:a16="http://schemas.microsoft.com/office/drawing/2014/main" id="{6C74981B-2C24-9647-5380-0989B68979D5}"/>
                  </a:ext>
                </a:extLst>
              </p:cNvPr>
              <p:cNvSpPr/>
              <p:nvPr/>
            </p:nvSpPr>
            <p:spPr>
              <a:xfrm>
                <a:off x="4648200" y="533400"/>
                <a:ext cx="381000" cy="1066800"/>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9" name="Group 99">
                <a:extLst>
                  <a:ext uri="{FF2B5EF4-FFF2-40B4-BE49-F238E27FC236}">
                    <a16:creationId xmlns:a16="http://schemas.microsoft.com/office/drawing/2014/main" id="{5A15B9CF-135D-81A4-4F4A-415DF7151237}"/>
                  </a:ext>
                </a:extLst>
              </p:cNvPr>
              <p:cNvGrpSpPr/>
              <p:nvPr/>
            </p:nvGrpSpPr>
            <p:grpSpPr>
              <a:xfrm>
                <a:off x="4724400" y="1676400"/>
                <a:ext cx="304462" cy="666709"/>
                <a:chOff x="6553538" y="1619291"/>
                <a:chExt cx="752032" cy="1524000"/>
              </a:xfrm>
            </p:grpSpPr>
            <p:sp>
              <p:nvSpPr>
                <p:cNvPr id="608" name="Moon 607">
                  <a:extLst>
                    <a:ext uri="{FF2B5EF4-FFF2-40B4-BE49-F238E27FC236}">
                      <a16:creationId xmlns:a16="http://schemas.microsoft.com/office/drawing/2014/main" id="{564C9003-36CF-7D55-7908-5F33218BEDC6}"/>
                    </a:ext>
                  </a:extLst>
                </p:cNvPr>
                <p:cNvSpPr/>
                <p:nvPr/>
              </p:nvSpPr>
              <p:spPr>
                <a:xfrm rot="20411470">
                  <a:off x="6787705" y="16954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Moon 608">
                  <a:extLst>
                    <a:ext uri="{FF2B5EF4-FFF2-40B4-BE49-F238E27FC236}">
                      <a16:creationId xmlns:a16="http://schemas.microsoft.com/office/drawing/2014/main" id="{46E64D45-E458-CFE5-C2A8-3C05B8AF484C}"/>
                    </a:ext>
                  </a:extLst>
                </p:cNvPr>
                <p:cNvSpPr/>
                <p:nvPr/>
              </p:nvSpPr>
              <p:spPr>
                <a:xfrm rot="21230815">
                  <a:off x="6553538" y="1691816"/>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Moon 609">
                  <a:extLst>
                    <a:ext uri="{FF2B5EF4-FFF2-40B4-BE49-F238E27FC236}">
                      <a16:creationId xmlns:a16="http://schemas.microsoft.com/office/drawing/2014/main" id="{06B0BDD1-7C70-D4E6-DCB0-F27B7B73A0D0}"/>
                    </a:ext>
                  </a:extLst>
                </p:cNvPr>
                <p:cNvSpPr/>
                <p:nvPr/>
              </p:nvSpPr>
              <p:spPr>
                <a:xfrm rot="19423103">
                  <a:off x="6940104" y="1619291"/>
                  <a:ext cx="365466" cy="1447800"/>
                </a:xfrm>
                <a:prstGeom prst="moon">
                  <a:avLst>
                    <a:gd name="adj" fmla="val 875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 name="Group 161">
                <a:extLst>
                  <a:ext uri="{FF2B5EF4-FFF2-40B4-BE49-F238E27FC236}">
                    <a16:creationId xmlns:a16="http://schemas.microsoft.com/office/drawing/2014/main" id="{38BB0EF0-F56B-D945-801B-0A4D75BEC5F2}"/>
                  </a:ext>
                </a:extLst>
              </p:cNvPr>
              <p:cNvGrpSpPr/>
              <p:nvPr/>
            </p:nvGrpSpPr>
            <p:grpSpPr>
              <a:xfrm>
                <a:off x="4635137" y="1506583"/>
                <a:ext cx="457200" cy="304800"/>
                <a:chOff x="5486400" y="381000"/>
                <a:chExt cx="1600200" cy="381000"/>
              </a:xfrm>
            </p:grpSpPr>
            <p:sp>
              <p:nvSpPr>
                <p:cNvPr id="601" name="Rounded Rectangle 34">
                  <a:extLst>
                    <a:ext uri="{FF2B5EF4-FFF2-40B4-BE49-F238E27FC236}">
                      <a16:creationId xmlns:a16="http://schemas.microsoft.com/office/drawing/2014/main" id="{A991CA5B-6D0B-D36A-550E-635C2C50C451}"/>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155">
                  <a:extLst>
                    <a:ext uri="{FF2B5EF4-FFF2-40B4-BE49-F238E27FC236}">
                      <a16:creationId xmlns:a16="http://schemas.microsoft.com/office/drawing/2014/main" id="{8D550982-D8AE-9FF0-3608-83B5E1454F79}"/>
                    </a:ext>
                  </a:extLst>
                </p:cNvPr>
                <p:cNvGrpSpPr/>
                <p:nvPr/>
              </p:nvGrpSpPr>
              <p:grpSpPr>
                <a:xfrm>
                  <a:off x="5562600" y="381000"/>
                  <a:ext cx="1371600" cy="381000"/>
                  <a:chOff x="4876800" y="-304800"/>
                  <a:chExt cx="3048000" cy="1066800"/>
                </a:xfrm>
              </p:grpSpPr>
              <p:sp>
                <p:nvSpPr>
                  <p:cNvPr id="603" name="Quad Arrow 36">
                    <a:extLst>
                      <a:ext uri="{FF2B5EF4-FFF2-40B4-BE49-F238E27FC236}">
                        <a16:creationId xmlns:a16="http://schemas.microsoft.com/office/drawing/2014/main" id="{2DBDFCAC-E866-966C-3CFC-B39BB34460C4}"/>
                      </a:ext>
                    </a:extLst>
                  </p:cNvPr>
                  <p:cNvSpPr/>
                  <p:nvPr/>
                </p:nvSpPr>
                <p:spPr>
                  <a:xfrm>
                    <a:off x="48768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Quad Arrow 37">
                    <a:extLst>
                      <a:ext uri="{FF2B5EF4-FFF2-40B4-BE49-F238E27FC236}">
                        <a16:creationId xmlns:a16="http://schemas.microsoft.com/office/drawing/2014/main" id="{E83B606A-8B9E-419B-0265-EDF27126A8B9}"/>
                      </a:ext>
                    </a:extLst>
                  </p:cNvPr>
                  <p:cNvSpPr/>
                  <p:nvPr/>
                </p:nvSpPr>
                <p:spPr>
                  <a:xfrm>
                    <a:off x="58674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Quad Arrow 38">
                    <a:extLst>
                      <a:ext uri="{FF2B5EF4-FFF2-40B4-BE49-F238E27FC236}">
                        <a16:creationId xmlns:a16="http://schemas.microsoft.com/office/drawing/2014/main" id="{E2DF7161-23A7-AEBE-D07A-F0B44B2C4BC1}"/>
                      </a:ext>
                    </a:extLst>
                  </p:cNvPr>
                  <p:cNvSpPr/>
                  <p:nvPr/>
                </p:nvSpPr>
                <p:spPr>
                  <a:xfrm>
                    <a:off x="6858000" y="-304800"/>
                    <a:ext cx="1066800" cy="1066800"/>
                  </a:xfrm>
                  <a:prstGeom prst="quadArrow">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Quad Arrow 39">
                    <a:extLst>
                      <a:ext uri="{FF2B5EF4-FFF2-40B4-BE49-F238E27FC236}">
                        <a16:creationId xmlns:a16="http://schemas.microsoft.com/office/drawing/2014/main" id="{BF573AA0-087F-34D8-5858-CD0B31E72A20}"/>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Quad Arrow 40">
                    <a:extLst>
                      <a:ext uri="{FF2B5EF4-FFF2-40B4-BE49-F238E27FC236}">
                        <a16:creationId xmlns:a16="http://schemas.microsoft.com/office/drawing/2014/main" id="{5BAA1263-9EB4-1496-51C3-534B3DC2478E}"/>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54" name="Oval 553">
              <a:extLst>
                <a:ext uri="{FF2B5EF4-FFF2-40B4-BE49-F238E27FC236}">
                  <a16:creationId xmlns:a16="http://schemas.microsoft.com/office/drawing/2014/main" id="{19846E2F-6FA6-DF6C-8F4A-E060C5608AA8}"/>
                </a:ext>
              </a:extLst>
            </p:cNvPr>
            <p:cNvSpPr/>
            <p:nvPr/>
          </p:nvSpPr>
          <p:spPr>
            <a:xfrm rot="19654610">
              <a:off x="1562776" y="3843036"/>
              <a:ext cx="214794" cy="3149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5" name="Group 554">
              <a:extLst>
                <a:ext uri="{FF2B5EF4-FFF2-40B4-BE49-F238E27FC236}">
                  <a16:creationId xmlns:a16="http://schemas.microsoft.com/office/drawing/2014/main" id="{D58F3AFD-CC08-448C-5EE3-28C34465DB9D}"/>
                </a:ext>
              </a:extLst>
            </p:cNvPr>
            <p:cNvGrpSpPr/>
            <p:nvPr/>
          </p:nvGrpSpPr>
          <p:grpSpPr>
            <a:xfrm>
              <a:off x="2209800" y="3352800"/>
              <a:ext cx="905751" cy="762000"/>
              <a:chOff x="5181600" y="1219200"/>
              <a:chExt cx="1828800" cy="1538553"/>
            </a:xfrm>
          </p:grpSpPr>
          <p:sp>
            <p:nvSpPr>
              <p:cNvPr id="592" name="Down Arrow Callout 77">
                <a:extLst>
                  <a:ext uri="{FF2B5EF4-FFF2-40B4-BE49-F238E27FC236}">
                    <a16:creationId xmlns:a16="http://schemas.microsoft.com/office/drawing/2014/main" id="{80D042F7-3DFA-3C31-2292-69380F9961D1}"/>
                  </a:ext>
                </a:extLst>
              </p:cNvPr>
              <p:cNvSpPr/>
              <p:nvPr/>
            </p:nvSpPr>
            <p:spPr>
              <a:xfrm>
                <a:off x="5181600" y="1219200"/>
                <a:ext cx="1828800" cy="1219200"/>
              </a:xfrm>
              <a:prstGeom prst="downArrowCallout">
                <a:avLst>
                  <a:gd name="adj1" fmla="val 50000"/>
                  <a:gd name="adj2" fmla="val 25000"/>
                  <a:gd name="adj3" fmla="val 40441"/>
                  <a:gd name="adj4" fmla="val 64977"/>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Quad Arrow 20">
                <a:extLst>
                  <a:ext uri="{FF2B5EF4-FFF2-40B4-BE49-F238E27FC236}">
                    <a16:creationId xmlns:a16="http://schemas.microsoft.com/office/drawing/2014/main" id="{2C484B28-2055-B006-4674-DE88075EA4DB}"/>
                  </a:ext>
                </a:extLst>
              </p:cNvPr>
              <p:cNvSpPr/>
              <p:nvPr/>
            </p:nvSpPr>
            <p:spPr>
              <a:xfrm>
                <a:off x="5867400" y="18288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Quad Arrow 21">
                <a:extLst>
                  <a:ext uri="{FF2B5EF4-FFF2-40B4-BE49-F238E27FC236}">
                    <a16:creationId xmlns:a16="http://schemas.microsoft.com/office/drawing/2014/main" id="{D72D20EF-ACE5-AAF9-34B9-CD38B99A8708}"/>
                  </a:ext>
                </a:extLst>
              </p:cNvPr>
              <p:cNvSpPr/>
              <p:nvPr/>
            </p:nvSpPr>
            <p:spPr>
              <a:xfrm>
                <a:off x="6477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Quad Arrow 22">
                <a:extLst>
                  <a:ext uri="{FF2B5EF4-FFF2-40B4-BE49-F238E27FC236}">
                    <a16:creationId xmlns:a16="http://schemas.microsoft.com/office/drawing/2014/main" id="{CDEE1A48-C6B7-2627-452F-58D3ABA3BE6D}"/>
                  </a:ext>
                </a:extLst>
              </p:cNvPr>
              <p:cNvSpPr/>
              <p:nvPr/>
            </p:nvSpPr>
            <p:spPr>
              <a:xfrm>
                <a:off x="5334000" y="1905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Quad Arrow 19">
                <a:extLst>
                  <a:ext uri="{FF2B5EF4-FFF2-40B4-BE49-F238E27FC236}">
                    <a16:creationId xmlns:a16="http://schemas.microsoft.com/office/drawing/2014/main" id="{BD0130F8-4C2C-E2EF-A609-D5636390E8D8}"/>
                  </a:ext>
                </a:extLst>
              </p:cNvPr>
              <p:cNvSpPr/>
              <p:nvPr/>
            </p:nvSpPr>
            <p:spPr>
              <a:xfrm>
                <a:off x="5867400" y="2286000"/>
                <a:ext cx="435429" cy="471753"/>
              </a:xfrm>
              <a:prstGeom prst="quadArrow">
                <a:avLst>
                  <a:gd name="adj1" fmla="val 27000"/>
                  <a:gd name="adj2" fmla="val 22500"/>
                  <a:gd name="adj3" fmla="val 22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 name="Group 161">
              <a:extLst>
                <a:ext uri="{FF2B5EF4-FFF2-40B4-BE49-F238E27FC236}">
                  <a16:creationId xmlns:a16="http://schemas.microsoft.com/office/drawing/2014/main" id="{0E7CF626-F6B2-2454-F78A-A025091000FF}"/>
                </a:ext>
              </a:extLst>
            </p:cNvPr>
            <p:cNvGrpSpPr/>
            <p:nvPr/>
          </p:nvGrpSpPr>
          <p:grpSpPr>
            <a:xfrm>
              <a:off x="2209800" y="3429000"/>
              <a:ext cx="900953" cy="165847"/>
              <a:chOff x="5486400" y="381000"/>
              <a:chExt cx="1600200" cy="381000"/>
            </a:xfrm>
          </p:grpSpPr>
          <p:sp>
            <p:nvSpPr>
              <p:cNvPr id="585" name="Rounded Rectangle 16">
                <a:extLst>
                  <a:ext uri="{FF2B5EF4-FFF2-40B4-BE49-F238E27FC236}">
                    <a16:creationId xmlns:a16="http://schemas.microsoft.com/office/drawing/2014/main" id="{F6BEAF0D-2972-89F7-A8CD-815BDCF3B080}"/>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6" name="Group 155">
                <a:extLst>
                  <a:ext uri="{FF2B5EF4-FFF2-40B4-BE49-F238E27FC236}">
                    <a16:creationId xmlns:a16="http://schemas.microsoft.com/office/drawing/2014/main" id="{550670D1-EEB0-69FE-168C-CF5DC3E5613E}"/>
                  </a:ext>
                </a:extLst>
              </p:cNvPr>
              <p:cNvGrpSpPr/>
              <p:nvPr/>
            </p:nvGrpSpPr>
            <p:grpSpPr>
              <a:xfrm>
                <a:off x="5562600" y="381000"/>
                <a:ext cx="1371600" cy="381000"/>
                <a:chOff x="4876800" y="-304800"/>
                <a:chExt cx="3048000" cy="1066800"/>
              </a:xfrm>
            </p:grpSpPr>
            <p:sp>
              <p:nvSpPr>
                <p:cNvPr id="587" name="Quad Arrow 18">
                  <a:extLst>
                    <a:ext uri="{FF2B5EF4-FFF2-40B4-BE49-F238E27FC236}">
                      <a16:creationId xmlns:a16="http://schemas.microsoft.com/office/drawing/2014/main" id="{85A3978C-3D06-5689-E424-0F7C1E9B52BF}"/>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Quad Arrow 59">
                  <a:extLst>
                    <a:ext uri="{FF2B5EF4-FFF2-40B4-BE49-F238E27FC236}">
                      <a16:creationId xmlns:a16="http://schemas.microsoft.com/office/drawing/2014/main" id="{2307F3FF-92A3-1D15-BF9C-CA051D1C3A26}"/>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Quad Arrow 60">
                  <a:extLst>
                    <a:ext uri="{FF2B5EF4-FFF2-40B4-BE49-F238E27FC236}">
                      <a16:creationId xmlns:a16="http://schemas.microsoft.com/office/drawing/2014/main" id="{B7F1B1E9-D602-D90C-BB7D-20316A48E1C7}"/>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Quad Arrow 61">
                  <a:extLst>
                    <a:ext uri="{FF2B5EF4-FFF2-40B4-BE49-F238E27FC236}">
                      <a16:creationId xmlns:a16="http://schemas.microsoft.com/office/drawing/2014/main" id="{72C53EA6-24F1-EFBA-7817-36586C7A8B61}"/>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Quad Arrow 62">
                  <a:extLst>
                    <a:ext uri="{FF2B5EF4-FFF2-40B4-BE49-F238E27FC236}">
                      <a16:creationId xmlns:a16="http://schemas.microsoft.com/office/drawing/2014/main" id="{0DD696D6-0DD9-4C76-3F08-A0F9F3717120}"/>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7" name="Group 161">
              <a:extLst>
                <a:ext uri="{FF2B5EF4-FFF2-40B4-BE49-F238E27FC236}">
                  <a16:creationId xmlns:a16="http://schemas.microsoft.com/office/drawing/2014/main" id="{B74C174D-364B-4235-35A1-760F1BD2CED7}"/>
                </a:ext>
              </a:extLst>
            </p:cNvPr>
            <p:cNvGrpSpPr/>
            <p:nvPr/>
          </p:nvGrpSpPr>
          <p:grpSpPr>
            <a:xfrm>
              <a:off x="1905000" y="1143000"/>
              <a:ext cx="1600200" cy="381000"/>
              <a:chOff x="5486400" y="381000"/>
              <a:chExt cx="1600200" cy="381000"/>
            </a:xfrm>
          </p:grpSpPr>
          <p:sp>
            <p:nvSpPr>
              <p:cNvPr id="578" name="Rounded Rectangle 16">
                <a:extLst>
                  <a:ext uri="{FF2B5EF4-FFF2-40B4-BE49-F238E27FC236}">
                    <a16:creationId xmlns:a16="http://schemas.microsoft.com/office/drawing/2014/main" id="{A51B07AB-543C-8336-5C4E-537A5A542F56}"/>
                  </a:ext>
                </a:extLst>
              </p:cNvPr>
              <p:cNvSpPr/>
              <p:nvPr/>
            </p:nvSpPr>
            <p:spPr>
              <a:xfrm>
                <a:off x="5486400" y="381000"/>
                <a:ext cx="1600200" cy="3810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9" name="Group 155">
                <a:extLst>
                  <a:ext uri="{FF2B5EF4-FFF2-40B4-BE49-F238E27FC236}">
                    <a16:creationId xmlns:a16="http://schemas.microsoft.com/office/drawing/2014/main" id="{6D57F0CF-E56E-7E81-D064-7630CDEC671E}"/>
                  </a:ext>
                </a:extLst>
              </p:cNvPr>
              <p:cNvGrpSpPr/>
              <p:nvPr/>
            </p:nvGrpSpPr>
            <p:grpSpPr>
              <a:xfrm>
                <a:off x="5562600" y="381000"/>
                <a:ext cx="1371600" cy="381000"/>
                <a:chOff x="4876800" y="-304800"/>
                <a:chExt cx="3048000" cy="1066800"/>
              </a:xfrm>
            </p:grpSpPr>
            <p:sp>
              <p:nvSpPr>
                <p:cNvPr id="580" name="Quad Arrow 18">
                  <a:extLst>
                    <a:ext uri="{FF2B5EF4-FFF2-40B4-BE49-F238E27FC236}">
                      <a16:creationId xmlns:a16="http://schemas.microsoft.com/office/drawing/2014/main" id="{F0985BAF-F677-2177-FB91-4D8D1AD7E53A}"/>
                    </a:ext>
                  </a:extLst>
                </p:cNvPr>
                <p:cNvSpPr/>
                <p:nvPr/>
              </p:nvSpPr>
              <p:spPr>
                <a:xfrm>
                  <a:off x="48768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Quad Arrow 89">
                  <a:extLst>
                    <a:ext uri="{FF2B5EF4-FFF2-40B4-BE49-F238E27FC236}">
                      <a16:creationId xmlns:a16="http://schemas.microsoft.com/office/drawing/2014/main" id="{96746062-434D-C366-F9DC-BF077151B498}"/>
                    </a:ext>
                  </a:extLst>
                </p:cNvPr>
                <p:cNvSpPr/>
                <p:nvPr/>
              </p:nvSpPr>
              <p:spPr>
                <a:xfrm>
                  <a:off x="58674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Quad Arrow 90">
                  <a:extLst>
                    <a:ext uri="{FF2B5EF4-FFF2-40B4-BE49-F238E27FC236}">
                      <a16:creationId xmlns:a16="http://schemas.microsoft.com/office/drawing/2014/main" id="{D02E3826-5AAE-BEB3-65DA-823B1C218D81}"/>
                    </a:ext>
                  </a:extLst>
                </p:cNvPr>
                <p:cNvSpPr/>
                <p:nvPr/>
              </p:nvSpPr>
              <p:spPr>
                <a:xfrm>
                  <a:off x="6858000" y="-304800"/>
                  <a:ext cx="1066800" cy="1066800"/>
                </a:xfrm>
                <a:prstGeom prst="quad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Quad Arrow 91">
                  <a:extLst>
                    <a:ext uri="{FF2B5EF4-FFF2-40B4-BE49-F238E27FC236}">
                      <a16:creationId xmlns:a16="http://schemas.microsoft.com/office/drawing/2014/main" id="{070BE343-1176-210A-70DF-C6B8820DA2C2}"/>
                    </a:ext>
                  </a:extLst>
                </p:cNvPr>
                <p:cNvSpPr/>
                <p:nvPr/>
              </p:nvSpPr>
              <p:spPr>
                <a:xfrm>
                  <a:off x="5527964" y="-114993"/>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Quad Arrow 92">
                  <a:extLst>
                    <a:ext uri="{FF2B5EF4-FFF2-40B4-BE49-F238E27FC236}">
                      <a16:creationId xmlns:a16="http://schemas.microsoft.com/office/drawing/2014/main" id="{9D297854-A2F0-D394-B151-4227B7B55D58}"/>
                    </a:ext>
                  </a:extLst>
                </p:cNvPr>
                <p:cNvSpPr/>
                <p:nvPr/>
              </p:nvSpPr>
              <p:spPr>
                <a:xfrm>
                  <a:off x="6510251" y="-110837"/>
                  <a:ext cx="685800" cy="685800"/>
                </a:xfrm>
                <a:prstGeom prst="quadArrow">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8" name="Group 11">
              <a:extLst>
                <a:ext uri="{FF2B5EF4-FFF2-40B4-BE49-F238E27FC236}">
                  <a16:creationId xmlns:a16="http://schemas.microsoft.com/office/drawing/2014/main" id="{7E9DD153-9957-011E-668A-B21FE81CD5D8}"/>
                </a:ext>
              </a:extLst>
            </p:cNvPr>
            <p:cNvGrpSpPr/>
            <p:nvPr/>
          </p:nvGrpSpPr>
          <p:grpSpPr>
            <a:xfrm rot="1344951">
              <a:off x="2913610" y="3103644"/>
              <a:ext cx="986533" cy="1488909"/>
              <a:chOff x="2209800" y="5562600"/>
              <a:chExt cx="1676400" cy="2514600"/>
            </a:xfrm>
          </p:grpSpPr>
          <p:sp>
            <p:nvSpPr>
              <p:cNvPr id="561" name="Hexagon 560">
                <a:extLst>
                  <a:ext uri="{FF2B5EF4-FFF2-40B4-BE49-F238E27FC236}">
                    <a16:creationId xmlns:a16="http://schemas.microsoft.com/office/drawing/2014/main" id="{59505158-19E6-EA4F-9F10-33FE4E147B4C}"/>
                  </a:ext>
                </a:extLst>
              </p:cNvPr>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Hexagon 561">
                <a:extLst>
                  <a:ext uri="{FF2B5EF4-FFF2-40B4-BE49-F238E27FC236}">
                    <a16:creationId xmlns:a16="http://schemas.microsoft.com/office/drawing/2014/main" id="{53C88985-9828-A242-5195-D74AE505C283}"/>
                  </a:ext>
                </a:extLst>
              </p:cNvPr>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Hexagon 562">
                <a:extLst>
                  <a:ext uri="{FF2B5EF4-FFF2-40B4-BE49-F238E27FC236}">
                    <a16:creationId xmlns:a16="http://schemas.microsoft.com/office/drawing/2014/main" id="{0C6C1642-F071-5EE3-3F94-F6C2AA6C488A}"/>
                  </a:ext>
                </a:extLst>
              </p:cNvPr>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4" name="Group 178">
                <a:extLst>
                  <a:ext uri="{FF2B5EF4-FFF2-40B4-BE49-F238E27FC236}">
                    <a16:creationId xmlns:a16="http://schemas.microsoft.com/office/drawing/2014/main" id="{1D05FB79-E973-6107-1F6A-51ADD8939463}"/>
                  </a:ext>
                </a:extLst>
              </p:cNvPr>
              <p:cNvGrpSpPr/>
              <p:nvPr/>
            </p:nvGrpSpPr>
            <p:grpSpPr>
              <a:xfrm>
                <a:off x="2627416" y="5583382"/>
                <a:ext cx="838200" cy="279400"/>
                <a:chOff x="2895600" y="4648200"/>
                <a:chExt cx="1600200" cy="533400"/>
              </a:xfrm>
            </p:grpSpPr>
            <p:sp>
              <p:nvSpPr>
                <p:cNvPr id="573" name="Quad Arrow 106">
                  <a:extLst>
                    <a:ext uri="{FF2B5EF4-FFF2-40B4-BE49-F238E27FC236}">
                      <a16:creationId xmlns:a16="http://schemas.microsoft.com/office/drawing/2014/main" id="{0C024C96-2ACD-D5AD-7B68-BB87C59972E3}"/>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Quad Arrow 107">
                  <a:extLst>
                    <a:ext uri="{FF2B5EF4-FFF2-40B4-BE49-F238E27FC236}">
                      <a16:creationId xmlns:a16="http://schemas.microsoft.com/office/drawing/2014/main" id="{C88B54D7-6892-FAAD-1010-40DC82508622}"/>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Quad Arrow 108">
                  <a:extLst>
                    <a:ext uri="{FF2B5EF4-FFF2-40B4-BE49-F238E27FC236}">
                      <a16:creationId xmlns:a16="http://schemas.microsoft.com/office/drawing/2014/main" id="{8C28158D-A345-8EA8-16CF-39015A39DADC}"/>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Diamond 575">
                  <a:extLst>
                    <a:ext uri="{FF2B5EF4-FFF2-40B4-BE49-F238E27FC236}">
                      <a16:creationId xmlns:a16="http://schemas.microsoft.com/office/drawing/2014/main" id="{331439AA-C9A2-DEEA-26DD-8B790A1D8E07}"/>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Diamond 576">
                  <a:extLst>
                    <a:ext uri="{FF2B5EF4-FFF2-40B4-BE49-F238E27FC236}">
                      <a16:creationId xmlns:a16="http://schemas.microsoft.com/office/drawing/2014/main" id="{3F388566-A1F7-B791-A9AA-0A82534E663B}"/>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5" name="Group 179">
                <a:extLst>
                  <a:ext uri="{FF2B5EF4-FFF2-40B4-BE49-F238E27FC236}">
                    <a16:creationId xmlns:a16="http://schemas.microsoft.com/office/drawing/2014/main" id="{E2318C99-35D7-0758-DF57-862FD62AD37F}"/>
                  </a:ext>
                </a:extLst>
              </p:cNvPr>
              <p:cNvGrpSpPr/>
              <p:nvPr/>
            </p:nvGrpSpPr>
            <p:grpSpPr>
              <a:xfrm>
                <a:off x="2590800" y="7772400"/>
                <a:ext cx="838200" cy="279400"/>
                <a:chOff x="2895600" y="4648200"/>
                <a:chExt cx="1600200" cy="533400"/>
              </a:xfrm>
            </p:grpSpPr>
            <p:sp>
              <p:nvSpPr>
                <p:cNvPr id="568" name="Quad Arrow 101">
                  <a:extLst>
                    <a:ext uri="{FF2B5EF4-FFF2-40B4-BE49-F238E27FC236}">
                      <a16:creationId xmlns:a16="http://schemas.microsoft.com/office/drawing/2014/main" id="{0E46FEB3-FC4F-85D1-D6F3-89A818999ED8}"/>
                    </a:ext>
                  </a:extLst>
                </p:cNvPr>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Quad Arrow 102">
                  <a:extLst>
                    <a:ext uri="{FF2B5EF4-FFF2-40B4-BE49-F238E27FC236}">
                      <a16:creationId xmlns:a16="http://schemas.microsoft.com/office/drawing/2014/main" id="{0B932698-497B-ACD3-8636-C38DF8778C49}"/>
                    </a:ext>
                  </a:extLst>
                </p:cNvPr>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Quad Arrow 103">
                  <a:extLst>
                    <a:ext uri="{FF2B5EF4-FFF2-40B4-BE49-F238E27FC236}">
                      <a16:creationId xmlns:a16="http://schemas.microsoft.com/office/drawing/2014/main" id="{30A4A0A5-2EDC-23D3-8450-585B7167CCAC}"/>
                    </a:ext>
                  </a:extLst>
                </p:cNvPr>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Diamond 570">
                  <a:extLst>
                    <a:ext uri="{FF2B5EF4-FFF2-40B4-BE49-F238E27FC236}">
                      <a16:creationId xmlns:a16="http://schemas.microsoft.com/office/drawing/2014/main" id="{C5FBEC27-5DB4-BAEB-93F6-DF29468132C1}"/>
                    </a:ext>
                  </a:extLst>
                </p:cNvPr>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Diamond 571">
                  <a:extLst>
                    <a:ext uri="{FF2B5EF4-FFF2-40B4-BE49-F238E27FC236}">
                      <a16:creationId xmlns:a16="http://schemas.microsoft.com/office/drawing/2014/main" id="{152A9CA1-02AF-D6B1-94E0-D621C26F9C56}"/>
                    </a:ext>
                  </a:extLst>
                </p:cNvPr>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6" name="Donut 99">
                <a:extLst>
                  <a:ext uri="{FF2B5EF4-FFF2-40B4-BE49-F238E27FC236}">
                    <a16:creationId xmlns:a16="http://schemas.microsoft.com/office/drawing/2014/main" id="{30A9B3EB-7349-3D86-9342-746D4A0B0E11}"/>
                  </a:ext>
                </a:extLst>
              </p:cNvPr>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7" name="Quad Arrow 100">
                <a:extLst>
                  <a:ext uri="{FF2B5EF4-FFF2-40B4-BE49-F238E27FC236}">
                    <a16:creationId xmlns:a16="http://schemas.microsoft.com/office/drawing/2014/main" id="{F7A21DB8-B227-B2CC-8E25-39FC2F7C3137}"/>
                  </a:ext>
                </a:extLst>
              </p:cNvPr>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9" name="Cloud 558">
              <a:extLst>
                <a:ext uri="{FF2B5EF4-FFF2-40B4-BE49-F238E27FC236}">
                  <a16:creationId xmlns:a16="http://schemas.microsoft.com/office/drawing/2014/main" id="{761FC81A-F1F0-0CB4-AF26-A3B41F7AFF09}"/>
                </a:ext>
              </a:extLst>
            </p:cNvPr>
            <p:cNvSpPr/>
            <p:nvPr/>
          </p:nvSpPr>
          <p:spPr>
            <a:xfrm>
              <a:off x="2209800" y="2362200"/>
              <a:ext cx="838200" cy="5334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D7FD5738-1823-6449-A406-8CF48E9614CB}"/>
                </a:ext>
              </a:extLst>
            </p:cNvPr>
            <p:cNvSpPr/>
            <p:nvPr/>
          </p:nvSpPr>
          <p:spPr>
            <a:xfrm>
              <a:off x="2524172" y="2445205"/>
              <a:ext cx="247532" cy="1018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0" name="Group 779">
            <a:extLst>
              <a:ext uri="{FF2B5EF4-FFF2-40B4-BE49-F238E27FC236}">
                <a16:creationId xmlns:a16="http://schemas.microsoft.com/office/drawing/2014/main" id="{05579D77-0311-3240-6A62-7311C0B75DC8}"/>
              </a:ext>
            </a:extLst>
          </p:cNvPr>
          <p:cNvGrpSpPr/>
          <p:nvPr/>
        </p:nvGrpSpPr>
        <p:grpSpPr>
          <a:xfrm>
            <a:off x="5442314" y="2006346"/>
            <a:ext cx="5214662" cy="4445981"/>
            <a:chOff x="5442314" y="2006346"/>
            <a:chExt cx="5214662" cy="4445981"/>
          </a:xfrm>
        </p:grpSpPr>
        <p:sp>
          <p:nvSpPr>
            <p:cNvPr id="617" name="Double Wave 616">
              <a:extLst>
                <a:ext uri="{FF2B5EF4-FFF2-40B4-BE49-F238E27FC236}">
                  <a16:creationId xmlns:a16="http://schemas.microsoft.com/office/drawing/2014/main" id="{A6E8ABA7-561C-6FDB-FC88-557B08571FAD}"/>
                </a:ext>
              </a:extLst>
            </p:cNvPr>
            <p:cNvSpPr/>
            <p:nvPr/>
          </p:nvSpPr>
          <p:spPr>
            <a:xfrm rot="14451936">
              <a:off x="6298471" y="5162082"/>
              <a:ext cx="2014602" cy="457200"/>
            </a:xfrm>
            <a:prstGeom prst="doubleWav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Double Wave 617">
              <a:extLst>
                <a:ext uri="{FF2B5EF4-FFF2-40B4-BE49-F238E27FC236}">
                  <a16:creationId xmlns:a16="http://schemas.microsoft.com/office/drawing/2014/main" id="{9DD41065-5764-265F-4CE2-6C1218A94B4A}"/>
                </a:ext>
              </a:extLst>
            </p:cNvPr>
            <p:cNvSpPr/>
            <p:nvPr/>
          </p:nvSpPr>
          <p:spPr>
            <a:xfrm rot="18214151">
              <a:off x="7154204" y="3503171"/>
              <a:ext cx="1041669" cy="298278"/>
            </a:xfrm>
            <a:prstGeom prst="doubleWav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ouble Wave 618">
              <a:extLst>
                <a:ext uri="{FF2B5EF4-FFF2-40B4-BE49-F238E27FC236}">
                  <a16:creationId xmlns:a16="http://schemas.microsoft.com/office/drawing/2014/main" id="{857E5797-D758-B65D-7082-EC49E053BCD6}"/>
                </a:ext>
              </a:extLst>
            </p:cNvPr>
            <p:cNvSpPr/>
            <p:nvPr/>
          </p:nvSpPr>
          <p:spPr>
            <a:xfrm rot="15335430">
              <a:off x="8348754" y="3845150"/>
              <a:ext cx="1534239" cy="457200"/>
            </a:xfrm>
            <a:prstGeom prst="doubleWav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0" name="Group 619">
              <a:extLst>
                <a:ext uri="{FF2B5EF4-FFF2-40B4-BE49-F238E27FC236}">
                  <a16:creationId xmlns:a16="http://schemas.microsoft.com/office/drawing/2014/main" id="{B55CC0AB-3674-2EEE-E363-AF0992231370}"/>
                </a:ext>
              </a:extLst>
            </p:cNvPr>
            <p:cNvGrpSpPr/>
            <p:nvPr/>
          </p:nvGrpSpPr>
          <p:grpSpPr>
            <a:xfrm>
              <a:off x="7412850" y="2006346"/>
              <a:ext cx="2310687" cy="1540827"/>
              <a:chOff x="3124201" y="2514600"/>
              <a:chExt cx="5263558" cy="3509878"/>
            </a:xfrm>
          </p:grpSpPr>
          <p:grpSp>
            <p:nvGrpSpPr>
              <p:cNvPr id="621" name="Group 620">
                <a:extLst>
                  <a:ext uri="{FF2B5EF4-FFF2-40B4-BE49-F238E27FC236}">
                    <a16:creationId xmlns:a16="http://schemas.microsoft.com/office/drawing/2014/main" id="{A5067627-CA76-8578-6937-E21186294BBF}"/>
                  </a:ext>
                </a:extLst>
              </p:cNvPr>
              <p:cNvGrpSpPr/>
              <p:nvPr/>
            </p:nvGrpSpPr>
            <p:grpSpPr>
              <a:xfrm flipH="1">
                <a:off x="3124201" y="2514600"/>
                <a:ext cx="1274259" cy="3107372"/>
                <a:chOff x="3792707" y="1538093"/>
                <a:chExt cx="1774400" cy="4327001"/>
              </a:xfrm>
            </p:grpSpPr>
            <p:sp>
              <p:nvSpPr>
                <p:cNvPr id="683" name="Freeform: Shape 682">
                  <a:extLst>
                    <a:ext uri="{FF2B5EF4-FFF2-40B4-BE49-F238E27FC236}">
                      <a16:creationId xmlns:a16="http://schemas.microsoft.com/office/drawing/2014/main" id="{B5876119-7D20-AA40-5891-77760642C214}"/>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4" name="Wave 683">
                  <a:extLst>
                    <a:ext uri="{FF2B5EF4-FFF2-40B4-BE49-F238E27FC236}">
                      <a16:creationId xmlns:a16="http://schemas.microsoft.com/office/drawing/2014/main" id="{4E1BF692-7887-4B77-169C-850AF0923D27}"/>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Wave 684">
                  <a:extLst>
                    <a:ext uri="{FF2B5EF4-FFF2-40B4-BE49-F238E27FC236}">
                      <a16:creationId xmlns:a16="http://schemas.microsoft.com/office/drawing/2014/main" id="{E01F5502-4916-CFBC-FBE1-237029F31C78}"/>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Freeform: Shape 685">
                  <a:extLst>
                    <a:ext uri="{FF2B5EF4-FFF2-40B4-BE49-F238E27FC236}">
                      <a16:creationId xmlns:a16="http://schemas.microsoft.com/office/drawing/2014/main" id="{AF2833A3-4419-7C04-2819-C794DBBF4F43}"/>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7" name="Freeform: Shape 686">
                  <a:extLst>
                    <a:ext uri="{FF2B5EF4-FFF2-40B4-BE49-F238E27FC236}">
                      <a16:creationId xmlns:a16="http://schemas.microsoft.com/office/drawing/2014/main" id="{F48EF639-6425-347C-643F-249D1A11AFA0}"/>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8" name="Freeform: Shape 687">
                  <a:extLst>
                    <a:ext uri="{FF2B5EF4-FFF2-40B4-BE49-F238E27FC236}">
                      <a16:creationId xmlns:a16="http://schemas.microsoft.com/office/drawing/2014/main" id="{9BB3CF92-506F-9753-C7A4-16AB6F9461E9}"/>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9" name="Freeform: Shape 688">
                  <a:extLst>
                    <a:ext uri="{FF2B5EF4-FFF2-40B4-BE49-F238E27FC236}">
                      <a16:creationId xmlns:a16="http://schemas.microsoft.com/office/drawing/2014/main" id="{E0BB301C-7351-93BA-5E4A-B72285071CCB}"/>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0" name="Freeform: Shape 689">
                  <a:extLst>
                    <a:ext uri="{FF2B5EF4-FFF2-40B4-BE49-F238E27FC236}">
                      <a16:creationId xmlns:a16="http://schemas.microsoft.com/office/drawing/2014/main" id="{05B6A11B-BC22-8A7B-6FF9-9287963FF89E}"/>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22" name="Group 621">
                <a:extLst>
                  <a:ext uri="{FF2B5EF4-FFF2-40B4-BE49-F238E27FC236}">
                    <a16:creationId xmlns:a16="http://schemas.microsoft.com/office/drawing/2014/main" id="{D82CDD58-5274-A17A-BB92-FAF45170B551}"/>
                  </a:ext>
                </a:extLst>
              </p:cNvPr>
              <p:cNvGrpSpPr/>
              <p:nvPr/>
            </p:nvGrpSpPr>
            <p:grpSpPr>
              <a:xfrm>
                <a:off x="7113500" y="2917106"/>
                <a:ext cx="1274259" cy="3107372"/>
                <a:chOff x="3792707" y="1538093"/>
                <a:chExt cx="1774400" cy="4327001"/>
              </a:xfrm>
            </p:grpSpPr>
            <p:sp>
              <p:nvSpPr>
                <p:cNvPr id="675" name="Freeform: Shape 674">
                  <a:extLst>
                    <a:ext uri="{FF2B5EF4-FFF2-40B4-BE49-F238E27FC236}">
                      <a16:creationId xmlns:a16="http://schemas.microsoft.com/office/drawing/2014/main" id="{6540ED11-7390-B288-E3E8-B77E7099FB09}"/>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6" name="Wave 675">
                  <a:extLst>
                    <a:ext uri="{FF2B5EF4-FFF2-40B4-BE49-F238E27FC236}">
                      <a16:creationId xmlns:a16="http://schemas.microsoft.com/office/drawing/2014/main" id="{63DFE2B1-526F-29EA-752F-C9F20EE73D12}"/>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Wave 676">
                  <a:extLst>
                    <a:ext uri="{FF2B5EF4-FFF2-40B4-BE49-F238E27FC236}">
                      <a16:creationId xmlns:a16="http://schemas.microsoft.com/office/drawing/2014/main" id="{7F1BD11A-A3BF-0F80-8AA0-D21E33AADB3F}"/>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Freeform: Shape 677">
                  <a:extLst>
                    <a:ext uri="{FF2B5EF4-FFF2-40B4-BE49-F238E27FC236}">
                      <a16:creationId xmlns:a16="http://schemas.microsoft.com/office/drawing/2014/main" id="{10824839-1876-87E7-883E-485BB11E8913}"/>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9" name="Freeform: Shape 678">
                  <a:extLst>
                    <a:ext uri="{FF2B5EF4-FFF2-40B4-BE49-F238E27FC236}">
                      <a16:creationId xmlns:a16="http://schemas.microsoft.com/office/drawing/2014/main" id="{8F965981-6B66-5F50-84AA-DF8A512A752A}"/>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0" name="Freeform: Shape 679">
                  <a:extLst>
                    <a:ext uri="{FF2B5EF4-FFF2-40B4-BE49-F238E27FC236}">
                      <a16:creationId xmlns:a16="http://schemas.microsoft.com/office/drawing/2014/main" id="{EF9C51EF-DFA3-E22E-FC42-313AF6DC22EB}"/>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1" name="Freeform: Shape 680">
                  <a:extLst>
                    <a:ext uri="{FF2B5EF4-FFF2-40B4-BE49-F238E27FC236}">
                      <a16:creationId xmlns:a16="http://schemas.microsoft.com/office/drawing/2014/main" id="{B575B1B3-8C8B-4637-C0D5-4B10B9BFE2D0}"/>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2" name="Freeform: Shape 681">
                  <a:extLst>
                    <a:ext uri="{FF2B5EF4-FFF2-40B4-BE49-F238E27FC236}">
                      <a16:creationId xmlns:a16="http://schemas.microsoft.com/office/drawing/2014/main" id="{97B46AE8-637A-E407-A71A-A18B09A11E91}"/>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23" name="Group 54">
                <a:extLst>
                  <a:ext uri="{FF2B5EF4-FFF2-40B4-BE49-F238E27FC236}">
                    <a16:creationId xmlns:a16="http://schemas.microsoft.com/office/drawing/2014/main" id="{E2C3861A-6C3A-473B-9E36-C2E824F9F51F}"/>
                  </a:ext>
                </a:extLst>
              </p:cNvPr>
              <p:cNvGrpSpPr/>
              <p:nvPr/>
            </p:nvGrpSpPr>
            <p:grpSpPr>
              <a:xfrm>
                <a:off x="3279074" y="3836539"/>
                <a:ext cx="4419600" cy="1905000"/>
                <a:chOff x="1600200" y="1295400"/>
                <a:chExt cx="4419600" cy="1905000"/>
              </a:xfrm>
            </p:grpSpPr>
            <p:sp>
              <p:nvSpPr>
                <p:cNvPr id="624" name="Trapezoid 623">
                  <a:extLst>
                    <a:ext uri="{FF2B5EF4-FFF2-40B4-BE49-F238E27FC236}">
                      <a16:creationId xmlns:a16="http://schemas.microsoft.com/office/drawing/2014/main" id="{B21C230F-4754-73F2-7D20-4D95B8B9405C}"/>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ectangle 624">
                  <a:extLst>
                    <a:ext uri="{FF2B5EF4-FFF2-40B4-BE49-F238E27FC236}">
                      <a16:creationId xmlns:a16="http://schemas.microsoft.com/office/drawing/2014/main" id="{377BC626-0FCF-B771-ABD4-5418C7F7A564}"/>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Rounded Rectangle 5">
                  <a:extLst>
                    <a:ext uri="{FF2B5EF4-FFF2-40B4-BE49-F238E27FC236}">
                      <a16:creationId xmlns:a16="http://schemas.microsoft.com/office/drawing/2014/main" id="{2310656E-9EDB-6A70-5DA4-3AA99B66B433}"/>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ounded Rectangle 6">
                  <a:extLst>
                    <a:ext uri="{FF2B5EF4-FFF2-40B4-BE49-F238E27FC236}">
                      <a16:creationId xmlns:a16="http://schemas.microsoft.com/office/drawing/2014/main" id="{EA3FE691-FEFE-A36A-6312-C5AECE2D9153}"/>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8" name="Group 9">
                  <a:extLst>
                    <a:ext uri="{FF2B5EF4-FFF2-40B4-BE49-F238E27FC236}">
                      <a16:creationId xmlns:a16="http://schemas.microsoft.com/office/drawing/2014/main" id="{7261BB43-F833-F6BD-32F7-D71ABD611BB7}"/>
                    </a:ext>
                  </a:extLst>
                </p:cNvPr>
                <p:cNvGrpSpPr/>
                <p:nvPr/>
              </p:nvGrpSpPr>
              <p:grpSpPr>
                <a:xfrm>
                  <a:off x="2362200" y="1676400"/>
                  <a:ext cx="381000" cy="457200"/>
                  <a:chOff x="2362200" y="1676400"/>
                  <a:chExt cx="381000" cy="457200"/>
                </a:xfrm>
              </p:grpSpPr>
              <p:sp>
                <p:nvSpPr>
                  <p:cNvPr id="673" name="Multiply 7">
                    <a:extLst>
                      <a:ext uri="{FF2B5EF4-FFF2-40B4-BE49-F238E27FC236}">
                        <a16:creationId xmlns:a16="http://schemas.microsoft.com/office/drawing/2014/main" id="{E0BC0FF0-23D8-7174-F6AD-AAA2738BC09A}"/>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Diamond 673">
                    <a:extLst>
                      <a:ext uri="{FF2B5EF4-FFF2-40B4-BE49-F238E27FC236}">
                        <a16:creationId xmlns:a16="http://schemas.microsoft.com/office/drawing/2014/main" id="{32181D86-0EDF-88E3-B87D-19E45C56079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9" name="Group 10">
                  <a:extLst>
                    <a:ext uri="{FF2B5EF4-FFF2-40B4-BE49-F238E27FC236}">
                      <a16:creationId xmlns:a16="http://schemas.microsoft.com/office/drawing/2014/main" id="{3A5470BA-61A3-D6F5-772A-893625D882C1}"/>
                    </a:ext>
                  </a:extLst>
                </p:cNvPr>
                <p:cNvGrpSpPr/>
                <p:nvPr/>
              </p:nvGrpSpPr>
              <p:grpSpPr>
                <a:xfrm>
                  <a:off x="2743200" y="1676400"/>
                  <a:ext cx="381000" cy="457200"/>
                  <a:chOff x="2362200" y="1676400"/>
                  <a:chExt cx="381000" cy="457200"/>
                </a:xfrm>
              </p:grpSpPr>
              <p:sp>
                <p:nvSpPr>
                  <p:cNvPr id="671" name="Multiply 11">
                    <a:extLst>
                      <a:ext uri="{FF2B5EF4-FFF2-40B4-BE49-F238E27FC236}">
                        <a16:creationId xmlns:a16="http://schemas.microsoft.com/office/drawing/2014/main" id="{76B952FB-DDB1-BF7F-0DB0-77BD76A5161D}"/>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Diamond 671">
                    <a:extLst>
                      <a:ext uri="{FF2B5EF4-FFF2-40B4-BE49-F238E27FC236}">
                        <a16:creationId xmlns:a16="http://schemas.microsoft.com/office/drawing/2014/main" id="{BD0B6645-E91E-E830-8587-5B7ADC1FCA7F}"/>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13">
                  <a:extLst>
                    <a:ext uri="{FF2B5EF4-FFF2-40B4-BE49-F238E27FC236}">
                      <a16:creationId xmlns:a16="http://schemas.microsoft.com/office/drawing/2014/main" id="{A5C8CC5A-BCD1-738F-4456-A3C01758237D}"/>
                    </a:ext>
                  </a:extLst>
                </p:cNvPr>
                <p:cNvGrpSpPr/>
                <p:nvPr/>
              </p:nvGrpSpPr>
              <p:grpSpPr>
                <a:xfrm>
                  <a:off x="3124200" y="1676400"/>
                  <a:ext cx="381000" cy="457200"/>
                  <a:chOff x="2362200" y="1676400"/>
                  <a:chExt cx="381000" cy="457200"/>
                </a:xfrm>
              </p:grpSpPr>
              <p:sp>
                <p:nvSpPr>
                  <p:cNvPr id="669" name="Multiply 14">
                    <a:extLst>
                      <a:ext uri="{FF2B5EF4-FFF2-40B4-BE49-F238E27FC236}">
                        <a16:creationId xmlns:a16="http://schemas.microsoft.com/office/drawing/2014/main" id="{495542D7-0999-5B12-4E63-4E69210F007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Diamond 669">
                    <a:extLst>
                      <a:ext uri="{FF2B5EF4-FFF2-40B4-BE49-F238E27FC236}">
                        <a16:creationId xmlns:a16="http://schemas.microsoft.com/office/drawing/2014/main" id="{31E82050-8ADD-E9D9-8F5E-BE01C2BEF7C0}"/>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1" name="Group 16">
                  <a:extLst>
                    <a:ext uri="{FF2B5EF4-FFF2-40B4-BE49-F238E27FC236}">
                      <a16:creationId xmlns:a16="http://schemas.microsoft.com/office/drawing/2014/main" id="{0F47127A-1ABD-E16C-0F96-3F473B824589}"/>
                    </a:ext>
                  </a:extLst>
                </p:cNvPr>
                <p:cNvGrpSpPr/>
                <p:nvPr/>
              </p:nvGrpSpPr>
              <p:grpSpPr>
                <a:xfrm>
                  <a:off x="3505200" y="1676400"/>
                  <a:ext cx="381000" cy="457200"/>
                  <a:chOff x="2362200" y="1676400"/>
                  <a:chExt cx="381000" cy="457200"/>
                </a:xfrm>
              </p:grpSpPr>
              <p:sp>
                <p:nvSpPr>
                  <p:cNvPr id="667" name="Multiply 17">
                    <a:extLst>
                      <a:ext uri="{FF2B5EF4-FFF2-40B4-BE49-F238E27FC236}">
                        <a16:creationId xmlns:a16="http://schemas.microsoft.com/office/drawing/2014/main" id="{C129895E-F277-3E6D-BC67-8F6BBAFD4F32}"/>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Diamond 667">
                    <a:extLst>
                      <a:ext uri="{FF2B5EF4-FFF2-40B4-BE49-F238E27FC236}">
                        <a16:creationId xmlns:a16="http://schemas.microsoft.com/office/drawing/2014/main" id="{FA425DC8-0DEC-9178-5CE8-F2AEF569641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2" name="Group 19">
                  <a:extLst>
                    <a:ext uri="{FF2B5EF4-FFF2-40B4-BE49-F238E27FC236}">
                      <a16:creationId xmlns:a16="http://schemas.microsoft.com/office/drawing/2014/main" id="{07A76CA3-C87A-436C-9C33-8C4CF162881D}"/>
                    </a:ext>
                  </a:extLst>
                </p:cNvPr>
                <p:cNvGrpSpPr/>
                <p:nvPr/>
              </p:nvGrpSpPr>
              <p:grpSpPr>
                <a:xfrm>
                  <a:off x="3886200" y="1676400"/>
                  <a:ext cx="381000" cy="457200"/>
                  <a:chOff x="2362200" y="1676400"/>
                  <a:chExt cx="381000" cy="457200"/>
                </a:xfrm>
              </p:grpSpPr>
              <p:sp>
                <p:nvSpPr>
                  <p:cNvPr id="665" name="Multiply 20">
                    <a:extLst>
                      <a:ext uri="{FF2B5EF4-FFF2-40B4-BE49-F238E27FC236}">
                        <a16:creationId xmlns:a16="http://schemas.microsoft.com/office/drawing/2014/main" id="{6FD861D6-6176-8487-E932-48AC62403F16}"/>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Diamond 665">
                    <a:extLst>
                      <a:ext uri="{FF2B5EF4-FFF2-40B4-BE49-F238E27FC236}">
                        <a16:creationId xmlns:a16="http://schemas.microsoft.com/office/drawing/2014/main" id="{59A4E2AB-86A1-E2C2-E223-D4FB64EE974C}"/>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3" name="Group 22">
                  <a:extLst>
                    <a:ext uri="{FF2B5EF4-FFF2-40B4-BE49-F238E27FC236}">
                      <a16:creationId xmlns:a16="http://schemas.microsoft.com/office/drawing/2014/main" id="{103200FD-0427-2E56-397E-CA53C75AFBC6}"/>
                    </a:ext>
                  </a:extLst>
                </p:cNvPr>
                <p:cNvGrpSpPr/>
                <p:nvPr/>
              </p:nvGrpSpPr>
              <p:grpSpPr>
                <a:xfrm>
                  <a:off x="4267200" y="1676400"/>
                  <a:ext cx="381000" cy="457200"/>
                  <a:chOff x="2362200" y="1676400"/>
                  <a:chExt cx="381000" cy="457200"/>
                </a:xfrm>
              </p:grpSpPr>
              <p:sp>
                <p:nvSpPr>
                  <p:cNvPr id="663" name="Multiply 23">
                    <a:extLst>
                      <a:ext uri="{FF2B5EF4-FFF2-40B4-BE49-F238E27FC236}">
                        <a16:creationId xmlns:a16="http://schemas.microsoft.com/office/drawing/2014/main" id="{57B30403-E7EE-59FA-BBBF-953E578DBAE0}"/>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Diamond 663">
                    <a:extLst>
                      <a:ext uri="{FF2B5EF4-FFF2-40B4-BE49-F238E27FC236}">
                        <a16:creationId xmlns:a16="http://schemas.microsoft.com/office/drawing/2014/main" id="{51FAF5E3-EADB-DA24-385A-8CAD18F53B0B}"/>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4" name="Group 25">
                  <a:extLst>
                    <a:ext uri="{FF2B5EF4-FFF2-40B4-BE49-F238E27FC236}">
                      <a16:creationId xmlns:a16="http://schemas.microsoft.com/office/drawing/2014/main" id="{99E72F11-4AD6-B808-A285-F45784611614}"/>
                    </a:ext>
                  </a:extLst>
                </p:cNvPr>
                <p:cNvGrpSpPr/>
                <p:nvPr/>
              </p:nvGrpSpPr>
              <p:grpSpPr>
                <a:xfrm>
                  <a:off x="4648200" y="1676400"/>
                  <a:ext cx="381000" cy="457200"/>
                  <a:chOff x="2362200" y="1676400"/>
                  <a:chExt cx="381000" cy="457200"/>
                </a:xfrm>
              </p:grpSpPr>
              <p:sp>
                <p:nvSpPr>
                  <p:cNvPr id="661" name="Multiply 26">
                    <a:extLst>
                      <a:ext uri="{FF2B5EF4-FFF2-40B4-BE49-F238E27FC236}">
                        <a16:creationId xmlns:a16="http://schemas.microsoft.com/office/drawing/2014/main" id="{F029A0B1-F6C2-5F5E-793D-D76960F0C31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Diamond 661">
                    <a:extLst>
                      <a:ext uri="{FF2B5EF4-FFF2-40B4-BE49-F238E27FC236}">
                        <a16:creationId xmlns:a16="http://schemas.microsoft.com/office/drawing/2014/main" id="{E2337027-05B5-C6BF-B101-23B3B7B07235}"/>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5" name="Group 28">
                  <a:extLst>
                    <a:ext uri="{FF2B5EF4-FFF2-40B4-BE49-F238E27FC236}">
                      <a16:creationId xmlns:a16="http://schemas.microsoft.com/office/drawing/2014/main" id="{45BD077E-4425-BA23-CFB5-7A57D0B7C1F0}"/>
                    </a:ext>
                  </a:extLst>
                </p:cNvPr>
                <p:cNvGrpSpPr/>
                <p:nvPr/>
              </p:nvGrpSpPr>
              <p:grpSpPr>
                <a:xfrm>
                  <a:off x="5001491" y="1676400"/>
                  <a:ext cx="381000" cy="457200"/>
                  <a:chOff x="2362200" y="1676400"/>
                  <a:chExt cx="381000" cy="457200"/>
                </a:xfrm>
              </p:grpSpPr>
              <p:sp>
                <p:nvSpPr>
                  <p:cNvPr id="659" name="Multiply 29">
                    <a:extLst>
                      <a:ext uri="{FF2B5EF4-FFF2-40B4-BE49-F238E27FC236}">
                        <a16:creationId xmlns:a16="http://schemas.microsoft.com/office/drawing/2014/main" id="{CB2CE06B-4ACE-D666-839D-F391883DB6F4}"/>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Diamond 659">
                    <a:extLst>
                      <a:ext uri="{FF2B5EF4-FFF2-40B4-BE49-F238E27FC236}">
                        <a16:creationId xmlns:a16="http://schemas.microsoft.com/office/drawing/2014/main" id="{F2F906E7-78C9-D5D2-8186-2DB0229837B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6" name="Rounded Rectangle 31">
                  <a:extLst>
                    <a:ext uri="{FF2B5EF4-FFF2-40B4-BE49-F238E27FC236}">
                      <a16:creationId xmlns:a16="http://schemas.microsoft.com/office/drawing/2014/main" id="{E904CFEA-1ABB-B0A3-A68D-036DAB8B5BD5}"/>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ounded Rectangle 32">
                  <a:extLst>
                    <a:ext uri="{FF2B5EF4-FFF2-40B4-BE49-F238E27FC236}">
                      <a16:creationId xmlns:a16="http://schemas.microsoft.com/office/drawing/2014/main" id="{0A0CBA82-510A-35A3-1D85-3C64946C1317}"/>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8" name="Group 33">
                  <a:extLst>
                    <a:ext uri="{FF2B5EF4-FFF2-40B4-BE49-F238E27FC236}">
                      <a16:creationId xmlns:a16="http://schemas.microsoft.com/office/drawing/2014/main" id="{77694073-BA70-10CB-4181-2F7D61CD2FF3}"/>
                    </a:ext>
                  </a:extLst>
                </p:cNvPr>
                <p:cNvGrpSpPr/>
                <p:nvPr/>
              </p:nvGrpSpPr>
              <p:grpSpPr>
                <a:xfrm>
                  <a:off x="3643746" y="1828800"/>
                  <a:ext cx="304800" cy="535709"/>
                  <a:chOff x="2362200" y="1676400"/>
                  <a:chExt cx="381000" cy="457200"/>
                </a:xfrm>
              </p:grpSpPr>
              <p:sp>
                <p:nvSpPr>
                  <p:cNvPr id="657" name="Multiply 34">
                    <a:extLst>
                      <a:ext uri="{FF2B5EF4-FFF2-40B4-BE49-F238E27FC236}">
                        <a16:creationId xmlns:a16="http://schemas.microsoft.com/office/drawing/2014/main" id="{D1A7D5DD-0A62-590B-1EB8-C1A3E9522764}"/>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Diamond 657">
                    <a:extLst>
                      <a:ext uri="{FF2B5EF4-FFF2-40B4-BE49-F238E27FC236}">
                        <a16:creationId xmlns:a16="http://schemas.microsoft.com/office/drawing/2014/main" id="{B0BF9C55-1988-F03B-8789-48BFAED1C9C8}"/>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9" name="Rounded Rectangle 36">
                  <a:extLst>
                    <a:ext uri="{FF2B5EF4-FFF2-40B4-BE49-F238E27FC236}">
                      <a16:creationId xmlns:a16="http://schemas.microsoft.com/office/drawing/2014/main" id="{5B35218E-D9D8-C9BC-4DCA-96F996673EF8}"/>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ounded Rectangle 37">
                  <a:extLst>
                    <a:ext uri="{FF2B5EF4-FFF2-40B4-BE49-F238E27FC236}">
                      <a16:creationId xmlns:a16="http://schemas.microsoft.com/office/drawing/2014/main" id="{D29C7063-F3C1-F9D7-0A20-0420276DCD1B}"/>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1" name="Group 38">
                  <a:extLst>
                    <a:ext uri="{FF2B5EF4-FFF2-40B4-BE49-F238E27FC236}">
                      <a16:creationId xmlns:a16="http://schemas.microsoft.com/office/drawing/2014/main" id="{286EF143-9556-E298-3B0B-6FBE3226DE09}"/>
                    </a:ext>
                  </a:extLst>
                </p:cNvPr>
                <p:cNvGrpSpPr/>
                <p:nvPr/>
              </p:nvGrpSpPr>
              <p:grpSpPr>
                <a:xfrm>
                  <a:off x="3657600" y="1295400"/>
                  <a:ext cx="304800" cy="535709"/>
                  <a:chOff x="2362200" y="1676400"/>
                  <a:chExt cx="381000" cy="457200"/>
                </a:xfrm>
              </p:grpSpPr>
              <p:sp>
                <p:nvSpPr>
                  <p:cNvPr id="655" name="Multiply 39">
                    <a:extLst>
                      <a:ext uri="{FF2B5EF4-FFF2-40B4-BE49-F238E27FC236}">
                        <a16:creationId xmlns:a16="http://schemas.microsoft.com/office/drawing/2014/main" id="{C3250530-462A-DF51-97E2-59EED2816A5F}"/>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Diamond 655">
                    <a:extLst>
                      <a:ext uri="{FF2B5EF4-FFF2-40B4-BE49-F238E27FC236}">
                        <a16:creationId xmlns:a16="http://schemas.microsoft.com/office/drawing/2014/main" id="{3C612DF9-F89C-5FD5-2BB5-4882BD50C771}"/>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2" name="Trapezoid 641">
                  <a:extLst>
                    <a:ext uri="{FF2B5EF4-FFF2-40B4-BE49-F238E27FC236}">
                      <a16:creationId xmlns:a16="http://schemas.microsoft.com/office/drawing/2014/main" id="{E96D051D-AD4B-DEE3-19E2-EC3838F463EE}"/>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Trapezoid 642">
                  <a:extLst>
                    <a:ext uri="{FF2B5EF4-FFF2-40B4-BE49-F238E27FC236}">
                      <a16:creationId xmlns:a16="http://schemas.microsoft.com/office/drawing/2014/main" id="{5BD3D4CE-B277-1E8C-8C48-B6360AF3CDA4}"/>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Trapezoid 643">
                  <a:extLst>
                    <a:ext uri="{FF2B5EF4-FFF2-40B4-BE49-F238E27FC236}">
                      <a16:creationId xmlns:a16="http://schemas.microsoft.com/office/drawing/2014/main" id="{03EBD423-2E44-1A2B-3444-38BB9AEF1D61}"/>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Rounded Rectangle 44">
                  <a:extLst>
                    <a:ext uri="{FF2B5EF4-FFF2-40B4-BE49-F238E27FC236}">
                      <a16:creationId xmlns:a16="http://schemas.microsoft.com/office/drawing/2014/main" id="{FA7D1CAA-55F0-7250-04BD-D5FB55A24BC4}"/>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Rounded Rectangle 45">
                  <a:extLst>
                    <a:ext uri="{FF2B5EF4-FFF2-40B4-BE49-F238E27FC236}">
                      <a16:creationId xmlns:a16="http://schemas.microsoft.com/office/drawing/2014/main" id="{3E478F29-61D1-96EF-D4AA-A5DBE64AA78A}"/>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Flowchart: Collate 646">
                  <a:extLst>
                    <a:ext uri="{FF2B5EF4-FFF2-40B4-BE49-F238E27FC236}">
                      <a16:creationId xmlns:a16="http://schemas.microsoft.com/office/drawing/2014/main" id="{3773BE2C-5B53-9FC0-98F2-CB65911CD531}"/>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8" name="Flowchart: Collate 647">
                  <a:extLst>
                    <a:ext uri="{FF2B5EF4-FFF2-40B4-BE49-F238E27FC236}">
                      <a16:creationId xmlns:a16="http://schemas.microsoft.com/office/drawing/2014/main" id="{8ED27151-9215-5AFF-B978-5EA575589FCE}"/>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49" name="Group 48">
                  <a:extLst>
                    <a:ext uri="{FF2B5EF4-FFF2-40B4-BE49-F238E27FC236}">
                      <a16:creationId xmlns:a16="http://schemas.microsoft.com/office/drawing/2014/main" id="{F3025CCA-AF9E-522F-062B-DDC8B9F3C8F3}"/>
                    </a:ext>
                  </a:extLst>
                </p:cNvPr>
                <p:cNvGrpSpPr/>
                <p:nvPr/>
              </p:nvGrpSpPr>
              <p:grpSpPr>
                <a:xfrm>
                  <a:off x="3352800" y="2286000"/>
                  <a:ext cx="304800" cy="365760"/>
                  <a:chOff x="2362200" y="1676400"/>
                  <a:chExt cx="381000" cy="457200"/>
                </a:xfrm>
              </p:grpSpPr>
              <p:sp>
                <p:nvSpPr>
                  <p:cNvPr id="653" name="Multiply 49">
                    <a:extLst>
                      <a:ext uri="{FF2B5EF4-FFF2-40B4-BE49-F238E27FC236}">
                        <a16:creationId xmlns:a16="http://schemas.microsoft.com/office/drawing/2014/main" id="{B7B4CCB2-80C1-3A2E-2AEA-7C51BA1B4E10}"/>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Diamond 653">
                    <a:extLst>
                      <a:ext uri="{FF2B5EF4-FFF2-40B4-BE49-F238E27FC236}">
                        <a16:creationId xmlns:a16="http://schemas.microsoft.com/office/drawing/2014/main" id="{5E690C16-CBF0-88D0-9AF2-C9C11917747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0" name="Group 51">
                  <a:extLst>
                    <a:ext uri="{FF2B5EF4-FFF2-40B4-BE49-F238E27FC236}">
                      <a16:creationId xmlns:a16="http://schemas.microsoft.com/office/drawing/2014/main" id="{C5486176-4B7E-1CFC-513B-F970B6C33BCE}"/>
                    </a:ext>
                  </a:extLst>
                </p:cNvPr>
                <p:cNvGrpSpPr/>
                <p:nvPr/>
              </p:nvGrpSpPr>
              <p:grpSpPr>
                <a:xfrm>
                  <a:off x="3962400" y="2286000"/>
                  <a:ext cx="304800" cy="365760"/>
                  <a:chOff x="2362200" y="1676400"/>
                  <a:chExt cx="381000" cy="457200"/>
                </a:xfrm>
              </p:grpSpPr>
              <p:sp>
                <p:nvSpPr>
                  <p:cNvPr id="651" name="Multiply 52">
                    <a:extLst>
                      <a:ext uri="{FF2B5EF4-FFF2-40B4-BE49-F238E27FC236}">
                        <a16:creationId xmlns:a16="http://schemas.microsoft.com/office/drawing/2014/main" id="{ACFB9B55-901D-152C-D0B9-C8B32E4FAC09}"/>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Diamond 651">
                    <a:extLst>
                      <a:ext uri="{FF2B5EF4-FFF2-40B4-BE49-F238E27FC236}">
                        <a16:creationId xmlns:a16="http://schemas.microsoft.com/office/drawing/2014/main" id="{54A73497-BCC4-E49C-A0CB-063DFE5319A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91" name="Group 690">
              <a:extLst>
                <a:ext uri="{FF2B5EF4-FFF2-40B4-BE49-F238E27FC236}">
                  <a16:creationId xmlns:a16="http://schemas.microsoft.com/office/drawing/2014/main" id="{E34FF1F9-7997-CE38-2286-42BDC54045CD}"/>
                </a:ext>
              </a:extLst>
            </p:cNvPr>
            <p:cNvGrpSpPr/>
            <p:nvPr/>
          </p:nvGrpSpPr>
          <p:grpSpPr>
            <a:xfrm>
              <a:off x="7608976" y="4463575"/>
              <a:ext cx="3048000" cy="1988752"/>
              <a:chOff x="7620000" y="2209800"/>
              <a:chExt cx="3048000" cy="1988752"/>
            </a:xfrm>
          </p:grpSpPr>
          <p:sp>
            <p:nvSpPr>
              <p:cNvPr id="692" name="Rounded Rectangle 8">
                <a:extLst>
                  <a:ext uri="{FF2B5EF4-FFF2-40B4-BE49-F238E27FC236}">
                    <a16:creationId xmlns:a16="http://schemas.microsoft.com/office/drawing/2014/main" id="{995B8548-77C9-DE2B-AFE4-EC2B0D90E93E}"/>
                  </a:ext>
                </a:extLst>
              </p:cNvPr>
              <p:cNvSpPr/>
              <p:nvPr/>
            </p:nvSpPr>
            <p:spPr>
              <a:xfrm>
                <a:off x="8534399" y="2209800"/>
                <a:ext cx="1258389" cy="193766"/>
              </a:xfrm>
              <a:prstGeom prst="roundRect">
                <a:avLst>
                  <a:gd name="adj" fmla="val 10173"/>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3" name="Group 692">
                <a:extLst>
                  <a:ext uri="{FF2B5EF4-FFF2-40B4-BE49-F238E27FC236}">
                    <a16:creationId xmlns:a16="http://schemas.microsoft.com/office/drawing/2014/main" id="{EA1981D8-1643-EE22-0718-BC324A067975}"/>
                  </a:ext>
                </a:extLst>
              </p:cNvPr>
              <p:cNvGrpSpPr/>
              <p:nvPr/>
            </p:nvGrpSpPr>
            <p:grpSpPr>
              <a:xfrm>
                <a:off x="7620000" y="3886200"/>
                <a:ext cx="3048000" cy="228600"/>
                <a:chOff x="1295400" y="6400800"/>
                <a:chExt cx="3048000" cy="228600"/>
              </a:xfrm>
            </p:grpSpPr>
            <p:sp>
              <p:nvSpPr>
                <p:cNvPr id="730" name="Rounded Rectangle 534">
                  <a:extLst>
                    <a:ext uri="{FF2B5EF4-FFF2-40B4-BE49-F238E27FC236}">
                      <a16:creationId xmlns:a16="http://schemas.microsoft.com/office/drawing/2014/main" id="{C2FF53B5-92CF-C727-7700-1F571FF1FBDA}"/>
                    </a:ext>
                  </a:extLst>
                </p:cNvPr>
                <p:cNvSpPr/>
                <p:nvPr/>
              </p:nvSpPr>
              <p:spPr>
                <a:xfrm>
                  <a:off x="16002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Rounded Rectangle 535">
                  <a:extLst>
                    <a:ext uri="{FF2B5EF4-FFF2-40B4-BE49-F238E27FC236}">
                      <a16:creationId xmlns:a16="http://schemas.microsoft.com/office/drawing/2014/main" id="{3FD1C94D-B005-B7F1-5994-ED6BA8563003}"/>
                    </a:ext>
                  </a:extLst>
                </p:cNvPr>
                <p:cNvSpPr/>
                <p:nvPr/>
              </p:nvSpPr>
              <p:spPr>
                <a:xfrm>
                  <a:off x="22860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ounded Rectangle 536">
                  <a:extLst>
                    <a:ext uri="{FF2B5EF4-FFF2-40B4-BE49-F238E27FC236}">
                      <a16:creationId xmlns:a16="http://schemas.microsoft.com/office/drawing/2014/main" id="{BC87778F-28D3-5FCE-C084-C8E35621F025}"/>
                    </a:ext>
                  </a:extLst>
                </p:cNvPr>
                <p:cNvSpPr/>
                <p:nvPr/>
              </p:nvSpPr>
              <p:spPr>
                <a:xfrm>
                  <a:off x="29718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Rounded Rectangle 537">
                  <a:extLst>
                    <a:ext uri="{FF2B5EF4-FFF2-40B4-BE49-F238E27FC236}">
                      <a16:creationId xmlns:a16="http://schemas.microsoft.com/office/drawing/2014/main" id="{F01DDAE0-D9B7-7D9C-D8F6-EF56B8CCFF78}"/>
                    </a:ext>
                  </a:extLst>
                </p:cNvPr>
                <p:cNvSpPr/>
                <p:nvPr/>
              </p:nvSpPr>
              <p:spPr>
                <a:xfrm>
                  <a:off x="36576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ounded Rectangle 533">
                  <a:extLst>
                    <a:ext uri="{FF2B5EF4-FFF2-40B4-BE49-F238E27FC236}">
                      <a16:creationId xmlns:a16="http://schemas.microsoft.com/office/drawing/2014/main" id="{F05235F8-36E4-79D6-165A-8D9790C2DCF2}"/>
                    </a:ext>
                  </a:extLst>
                </p:cNvPr>
                <p:cNvSpPr/>
                <p:nvPr/>
              </p:nvSpPr>
              <p:spPr>
                <a:xfrm>
                  <a:off x="1295400" y="6400800"/>
                  <a:ext cx="304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4" name="Group 693">
                <a:extLst>
                  <a:ext uri="{FF2B5EF4-FFF2-40B4-BE49-F238E27FC236}">
                    <a16:creationId xmlns:a16="http://schemas.microsoft.com/office/drawing/2014/main" id="{07D2B06F-E39A-B4BA-FE4C-7830091D2E04}"/>
                  </a:ext>
                </a:extLst>
              </p:cNvPr>
              <p:cNvGrpSpPr/>
              <p:nvPr/>
            </p:nvGrpSpPr>
            <p:grpSpPr>
              <a:xfrm>
                <a:off x="7772400" y="3657600"/>
                <a:ext cx="2743200" cy="228600"/>
                <a:chOff x="1600200" y="6400800"/>
                <a:chExt cx="2743200" cy="228600"/>
              </a:xfrm>
            </p:grpSpPr>
            <p:sp>
              <p:nvSpPr>
                <p:cNvPr id="726" name="Rounded Rectangle 662">
                  <a:extLst>
                    <a:ext uri="{FF2B5EF4-FFF2-40B4-BE49-F238E27FC236}">
                      <a16:creationId xmlns:a16="http://schemas.microsoft.com/office/drawing/2014/main" id="{74771BF5-2126-D901-A810-A5EAA4F6A3E4}"/>
                    </a:ext>
                  </a:extLst>
                </p:cNvPr>
                <p:cNvSpPr/>
                <p:nvPr/>
              </p:nvSpPr>
              <p:spPr>
                <a:xfrm>
                  <a:off x="16002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Rounded Rectangle 663">
                  <a:extLst>
                    <a:ext uri="{FF2B5EF4-FFF2-40B4-BE49-F238E27FC236}">
                      <a16:creationId xmlns:a16="http://schemas.microsoft.com/office/drawing/2014/main" id="{1FB2E600-66A6-8D32-114A-225968F25F2D}"/>
                    </a:ext>
                  </a:extLst>
                </p:cNvPr>
                <p:cNvSpPr/>
                <p:nvPr/>
              </p:nvSpPr>
              <p:spPr>
                <a:xfrm>
                  <a:off x="22860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ounded Rectangle 664">
                  <a:extLst>
                    <a:ext uri="{FF2B5EF4-FFF2-40B4-BE49-F238E27FC236}">
                      <a16:creationId xmlns:a16="http://schemas.microsoft.com/office/drawing/2014/main" id="{23944A17-C5C2-E255-25A1-2CC016B5C8A4}"/>
                    </a:ext>
                  </a:extLst>
                </p:cNvPr>
                <p:cNvSpPr/>
                <p:nvPr/>
              </p:nvSpPr>
              <p:spPr>
                <a:xfrm>
                  <a:off x="29718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Rounded Rectangle 665">
                  <a:extLst>
                    <a:ext uri="{FF2B5EF4-FFF2-40B4-BE49-F238E27FC236}">
                      <a16:creationId xmlns:a16="http://schemas.microsoft.com/office/drawing/2014/main" id="{9ABCC929-5EE9-3CAA-78D3-B2B334B860F3}"/>
                    </a:ext>
                  </a:extLst>
                </p:cNvPr>
                <p:cNvSpPr/>
                <p:nvPr/>
              </p:nvSpPr>
              <p:spPr>
                <a:xfrm>
                  <a:off x="3657600" y="6400800"/>
                  <a:ext cx="6858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5" name="Group 694">
                <a:extLst>
                  <a:ext uri="{FF2B5EF4-FFF2-40B4-BE49-F238E27FC236}">
                    <a16:creationId xmlns:a16="http://schemas.microsoft.com/office/drawing/2014/main" id="{0D63556C-0B72-A14B-7FC0-73E2CF181DA4}"/>
                  </a:ext>
                </a:extLst>
              </p:cNvPr>
              <p:cNvGrpSpPr/>
              <p:nvPr/>
            </p:nvGrpSpPr>
            <p:grpSpPr>
              <a:xfrm>
                <a:off x="7848600" y="3276600"/>
                <a:ext cx="2590800" cy="381000"/>
                <a:chOff x="3810000" y="4495800"/>
                <a:chExt cx="2590800" cy="609600"/>
              </a:xfrm>
              <a:solidFill>
                <a:schemeClr val="bg1">
                  <a:lumMod val="75000"/>
                </a:schemeClr>
              </a:solidFill>
            </p:grpSpPr>
            <p:sp>
              <p:nvSpPr>
                <p:cNvPr id="722" name="Rounded Rectangle 680">
                  <a:extLst>
                    <a:ext uri="{FF2B5EF4-FFF2-40B4-BE49-F238E27FC236}">
                      <a16:creationId xmlns:a16="http://schemas.microsoft.com/office/drawing/2014/main" id="{5A1DE97C-8F81-63D4-3E63-93547AFB8FC7}"/>
                    </a:ext>
                  </a:extLst>
                </p:cNvPr>
                <p:cNvSpPr/>
                <p:nvPr/>
              </p:nvSpPr>
              <p:spPr>
                <a:xfrm>
                  <a:off x="3810000" y="4953000"/>
                  <a:ext cx="2590800" cy="152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Rounded Rectangle 681">
                  <a:extLst>
                    <a:ext uri="{FF2B5EF4-FFF2-40B4-BE49-F238E27FC236}">
                      <a16:creationId xmlns:a16="http://schemas.microsoft.com/office/drawing/2014/main" id="{6285A344-E324-561B-ADC6-E4C25527EAB7}"/>
                    </a:ext>
                  </a:extLst>
                </p:cNvPr>
                <p:cNvSpPr/>
                <p:nvPr/>
              </p:nvSpPr>
              <p:spPr>
                <a:xfrm>
                  <a:off x="3962400" y="4800600"/>
                  <a:ext cx="2362200" cy="152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Rounded Rectangle 682">
                  <a:extLst>
                    <a:ext uri="{FF2B5EF4-FFF2-40B4-BE49-F238E27FC236}">
                      <a16:creationId xmlns:a16="http://schemas.microsoft.com/office/drawing/2014/main" id="{D9456873-7EF6-B52F-CDDD-49B941DA9103}"/>
                    </a:ext>
                  </a:extLst>
                </p:cNvPr>
                <p:cNvSpPr/>
                <p:nvPr/>
              </p:nvSpPr>
              <p:spPr>
                <a:xfrm>
                  <a:off x="4038600" y="4648200"/>
                  <a:ext cx="2209800" cy="152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Rounded Rectangle 683">
                  <a:extLst>
                    <a:ext uri="{FF2B5EF4-FFF2-40B4-BE49-F238E27FC236}">
                      <a16:creationId xmlns:a16="http://schemas.microsoft.com/office/drawing/2014/main" id="{71922EC7-B50B-3387-EFF6-6B59FA10C331}"/>
                    </a:ext>
                  </a:extLst>
                </p:cNvPr>
                <p:cNvSpPr/>
                <p:nvPr/>
              </p:nvSpPr>
              <p:spPr>
                <a:xfrm>
                  <a:off x="4191000" y="4495800"/>
                  <a:ext cx="1905000" cy="152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6" name="Trapezoid 695">
                <a:extLst>
                  <a:ext uri="{FF2B5EF4-FFF2-40B4-BE49-F238E27FC236}">
                    <a16:creationId xmlns:a16="http://schemas.microsoft.com/office/drawing/2014/main" id="{A7A376FF-93B5-4838-5D30-5EDBE44B2532}"/>
                  </a:ext>
                </a:extLst>
              </p:cNvPr>
              <p:cNvSpPr/>
              <p:nvPr/>
            </p:nvSpPr>
            <p:spPr>
              <a:xfrm>
                <a:off x="8229600" y="2590800"/>
                <a:ext cx="1905000" cy="6858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7" name="Group 141">
                <a:extLst>
                  <a:ext uri="{FF2B5EF4-FFF2-40B4-BE49-F238E27FC236}">
                    <a16:creationId xmlns:a16="http://schemas.microsoft.com/office/drawing/2014/main" id="{CFBB4A3F-463F-2A26-26DB-DD5753E3ADB1}"/>
                  </a:ext>
                </a:extLst>
              </p:cNvPr>
              <p:cNvGrpSpPr/>
              <p:nvPr/>
            </p:nvGrpSpPr>
            <p:grpSpPr>
              <a:xfrm>
                <a:off x="8305800" y="2362200"/>
                <a:ext cx="1744476" cy="370024"/>
                <a:chOff x="402787" y="2353717"/>
                <a:chExt cx="1450671" cy="428853"/>
              </a:xfrm>
              <a:solidFill>
                <a:schemeClr val="bg1">
                  <a:lumMod val="75000"/>
                </a:schemeClr>
              </a:solidFill>
            </p:grpSpPr>
            <p:sp>
              <p:nvSpPr>
                <p:cNvPr id="715" name="Rounded Rectangle 686">
                  <a:extLst>
                    <a:ext uri="{FF2B5EF4-FFF2-40B4-BE49-F238E27FC236}">
                      <a16:creationId xmlns:a16="http://schemas.microsoft.com/office/drawing/2014/main" id="{878712E1-1CF0-18FB-357A-1CAC638A3CB2}"/>
                    </a:ext>
                  </a:extLst>
                </p:cNvPr>
                <p:cNvSpPr/>
                <p:nvPr/>
              </p:nvSpPr>
              <p:spPr>
                <a:xfrm>
                  <a:off x="1301000" y="2353717"/>
                  <a:ext cx="381788" cy="214479"/>
                </a:xfrm>
                <a:prstGeom prst="roundRect">
                  <a:avLst>
                    <a:gd name="adj"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ounded Rectangle 687">
                  <a:extLst>
                    <a:ext uri="{FF2B5EF4-FFF2-40B4-BE49-F238E27FC236}">
                      <a16:creationId xmlns:a16="http://schemas.microsoft.com/office/drawing/2014/main" id="{10307A3C-599C-B89D-A5E4-B5B4014A6474}"/>
                    </a:ext>
                  </a:extLst>
                </p:cNvPr>
                <p:cNvSpPr/>
                <p:nvPr/>
              </p:nvSpPr>
              <p:spPr>
                <a:xfrm>
                  <a:off x="402787" y="2568144"/>
                  <a:ext cx="372816" cy="214426"/>
                </a:xfrm>
                <a:prstGeom prst="roundRect">
                  <a:avLst>
                    <a:gd name="adj"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ounded Rectangle 44">
                  <a:extLst>
                    <a:ext uri="{FF2B5EF4-FFF2-40B4-BE49-F238E27FC236}">
                      <a16:creationId xmlns:a16="http://schemas.microsoft.com/office/drawing/2014/main" id="{B3E8C4BD-9EDB-B4E5-784C-FAF359A6C214}"/>
                    </a:ext>
                  </a:extLst>
                </p:cNvPr>
                <p:cNvSpPr/>
                <p:nvPr/>
              </p:nvSpPr>
              <p:spPr>
                <a:xfrm>
                  <a:off x="762072" y="2568144"/>
                  <a:ext cx="372816" cy="214426"/>
                </a:xfrm>
                <a:prstGeom prst="roundRect">
                  <a:avLst>
                    <a:gd name="adj"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ounded Rectangle 45">
                  <a:extLst>
                    <a:ext uri="{FF2B5EF4-FFF2-40B4-BE49-F238E27FC236}">
                      <a16:creationId xmlns:a16="http://schemas.microsoft.com/office/drawing/2014/main" id="{687286EF-C474-D64B-1D74-BB1E67EBE2D7}"/>
                    </a:ext>
                  </a:extLst>
                </p:cNvPr>
                <p:cNvSpPr/>
                <p:nvPr/>
              </p:nvSpPr>
              <p:spPr>
                <a:xfrm>
                  <a:off x="1121357" y="2568144"/>
                  <a:ext cx="372816" cy="214426"/>
                </a:xfrm>
                <a:prstGeom prst="roundRect">
                  <a:avLst>
                    <a:gd name="adj"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Rounded Rectangle 46">
                  <a:extLst>
                    <a:ext uri="{FF2B5EF4-FFF2-40B4-BE49-F238E27FC236}">
                      <a16:creationId xmlns:a16="http://schemas.microsoft.com/office/drawing/2014/main" id="{1B64818C-8694-9A79-3113-D6EB73C47E81}"/>
                    </a:ext>
                  </a:extLst>
                </p:cNvPr>
                <p:cNvSpPr/>
                <p:nvPr/>
              </p:nvSpPr>
              <p:spPr>
                <a:xfrm>
                  <a:off x="1480642" y="2568144"/>
                  <a:ext cx="372816" cy="214426"/>
                </a:xfrm>
                <a:prstGeom prst="roundRect">
                  <a:avLst>
                    <a:gd name="adj"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ounded Rectangle 47">
                  <a:extLst>
                    <a:ext uri="{FF2B5EF4-FFF2-40B4-BE49-F238E27FC236}">
                      <a16:creationId xmlns:a16="http://schemas.microsoft.com/office/drawing/2014/main" id="{2FB48A32-75C5-09A8-0410-3B048425C49D}"/>
                    </a:ext>
                  </a:extLst>
                </p:cNvPr>
                <p:cNvSpPr/>
                <p:nvPr/>
              </p:nvSpPr>
              <p:spPr>
                <a:xfrm>
                  <a:off x="582430" y="2353718"/>
                  <a:ext cx="372816" cy="214426"/>
                </a:xfrm>
                <a:prstGeom prst="roundRect">
                  <a:avLst>
                    <a:gd name="adj"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ounded Rectangle 48">
                  <a:extLst>
                    <a:ext uri="{FF2B5EF4-FFF2-40B4-BE49-F238E27FC236}">
                      <a16:creationId xmlns:a16="http://schemas.microsoft.com/office/drawing/2014/main" id="{78C540C2-1216-7EF6-6BDD-972EDF843541}"/>
                    </a:ext>
                  </a:extLst>
                </p:cNvPr>
                <p:cNvSpPr/>
                <p:nvPr/>
              </p:nvSpPr>
              <p:spPr>
                <a:xfrm>
                  <a:off x="941715" y="2353718"/>
                  <a:ext cx="372816" cy="214426"/>
                </a:xfrm>
                <a:prstGeom prst="roundRect">
                  <a:avLst>
                    <a:gd name="adj"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8" name="Rounded Rectangle 13">
                <a:extLst>
                  <a:ext uri="{FF2B5EF4-FFF2-40B4-BE49-F238E27FC236}">
                    <a16:creationId xmlns:a16="http://schemas.microsoft.com/office/drawing/2014/main" id="{F1651237-59C4-AD47-7ADB-5AD4745507D4}"/>
                  </a:ext>
                </a:extLst>
              </p:cNvPr>
              <p:cNvSpPr/>
              <p:nvPr/>
            </p:nvSpPr>
            <p:spPr>
              <a:xfrm>
                <a:off x="9070086" y="2934613"/>
                <a:ext cx="216026" cy="333021"/>
              </a:xfrm>
              <a:prstGeom prst="roundRec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9" name="Group 698">
                <a:extLst>
                  <a:ext uri="{FF2B5EF4-FFF2-40B4-BE49-F238E27FC236}">
                    <a16:creationId xmlns:a16="http://schemas.microsoft.com/office/drawing/2014/main" id="{57228056-46C5-49D4-301E-ADEA9B23BE66}"/>
                  </a:ext>
                </a:extLst>
              </p:cNvPr>
              <p:cNvGrpSpPr/>
              <p:nvPr/>
            </p:nvGrpSpPr>
            <p:grpSpPr>
              <a:xfrm>
                <a:off x="8223342" y="3566675"/>
                <a:ext cx="619709" cy="589976"/>
                <a:chOff x="4629955" y="2016365"/>
                <a:chExt cx="2524349" cy="2403235"/>
              </a:xfrm>
            </p:grpSpPr>
            <p:sp>
              <p:nvSpPr>
                <p:cNvPr id="708" name="Freeform 29">
                  <a:extLst>
                    <a:ext uri="{FF2B5EF4-FFF2-40B4-BE49-F238E27FC236}">
                      <a16:creationId xmlns:a16="http://schemas.microsoft.com/office/drawing/2014/main" id="{975944AD-B36E-674D-36C3-1D701BA0BF1E}"/>
                    </a:ext>
                  </a:extLst>
                </p:cNvPr>
                <p:cNvSpPr/>
                <p:nvPr/>
              </p:nvSpPr>
              <p:spPr>
                <a:xfrm>
                  <a:off x="4876800" y="3276600"/>
                  <a:ext cx="1295400" cy="847700"/>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7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9" name="Freeform 30">
                  <a:extLst>
                    <a:ext uri="{FF2B5EF4-FFF2-40B4-BE49-F238E27FC236}">
                      <a16:creationId xmlns:a16="http://schemas.microsoft.com/office/drawing/2014/main" id="{74227472-F9BA-2B31-ED51-95D81DCD02E4}"/>
                    </a:ext>
                  </a:extLst>
                </p:cNvPr>
                <p:cNvSpPr/>
                <p:nvPr/>
              </p:nvSpPr>
              <p:spPr>
                <a:xfrm rot="1392903">
                  <a:off x="5858904" y="3507233"/>
                  <a:ext cx="1295400" cy="609600"/>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6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0" name="Freeform 31">
                  <a:extLst>
                    <a:ext uri="{FF2B5EF4-FFF2-40B4-BE49-F238E27FC236}">
                      <a16:creationId xmlns:a16="http://schemas.microsoft.com/office/drawing/2014/main" id="{C7A17BC7-EB32-8096-59A1-06DC9E234C43}"/>
                    </a:ext>
                  </a:extLst>
                </p:cNvPr>
                <p:cNvSpPr/>
                <p:nvPr/>
              </p:nvSpPr>
              <p:spPr>
                <a:xfrm rot="1392903">
                  <a:off x="4629955" y="3561877"/>
                  <a:ext cx="849862" cy="855242"/>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6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1" name="Freeform 32">
                  <a:extLst>
                    <a:ext uri="{FF2B5EF4-FFF2-40B4-BE49-F238E27FC236}">
                      <a16:creationId xmlns:a16="http://schemas.microsoft.com/office/drawing/2014/main" id="{8989FCB1-7E8B-EBE8-B30F-C42471FCB4C7}"/>
                    </a:ext>
                  </a:extLst>
                </p:cNvPr>
                <p:cNvSpPr/>
                <p:nvPr/>
              </p:nvSpPr>
              <p:spPr>
                <a:xfrm>
                  <a:off x="5334000" y="3886200"/>
                  <a:ext cx="1295400" cy="533400"/>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7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2" name="Oval 711">
                  <a:extLst>
                    <a:ext uri="{FF2B5EF4-FFF2-40B4-BE49-F238E27FC236}">
                      <a16:creationId xmlns:a16="http://schemas.microsoft.com/office/drawing/2014/main" id="{7B9D6A2D-9A01-44AD-BEA4-3AF3851E76DA}"/>
                    </a:ext>
                  </a:extLst>
                </p:cNvPr>
                <p:cNvSpPr/>
                <p:nvPr/>
              </p:nvSpPr>
              <p:spPr>
                <a:xfrm rot="2596225">
                  <a:off x="5136037" y="3455344"/>
                  <a:ext cx="870754" cy="506016"/>
                </a:xfrm>
                <a:prstGeom prst="ellipse">
                  <a:avLst/>
                </a:prstGeom>
                <a:solidFill>
                  <a:srgbClr val="DBD4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Moon 712">
                  <a:extLst>
                    <a:ext uri="{FF2B5EF4-FFF2-40B4-BE49-F238E27FC236}">
                      <a16:creationId xmlns:a16="http://schemas.microsoft.com/office/drawing/2014/main" id="{1C9CC012-052D-2D29-101A-A847523E11BF}"/>
                    </a:ext>
                  </a:extLst>
                </p:cNvPr>
                <p:cNvSpPr/>
                <p:nvPr/>
              </p:nvSpPr>
              <p:spPr>
                <a:xfrm>
                  <a:off x="5791200" y="2057400"/>
                  <a:ext cx="304800" cy="1828800"/>
                </a:xfrm>
                <a:prstGeom prst="moon">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Moon 713">
                  <a:extLst>
                    <a:ext uri="{FF2B5EF4-FFF2-40B4-BE49-F238E27FC236}">
                      <a16:creationId xmlns:a16="http://schemas.microsoft.com/office/drawing/2014/main" id="{250B4615-2963-B10E-B031-48D1B809D1D0}"/>
                    </a:ext>
                  </a:extLst>
                </p:cNvPr>
                <p:cNvSpPr/>
                <p:nvPr/>
              </p:nvSpPr>
              <p:spPr>
                <a:xfrm rot="522435">
                  <a:off x="5855684" y="2016365"/>
                  <a:ext cx="609600" cy="1905000"/>
                </a:xfrm>
                <a:prstGeom prst="mo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0" name="Group 699">
                <a:extLst>
                  <a:ext uri="{FF2B5EF4-FFF2-40B4-BE49-F238E27FC236}">
                    <a16:creationId xmlns:a16="http://schemas.microsoft.com/office/drawing/2014/main" id="{6AC6185A-2A98-4362-2BDB-60ACC03C783A}"/>
                  </a:ext>
                </a:extLst>
              </p:cNvPr>
              <p:cNvGrpSpPr/>
              <p:nvPr/>
            </p:nvGrpSpPr>
            <p:grpSpPr>
              <a:xfrm flipH="1">
                <a:off x="9566264" y="3608576"/>
                <a:ext cx="619709" cy="589976"/>
                <a:chOff x="4629955" y="2016365"/>
                <a:chExt cx="2524349" cy="2403235"/>
              </a:xfrm>
            </p:grpSpPr>
            <p:sp>
              <p:nvSpPr>
                <p:cNvPr id="701" name="Freeform 29">
                  <a:extLst>
                    <a:ext uri="{FF2B5EF4-FFF2-40B4-BE49-F238E27FC236}">
                      <a16:creationId xmlns:a16="http://schemas.microsoft.com/office/drawing/2014/main" id="{8BCB80C9-171D-0B78-4A8C-3476DA1FCFF7}"/>
                    </a:ext>
                  </a:extLst>
                </p:cNvPr>
                <p:cNvSpPr/>
                <p:nvPr/>
              </p:nvSpPr>
              <p:spPr>
                <a:xfrm>
                  <a:off x="4876800" y="3276600"/>
                  <a:ext cx="1295400" cy="847700"/>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7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2" name="Freeform 30">
                  <a:extLst>
                    <a:ext uri="{FF2B5EF4-FFF2-40B4-BE49-F238E27FC236}">
                      <a16:creationId xmlns:a16="http://schemas.microsoft.com/office/drawing/2014/main" id="{9A416C98-ADDD-E8E4-FDAF-652B4FFD395C}"/>
                    </a:ext>
                  </a:extLst>
                </p:cNvPr>
                <p:cNvSpPr/>
                <p:nvPr/>
              </p:nvSpPr>
              <p:spPr>
                <a:xfrm rot="1392903">
                  <a:off x="5858904" y="3507233"/>
                  <a:ext cx="1295400" cy="609600"/>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6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3" name="Freeform 31">
                  <a:extLst>
                    <a:ext uri="{FF2B5EF4-FFF2-40B4-BE49-F238E27FC236}">
                      <a16:creationId xmlns:a16="http://schemas.microsoft.com/office/drawing/2014/main" id="{25B301B0-D22A-70D7-483E-36E0055FC48A}"/>
                    </a:ext>
                  </a:extLst>
                </p:cNvPr>
                <p:cNvSpPr/>
                <p:nvPr/>
              </p:nvSpPr>
              <p:spPr>
                <a:xfrm rot="1392903">
                  <a:off x="4629955" y="3561877"/>
                  <a:ext cx="849862" cy="855242"/>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6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4" name="Freeform 32">
                  <a:extLst>
                    <a:ext uri="{FF2B5EF4-FFF2-40B4-BE49-F238E27FC236}">
                      <a16:creationId xmlns:a16="http://schemas.microsoft.com/office/drawing/2014/main" id="{90E13260-4ACF-46EB-8351-7E7DDDF2D3C5}"/>
                    </a:ext>
                  </a:extLst>
                </p:cNvPr>
                <p:cNvSpPr/>
                <p:nvPr/>
              </p:nvSpPr>
              <p:spPr>
                <a:xfrm>
                  <a:off x="5334000" y="3886200"/>
                  <a:ext cx="1295400" cy="533400"/>
                </a:xfrm>
                <a:custGeom>
                  <a:avLst/>
                  <a:gdLst>
                    <a:gd name="connsiteX0" fmla="*/ 404735 w 1588958"/>
                    <a:gd name="connsiteY0" fmla="*/ 16971 h 695300"/>
                    <a:gd name="connsiteX1" fmla="*/ 404735 w 1588958"/>
                    <a:gd name="connsiteY1" fmla="*/ 16971 h 695300"/>
                    <a:gd name="connsiteX2" fmla="*/ 239843 w 1588958"/>
                    <a:gd name="connsiteY2" fmla="*/ 46952 h 695300"/>
                    <a:gd name="connsiteX3" fmla="*/ 179882 w 1588958"/>
                    <a:gd name="connsiteY3" fmla="*/ 76932 h 695300"/>
                    <a:gd name="connsiteX4" fmla="*/ 89941 w 1588958"/>
                    <a:gd name="connsiteY4" fmla="*/ 151883 h 695300"/>
                    <a:gd name="connsiteX5" fmla="*/ 29981 w 1588958"/>
                    <a:gd name="connsiteY5" fmla="*/ 241824 h 695300"/>
                    <a:gd name="connsiteX6" fmla="*/ 0 w 1588958"/>
                    <a:gd name="connsiteY6" fmla="*/ 346755 h 695300"/>
                    <a:gd name="connsiteX7" fmla="*/ 14991 w 1588958"/>
                    <a:gd name="connsiteY7" fmla="*/ 466676 h 695300"/>
                    <a:gd name="connsiteX8" fmla="*/ 104932 w 1588958"/>
                    <a:gd name="connsiteY8" fmla="*/ 526637 h 695300"/>
                    <a:gd name="connsiteX9" fmla="*/ 239843 w 1588958"/>
                    <a:gd name="connsiteY9" fmla="*/ 586597 h 695300"/>
                    <a:gd name="connsiteX10" fmla="*/ 359764 w 1588958"/>
                    <a:gd name="connsiteY10" fmla="*/ 601588 h 695300"/>
                    <a:gd name="connsiteX11" fmla="*/ 404735 w 1588958"/>
                    <a:gd name="connsiteY11" fmla="*/ 616578 h 695300"/>
                    <a:gd name="connsiteX12" fmla="*/ 1244184 w 1588958"/>
                    <a:gd name="connsiteY12" fmla="*/ 616578 h 695300"/>
                    <a:gd name="connsiteX13" fmla="*/ 1379095 w 1588958"/>
                    <a:gd name="connsiteY13" fmla="*/ 601588 h 695300"/>
                    <a:gd name="connsiteX14" fmla="*/ 1424066 w 1588958"/>
                    <a:gd name="connsiteY14" fmla="*/ 556617 h 695300"/>
                    <a:gd name="connsiteX15" fmla="*/ 1469036 w 1588958"/>
                    <a:gd name="connsiteY15" fmla="*/ 541627 h 695300"/>
                    <a:gd name="connsiteX16" fmla="*/ 1514007 w 1588958"/>
                    <a:gd name="connsiteY16" fmla="*/ 511647 h 695300"/>
                    <a:gd name="connsiteX17" fmla="*/ 1543987 w 1588958"/>
                    <a:gd name="connsiteY17" fmla="*/ 466676 h 695300"/>
                    <a:gd name="connsiteX18" fmla="*/ 1573968 w 1588958"/>
                    <a:gd name="connsiteY18" fmla="*/ 436696 h 695300"/>
                    <a:gd name="connsiteX19" fmla="*/ 1588958 w 1588958"/>
                    <a:gd name="connsiteY19" fmla="*/ 391725 h 695300"/>
                    <a:gd name="connsiteX20" fmla="*/ 1573968 w 1588958"/>
                    <a:gd name="connsiteY20" fmla="*/ 211843 h 695300"/>
                    <a:gd name="connsiteX21" fmla="*/ 1558977 w 1588958"/>
                    <a:gd name="connsiteY21" fmla="*/ 166873 h 695300"/>
                    <a:gd name="connsiteX22" fmla="*/ 1484027 w 1588958"/>
                    <a:gd name="connsiteY22" fmla="*/ 91922 h 695300"/>
                    <a:gd name="connsiteX23" fmla="*/ 1424066 w 1588958"/>
                    <a:gd name="connsiteY23" fmla="*/ 61942 h 695300"/>
                    <a:gd name="connsiteX24" fmla="*/ 1319135 w 1588958"/>
                    <a:gd name="connsiteY24" fmla="*/ 31961 h 695300"/>
                    <a:gd name="connsiteX25" fmla="*/ 1139253 w 1588958"/>
                    <a:gd name="connsiteY25" fmla="*/ 1981 h 695300"/>
                    <a:gd name="connsiteX26" fmla="*/ 299804 w 1588958"/>
                    <a:gd name="connsiteY26" fmla="*/ 16971 h 695300"/>
                    <a:gd name="connsiteX27" fmla="*/ 299804 w 1588958"/>
                    <a:gd name="connsiteY27" fmla="*/ 31961 h 695300"/>
                    <a:gd name="connsiteX28" fmla="*/ 239843 w 1588958"/>
                    <a:gd name="connsiteY28" fmla="*/ 31961 h 695300"/>
                    <a:gd name="connsiteX29" fmla="*/ 284813 w 1588958"/>
                    <a:gd name="connsiteY29" fmla="*/ 31961 h 695300"/>
                    <a:gd name="connsiteX30" fmla="*/ 224853 w 1588958"/>
                    <a:gd name="connsiteY30" fmla="*/ 31961 h 695300"/>
                    <a:gd name="connsiteX31" fmla="*/ 224853 w 1588958"/>
                    <a:gd name="connsiteY31" fmla="*/ 76932 h 695300"/>
                    <a:gd name="connsiteX32" fmla="*/ 299804 w 1588958"/>
                    <a:gd name="connsiteY32" fmla="*/ 31961 h 6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958" h="695300">
                      <a:moveTo>
                        <a:pt x="404735" y="16971"/>
                      </a:moveTo>
                      <a:lnTo>
                        <a:pt x="404735" y="16971"/>
                      </a:lnTo>
                      <a:cubicBezTo>
                        <a:pt x="349771" y="26965"/>
                        <a:pt x="293822" y="32558"/>
                        <a:pt x="239843" y="46952"/>
                      </a:cubicBezTo>
                      <a:cubicBezTo>
                        <a:pt x="218251" y="52710"/>
                        <a:pt x="199284" y="65845"/>
                        <a:pt x="179882" y="76932"/>
                      </a:cubicBezTo>
                      <a:cubicBezTo>
                        <a:pt x="145238" y="96728"/>
                        <a:pt x="114743" y="119994"/>
                        <a:pt x="89941" y="151883"/>
                      </a:cubicBezTo>
                      <a:cubicBezTo>
                        <a:pt x="67820" y="180325"/>
                        <a:pt x="41375" y="207641"/>
                        <a:pt x="29981" y="241824"/>
                      </a:cubicBezTo>
                      <a:cubicBezTo>
                        <a:pt x="8476" y="306339"/>
                        <a:pt x="18823" y="271465"/>
                        <a:pt x="0" y="346755"/>
                      </a:cubicBezTo>
                      <a:cubicBezTo>
                        <a:pt x="4997" y="386729"/>
                        <a:pt x="1224" y="428817"/>
                        <a:pt x="14991" y="466676"/>
                      </a:cubicBezTo>
                      <a:cubicBezTo>
                        <a:pt x="32728" y="515453"/>
                        <a:pt x="68476" y="510434"/>
                        <a:pt x="104932" y="526637"/>
                      </a:cubicBezTo>
                      <a:cubicBezTo>
                        <a:pt x="137068" y="540920"/>
                        <a:pt x="196986" y="578805"/>
                        <a:pt x="239843" y="586597"/>
                      </a:cubicBezTo>
                      <a:cubicBezTo>
                        <a:pt x="279478" y="593804"/>
                        <a:pt x="319790" y="596591"/>
                        <a:pt x="359764" y="601588"/>
                      </a:cubicBezTo>
                      <a:cubicBezTo>
                        <a:pt x="374754" y="606585"/>
                        <a:pt x="389542" y="612237"/>
                        <a:pt x="404735" y="616578"/>
                      </a:cubicBezTo>
                      <a:cubicBezTo>
                        <a:pt x="680266" y="695300"/>
                        <a:pt x="905117" y="623098"/>
                        <a:pt x="1244184" y="616578"/>
                      </a:cubicBezTo>
                      <a:cubicBezTo>
                        <a:pt x="1289154" y="611581"/>
                        <a:pt x="1336170" y="615896"/>
                        <a:pt x="1379095" y="601588"/>
                      </a:cubicBezTo>
                      <a:cubicBezTo>
                        <a:pt x="1399207" y="594884"/>
                        <a:pt x="1406427" y="568376"/>
                        <a:pt x="1424066" y="556617"/>
                      </a:cubicBezTo>
                      <a:cubicBezTo>
                        <a:pt x="1437213" y="547852"/>
                        <a:pt x="1454903" y="548693"/>
                        <a:pt x="1469036" y="541627"/>
                      </a:cubicBezTo>
                      <a:cubicBezTo>
                        <a:pt x="1485150" y="533570"/>
                        <a:pt x="1499017" y="521640"/>
                        <a:pt x="1514007" y="511647"/>
                      </a:cubicBezTo>
                      <a:cubicBezTo>
                        <a:pt x="1524000" y="496657"/>
                        <a:pt x="1532732" y="480744"/>
                        <a:pt x="1543987" y="466676"/>
                      </a:cubicBezTo>
                      <a:cubicBezTo>
                        <a:pt x="1552816" y="455640"/>
                        <a:pt x="1566697" y="448815"/>
                        <a:pt x="1573968" y="436696"/>
                      </a:cubicBezTo>
                      <a:cubicBezTo>
                        <a:pt x="1582098" y="423147"/>
                        <a:pt x="1583961" y="406715"/>
                        <a:pt x="1588958" y="391725"/>
                      </a:cubicBezTo>
                      <a:cubicBezTo>
                        <a:pt x="1583961" y="331764"/>
                        <a:pt x="1581920" y="271484"/>
                        <a:pt x="1573968" y="211843"/>
                      </a:cubicBezTo>
                      <a:cubicBezTo>
                        <a:pt x="1571880" y="196181"/>
                        <a:pt x="1568458" y="179514"/>
                        <a:pt x="1558977" y="166873"/>
                      </a:cubicBezTo>
                      <a:cubicBezTo>
                        <a:pt x="1537778" y="138607"/>
                        <a:pt x="1515629" y="107723"/>
                        <a:pt x="1484027" y="91922"/>
                      </a:cubicBezTo>
                      <a:cubicBezTo>
                        <a:pt x="1464040" y="81929"/>
                        <a:pt x="1444605" y="70744"/>
                        <a:pt x="1424066" y="61942"/>
                      </a:cubicBezTo>
                      <a:cubicBezTo>
                        <a:pt x="1388131" y="46542"/>
                        <a:pt x="1357160" y="42826"/>
                        <a:pt x="1319135" y="31961"/>
                      </a:cubicBezTo>
                      <a:cubicBezTo>
                        <a:pt x="1207275" y="0"/>
                        <a:pt x="1358489" y="26340"/>
                        <a:pt x="1139253" y="1981"/>
                      </a:cubicBezTo>
                      <a:cubicBezTo>
                        <a:pt x="659792" y="25954"/>
                        <a:pt x="939509" y="16971"/>
                        <a:pt x="299804" y="16971"/>
                      </a:cubicBezTo>
                      <a:lnTo>
                        <a:pt x="299804" y="31961"/>
                      </a:lnTo>
                      <a:lnTo>
                        <a:pt x="239843" y="31961"/>
                      </a:lnTo>
                      <a:lnTo>
                        <a:pt x="284813" y="31961"/>
                      </a:lnTo>
                      <a:lnTo>
                        <a:pt x="224853" y="31961"/>
                      </a:lnTo>
                      <a:lnTo>
                        <a:pt x="224853" y="76932"/>
                      </a:lnTo>
                      <a:lnTo>
                        <a:pt x="299804" y="31961"/>
                      </a:lnTo>
                    </a:path>
                  </a:pathLst>
                </a:custGeom>
                <a:solidFill>
                  <a:schemeClr val="bg1">
                    <a:lumMod val="7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5" name="Oval 704">
                  <a:extLst>
                    <a:ext uri="{FF2B5EF4-FFF2-40B4-BE49-F238E27FC236}">
                      <a16:creationId xmlns:a16="http://schemas.microsoft.com/office/drawing/2014/main" id="{5E4C7E55-20E0-BBE5-E11B-93BE841C443F}"/>
                    </a:ext>
                  </a:extLst>
                </p:cNvPr>
                <p:cNvSpPr/>
                <p:nvPr/>
              </p:nvSpPr>
              <p:spPr>
                <a:xfrm rot="2596225">
                  <a:off x="5136037" y="3455344"/>
                  <a:ext cx="870754" cy="506016"/>
                </a:xfrm>
                <a:prstGeom prst="ellipse">
                  <a:avLst/>
                </a:prstGeom>
                <a:solidFill>
                  <a:srgbClr val="DBD4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Moon 705">
                  <a:extLst>
                    <a:ext uri="{FF2B5EF4-FFF2-40B4-BE49-F238E27FC236}">
                      <a16:creationId xmlns:a16="http://schemas.microsoft.com/office/drawing/2014/main" id="{22313F39-EE84-96FE-B1E7-9A4E5F2E1B13}"/>
                    </a:ext>
                  </a:extLst>
                </p:cNvPr>
                <p:cNvSpPr/>
                <p:nvPr/>
              </p:nvSpPr>
              <p:spPr>
                <a:xfrm>
                  <a:off x="5791200" y="2057400"/>
                  <a:ext cx="304800" cy="1828800"/>
                </a:xfrm>
                <a:prstGeom prst="moon">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Moon 706">
                  <a:extLst>
                    <a:ext uri="{FF2B5EF4-FFF2-40B4-BE49-F238E27FC236}">
                      <a16:creationId xmlns:a16="http://schemas.microsoft.com/office/drawing/2014/main" id="{5148DED6-BBE6-0633-1914-5FB109A62420}"/>
                    </a:ext>
                  </a:extLst>
                </p:cNvPr>
                <p:cNvSpPr/>
                <p:nvPr/>
              </p:nvSpPr>
              <p:spPr>
                <a:xfrm rot="522435">
                  <a:off x="5855684" y="2016365"/>
                  <a:ext cx="609600" cy="1905000"/>
                </a:xfrm>
                <a:prstGeom prst="mo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5" name="Group 734">
              <a:extLst>
                <a:ext uri="{FF2B5EF4-FFF2-40B4-BE49-F238E27FC236}">
                  <a16:creationId xmlns:a16="http://schemas.microsoft.com/office/drawing/2014/main" id="{5F71A3AF-6304-2CF2-8814-AE2AF787D791}"/>
                </a:ext>
              </a:extLst>
            </p:cNvPr>
            <p:cNvGrpSpPr/>
            <p:nvPr/>
          </p:nvGrpSpPr>
          <p:grpSpPr>
            <a:xfrm>
              <a:off x="5442314" y="3777719"/>
              <a:ext cx="2313878" cy="1156939"/>
              <a:chOff x="5810794" y="0"/>
              <a:chExt cx="2392679" cy="1408612"/>
            </a:xfrm>
          </p:grpSpPr>
          <p:sp>
            <p:nvSpPr>
              <p:cNvPr id="736" name="Rounded Rectangle 790">
                <a:extLst>
                  <a:ext uri="{FF2B5EF4-FFF2-40B4-BE49-F238E27FC236}">
                    <a16:creationId xmlns:a16="http://schemas.microsoft.com/office/drawing/2014/main" id="{BC452168-DA65-A5C0-FFE8-15F921D8F378}"/>
                  </a:ext>
                </a:extLst>
              </p:cNvPr>
              <p:cNvSpPr/>
              <p:nvPr/>
            </p:nvSpPr>
            <p:spPr>
              <a:xfrm>
                <a:off x="6172200" y="0"/>
                <a:ext cx="1600200" cy="222069"/>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ounded Rectangle 11">
                <a:extLst>
                  <a:ext uri="{FF2B5EF4-FFF2-40B4-BE49-F238E27FC236}">
                    <a16:creationId xmlns:a16="http://schemas.microsoft.com/office/drawing/2014/main" id="{34274F1C-A55F-3572-987E-FA41CE26C0E7}"/>
                  </a:ext>
                </a:extLst>
              </p:cNvPr>
              <p:cNvSpPr/>
              <p:nvPr/>
            </p:nvSpPr>
            <p:spPr>
              <a:xfrm>
                <a:off x="6096000" y="457200"/>
                <a:ext cx="1782212" cy="690041"/>
              </a:xfrm>
              <a:prstGeom prst="roundRect">
                <a:avLst>
                  <a:gd name="adj" fmla="val 5014"/>
                </a:avLst>
              </a:prstGeom>
              <a:solidFill>
                <a:srgbClr val="D5B3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ounded Rectangle 792">
                <a:extLst>
                  <a:ext uri="{FF2B5EF4-FFF2-40B4-BE49-F238E27FC236}">
                    <a16:creationId xmlns:a16="http://schemas.microsoft.com/office/drawing/2014/main" id="{A78FB626-C20D-AB09-BF10-7E998CC5C922}"/>
                  </a:ext>
                </a:extLst>
              </p:cNvPr>
              <p:cNvSpPr/>
              <p:nvPr/>
            </p:nvSpPr>
            <p:spPr>
              <a:xfrm>
                <a:off x="6019800" y="1143000"/>
                <a:ext cx="1905000" cy="762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9" name="Group 575">
                <a:extLst>
                  <a:ext uri="{FF2B5EF4-FFF2-40B4-BE49-F238E27FC236}">
                    <a16:creationId xmlns:a16="http://schemas.microsoft.com/office/drawing/2014/main" id="{1251BE86-B06F-C58D-FEFA-9EEA56D8E31D}"/>
                  </a:ext>
                </a:extLst>
              </p:cNvPr>
              <p:cNvGrpSpPr/>
              <p:nvPr/>
            </p:nvGrpSpPr>
            <p:grpSpPr>
              <a:xfrm>
                <a:off x="6172200" y="457200"/>
                <a:ext cx="304800" cy="685800"/>
                <a:chOff x="4419600" y="2514600"/>
                <a:chExt cx="533400" cy="990600"/>
              </a:xfrm>
            </p:grpSpPr>
            <p:grpSp>
              <p:nvGrpSpPr>
                <p:cNvPr id="774" name="Group 564">
                  <a:extLst>
                    <a:ext uri="{FF2B5EF4-FFF2-40B4-BE49-F238E27FC236}">
                      <a16:creationId xmlns:a16="http://schemas.microsoft.com/office/drawing/2014/main" id="{BE280764-1F41-6C92-EDEB-392A2F33775C}"/>
                    </a:ext>
                  </a:extLst>
                </p:cNvPr>
                <p:cNvGrpSpPr/>
                <p:nvPr/>
              </p:nvGrpSpPr>
              <p:grpSpPr>
                <a:xfrm>
                  <a:off x="4500154" y="2560319"/>
                  <a:ext cx="346166" cy="888274"/>
                  <a:chOff x="6629400" y="2362200"/>
                  <a:chExt cx="685800" cy="3429000"/>
                </a:xfrm>
              </p:grpSpPr>
              <p:sp>
                <p:nvSpPr>
                  <p:cNvPr id="777" name="Rounded Rectangle 831">
                    <a:extLst>
                      <a:ext uri="{FF2B5EF4-FFF2-40B4-BE49-F238E27FC236}">
                        <a16:creationId xmlns:a16="http://schemas.microsoft.com/office/drawing/2014/main" id="{3ED7EE65-F43F-435A-51F4-86EC054083DD}"/>
                      </a:ext>
                    </a:extLst>
                  </p:cNvPr>
                  <p:cNvSpPr/>
                  <p:nvPr/>
                </p:nvSpPr>
                <p:spPr>
                  <a:xfrm rot="16200000">
                    <a:off x="50292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Rounded Rectangle 832">
                    <a:extLst>
                      <a:ext uri="{FF2B5EF4-FFF2-40B4-BE49-F238E27FC236}">
                        <a16:creationId xmlns:a16="http://schemas.microsoft.com/office/drawing/2014/main" id="{CD6CA067-5126-CBB7-B8FC-2E0AE9FB0DE4}"/>
                      </a:ext>
                    </a:extLst>
                  </p:cNvPr>
                  <p:cNvSpPr/>
                  <p:nvPr/>
                </p:nvSpPr>
                <p:spPr>
                  <a:xfrm rot="16200000">
                    <a:off x="52578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Rounded Rectangle 833">
                    <a:extLst>
                      <a:ext uri="{FF2B5EF4-FFF2-40B4-BE49-F238E27FC236}">
                        <a16:creationId xmlns:a16="http://schemas.microsoft.com/office/drawing/2014/main" id="{67E2EF34-416F-390A-E191-47E849ECDDEC}"/>
                      </a:ext>
                    </a:extLst>
                  </p:cNvPr>
                  <p:cNvSpPr/>
                  <p:nvPr/>
                </p:nvSpPr>
                <p:spPr>
                  <a:xfrm rot="16200000">
                    <a:off x="54864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5" name="Trapezoid 774">
                  <a:extLst>
                    <a:ext uri="{FF2B5EF4-FFF2-40B4-BE49-F238E27FC236}">
                      <a16:creationId xmlns:a16="http://schemas.microsoft.com/office/drawing/2014/main" id="{E47F48E6-F72A-F427-CF34-636DABB2FD0F}"/>
                    </a:ext>
                  </a:extLst>
                </p:cNvPr>
                <p:cNvSpPr/>
                <p:nvPr/>
              </p:nvSpPr>
              <p:spPr>
                <a:xfrm>
                  <a:off x="4419600" y="3352800"/>
                  <a:ext cx="5334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Trapezoid 775">
                  <a:extLst>
                    <a:ext uri="{FF2B5EF4-FFF2-40B4-BE49-F238E27FC236}">
                      <a16:creationId xmlns:a16="http://schemas.microsoft.com/office/drawing/2014/main" id="{95E77C83-B33E-3C54-581F-C5497126F853}"/>
                    </a:ext>
                  </a:extLst>
                </p:cNvPr>
                <p:cNvSpPr/>
                <p:nvPr/>
              </p:nvSpPr>
              <p:spPr>
                <a:xfrm rot="10800000">
                  <a:off x="4419600" y="2514600"/>
                  <a:ext cx="5334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0" name="Group 575">
                <a:extLst>
                  <a:ext uri="{FF2B5EF4-FFF2-40B4-BE49-F238E27FC236}">
                    <a16:creationId xmlns:a16="http://schemas.microsoft.com/office/drawing/2014/main" id="{8C79C71E-E88A-80D6-29BB-CE1ABC4C0AAB}"/>
                  </a:ext>
                </a:extLst>
              </p:cNvPr>
              <p:cNvGrpSpPr/>
              <p:nvPr/>
            </p:nvGrpSpPr>
            <p:grpSpPr>
              <a:xfrm>
                <a:off x="6781800" y="457200"/>
                <a:ext cx="304800" cy="685800"/>
                <a:chOff x="4419600" y="2514600"/>
                <a:chExt cx="533400" cy="990600"/>
              </a:xfrm>
            </p:grpSpPr>
            <p:grpSp>
              <p:nvGrpSpPr>
                <p:cNvPr id="768" name="Group 564">
                  <a:extLst>
                    <a:ext uri="{FF2B5EF4-FFF2-40B4-BE49-F238E27FC236}">
                      <a16:creationId xmlns:a16="http://schemas.microsoft.com/office/drawing/2014/main" id="{BEB9D91E-3F09-67FA-2C9B-1AC06BC1DFFF}"/>
                    </a:ext>
                  </a:extLst>
                </p:cNvPr>
                <p:cNvGrpSpPr/>
                <p:nvPr/>
              </p:nvGrpSpPr>
              <p:grpSpPr>
                <a:xfrm>
                  <a:off x="4500154" y="2560319"/>
                  <a:ext cx="346166" cy="888274"/>
                  <a:chOff x="6629400" y="2362200"/>
                  <a:chExt cx="685800" cy="3429000"/>
                </a:xfrm>
              </p:grpSpPr>
              <p:sp>
                <p:nvSpPr>
                  <p:cNvPr id="771" name="Rounded Rectangle 825">
                    <a:extLst>
                      <a:ext uri="{FF2B5EF4-FFF2-40B4-BE49-F238E27FC236}">
                        <a16:creationId xmlns:a16="http://schemas.microsoft.com/office/drawing/2014/main" id="{042FF14A-EB7C-D0FE-57E0-92ED370F0155}"/>
                      </a:ext>
                    </a:extLst>
                  </p:cNvPr>
                  <p:cNvSpPr/>
                  <p:nvPr/>
                </p:nvSpPr>
                <p:spPr>
                  <a:xfrm rot="16200000">
                    <a:off x="50292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ounded Rectangle 826">
                    <a:extLst>
                      <a:ext uri="{FF2B5EF4-FFF2-40B4-BE49-F238E27FC236}">
                        <a16:creationId xmlns:a16="http://schemas.microsoft.com/office/drawing/2014/main" id="{B21D23D1-B496-7C58-8E36-EEAF9A089EFF}"/>
                      </a:ext>
                    </a:extLst>
                  </p:cNvPr>
                  <p:cNvSpPr/>
                  <p:nvPr/>
                </p:nvSpPr>
                <p:spPr>
                  <a:xfrm rot="16200000">
                    <a:off x="52578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ounded Rectangle 827">
                    <a:extLst>
                      <a:ext uri="{FF2B5EF4-FFF2-40B4-BE49-F238E27FC236}">
                        <a16:creationId xmlns:a16="http://schemas.microsoft.com/office/drawing/2014/main" id="{ACBB34A3-869B-3DBB-D018-CA20BCC9BA7A}"/>
                      </a:ext>
                    </a:extLst>
                  </p:cNvPr>
                  <p:cNvSpPr/>
                  <p:nvPr/>
                </p:nvSpPr>
                <p:spPr>
                  <a:xfrm rot="16200000">
                    <a:off x="54864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9" name="Trapezoid 768">
                  <a:extLst>
                    <a:ext uri="{FF2B5EF4-FFF2-40B4-BE49-F238E27FC236}">
                      <a16:creationId xmlns:a16="http://schemas.microsoft.com/office/drawing/2014/main" id="{99467017-F70D-0674-500E-8C3814A0ED9E}"/>
                    </a:ext>
                  </a:extLst>
                </p:cNvPr>
                <p:cNvSpPr/>
                <p:nvPr/>
              </p:nvSpPr>
              <p:spPr>
                <a:xfrm>
                  <a:off x="4419600" y="3352800"/>
                  <a:ext cx="5334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Trapezoid 769">
                  <a:extLst>
                    <a:ext uri="{FF2B5EF4-FFF2-40B4-BE49-F238E27FC236}">
                      <a16:creationId xmlns:a16="http://schemas.microsoft.com/office/drawing/2014/main" id="{47182F94-901C-ADAD-4ADB-68061C2625C9}"/>
                    </a:ext>
                  </a:extLst>
                </p:cNvPr>
                <p:cNvSpPr/>
                <p:nvPr/>
              </p:nvSpPr>
              <p:spPr>
                <a:xfrm rot="10800000">
                  <a:off x="4419600" y="2514600"/>
                  <a:ext cx="5334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1" name="Group 575">
                <a:extLst>
                  <a:ext uri="{FF2B5EF4-FFF2-40B4-BE49-F238E27FC236}">
                    <a16:creationId xmlns:a16="http://schemas.microsoft.com/office/drawing/2014/main" id="{E04F0607-E8EC-CCCE-61E1-A0724AF4EFB7}"/>
                  </a:ext>
                </a:extLst>
              </p:cNvPr>
              <p:cNvGrpSpPr/>
              <p:nvPr/>
            </p:nvGrpSpPr>
            <p:grpSpPr>
              <a:xfrm>
                <a:off x="7315200" y="457200"/>
                <a:ext cx="304800" cy="685800"/>
                <a:chOff x="4419600" y="2514600"/>
                <a:chExt cx="533400" cy="990600"/>
              </a:xfrm>
            </p:grpSpPr>
            <p:grpSp>
              <p:nvGrpSpPr>
                <p:cNvPr id="762" name="Group 564">
                  <a:extLst>
                    <a:ext uri="{FF2B5EF4-FFF2-40B4-BE49-F238E27FC236}">
                      <a16:creationId xmlns:a16="http://schemas.microsoft.com/office/drawing/2014/main" id="{7E5F8911-4EC1-2CF6-17D1-7A6E65D00339}"/>
                    </a:ext>
                  </a:extLst>
                </p:cNvPr>
                <p:cNvGrpSpPr/>
                <p:nvPr/>
              </p:nvGrpSpPr>
              <p:grpSpPr>
                <a:xfrm>
                  <a:off x="4500154" y="2560319"/>
                  <a:ext cx="346166" cy="888274"/>
                  <a:chOff x="6629400" y="2362200"/>
                  <a:chExt cx="685800" cy="3429000"/>
                </a:xfrm>
              </p:grpSpPr>
              <p:sp>
                <p:nvSpPr>
                  <p:cNvPr id="765" name="Rounded Rectangle 819">
                    <a:extLst>
                      <a:ext uri="{FF2B5EF4-FFF2-40B4-BE49-F238E27FC236}">
                        <a16:creationId xmlns:a16="http://schemas.microsoft.com/office/drawing/2014/main" id="{D61CDCB5-DE2B-94DE-E699-A6695583C4FE}"/>
                      </a:ext>
                    </a:extLst>
                  </p:cNvPr>
                  <p:cNvSpPr/>
                  <p:nvPr/>
                </p:nvSpPr>
                <p:spPr>
                  <a:xfrm rot="16200000">
                    <a:off x="50292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ounded Rectangle 820">
                    <a:extLst>
                      <a:ext uri="{FF2B5EF4-FFF2-40B4-BE49-F238E27FC236}">
                        <a16:creationId xmlns:a16="http://schemas.microsoft.com/office/drawing/2014/main" id="{96729462-3BE8-44FE-388A-3F210F037DD1}"/>
                      </a:ext>
                    </a:extLst>
                  </p:cNvPr>
                  <p:cNvSpPr/>
                  <p:nvPr/>
                </p:nvSpPr>
                <p:spPr>
                  <a:xfrm rot="16200000">
                    <a:off x="52578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ounded Rectangle 821">
                    <a:extLst>
                      <a:ext uri="{FF2B5EF4-FFF2-40B4-BE49-F238E27FC236}">
                        <a16:creationId xmlns:a16="http://schemas.microsoft.com/office/drawing/2014/main" id="{DD12179D-6A9A-6BCC-F205-A828280DB2CA}"/>
                      </a:ext>
                    </a:extLst>
                  </p:cNvPr>
                  <p:cNvSpPr/>
                  <p:nvPr/>
                </p:nvSpPr>
                <p:spPr>
                  <a:xfrm rot="16200000">
                    <a:off x="5486400" y="3962400"/>
                    <a:ext cx="3429000" cy="2286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3" name="Trapezoid 762">
                  <a:extLst>
                    <a:ext uri="{FF2B5EF4-FFF2-40B4-BE49-F238E27FC236}">
                      <a16:creationId xmlns:a16="http://schemas.microsoft.com/office/drawing/2014/main" id="{3E3DFB88-130A-DA1C-DA0A-E58B78D4F1F3}"/>
                    </a:ext>
                  </a:extLst>
                </p:cNvPr>
                <p:cNvSpPr/>
                <p:nvPr/>
              </p:nvSpPr>
              <p:spPr>
                <a:xfrm>
                  <a:off x="4419600" y="3352800"/>
                  <a:ext cx="5334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Trapezoid 763">
                  <a:extLst>
                    <a:ext uri="{FF2B5EF4-FFF2-40B4-BE49-F238E27FC236}">
                      <a16:creationId xmlns:a16="http://schemas.microsoft.com/office/drawing/2014/main" id="{D0CA4EB3-5D71-12E0-13DB-450479F688C7}"/>
                    </a:ext>
                  </a:extLst>
                </p:cNvPr>
                <p:cNvSpPr/>
                <p:nvPr/>
              </p:nvSpPr>
              <p:spPr>
                <a:xfrm rot="10800000">
                  <a:off x="4419600" y="2514600"/>
                  <a:ext cx="533400" cy="152400"/>
                </a:xfrm>
                <a:prstGeom prst="trapezoi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2" name="Rounded Rectangle 796">
                <a:extLst>
                  <a:ext uri="{FF2B5EF4-FFF2-40B4-BE49-F238E27FC236}">
                    <a16:creationId xmlns:a16="http://schemas.microsoft.com/office/drawing/2014/main" id="{CB2AD5EA-DF96-FA2E-0C2F-82E9D51E07D4}"/>
                  </a:ext>
                </a:extLst>
              </p:cNvPr>
              <p:cNvSpPr/>
              <p:nvPr/>
            </p:nvSpPr>
            <p:spPr>
              <a:xfrm>
                <a:off x="5867400" y="1219200"/>
                <a:ext cx="2209800" cy="762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Rounded Rectangle 797">
                <a:extLst>
                  <a:ext uri="{FF2B5EF4-FFF2-40B4-BE49-F238E27FC236}">
                    <a16:creationId xmlns:a16="http://schemas.microsoft.com/office/drawing/2014/main" id="{2266046A-7BDA-3B90-2886-5AA14616C5B3}"/>
                  </a:ext>
                </a:extLst>
              </p:cNvPr>
              <p:cNvSpPr/>
              <p:nvPr/>
            </p:nvSpPr>
            <p:spPr>
              <a:xfrm>
                <a:off x="5810794" y="1280160"/>
                <a:ext cx="2392679" cy="12845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4" name="Group 65">
                <a:extLst>
                  <a:ext uri="{FF2B5EF4-FFF2-40B4-BE49-F238E27FC236}">
                    <a16:creationId xmlns:a16="http://schemas.microsoft.com/office/drawing/2014/main" id="{E3F18141-5A99-1384-90E3-75DC716EAE0D}"/>
                  </a:ext>
                </a:extLst>
              </p:cNvPr>
              <p:cNvGrpSpPr/>
              <p:nvPr/>
            </p:nvGrpSpPr>
            <p:grpSpPr>
              <a:xfrm>
                <a:off x="5943600" y="304801"/>
                <a:ext cx="2133600" cy="152400"/>
                <a:chOff x="1447799" y="3505200"/>
                <a:chExt cx="2063364" cy="609600"/>
              </a:xfrm>
              <a:solidFill>
                <a:schemeClr val="bg1">
                  <a:lumMod val="75000"/>
                </a:schemeClr>
              </a:solidFill>
            </p:grpSpPr>
            <p:sp>
              <p:nvSpPr>
                <p:cNvPr id="754" name="Rounded Rectangle 808">
                  <a:extLst>
                    <a:ext uri="{FF2B5EF4-FFF2-40B4-BE49-F238E27FC236}">
                      <a16:creationId xmlns:a16="http://schemas.microsoft.com/office/drawing/2014/main" id="{70608D8D-EFDF-E0A0-564F-22D7171508EC}"/>
                    </a:ext>
                  </a:extLst>
                </p:cNvPr>
                <p:cNvSpPr/>
                <p:nvPr/>
              </p:nvSpPr>
              <p:spPr>
                <a:xfrm>
                  <a:off x="14478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Rounded Rectangle 809">
                  <a:extLst>
                    <a:ext uri="{FF2B5EF4-FFF2-40B4-BE49-F238E27FC236}">
                      <a16:creationId xmlns:a16="http://schemas.microsoft.com/office/drawing/2014/main" id="{64F0A279-7536-E61E-8737-22F2D4D478F8}"/>
                    </a:ext>
                  </a:extLst>
                </p:cNvPr>
                <p:cNvSpPr/>
                <p:nvPr/>
              </p:nvSpPr>
              <p:spPr>
                <a:xfrm>
                  <a:off x="19050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ounded Rectangle 810">
                  <a:extLst>
                    <a:ext uri="{FF2B5EF4-FFF2-40B4-BE49-F238E27FC236}">
                      <a16:creationId xmlns:a16="http://schemas.microsoft.com/office/drawing/2014/main" id="{1CF47DD1-6FA6-A33B-1EDB-2E97222844F1}"/>
                    </a:ext>
                  </a:extLst>
                </p:cNvPr>
                <p:cNvSpPr/>
                <p:nvPr/>
              </p:nvSpPr>
              <p:spPr>
                <a:xfrm>
                  <a:off x="24384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Rounded Rectangle 811">
                  <a:extLst>
                    <a:ext uri="{FF2B5EF4-FFF2-40B4-BE49-F238E27FC236}">
                      <a16:creationId xmlns:a16="http://schemas.microsoft.com/office/drawing/2014/main" id="{A1AADE6D-882B-BB1B-4B3B-524EE2318F11}"/>
                    </a:ext>
                  </a:extLst>
                </p:cNvPr>
                <p:cNvSpPr/>
                <p:nvPr/>
              </p:nvSpPr>
              <p:spPr>
                <a:xfrm>
                  <a:off x="29718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ounded Rectangle 812">
                  <a:extLst>
                    <a:ext uri="{FF2B5EF4-FFF2-40B4-BE49-F238E27FC236}">
                      <a16:creationId xmlns:a16="http://schemas.microsoft.com/office/drawing/2014/main" id="{CBE1D096-44B5-B79F-E198-A4367B675FA1}"/>
                    </a:ext>
                  </a:extLst>
                </p:cNvPr>
                <p:cNvSpPr/>
                <p:nvPr/>
              </p:nvSpPr>
              <p:spPr>
                <a:xfrm rot="10800000">
                  <a:off x="1447799" y="3505200"/>
                  <a:ext cx="685800"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Rounded Rectangle 813">
                  <a:extLst>
                    <a:ext uri="{FF2B5EF4-FFF2-40B4-BE49-F238E27FC236}">
                      <a16:creationId xmlns:a16="http://schemas.microsoft.com/office/drawing/2014/main" id="{18CFB56F-3D31-D41B-6A74-06096DE82A27}"/>
                    </a:ext>
                  </a:extLst>
                </p:cNvPr>
                <p:cNvSpPr/>
                <p:nvPr/>
              </p:nvSpPr>
              <p:spPr>
                <a:xfrm rot="10800000">
                  <a:off x="2133599" y="3505200"/>
                  <a:ext cx="457199"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Rounded Rectangle 814">
                  <a:extLst>
                    <a:ext uri="{FF2B5EF4-FFF2-40B4-BE49-F238E27FC236}">
                      <a16:creationId xmlns:a16="http://schemas.microsoft.com/office/drawing/2014/main" id="{C095BED2-2D3E-13A1-1C12-C5256769C046}"/>
                    </a:ext>
                  </a:extLst>
                </p:cNvPr>
                <p:cNvSpPr/>
                <p:nvPr/>
              </p:nvSpPr>
              <p:spPr>
                <a:xfrm rot="10800000">
                  <a:off x="3124200" y="3505200"/>
                  <a:ext cx="381000"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ounded Rectangle 815">
                  <a:extLst>
                    <a:ext uri="{FF2B5EF4-FFF2-40B4-BE49-F238E27FC236}">
                      <a16:creationId xmlns:a16="http://schemas.microsoft.com/office/drawing/2014/main" id="{E2028EB8-2B57-6B36-7365-B8533108E2ED}"/>
                    </a:ext>
                  </a:extLst>
                </p:cNvPr>
                <p:cNvSpPr/>
                <p:nvPr/>
              </p:nvSpPr>
              <p:spPr>
                <a:xfrm rot="10800000">
                  <a:off x="2590800" y="35052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 name="Group 65">
                <a:extLst>
                  <a:ext uri="{FF2B5EF4-FFF2-40B4-BE49-F238E27FC236}">
                    <a16:creationId xmlns:a16="http://schemas.microsoft.com/office/drawing/2014/main" id="{2D01E6A8-6B23-366E-0344-9A547FC17B07}"/>
                  </a:ext>
                </a:extLst>
              </p:cNvPr>
              <p:cNvGrpSpPr/>
              <p:nvPr/>
            </p:nvGrpSpPr>
            <p:grpSpPr>
              <a:xfrm>
                <a:off x="6161315" y="191588"/>
                <a:ext cx="1676400" cy="115389"/>
                <a:chOff x="1447799" y="3505200"/>
                <a:chExt cx="2063364" cy="609600"/>
              </a:xfrm>
              <a:solidFill>
                <a:schemeClr val="bg1">
                  <a:lumMod val="75000"/>
                </a:schemeClr>
              </a:solidFill>
            </p:grpSpPr>
            <p:sp>
              <p:nvSpPr>
                <p:cNvPr id="746" name="Rounded Rectangle 800">
                  <a:extLst>
                    <a:ext uri="{FF2B5EF4-FFF2-40B4-BE49-F238E27FC236}">
                      <a16:creationId xmlns:a16="http://schemas.microsoft.com/office/drawing/2014/main" id="{1F8521BB-8986-4E02-546C-19ECEF086DD1}"/>
                    </a:ext>
                  </a:extLst>
                </p:cNvPr>
                <p:cNvSpPr/>
                <p:nvPr/>
              </p:nvSpPr>
              <p:spPr>
                <a:xfrm>
                  <a:off x="14478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Rounded Rectangle 801">
                  <a:extLst>
                    <a:ext uri="{FF2B5EF4-FFF2-40B4-BE49-F238E27FC236}">
                      <a16:creationId xmlns:a16="http://schemas.microsoft.com/office/drawing/2014/main" id="{A0730576-9A80-93AE-BB8C-DFE2071D6975}"/>
                    </a:ext>
                  </a:extLst>
                </p:cNvPr>
                <p:cNvSpPr/>
                <p:nvPr/>
              </p:nvSpPr>
              <p:spPr>
                <a:xfrm>
                  <a:off x="19050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Rounded Rectangle 802">
                  <a:extLst>
                    <a:ext uri="{FF2B5EF4-FFF2-40B4-BE49-F238E27FC236}">
                      <a16:creationId xmlns:a16="http://schemas.microsoft.com/office/drawing/2014/main" id="{B61C0F0F-7CF1-97E4-E157-4CC27C0D5A5E}"/>
                    </a:ext>
                  </a:extLst>
                </p:cNvPr>
                <p:cNvSpPr/>
                <p:nvPr/>
              </p:nvSpPr>
              <p:spPr>
                <a:xfrm>
                  <a:off x="24384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Rounded Rectangle 803">
                  <a:extLst>
                    <a:ext uri="{FF2B5EF4-FFF2-40B4-BE49-F238E27FC236}">
                      <a16:creationId xmlns:a16="http://schemas.microsoft.com/office/drawing/2014/main" id="{C0C09BA4-9BA7-EFD6-FFA4-AECBC4FD2363}"/>
                    </a:ext>
                  </a:extLst>
                </p:cNvPr>
                <p:cNvSpPr/>
                <p:nvPr/>
              </p:nvSpPr>
              <p:spPr>
                <a:xfrm>
                  <a:off x="2971800" y="38100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Rounded Rectangle 804">
                  <a:extLst>
                    <a:ext uri="{FF2B5EF4-FFF2-40B4-BE49-F238E27FC236}">
                      <a16:creationId xmlns:a16="http://schemas.microsoft.com/office/drawing/2014/main" id="{21E00C27-7DB5-F524-D3FE-2ADC8975D501}"/>
                    </a:ext>
                  </a:extLst>
                </p:cNvPr>
                <p:cNvSpPr/>
                <p:nvPr/>
              </p:nvSpPr>
              <p:spPr>
                <a:xfrm rot="10800000">
                  <a:off x="1447799" y="3505200"/>
                  <a:ext cx="685800"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Rounded Rectangle 805">
                  <a:extLst>
                    <a:ext uri="{FF2B5EF4-FFF2-40B4-BE49-F238E27FC236}">
                      <a16:creationId xmlns:a16="http://schemas.microsoft.com/office/drawing/2014/main" id="{2B214237-EE28-CDB2-D9F0-76FA090F9901}"/>
                    </a:ext>
                  </a:extLst>
                </p:cNvPr>
                <p:cNvSpPr/>
                <p:nvPr/>
              </p:nvSpPr>
              <p:spPr>
                <a:xfrm rot="10800000">
                  <a:off x="2133599" y="3505200"/>
                  <a:ext cx="457199"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Rounded Rectangle 806">
                  <a:extLst>
                    <a:ext uri="{FF2B5EF4-FFF2-40B4-BE49-F238E27FC236}">
                      <a16:creationId xmlns:a16="http://schemas.microsoft.com/office/drawing/2014/main" id="{3044B7C3-F52F-657B-A119-2BB0A5DBCAB1}"/>
                    </a:ext>
                  </a:extLst>
                </p:cNvPr>
                <p:cNvSpPr/>
                <p:nvPr/>
              </p:nvSpPr>
              <p:spPr>
                <a:xfrm rot="10800000">
                  <a:off x="3124200" y="3505200"/>
                  <a:ext cx="381000"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Rounded Rectangle 807">
                  <a:extLst>
                    <a:ext uri="{FF2B5EF4-FFF2-40B4-BE49-F238E27FC236}">
                      <a16:creationId xmlns:a16="http://schemas.microsoft.com/office/drawing/2014/main" id="{BCEF8645-3464-47C9-9067-A3DB8E438D32}"/>
                    </a:ext>
                  </a:extLst>
                </p:cNvPr>
                <p:cNvSpPr/>
                <p:nvPr/>
              </p:nvSpPr>
              <p:spPr>
                <a:xfrm rot="10800000">
                  <a:off x="2590800" y="3505200"/>
                  <a:ext cx="539363" cy="304800"/>
                </a:xfrm>
                <a:prstGeom prst="roundRect">
                  <a:avLst>
                    <a:gd name="adj" fmla="val 5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82" name="TextBox 781">
            <a:extLst>
              <a:ext uri="{FF2B5EF4-FFF2-40B4-BE49-F238E27FC236}">
                <a16:creationId xmlns:a16="http://schemas.microsoft.com/office/drawing/2014/main" id="{4FEAFF1E-30B1-1DD7-B041-FE882F0A28E6}"/>
              </a:ext>
            </a:extLst>
          </p:cNvPr>
          <p:cNvSpPr txBox="1"/>
          <p:nvPr/>
        </p:nvSpPr>
        <p:spPr>
          <a:xfrm>
            <a:off x="420715" y="291772"/>
            <a:ext cx="3373794" cy="1754326"/>
          </a:xfrm>
          <a:prstGeom prst="rect">
            <a:avLst/>
          </a:prstGeom>
          <a:noFill/>
        </p:spPr>
        <p:txBody>
          <a:bodyPr wrap="square">
            <a:spAutoFit/>
          </a:bodyPr>
          <a:lstStyle/>
          <a:p>
            <a:r>
              <a:rPr lang="en-US" b="0" i="0" dirty="0">
                <a:solidFill>
                  <a:schemeClr val="bg1"/>
                </a:solidFill>
                <a:effectLst/>
              </a:rPr>
              <a:t>After defeating </a:t>
            </a:r>
            <a:r>
              <a:rPr lang="en-US" b="0" i="0" dirty="0" err="1">
                <a:solidFill>
                  <a:schemeClr val="bg1"/>
                </a:solidFill>
                <a:effectLst/>
              </a:rPr>
              <a:t>Giddianhi</a:t>
            </a:r>
            <a:r>
              <a:rPr lang="en-US" b="0" i="0" dirty="0">
                <a:solidFill>
                  <a:schemeClr val="bg1"/>
                </a:solidFill>
                <a:effectLst/>
              </a:rPr>
              <a:t> and the </a:t>
            </a:r>
            <a:r>
              <a:rPr lang="en-US" b="0" i="0" dirty="0" err="1">
                <a:solidFill>
                  <a:schemeClr val="bg1"/>
                </a:solidFill>
                <a:effectLst/>
              </a:rPr>
              <a:t>Gadianton</a:t>
            </a:r>
            <a:r>
              <a:rPr lang="en-US" b="0" i="0" dirty="0">
                <a:solidFill>
                  <a:schemeClr val="bg1"/>
                </a:solidFill>
                <a:effectLst/>
              </a:rPr>
              <a:t> robbers with the help of the Lord, the Nephites “put an end to all those wicked, and secret, and abominable combinations”</a:t>
            </a:r>
            <a:endParaRPr lang="en-US" dirty="0">
              <a:solidFill>
                <a:schemeClr val="bg1"/>
              </a:solidFill>
            </a:endParaRPr>
          </a:p>
        </p:txBody>
      </p:sp>
      <p:sp>
        <p:nvSpPr>
          <p:cNvPr id="784" name="TextBox 783">
            <a:extLst>
              <a:ext uri="{FF2B5EF4-FFF2-40B4-BE49-F238E27FC236}">
                <a16:creationId xmlns:a16="http://schemas.microsoft.com/office/drawing/2014/main" id="{B19DA0A6-978C-514F-7298-B98C378B7F09}"/>
              </a:ext>
            </a:extLst>
          </p:cNvPr>
          <p:cNvSpPr txBox="1"/>
          <p:nvPr/>
        </p:nvSpPr>
        <p:spPr>
          <a:xfrm>
            <a:off x="3515252" y="5239042"/>
            <a:ext cx="3904910" cy="1477328"/>
          </a:xfrm>
          <a:prstGeom prst="rect">
            <a:avLst/>
          </a:prstGeom>
          <a:noFill/>
        </p:spPr>
        <p:txBody>
          <a:bodyPr wrap="square">
            <a:spAutoFit/>
          </a:bodyPr>
          <a:lstStyle/>
          <a:p>
            <a:r>
              <a:rPr lang="en-US" b="0" i="0" dirty="0">
                <a:solidFill>
                  <a:schemeClr val="bg1"/>
                </a:solidFill>
                <a:effectLst/>
              </a:rPr>
              <a:t>They returned to their homes and began to rebuild their lives. But Satan continually worked to deceive the people into following him. In a short time, the Nephites changed.</a:t>
            </a:r>
            <a:endParaRPr lang="en-US" dirty="0">
              <a:solidFill>
                <a:schemeClr val="bg1"/>
              </a:solidFill>
            </a:endParaRPr>
          </a:p>
        </p:txBody>
      </p:sp>
    </p:spTree>
    <p:extLst>
      <p:ext uri="{BB962C8B-B14F-4D97-AF65-F5344CB8AC3E}">
        <p14:creationId xmlns:p14="http://schemas.microsoft.com/office/powerpoint/2010/main" val="36530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1" grpId="0"/>
      <p:bldP spid="78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DA2F9-7AA2-0BA4-661B-189A914C4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3" name="TextBox 2">
            <a:extLst>
              <a:ext uri="{FF2B5EF4-FFF2-40B4-BE49-F238E27FC236}">
                <a16:creationId xmlns:a16="http://schemas.microsoft.com/office/drawing/2014/main" id="{5F3D50AB-9F08-EAF5-1F50-46DA5E18195E}"/>
              </a:ext>
            </a:extLst>
          </p:cNvPr>
          <p:cNvSpPr txBox="1"/>
          <p:nvPr/>
        </p:nvSpPr>
        <p:spPr>
          <a:xfrm>
            <a:off x="1752600" y="0"/>
            <a:ext cx="86106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rPr>
              <a:t>Is It Possible?</a:t>
            </a:r>
          </a:p>
        </p:txBody>
      </p:sp>
      <p:sp>
        <p:nvSpPr>
          <p:cNvPr id="6" name="TextBox 5">
            <a:extLst>
              <a:ext uri="{FF2B5EF4-FFF2-40B4-BE49-F238E27FC236}">
                <a16:creationId xmlns:a16="http://schemas.microsoft.com/office/drawing/2014/main" id="{757D21C6-E9E9-478D-8307-3B4FF934DFB8}"/>
              </a:ext>
            </a:extLst>
          </p:cNvPr>
          <p:cNvSpPr txBox="1"/>
          <p:nvPr/>
        </p:nvSpPr>
        <p:spPr>
          <a:xfrm>
            <a:off x="507705" y="1441285"/>
            <a:ext cx="4040372" cy="523220"/>
          </a:xfrm>
          <a:prstGeom prst="rect">
            <a:avLst/>
          </a:prstGeom>
          <a:noFill/>
        </p:spPr>
        <p:txBody>
          <a:bodyPr wrap="square" rtlCol="0">
            <a:spAutoFit/>
          </a:bodyPr>
          <a:lstStyle/>
          <a:p>
            <a:r>
              <a:rPr lang="en-US" sz="2800" dirty="0">
                <a:solidFill>
                  <a:schemeClr val="bg1"/>
                </a:solidFill>
              </a:rPr>
              <a:t>To Be Rich and Humble</a:t>
            </a:r>
          </a:p>
        </p:txBody>
      </p:sp>
      <p:sp>
        <p:nvSpPr>
          <p:cNvPr id="7" name="TextBox 6">
            <a:extLst>
              <a:ext uri="{FF2B5EF4-FFF2-40B4-BE49-F238E27FC236}">
                <a16:creationId xmlns:a16="http://schemas.microsoft.com/office/drawing/2014/main" id="{D2E6B229-5C85-693C-6A1C-C43C2B4D2A1D}"/>
              </a:ext>
            </a:extLst>
          </p:cNvPr>
          <p:cNvSpPr txBox="1"/>
          <p:nvPr/>
        </p:nvSpPr>
        <p:spPr>
          <a:xfrm>
            <a:off x="2361314" y="2551276"/>
            <a:ext cx="4040372" cy="523220"/>
          </a:xfrm>
          <a:prstGeom prst="rect">
            <a:avLst/>
          </a:prstGeom>
          <a:noFill/>
        </p:spPr>
        <p:txBody>
          <a:bodyPr wrap="square" rtlCol="0">
            <a:spAutoFit/>
          </a:bodyPr>
          <a:lstStyle/>
          <a:p>
            <a:r>
              <a:rPr lang="en-US" sz="2800" dirty="0">
                <a:solidFill>
                  <a:schemeClr val="bg1"/>
                </a:solidFill>
              </a:rPr>
              <a:t>Poor and Prideful</a:t>
            </a:r>
          </a:p>
        </p:txBody>
      </p:sp>
      <p:sp>
        <p:nvSpPr>
          <p:cNvPr id="8" name="TextBox 7">
            <a:extLst>
              <a:ext uri="{FF2B5EF4-FFF2-40B4-BE49-F238E27FC236}">
                <a16:creationId xmlns:a16="http://schemas.microsoft.com/office/drawing/2014/main" id="{74888CFA-DD97-D4DC-3808-1553082CDB64}"/>
              </a:ext>
            </a:extLst>
          </p:cNvPr>
          <p:cNvSpPr txBox="1"/>
          <p:nvPr/>
        </p:nvSpPr>
        <p:spPr>
          <a:xfrm>
            <a:off x="4929962" y="3429000"/>
            <a:ext cx="4040372" cy="523220"/>
          </a:xfrm>
          <a:prstGeom prst="rect">
            <a:avLst/>
          </a:prstGeom>
          <a:noFill/>
        </p:spPr>
        <p:txBody>
          <a:bodyPr wrap="square" rtlCol="0">
            <a:spAutoFit/>
          </a:bodyPr>
          <a:lstStyle/>
          <a:p>
            <a:r>
              <a:rPr lang="en-US" sz="2800" dirty="0">
                <a:solidFill>
                  <a:schemeClr val="bg1"/>
                </a:solidFill>
              </a:rPr>
              <a:t>Educated and Humble</a:t>
            </a:r>
          </a:p>
        </p:txBody>
      </p:sp>
      <p:sp>
        <p:nvSpPr>
          <p:cNvPr id="9" name="TextBox 8">
            <a:extLst>
              <a:ext uri="{FF2B5EF4-FFF2-40B4-BE49-F238E27FC236}">
                <a16:creationId xmlns:a16="http://schemas.microsoft.com/office/drawing/2014/main" id="{647E3313-0761-E6CA-6D06-6B9E3C0ED2DD}"/>
              </a:ext>
            </a:extLst>
          </p:cNvPr>
          <p:cNvSpPr txBox="1"/>
          <p:nvPr/>
        </p:nvSpPr>
        <p:spPr>
          <a:xfrm>
            <a:off x="7301024" y="4471248"/>
            <a:ext cx="4040372" cy="523220"/>
          </a:xfrm>
          <a:prstGeom prst="rect">
            <a:avLst/>
          </a:prstGeom>
          <a:noFill/>
        </p:spPr>
        <p:txBody>
          <a:bodyPr wrap="square" rtlCol="0">
            <a:spAutoFit/>
          </a:bodyPr>
          <a:lstStyle/>
          <a:p>
            <a:r>
              <a:rPr lang="en-US" sz="2800" dirty="0">
                <a:solidFill>
                  <a:schemeClr val="bg1"/>
                </a:solidFill>
              </a:rPr>
              <a:t>Uneducated and Prideful</a:t>
            </a:r>
          </a:p>
        </p:txBody>
      </p:sp>
      <p:pic>
        <p:nvPicPr>
          <p:cNvPr id="11" name="Picture 10">
            <a:extLst>
              <a:ext uri="{FF2B5EF4-FFF2-40B4-BE49-F238E27FC236}">
                <a16:creationId xmlns:a16="http://schemas.microsoft.com/office/drawing/2014/main" id="{8F81497A-D9E8-A556-2B31-14709DE41BB9}"/>
              </a:ext>
            </a:extLst>
          </p:cNvPr>
          <p:cNvPicPr>
            <a:picLocks noChangeAspect="1"/>
          </p:cNvPicPr>
          <p:nvPr/>
        </p:nvPicPr>
        <p:blipFill>
          <a:blip r:embed="rId3"/>
          <a:stretch>
            <a:fillRect/>
          </a:stretch>
        </p:blipFill>
        <p:spPr>
          <a:xfrm>
            <a:off x="8179982" y="1055033"/>
            <a:ext cx="2596116" cy="2426931"/>
          </a:xfrm>
          <a:prstGeom prst="rect">
            <a:avLst/>
          </a:prstGeom>
        </p:spPr>
      </p:pic>
      <p:pic>
        <p:nvPicPr>
          <p:cNvPr id="13" name="Picture 12">
            <a:extLst>
              <a:ext uri="{FF2B5EF4-FFF2-40B4-BE49-F238E27FC236}">
                <a16:creationId xmlns:a16="http://schemas.microsoft.com/office/drawing/2014/main" id="{7B329E7C-2B60-848A-BF87-1DD6E492B0BF}"/>
              </a:ext>
            </a:extLst>
          </p:cNvPr>
          <p:cNvPicPr>
            <a:picLocks noChangeAspect="1"/>
          </p:cNvPicPr>
          <p:nvPr/>
        </p:nvPicPr>
        <p:blipFill>
          <a:blip r:embed="rId4"/>
          <a:stretch>
            <a:fillRect/>
          </a:stretch>
        </p:blipFill>
        <p:spPr>
          <a:xfrm>
            <a:off x="1392278" y="3407689"/>
            <a:ext cx="2619741" cy="3096057"/>
          </a:xfrm>
          <a:prstGeom prst="rect">
            <a:avLst/>
          </a:prstGeom>
        </p:spPr>
      </p:pic>
    </p:spTree>
    <p:extLst>
      <p:ext uri="{BB962C8B-B14F-4D97-AF65-F5344CB8AC3E}">
        <p14:creationId xmlns:p14="http://schemas.microsoft.com/office/powerpoint/2010/main" val="567229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FB7121BD-001F-41E0-8ACF-B21BCF744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646331"/>
          </a:xfrm>
          <a:prstGeom prst="rect">
            <a:avLst/>
          </a:prstGeom>
          <a:noFill/>
        </p:spPr>
        <p:txBody>
          <a:bodyPr wrap="square" rtlCol="0">
            <a:spAutoFit/>
          </a:bodyPr>
          <a:lstStyle/>
          <a:p>
            <a:pPr algn="ctr"/>
            <a:r>
              <a:rPr lang="en-US" sz="3600" dirty="0">
                <a:solidFill>
                  <a:srgbClr val="FFDC6D"/>
                </a:solidFill>
                <a:latin typeface="Bookman Old Style" pitchFamily="18" charset="0"/>
              </a:rPr>
              <a:t>3 Nephi—The Book</a:t>
            </a:r>
          </a:p>
        </p:txBody>
      </p:sp>
      <p:sp>
        <p:nvSpPr>
          <p:cNvPr id="4" name="TextBox 3"/>
          <p:cNvSpPr txBox="1"/>
          <p:nvPr/>
        </p:nvSpPr>
        <p:spPr>
          <a:xfrm>
            <a:off x="1327086" y="1003427"/>
            <a:ext cx="4186474" cy="1477328"/>
          </a:xfrm>
          <a:prstGeom prst="rect">
            <a:avLst/>
          </a:prstGeom>
          <a:noFill/>
        </p:spPr>
        <p:txBody>
          <a:bodyPr wrap="square" rtlCol="0">
            <a:spAutoFit/>
          </a:bodyPr>
          <a:lstStyle/>
          <a:p>
            <a:r>
              <a:rPr lang="en-US" dirty="0">
                <a:solidFill>
                  <a:schemeClr val="bg1"/>
                </a:solidFill>
              </a:rPr>
              <a:t>“3 Nephi contains some of the most moving and powerful passages in all scripture. It testifies of Jesus Christ, His prophets, and the doctrines of salvation.” </a:t>
            </a:r>
          </a:p>
          <a:p>
            <a:r>
              <a:rPr lang="en-US" dirty="0">
                <a:solidFill>
                  <a:schemeClr val="bg1"/>
                </a:solidFill>
              </a:rPr>
              <a:t>Ezra Taft Benson</a:t>
            </a:r>
          </a:p>
        </p:txBody>
      </p:sp>
      <p:sp>
        <p:nvSpPr>
          <p:cNvPr id="5" name="TextBox 4"/>
          <p:cNvSpPr txBox="1"/>
          <p:nvPr/>
        </p:nvSpPr>
        <p:spPr>
          <a:xfrm>
            <a:off x="7103952" y="1145264"/>
            <a:ext cx="4572000" cy="5078313"/>
          </a:xfrm>
          <a:prstGeom prst="rect">
            <a:avLst/>
          </a:prstGeom>
          <a:noFill/>
        </p:spPr>
        <p:txBody>
          <a:bodyPr wrap="square" rtlCol="0">
            <a:spAutoFit/>
          </a:bodyPr>
          <a:lstStyle/>
          <a:p>
            <a:r>
              <a:rPr lang="en-US" dirty="0">
                <a:solidFill>
                  <a:schemeClr val="bg1"/>
                </a:solidFill>
              </a:rPr>
              <a:t>Mormon abridged records from the large plates of Nephi to create the book of 3 Nephi. The book is named for Nephi (the son of Nephi), whose labors spanned the periods before, during, and after the Savior’s appearances to the people. </a:t>
            </a:r>
          </a:p>
          <a:p>
            <a:endParaRPr lang="en-US" dirty="0">
              <a:solidFill>
                <a:schemeClr val="bg1"/>
              </a:solidFill>
            </a:endParaRPr>
          </a:p>
          <a:p>
            <a:r>
              <a:rPr lang="en-US" dirty="0">
                <a:solidFill>
                  <a:schemeClr val="bg1"/>
                </a:solidFill>
              </a:rPr>
              <a:t>During the time of great wickedness that preceded Jesus Christ’s visits, Nephi ministered “with power and with great authority” (3 Nephi 7:17). </a:t>
            </a:r>
          </a:p>
          <a:p>
            <a:endParaRPr lang="en-US" dirty="0">
              <a:solidFill>
                <a:schemeClr val="bg1"/>
              </a:solidFill>
            </a:endParaRPr>
          </a:p>
          <a:p>
            <a:r>
              <a:rPr lang="en-US" dirty="0">
                <a:solidFill>
                  <a:schemeClr val="bg1"/>
                </a:solidFill>
              </a:rPr>
              <a:t>His efforts were a prelude to the ministry of Jesus Christ, whose words and deeds constitute the focus of 3 Nephi. While abridging Nephi’s record, Mormon also included his own commentary and testimony (see 3 Nephi 5:8–26; 26:6–12; 29–30).</a:t>
            </a:r>
          </a:p>
        </p:txBody>
      </p:sp>
      <p:grpSp>
        <p:nvGrpSpPr>
          <p:cNvPr id="87" name="Group 86"/>
          <p:cNvGrpSpPr/>
          <p:nvPr/>
        </p:nvGrpSpPr>
        <p:grpSpPr>
          <a:xfrm>
            <a:off x="2362199" y="3657600"/>
            <a:ext cx="2300335" cy="1756372"/>
            <a:chOff x="3441191" y="1240801"/>
            <a:chExt cx="3755898" cy="3007122"/>
          </a:xfrm>
        </p:grpSpPr>
        <p:grpSp>
          <p:nvGrpSpPr>
            <p:cNvPr id="88" name="Group 46"/>
            <p:cNvGrpSpPr/>
            <p:nvPr/>
          </p:nvGrpSpPr>
          <p:grpSpPr>
            <a:xfrm>
              <a:off x="3441191" y="1240801"/>
              <a:ext cx="3755898" cy="3007122"/>
              <a:chOff x="802558" y="4166401"/>
              <a:chExt cx="1981641" cy="1586581"/>
            </a:xfrm>
          </p:grpSpPr>
          <p:grpSp>
            <p:nvGrpSpPr>
              <p:cNvPr id="90" name="Group 16"/>
              <p:cNvGrpSpPr/>
              <p:nvPr/>
            </p:nvGrpSpPr>
            <p:grpSpPr>
              <a:xfrm>
                <a:off x="802558" y="4166401"/>
                <a:ext cx="1981641" cy="1586581"/>
                <a:chOff x="-2011680" y="1349418"/>
                <a:chExt cx="7269480" cy="6346781"/>
              </a:xfrm>
            </p:grpSpPr>
            <p:grpSp>
              <p:nvGrpSpPr>
                <p:cNvPr id="92" name="Group 1"/>
                <p:cNvGrpSpPr/>
                <p:nvPr/>
              </p:nvGrpSpPr>
              <p:grpSpPr>
                <a:xfrm>
                  <a:off x="-2011680" y="1349418"/>
                  <a:ext cx="7269480" cy="6346781"/>
                  <a:chOff x="-137160" y="1426805"/>
                  <a:chExt cx="2423160" cy="1697395"/>
                </a:xfrm>
              </p:grpSpPr>
              <p:sp>
                <p:nvSpPr>
                  <p:cNvPr id="9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Rectangle 9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p:cNvSpPr txBox="1"/>
              <p:nvPr/>
            </p:nvSpPr>
            <p:spPr>
              <a:xfrm>
                <a:off x="1988663" y="4309436"/>
                <a:ext cx="695994" cy="678746"/>
              </a:xfrm>
              <a:prstGeom prst="rect">
                <a:avLst/>
              </a:prstGeom>
              <a:noFill/>
            </p:spPr>
            <p:txBody>
              <a:bodyPr wrap="square" rtlCol="0">
                <a:spAutoFit/>
              </a:bodyPr>
              <a:lstStyle/>
              <a:p>
                <a:pPr algn="ctr"/>
                <a:endParaRPr lang="en-US" sz="2800" dirty="0">
                  <a:latin typeface="Comic Sans MS" pitchFamily="66" charset="0"/>
                </a:endParaRPr>
              </a:p>
            </p:txBody>
          </p:sp>
        </p:grpSp>
        <p:sp>
          <p:nvSpPr>
            <p:cNvPr id="89" name="TextBox 88"/>
            <p:cNvSpPr txBox="1"/>
            <p:nvPr/>
          </p:nvSpPr>
          <p:spPr>
            <a:xfrm>
              <a:off x="5574399" y="2156966"/>
              <a:ext cx="1536662" cy="1211987"/>
            </a:xfrm>
            <a:prstGeom prst="rect">
              <a:avLst/>
            </a:prstGeom>
            <a:noFill/>
          </p:spPr>
          <p:txBody>
            <a:bodyPr wrap="square" rtlCol="0">
              <a:spAutoFit/>
            </a:bodyPr>
            <a:lstStyle/>
            <a:p>
              <a:pPr algn="ctr"/>
              <a:r>
                <a:rPr lang="en-US" sz="2000" dirty="0">
                  <a:solidFill>
                    <a:schemeClr val="bg2">
                      <a:lumMod val="25000"/>
                    </a:schemeClr>
                  </a:solidFill>
                  <a:latin typeface="Arial Rounded MT Bold" panose="020F0704030504030204" pitchFamily="34" charset="0"/>
                </a:rPr>
                <a:t>3 Nephi</a:t>
              </a:r>
            </a:p>
          </p:txBody>
        </p:sp>
      </p:grpSp>
      <p:pic>
        <p:nvPicPr>
          <p:cNvPr id="105" name="Picture 104">
            <a:extLst>
              <a:ext uri="{FF2B5EF4-FFF2-40B4-BE49-F238E27FC236}">
                <a16:creationId xmlns:a16="http://schemas.microsoft.com/office/drawing/2014/main" id="{2AB3F6ED-3B51-4AD4-8E5D-3AF604DA7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36" y="141385"/>
            <a:ext cx="1050534" cy="1486286"/>
          </a:xfrm>
          <a:prstGeom prst="rect">
            <a:avLst/>
          </a:prstGeom>
        </p:spPr>
      </p:pic>
      <p:grpSp>
        <p:nvGrpSpPr>
          <p:cNvPr id="2" name="Group 1">
            <a:extLst>
              <a:ext uri="{FF2B5EF4-FFF2-40B4-BE49-F238E27FC236}">
                <a16:creationId xmlns:a16="http://schemas.microsoft.com/office/drawing/2014/main" id="{7C9826FA-0B6C-07F4-62BF-24104318B250}"/>
              </a:ext>
            </a:extLst>
          </p:cNvPr>
          <p:cNvGrpSpPr/>
          <p:nvPr/>
        </p:nvGrpSpPr>
        <p:grpSpPr>
          <a:xfrm>
            <a:off x="5295333" y="1835875"/>
            <a:ext cx="1383109" cy="3832582"/>
            <a:chOff x="2133600" y="3124200"/>
            <a:chExt cx="1209964" cy="3352800"/>
          </a:xfrm>
        </p:grpSpPr>
        <p:grpSp>
          <p:nvGrpSpPr>
            <p:cNvPr id="104" name="Group 285">
              <a:extLst>
                <a:ext uri="{FF2B5EF4-FFF2-40B4-BE49-F238E27FC236}">
                  <a16:creationId xmlns:a16="http://schemas.microsoft.com/office/drawing/2014/main" id="{8A3EE322-9D7C-3398-AEF4-912BADAD98D6}"/>
                </a:ext>
              </a:extLst>
            </p:cNvPr>
            <p:cNvGrpSpPr/>
            <p:nvPr/>
          </p:nvGrpSpPr>
          <p:grpSpPr>
            <a:xfrm rot="17194410">
              <a:off x="2764132" y="5999335"/>
              <a:ext cx="359123" cy="509595"/>
              <a:chOff x="4934260" y="5008578"/>
              <a:chExt cx="373811" cy="553131"/>
            </a:xfrm>
          </p:grpSpPr>
          <p:sp>
            <p:nvSpPr>
              <p:cNvPr id="183" name="Oval 3">
                <a:extLst>
                  <a:ext uri="{FF2B5EF4-FFF2-40B4-BE49-F238E27FC236}">
                    <a16:creationId xmlns:a16="http://schemas.microsoft.com/office/drawing/2014/main" id="{65B87899-6452-0869-A425-1460551EAE57}"/>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4">
                <a:extLst>
                  <a:ext uri="{FF2B5EF4-FFF2-40B4-BE49-F238E27FC236}">
                    <a16:creationId xmlns:a16="http://schemas.microsoft.com/office/drawing/2014/main" id="{8D2C0883-C259-58CA-C39A-2C1C71E17D21}"/>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84">
              <a:extLst>
                <a:ext uri="{FF2B5EF4-FFF2-40B4-BE49-F238E27FC236}">
                  <a16:creationId xmlns:a16="http://schemas.microsoft.com/office/drawing/2014/main" id="{D90F0DC6-6F0F-4756-0245-752E032D1DCF}"/>
                </a:ext>
              </a:extLst>
            </p:cNvPr>
            <p:cNvGrpSpPr/>
            <p:nvPr/>
          </p:nvGrpSpPr>
          <p:grpSpPr>
            <a:xfrm>
              <a:off x="2379689" y="5993567"/>
              <a:ext cx="376003" cy="483433"/>
              <a:chOff x="4934260" y="5008578"/>
              <a:chExt cx="373811" cy="553131"/>
            </a:xfrm>
          </p:grpSpPr>
          <p:sp>
            <p:nvSpPr>
              <p:cNvPr id="181" name="Oval 6">
                <a:extLst>
                  <a:ext uri="{FF2B5EF4-FFF2-40B4-BE49-F238E27FC236}">
                    <a16:creationId xmlns:a16="http://schemas.microsoft.com/office/drawing/2014/main" id="{0A40CA22-7830-0BDA-72E4-6449D1094D29}"/>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7">
                <a:extLst>
                  <a:ext uri="{FF2B5EF4-FFF2-40B4-BE49-F238E27FC236}">
                    <a16:creationId xmlns:a16="http://schemas.microsoft.com/office/drawing/2014/main" id="{467E37CC-5FF9-E427-AAED-C39395D238E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a:extLst>
                <a:ext uri="{FF2B5EF4-FFF2-40B4-BE49-F238E27FC236}">
                  <a16:creationId xmlns:a16="http://schemas.microsoft.com/office/drawing/2014/main" id="{1C1A2D9D-BF63-E601-AB95-F1B294BCDB21}"/>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63381F1-3111-640A-B859-97E7B15EAD20}"/>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E84669F9-1D50-8682-A39F-278821FEEB1E}"/>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2CF53D93-4D57-7F69-B980-D6A946F12756}"/>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22895AA6-FCFF-AAAF-2A4A-1553E5867236}"/>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25">
              <a:extLst>
                <a:ext uri="{FF2B5EF4-FFF2-40B4-BE49-F238E27FC236}">
                  <a16:creationId xmlns:a16="http://schemas.microsoft.com/office/drawing/2014/main" id="{B05E6ACC-B612-4E69-720D-DC9EE7DE5A14}"/>
                </a:ext>
              </a:extLst>
            </p:cNvPr>
            <p:cNvGrpSpPr/>
            <p:nvPr/>
          </p:nvGrpSpPr>
          <p:grpSpPr>
            <a:xfrm>
              <a:off x="2480714" y="4105564"/>
              <a:ext cx="546919" cy="609600"/>
              <a:chOff x="2321193" y="914400"/>
              <a:chExt cx="1962699" cy="2187638"/>
            </a:xfrm>
          </p:grpSpPr>
          <p:sp>
            <p:nvSpPr>
              <p:cNvPr id="175" name="Oval 17">
                <a:extLst>
                  <a:ext uri="{FF2B5EF4-FFF2-40B4-BE49-F238E27FC236}">
                    <a16:creationId xmlns:a16="http://schemas.microsoft.com/office/drawing/2014/main" id="{0A7B2BCC-7670-CB09-386C-F0F7FBF26359}"/>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Pentagon 19">
                <a:extLst>
                  <a:ext uri="{FF2B5EF4-FFF2-40B4-BE49-F238E27FC236}">
                    <a16:creationId xmlns:a16="http://schemas.microsoft.com/office/drawing/2014/main" id="{942B421F-8369-73FF-E3AD-65117E103177}"/>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entagon 20">
                <a:extLst>
                  <a:ext uri="{FF2B5EF4-FFF2-40B4-BE49-F238E27FC236}">
                    <a16:creationId xmlns:a16="http://schemas.microsoft.com/office/drawing/2014/main" id="{BDC53EEE-C080-AEDC-BBA5-CAADFED21CA4}"/>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entagon 21">
                <a:extLst>
                  <a:ext uri="{FF2B5EF4-FFF2-40B4-BE49-F238E27FC236}">
                    <a16:creationId xmlns:a16="http://schemas.microsoft.com/office/drawing/2014/main" id="{F1B67940-FEE4-B0A5-101A-D4DD39542753}"/>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entagon 22">
                <a:extLst>
                  <a:ext uri="{FF2B5EF4-FFF2-40B4-BE49-F238E27FC236}">
                    <a16:creationId xmlns:a16="http://schemas.microsoft.com/office/drawing/2014/main" id="{92693254-2AC5-AF74-B8F5-FE912F9378A1}"/>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entagon 23">
                <a:extLst>
                  <a:ext uri="{FF2B5EF4-FFF2-40B4-BE49-F238E27FC236}">
                    <a16:creationId xmlns:a16="http://schemas.microsoft.com/office/drawing/2014/main" id="{DDE425A5-CF2B-2B5B-093B-3BE800510DBB}"/>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35">
              <a:extLst>
                <a:ext uri="{FF2B5EF4-FFF2-40B4-BE49-F238E27FC236}">
                  <a16:creationId xmlns:a16="http://schemas.microsoft.com/office/drawing/2014/main" id="{742BB6A5-F2F7-471F-7633-13985D0174F1}"/>
                </a:ext>
              </a:extLst>
            </p:cNvPr>
            <p:cNvGrpSpPr/>
            <p:nvPr/>
          </p:nvGrpSpPr>
          <p:grpSpPr>
            <a:xfrm rot="1699902">
              <a:off x="2147930" y="4740678"/>
              <a:ext cx="291183" cy="118991"/>
              <a:chOff x="2209800" y="1905000"/>
              <a:chExt cx="2286000" cy="1066800"/>
            </a:xfrm>
          </p:grpSpPr>
          <p:grpSp>
            <p:nvGrpSpPr>
              <p:cNvPr id="169" name="Group 29">
                <a:extLst>
                  <a:ext uri="{FF2B5EF4-FFF2-40B4-BE49-F238E27FC236}">
                    <a16:creationId xmlns:a16="http://schemas.microsoft.com/office/drawing/2014/main" id="{23137511-525D-1916-6573-87E8B4603E75}"/>
                  </a:ext>
                </a:extLst>
              </p:cNvPr>
              <p:cNvGrpSpPr/>
              <p:nvPr/>
            </p:nvGrpSpPr>
            <p:grpSpPr>
              <a:xfrm>
                <a:off x="2209800" y="1905000"/>
                <a:ext cx="1066800" cy="1066800"/>
                <a:chOff x="990600" y="1905000"/>
                <a:chExt cx="1066800" cy="1066800"/>
              </a:xfrm>
            </p:grpSpPr>
            <p:sp>
              <p:nvSpPr>
                <p:cNvPr id="173" name="&quot;No&quot; Symbol 98">
                  <a:extLst>
                    <a:ext uri="{FF2B5EF4-FFF2-40B4-BE49-F238E27FC236}">
                      <a16:creationId xmlns:a16="http://schemas.microsoft.com/office/drawing/2014/main" id="{9E8179DD-B116-207A-5180-0DA69E3C87DB}"/>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Oval 173">
                  <a:extLst>
                    <a:ext uri="{FF2B5EF4-FFF2-40B4-BE49-F238E27FC236}">
                      <a16:creationId xmlns:a16="http://schemas.microsoft.com/office/drawing/2014/main" id="{A3EAE770-8164-B32F-8725-BCBECC63782F}"/>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32">
                <a:extLst>
                  <a:ext uri="{FF2B5EF4-FFF2-40B4-BE49-F238E27FC236}">
                    <a16:creationId xmlns:a16="http://schemas.microsoft.com/office/drawing/2014/main" id="{44E6F4DF-FD8A-54E2-DEAC-A2E9E4C3B5DB}"/>
                  </a:ext>
                </a:extLst>
              </p:cNvPr>
              <p:cNvGrpSpPr/>
              <p:nvPr/>
            </p:nvGrpSpPr>
            <p:grpSpPr>
              <a:xfrm>
                <a:off x="3429000" y="1905000"/>
                <a:ext cx="1066800" cy="1066800"/>
                <a:chOff x="990600" y="1905000"/>
                <a:chExt cx="1066800" cy="1066800"/>
              </a:xfrm>
            </p:grpSpPr>
            <p:sp>
              <p:nvSpPr>
                <p:cNvPr id="171" name="&quot;No&quot; Symbol 96">
                  <a:extLst>
                    <a:ext uri="{FF2B5EF4-FFF2-40B4-BE49-F238E27FC236}">
                      <a16:creationId xmlns:a16="http://schemas.microsoft.com/office/drawing/2014/main" id="{A7C1A131-B33E-8F51-DDC6-D10FB7D8852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Oval 34">
                  <a:extLst>
                    <a:ext uri="{FF2B5EF4-FFF2-40B4-BE49-F238E27FC236}">
                      <a16:creationId xmlns:a16="http://schemas.microsoft.com/office/drawing/2014/main" id="{B97E692C-E17F-3649-8D1E-414944EDF30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36">
              <a:extLst>
                <a:ext uri="{FF2B5EF4-FFF2-40B4-BE49-F238E27FC236}">
                  <a16:creationId xmlns:a16="http://schemas.microsoft.com/office/drawing/2014/main" id="{248B5493-A156-9FFF-17CC-89C04F62503F}"/>
                </a:ext>
              </a:extLst>
            </p:cNvPr>
            <p:cNvGrpSpPr/>
            <p:nvPr/>
          </p:nvGrpSpPr>
          <p:grpSpPr>
            <a:xfrm rot="20019181">
              <a:off x="3048475" y="4742987"/>
              <a:ext cx="291183" cy="118991"/>
              <a:chOff x="2209800" y="1905000"/>
              <a:chExt cx="2286000" cy="1066800"/>
            </a:xfrm>
          </p:grpSpPr>
          <p:grpSp>
            <p:nvGrpSpPr>
              <p:cNvPr id="163" name="Group 29">
                <a:extLst>
                  <a:ext uri="{FF2B5EF4-FFF2-40B4-BE49-F238E27FC236}">
                    <a16:creationId xmlns:a16="http://schemas.microsoft.com/office/drawing/2014/main" id="{4DB4A6F4-7B62-2FB1-FF80-FA2E95E21FDC}"/>
                  </a:ext>
                </a:extLst>
              </p:cNvPr>
              <p:cNvGrpSpPr/>
              <p:nvPr/>
            </p:nvGrpSpPr>
            <p:grpSpPr>
              <a:xfrm>
                <a:off x="2209800" y="1905000"/>
                <a:ext cx="1066800" cy="1066800"/>
                <a:chOff x="990600" y="1905000"/>
                <a:chExt cx="1066800" cy="1066800"/>
              </a:xfrm>
            </p:grpSpPr>
            <p:sp>
              <p:nvSpPr>
                <p:cNvPr id="167" name="&quot;No&quot; Symbol 92">
                  <a:extLst>
                    <a:ext uri="{FF2B5EF4-FFF2-40B4-BE49-F238E27FC236}">
                      <a16:creationId xmlns:a16="http://schemas.microsoft.com/office/drawing/2014/main" id="{2145F0DA-D21D-9FD3-B7A5-6F39F88B79FE}"/>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Oval 167">
                  <a:extLst>
                    <a:ext uri="{FF2B5EF4-FFF2-40B4-BE49-F238E27FC236}">
                      <a16:creationId xmlns:a16="http://schemas.microsoft.com/office/drawing/2014/main" id="{6EA98073-A3C3-6D50-1B99-1E35740E4F0F}"/>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32">
                <a:extLst>
                  <a:ext uri="{FF2B5EF4-FFF2-40B4-BE49-F238E27FC236}">
                    <a16:creationId xmlns:a16="http://schemas.microsoft.com/office/drawing/2014/main" id="{6752156F-FA91-22D6-B0F0-CFA69667F002}"/>
                  </a:ext>
                </a:extLst>
              </p:cNvPr>
              <p:cNvGrpSpPr/>
              <p:nvPr/>
            </p:nvGrpSpPr>
            <p:grpSpPr>
              <a:xfrm>
                <a:off x="3429000" y="1905000"/>
                <a:ext cx="1066800" cy="1066800"/>
                <a:chOff x="990600" y="1905000"/>
                <a:chExt cx="1066800" cy="1066800"/>
              </a:xfrm>
            </p:grpSpPr>
            <p:sp>
              <p:nvSpPr>
                <p:cNvPr id="165" name="&quot;No&quot; Symbol 90">
                  <a:extLst>
                    <a:ext uri="{FF2B5EF4-FFF2-40B4-BE49-F238E27FC236}">
                      <a16:creationId xmlns:a16="http://schemas.microsoft.com/office/drawing/2014/main" id="{583730EF-0C57-1C84-F6BD-4AD2A0FCEC8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Oval 165">
                  <a:extLst>
                    <a:ext uri="{FF2B5EF4-FFF2-40B4-BE49-F238E27FC236}">
                      <a16:creationId xmlns:a16="http://schemas.microsoft.com/office/drawing/2014/main" id="{C13B491E-CC81-02E8-576C-D147237647C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Trapezoid 114">
              <a:extLst>
                <a:ext uri="{FF2B5EF4-FFF2-40B4-BE49-F238E27FC236}">
                  <a16:creationId xmlns:a16="http://schemas.microsoft.com/office/drawing/2014/main" id="{F6F11804-4F69-60E7-F40B-8ADB03FDCB4C}"/>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65">
              <a:extLst>
                <a:ext uri="{FF2B5EF4-FFF2-40B4-BE49-F238E27FC236}">
                  <a16:creationId xmlns:a16="http://schemas.microsoft.com/office/drawing/2014/main" id="{C8220418-97AC-80F6-64FA-C6E902A2ED2A}"/>
                </a:ext>
              </a:extLst>
            </p:cNvPr>
            <p:cNvGrpSpPr/>
            <p:nvPr/>
          </p:nvGrpSpPr>
          <p:grpSpPr>
            <a:xfrm rot="10800000" flipH="1" flipV="1">
              <a:off x="2235200" y="6029036"/>
              <a:ext cx="990600" cy="158496"/>
              <a:chOff x="1447800" y="2040716"/>
              <a:chExt cx="3102900" cy="387950"/>
            </a:xfrm>
          </p:grpSpPr>
          <p:sp>
            <p:nvSpPr>
              <p:cNvPr id="157" name="Diagonal Stripe 156">
                <a:extLst>
                  <a:ext uri="{FF2B5EF4-FFF2-40B4-BE49-F238E27FC236}">
                    <a16:creationId xmlns:a16="http://schemas.microsoft.com/office/drawing/2014/main" id="{114EF42C-663D-ABBE-61D5-054A580F37C9}"/>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iagonal Stripe 157">
                <a:extLst>
                  <a:ext uri="{FF2B5EF4-FFF2-40B4-BE49-F238E27FC236}">
                    <a16:creationId xmlns:a16="http://schemas.microsoft.com/office/drawing/2014/main" id="{6B482A0E-CA54-542C-A095-354076ED3214}"/>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iagonal Stripe 158">
                <a:extLst>
                  <a:ext uri="{FF2B5EF4-FFF2-40B4-BE49-F238E27FC236}">
                    <a16:creationId xmlns:a16="http://schemas.microsoft.com/office/drawing/2014/main" id="{6145D5C2-F3F5-4892-0353-E5C60831469A}"/>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Diagonal Stripe 159">
                <a:extLst>
                  <a:ext uri="{FF2B5EF4-FFF2-40B4-BE49-F238E27FC236}">
                    <a16:creationId xmlns:a16="http://schemas.microsoft.com/office/drawing/2014/main" id="{2CB24275-39D9-2E45-110C-878D62F27054}"/>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iagonal Stripe 160">
                <a:extLst>
                  <a:ext uri="{FF2B5EF4-FFF2-40B4-BE49-F238E27FC236}">
                    <a16:creationId xmlns:a16="http://schemas.microsoft.com/office/drawing/2014/main" id="{88280A8E-F369-CF32-F5D7-8FC5C59E6C62}"/>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iagonal Stripe 161">
                <a:extLst>
                  <a:ext uri="{FF2B5EF4-FFF2-40B4-BE49-F238E27FC236}">
                    <a16:creationId xmlns:a16="http://schemas.microsoft.com/office/drawing/2014/main" id="{7871C845-20F3-FDB6-B261-9C8C1C3BE254}"/>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7" name="Group 108">
              <a:extLst>
                <a:ext uri="{FF2B5EF4-FFF2-40B4-BE49-F238E27FC236}">
                  <a16:creationId xmlns:a16="http://schemas.microsoft.com/office/drawing/2014/main" id="{5E937D4E-B4C0-9A83-857A-FBE62F6DCB28}"/>
                </a:ext>
              </a:extLst>
            </p:cNvPr>
            <p:cNvGrpSpPr/>
            <p:nvPr/>
          </p:nvGrpSpPr>
          <p:grpSpPr>
            <a:xfrm>
              <a:off x="2209800" y="6172199"/>
              <a:ext cx="1087582" cy="152401"/>
              <a:chOff x="1295400" y="2819400"/>
              <a:chExt cx="1327484" cy="304800"/>
            </a:xfrm>
          </p:grpSpPr>
          <p:grpSp>
            <p:nvGrpSpPr>
              <p:cNvPr id="128" name="Group 86">
                <a:extLst>
                  <a:ext uri="{FF2B5EF4-FFF2-40B4-BE49-F238E27FC236}">
                    <a16:creationId xmlns:a16="http://schemas.microsoft.com/office/drawing/2014/main" id="{2F40471C-25BE-BB20-A4F4-C2B89D2012C0}"/>
                  </a:ext>
                </a:extLst>
              </p:cNvPr>
              <p:cNvGrpSpPr/>
              <p:nvPr/>
            </p:nvGrpSpPr>
            <p:grpSpPr>
              <a:xfrm>
                <a:off x="1295400" y="2819400"/>
                <a:ext cx="914400" cy="304800"/>
                <a:chOff x="838200" y="2193636"/>
                <a:chExt cx="2895600" cy="946728"/>
              </a:xfrm>
            </p:grpSpPr>
            <p:grpSp>
              <p:nvGrpSpPr>
                <p:cNvPr id="137" name="Group 69">
                  <a:extLst>
                    <a:ext uri="{FF2B5EF4-FFF2-40B4-BE49-F238E27FC236}">
                      <a16:creationId xmlns:a16="http://schemas.microsoft.com/office/drawing/2014/main" id="{ABCBE260-4203-BCD8-AAC7-5412CAC6DF38}"/>
                    </a:ext>
                  </a:extLst>
                </p:cNvPr>
                <p:cNvGrpSpPr/>
                <p:nvPr/>
              </p:nvGrpSpPr>
              <p:grpSpPr>
                <a:xfrm>
                  <a:off x="838200" y="2193636"/>
                  <a:ext cx="381000" cy="930564"/>
                  <a:chOff x="838200" y="2193636"/>
                  <a:chExt cx="381000" cy="930564"/>
                </a:xfrm>
              </p:grpSpPr>
              <p:sp>
                <p:nvSpPr>
                  <p:cNvPr id="154" name="Isosceles Triangle 153">
                    <a:extLst>
                      <a:ext uri="{FF2B5EF4-FFF2-40B4-BE49-F238E27FC236}">
                        <a16:creationId xmlns:a16="http://schemas.microsoft.com/office/drawing/2014/main" id="{98042A0D-EBC7-FBA0-5D93-D33E77AEA6B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F69BFE69-ADC2-2045-65F8-3197537C0AA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CE9458A2-6748-3CE8-0E34-03383DDB3CE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70">
                  <a:extLst>
                    <a:ext uri="{FF2B5EF4-FFF2-40B4-BE49-F238E27FC236}">
                      <a16:creationId xmlns:a16="http://schemas.microsoft.com/office/drawing/2014/main" id="{0EC0B563-205A-C7B0-0FAE-4EE2BE5B55A1}"/>
                    </a:ext>
                  </a:extLst>
                </p:cNvPr>
                <p:cNvGrpSpPr/>
                <p:nvPr/>
              </p:nvGrpSpPr>
              <p:grpSpPr>
                <a:xfrm>
                  <a:off x="2133600" y="2209800"/>
                  <a:ext cx="381000" cy="930564"/>
                  <a:chOff x="838200" y="2193636"/>
                  <a:chExt cx="381000" cy="930564"/>
                </a:xfrm>
              </p:grpSpPr>
              <p:sp>
                <p:nvSpPr>
                  <p:cNvPr id="151" name="Isosceles Triangle 150">
                    <a:extLst>
                      <a:ext uri="{FF2B5EF4-FFF2-40B4-BE49-F238E27FC236}">
                        <a16:creationId xmlns:a16="http://schemas.microsoft.com/office/drawing/2014/main" id="{009A17C4-F739-7257-CD8D-ED25945DF73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1F600DD0-1D52-2A3C-27EC-1DE67801B58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522855E8-2FB3-36A7-77EE-59AA49FBCE5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74">
                  <a:extLst>
                    <a:ext uri="{FF2B5EF4-FFF2-40B4-BE49-F238E27FC236}">
                      <a16:creationId xmlns:a16="http://schemas.microsoft.com/office/drawing/2014/main" id="{7F252F3D-437D-15F8-F30F-430F18B7F688}"/>
                    </a:ext>
                  </a:extLst>
                </p:cNvPr>
                <p:cNvGrpSpPr/>
                <p:nvPr/>
              </p:nvGrpSpPr>
              <p:grpSpPr>
                <a:xfrm>
                  <a:off x="1524000" y="2209800"/>
                  <a:ext cx="381000" cy="930564"/>
                  <a:chOff x="838200" y="2193636"/>
                  <a:chExt cx="381000" cy="930564"/>
                </a:xfrm>
              </p:grpSpPr>
              <p:sp>
                <p:nvSpPr>
                  <p:cNvPr id="148" name="Isosceles Triangle 147">
                    <a:extLst>
                      <a:ext uri="{FF2B5EF4-FFF2-40B4-BE49-F238E27FC236}">
                        <a16:creationId xmlns:a16="http://schemas.microsoft.com/office/drawing/2014/main" id="{957BFBFB-0E58-F443-E7C1-B991E31DAA4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B28D2A4B-A384-6694-F272-16715213591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A0C0CCDE-1450-EA19-E542-7C543878055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78">
                  <a:extLst>
                    <a:ext uri="{FF2B5EF4-FFF2-40B4-BE49-F238E27FC236}">
                      <a16:creationId xmlns:a16="http://schemas.microsoft.com/office/drawing/2014/main" id="{6673B269-788A-D800-0466-BE25C835777C}"/>
                    </a:ext>
                  </a:extLst>
                </p:cNvPr>
                <p:cNvGrpSpPr/>
                <p:nvPr/>
              </p:nvGrpSpPr>
              <p:grpSpPr>
                <a:xfrm>
                  <a:off x="2667000" y="2209800"/>
                  <a:ext cx="381000" cy="930564"/>
                  <a:chOff x="838200" y="2193636"/>
                  <a:chExt cx="381000" cy="930564"/>
                </a:xfrm>
              </p:grpSpPr>
              <p:sp>
                <p:nvSpPr>
                  <p:cNvPr id="145" name="Isosceles Triangle 144">
                    <a:extLst>
                      <a:ext uri="{FF2B5EF4-FFF2-40B4-BE49-F238E27FC236}">
                        <a16:creationId xmlns:a16="http://schemas.microsoft.com/office/drawing/2014/main" id="{F771A5D6-1952-D2A2-840E-F7E60EF7273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068F748E-55D6-7592-8F18-603732EAE73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97C22B80-1413-78B3-0B8C-70C78707346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82">
                  <a:extLst>
                    <a:ext uri="{FF2B5EF4-FFF2-40B4-BE49-F238E27FC236}">
                      <a16:creationId xmlns:a16="http://schemas.microsoft.com/office/drawing/2014/main" id="{5270DF04-73CA-C0E5-6A08-F29085B5D181}"/>
                    </a:ext>
                  </a:extLst>
                </p:cNvPr>
                <p:cNvGrpSpPr/>
                <p:nvPr/>
              </p:nvGrpSpPr>
              <p:grpSpPr>
                <a:xfrm>
                  <a:off x="3352800" y="2209800"/>
                  <a:ext cx="381000" cy="930564"/>
                  <a:chOff x="838200" y="2193636"/>
                  <a:chExt cx="381000" cy="930564"/>
                </a:xfrm>
              </p:grpSpPr>
              <p:sp>
                <p:nvSpPr>
                  <p:cNvPr id="142" name="Isosceles Triangle 141">
                    <a:extLst>
                      <a:ext uri="{FF2B5EF4-FFF2-40B4-BE49-F238E27FC236}">
                        <a16:creationId xmlns:a16="http://schemas.microsoft.com/office/drawing/2014/main" id="{77AC1D7D-BA28-69F2-34B1-58E654A8BC7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B6D1493-B513-8496-A0F6-D5C4C052E60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64397B9D-F0D6-AEFE-8383-794235ED71B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 name="Group 69">
                <a:extLst>
                  <a:ext uri="{FF2B5EF4-FFF2-40B4-BE49-F238E27FC236}">
                    <a16:creationId xmlns:a16="http://schemas.microsoft.com/office/drawing/2014/main" id="{93EF565D-F97B-9479-E78E-1364A73F1198}"/>
                  </a:ext>
                </a:extLst>
              </p:cNvPr>
              <p:cNvGrpSpPr/>
              <p:nvPr/>
            </p:nvGrpSpPr>
            <p:grpSpPr>
              <a:xfrm>
                <a:off x="2286000" y="2819400"/>
                <a:ext cx="120316" cy="299596"/>
                <a:chOff x="838200" y="2193636"/>
                <a:chExt cx="381000" cy="930564"/>
              </a:xfrm>
            </p:grpSpPr>
            <p:sp>
              <p:nvSpPr>
                <p:cNvPr id="134" name="Isosceles Triangle 133">
                  <a:extLst>
                    <a:ext uri="{FF2B5EF4-FFF2-40B4-BE49-F238E27FC236}">
                      <a16:creationId xmlns:a16="http://schemas.microsoft.com/office/drawing/2014/main" id="{D610D4AB-328C-55FE-8ED1-53ED51F4C8C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CB204DAE-C860-671E-521A-3C5303AFA3E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97A90514-8D27-03F5-0D03-1C01E79762F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74">
                <a:extLst>
                  <a:ext uri="{FF2B5EF4-FFF2-40B4-BE49-F238E27FC236}">
                    <a16:creationId xmlns:a16="http://schemas.microsoft.com/office/drawing/2014/main" id="{A5E33B7B-0169-7150-8F39-BF0AB5AFD06E}"/>
                  </a:ext>
                </a:extLst>
              </p:cNvPr>
              <p:cNvGrpSpPr/>
              <p:nvPr/>
            </p:nvGrpSpPr>
            <p:grpSpPr>
              <a:xfrm>
                <a:off x="2502568" y="2824604"/>
                <a:ext cx="120316" cy="299596"/>
                <a:chOff x="838200" y="2193636"/>
                <a:chExt cx="381000" cy="930564"/>
              </a:xfrm>
            </p:grpSpPr>
            <p:sp>
              <p:nvSpPr>
                <p:cNvPr id="131" name="Isosceles Triangle 130">
                  <a:extLst>
                    <a:ext uri="{FF2B5EF4-FFF2-40B4-BE49-F238E27FC236}">
                      <a16:creationId xmlns:a16="http://schemas.microsoft.com/office/drawing/2014/main" id="{7B4B0BA8-63C4-70CF-9BA5-3458C5EA365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00C1048-D597-5473-7F88-1C205A4C644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048B7C4F-B3DF-FF27-ED8B-53FB18DCF07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Oval 117">
              <a:extLst>
                <a:ext uri="{FF2B5EF4-FFF2-40B4-BE49-F238E27FC236}">
                  <a16:creationId xmlns:a16="http://schemas.microsoft.com/office/drawing/2014/main" id="{480C93B6-D838-76F2-C798-3356710793BF}"/>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ound Diagonal Corner Rectangle 15">
              <a:extLst>
                <a:ext uri="{FF2B5EF4-FFF2-40B4-BE49-F238E27FC236}">
                  <a16:creationId xmlns:a16="http://schemas.microsoft.com/office/drawing/2014/main" id="{5719F47F-6FD2-926F-1B07-35F37D7A4849}"/>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 Diagonal Corner Rectangle 14">
              <a:extLst>
                <a:ext uri="{FF2B5EF4-FFF2-40B4-BE49-F238E27FC236}">
                  <a16:creationId xmlns:a16="http://schemas.microsoft.com/office/drawing/2014/main" id="{B759B1C4-73FD-5C33-D34C-369979801394}"/>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10">
              <a:extLst>
                <a:ext uri="{FF2B5EF4-FFF2-40B4-BE49-F238E27FC236}">
                  <a16:creationId xmlns:a16="http://schemas.microsoft.com/office/drawing/2014/main" id="{16D62CE7-5FA8-4E73-59E8-37983A5153EC}"/>
                </a:ext>
              </a:extLst>
            </p:cNvPr>
            <p:cNvGrpSpPr/>
            <p:nvPr/>
          </p:nvGrpSpPr>
          <p:grpSpPr>
            <a:xfrm>
              <a:off x="2362200" y="3505200"/>
              <a:ext cx="762000" cy="228600"/>
              <a:chOff x="1600200" y="1219200"/>
              <a:chExt cx="838200" cy="228600"/>
            </a:xfrm>
          </p:grpSpPr>
          <p:sp>
            <p:nvSpPr>
              <p:cNvPr id="126" name="Rectangle 16">
                <a:extLst>
                  <a:ext uri="{FF2B5EF4-FFF2-40B4-BE49-F238E27FC236}">
                    <a16:creationId xmlns:a16="http://schemas.microsoft.com/office/drawing/2014/main" id="{2C692E3A-8FE3-65D7-2795-0706081DA2EE}"/>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ouble Wave 126">
                <a:extLst>
                  <a:ext uri="{FF2B5EF4-FFF2-40B4-BE49-F238E27FC236}">
                    <a16:creationId xmlns:a16="http://schemas.microsoft.com/office/drawing/2014/main" id="{AD0E2F51-326E-A17B-5A5F-16D5C79E4908}"/>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Oval 121">
              <a:extLst>
                <a:ext uri="{FF2B5EF4-FFF2-40B4-BE49-F238E27FC236}">
                  <a16:creationId xmlns:a16="http://schemas.microsoft.com/office/drawing/2014/main" id="{A57DA3CD-0D5E-C605-4F25-6D02963B83E9}"/>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48">
              <a:extLst>
                <a:ext uri="{FF2B5EF4-FFF2-40B4-BE49-F238E27FC236}">
                  <a16:creationId xmlns:a16="http://schemas.microsoft.com/office/drawing/2014/main" id="{C3C48DDF-623D-0911-7474-37BA0B4B91ED}"/>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49">
              <a:extLst>
                <a:ext uri="{FF2B5EF4-FFF2-40B4-BE49-F238E27FC236}">
                  <a16:creationId xmlns:a16="http://schemas.microsoft.com/office/drawing/2014/main" id="{E7905884-2618-F79D-DB35-ADE5176D34FD}"/>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50">
              <a:extLst>
                <a:ext uri="{FF2B5EF4-FFF2-40B4-BE49-F238E27FC236}">
                  <a16:creationId xmlns:a16="http://schemas.microsoft.com/office/drawing/2014/main" id="{84976454-A56F-1952-0687-9AE4751B032F}"/>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26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B88993-6446-4F54-BD0E-2E0DB4E4E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3" name="TextBox 2"/>
          <p:cNvSpPr txBox="1"/>
          <p:nvPr/>
        </p:nvSpPr>
        <p:spPr>
          <a:xfrm>
            <a:off x="138820" y="6488668"/>
            <a:ext cx="8229600" cy="369332"/>
          </a:xfrm>
          <a:prstGeom prst="rect">
            <a:avLst/>
          </a:prstGeom>
          <a:noFill/>
        </p:spPr>
        <p:txBody>
          <a:bodyPr wrap="square" rtlCol="0">
            <a:spAutoFit/>
          </a:bodyPr>
          <a:lstStyle/>
          <a:p>
            <a:r>
              <a:rPr lang="en-US" dirty="0">
                <a:solidFill>
                  <a:schemeClr val="bg1"/>
                </a:solidFill>
              </a:rPr>
              <a:t>3 Nephi 6:10-13</a:t>
            </a:r>
          </a:p>
        </p:txBody>
      </p:sp>
      <p:sp>
        <p:nvSpPr>
          <p:cNvPr id="4" name="TextBox 3"/>
          <p:cNvSpPr txBox="1"/>
          <p:nvPr/>
        </p:nvSpPr>
        <p:spPr>
          <a:xfrm>
            <a:off x="1905000" y="0"/>
            <a:ext cx="82296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rPr>
              <a:t>Great Are the Riches</a:t>
            </a:r>
          </a:p>
        </p:txBody>
      </p:sp>
      <p:sp>
        <p:nvSpPr>
          <p:cNvPr id="5" name="TextBox 4"/>
          <p:cNvSpPr txBox="1"/>
          <p:nvPr/>
        </p:nvSpPr>
        <p:spPr>
          <a:xfrm>
            <a:off x="937787" y="1159599"/>
            <a:ext cx="3505200" cy="3354765"/>
          </a:xfrm>
          <a:prstGeom prst="rect">
            <a:avLst/>
          </a:prstGeom>
          <a:noFill/>
        </p:spPr>
        <p:txBody>
          <a:bodyPr wrap="square" rtlCol="0">
            <a:spAutoFit/>
          </a:bodyPr>
          <a:lstStyle/>
          <a:p>
            <a:pPr algn="ctr"/>
            <a:r>
              <a:rPr lang="en-US" sz="3600" dirty="0">
                <a:solidFill>
                  <a:srgbClr val="FFFF00"/>
                </a:solidFill>
              </a:rPr>
              <a:t>Prideful</a:t>
            </a:r>
          </a:p>
          <a:p>
            <a:endParaRPr lang="en-US" sz="1600" dirty="0">
              <a:solidFill>
                <a:schemeClr val="bg1"/>
              </a:solidFill>
            </a:endParaRPr>
          </a:p>
          <a:p>
            <a:r>
              <a:rPr lang="en-US" sz="1600" dirty="0">
                <a:solidFill>
                  <a:schemeClr val="bg1"/>
                </a:solidFill>
              </a:rPr>
              <a:t>Some were lifted up unto pride and boastings because of their exceedingly great riches, yea, even unto great persecutions</a:t>
            </a:r>
          </a:p>
          <a:p>
            <a:pPr fontAlgn="base"/>
            <a:endParaRPr lang="en-US" sz="1600" dirty="0">
              <a:solidFill>
                <a:schemeClr val="bg1"/>
              </a:solidFill>
            </a:endParaRPr>
          </a:p>
          <a:p>
            <a:pPr fontAlgn="base"/>
            <a:r>
              <a:rPr lang="en-US" sz="1600" dirty="0">
                <a:solidFill>
                  <a:schemeClr val="bg1"/>
                </a:solidFill>
              </a:rPr>
              <a:t>Some did receive great</a:t>
            </a:r>
            <a:r>
              <a:rPr lang="en-US" sz="1600" baseline="30000" dirty="0">
                <a:solidFill>
                  <a:schemeClr val="bg1"/>
                </a:solidFill>
              </a:rPr>
              <a:t> </a:t>
            </a:r>
            <a:r>
              <a:rPr lang="en-US" sz="1600" dirty="0">
                <a:solidFill>
                  <a:schemeClr val="bg1"/>
                </a:solidFill>
              </a:rPr>
              <a:t>learning because of their riches</a:t>
            </a:r>
          </a:p>
          <a:p>
            <a:pPr fontAlgn="base"/>
            <a:endParaRPr lang="en-US" sz="1600" dirty="0">
              <a:solidFill>
                <a:schemeClr val="bg1"/>
              </a:solidFill>
            </a:endParaRPr>
          </a:p>
          <a:p>
            <a:pPr fontAlgn="base"/>
            <a:r>
              <a:rPr lang="en-US" sz="1600" dirty="0">
                <a:solidFill>
                  <a:schemeClr val="bg1"/>
                </a:solidFill>
              </a:rPr>
              <a:t>Some did return railing for railing</a:t>
            </a:r>
          </a:p>
          <a:p>
            <a:endParaRPr lang="en-US" sz="1600" dirty="0">
              <a:solidFill>
                <a:schemeClr val="bg1"/>
              </a:solidFill>
            </a:endParaRPr>
          </a:p>
        </p:txBody>
      </p:sp>
      <p:sp>
        <p:nvSpPr>
          <p:cNvPr id="6" name="TextBox 5"/>
          <p:cNvSpPr txBox="1"/>
          <p:nvPr/>
        </p:nvSpPr>
        <p:spPr>
          <a:xfrm>
            <a:off x="7947434" y="1155827"/>
            <a:ext cx="3048000" cy="5078313"/>
          </a:xfrm>
          <a:prstGeom prst="rect">
            <a:avLst/>
          </a:prstGeom>
          <a:noFill/>
        </p:spPr>
        <p:txBody>
          <a:bodyPr wrap="square" rtlCol="0">
            <a:spAutoFit/>
          </a:bodyPr>
          <a:lstStyle/>
          <a:p>
            <a:pPr algn="ctr"/>
            <a:r>
              <a:rPr lang="en-US" sz="3600" dirty="0">
                <a:solidFill>
                  <a:srgbClr val="FFFF00"/>
                </a:solidFill>
              </a:rPr>
              <a:t>Humble</a:t>
            </a:r>
          </a:p>
          <a:p>
            <a:endParaRPr lang="en-US" dirty="0">
              <a:solidFill>
                <a:schemeClr val="bg1"/>
              </a:solidFill>
            </a:endParaRPr>
          </a:p>
          <a:p>
            <a:r>
              <a:rPr lang="en-US" dirty="0">
                <a:solidFill>
                  <a:schemeClr val="bg1"/>
                </a:solidFill>
              </a:rPr>
              <a:t>Some were exceedingly humble</a:t>
            </a:r>
          </a:p>
          <a:p>
            <a:endParaRPr lang="en-US" dirty="0">
              <a:solidFill>
                <a:schemeClr val="bg1"/>
              </a:solidFill>
            </a:endParaRPr>
          </a:p>
          <a:p>
            <a:r>
              <a:rPr lang="en-US" dirty="0">
                <a:solidFill>
                  <a:schemeClr val="bg1"/>
                </a:solidFill>
              </a:rPr>
              <a:t>Some were</a:t>
            </a:r>
            <a:r>
              <a:rPr lang="en-US" baseline="30000" dirty="0">
                <a:solidFill>
                  <a:schemeClr val="bg1"/>
                </a:solidFill>
              </a:rPr>
              <a:t> </a:t>
            </a:r>
            <a:r>
              <a:rPr lang="en-US" dirty="0">
                <a:solidFill>
                  <a:schemeClr val="bg1"/>
                </a:solidFill>
              </a:rPr>
              <a:t>ignorant because of their poverty </a:t>
            </a:r>
          </a:p>
          <a:p>
            <a:endParaRPr lang="en-US" dirty="0">
              <a:solidFill>
                <a:schemeClr val="bg1"/>
              </a:solidFill>
            </a:endParaRPr>
          </a:p>
          <a:p>
            <a:r>
              <a:rPr lang="en-US" dirty="0">
                <a:solidFill>
                  <a:schemeClr val="bg1"/>
                </a:solidFill>
              </a:rPr>
              <a:t>Some would receive railing (angry criticizing) and persecution and all manner of afflictions </a:t>
            </a:r>
          </a:p>
          <a:p>
            <a:endParaRPr lang="en-US" dirty="0">
              <a:solidFill>
                <a:schemeClr val="bg1"/>
              </a:solidFill>
            </a:endParaRPr>
          </a:p>
          <a:p>
            <a:r>
              <a:rPr lang="en-US" dirty="0">
                <a:solidFill>
                  <a:schemeClr val="bg1"/>
                </a:solidFill>
              </a:rPr>
              <a:t>Some would not turn and revile again, but were humble and penitent before God</a:t>
            </a:r>
          </a:p>
        </p:txBody>
      </p:sp>
      <p:sp>
        <p:nvSpPr>
          <p:cNvPr id="7" name="TextBox 6"/>
          <p:cNvSpPr txBox="1"/>
          <p:nvPr/>
        </p:nvSpPr>
        <p:spPr>
          <a:xfrm>
            <a:off x="2819400" y="4724400"/>
            <a:ext cx="4114800" cy="1569660"/>
          </a:xfrm>
          <a:prstGeom prst="rect">
            <a:avLst/>
          </a:prstGeom>
          <a:noFill/>
        </p:spPr>
        <p:txBody>
          <a:bodyPr wrap="square" rtlCol="0">
            <a:spAutoFit/>
          </a:bodyPr>
          <a:lstStyle/>
          <a:p>
            <a:r>
              <a:rPr lang="en-US" sz="2400" dirty="0">
                <a:solidFill>
                  <a:srgbClr val="FFFF00"/>
                </a:solidFill>
              </a:rPr>
              <a:t>People began to be distinguished by ranks, according to their riches and their chances for learning</a:t>
            </a:r>
          </a:p>
        </p:txBody>
      </p:sp>
      <p:pic>
        <p:nvPicPr>
          <p:cNvPr id="10" name="Picture 9">
            <a:extLst>
              <a:ext uri="{FF2B5EF4-FFF2-40B4-BE49-F238E27FC236}">
                <a16:creationId xmlns:a16="http://schemas.microsoft.com/office/drawing/2014/main" id="{66730668-F447-4231-AF69-07F7E1B70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145" y="1077927"/>
            <a:ext cx="2590988" cy="2045517"/>
          </a:xfrm>
          <a:prstGeom prst="rect">
            <a:avLst/>
          </a:prstGeom>
        </p:spPr>
      </p:pic>
    </p:spTree>
    <p:extLst>
      <p:ext uri="{BB962C8B-B14F-4D97-AF65-F5344CB8AC3E}">
        <p14:creationId xmlns:p14="http://schemas.microsoft.com/office/powerpoint/2010/main" val="31013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6A3DCD82-DD5B-4E17-ACA0-162EA76BC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3" name="TextBox 2"/>
          <p:cNvSpPr txBox="1"/>
          <p:nvPr/>
        </p:nvSpPr>
        <p:spPr>
          <a:xfrm>
            <a:off x="175034" y="6425294"/>
            <a:ext cx="8229600" cy="369332"/>
          </a:xfrm>
          <a:prstGeom prst="rect">
            <a:avLst/>
          </a:prstGeom>
          <a:noFill/>
        </p:spPr>
        <p:txBody>
          <a:bodyPr wrap="square" rtlCol="0">
            <a:spAutoFit/>
          </a:bodyPr>
          <a:lstStyle/>
          <a:p>
            <a:r>
              <a:rPr lang="en-US" dirty="0">
                <a:solidFill>
                  <a:schemeClr val="bg1"/>
                </a:solidFill>
              </a:rPr>
              <a:t>3 Nephi 6:10-14</a:t>
            </a:r>
          </a:p>
        </p:txBody>
      </p:sp>
      <p:sp>
        <p:nvSpPr>
          <p:cNvPr id="4" name="TextBox 3"/>
          <p:cNvSpPr txBox="1"/>
          <p:nvPr/>
        </p:nvSpPr>
        <p:spPr>
          <a:xfrm>
            <a:off x="297711" y="0"/>
            <a:ext cx="11727711"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rPr>
              <a:t>Equality VS Inequality</a:t>
            </a:r>
          </a:p>
        </p:txBody>
      </p:sp>
      <p:sp>
        <p:nvSpPr>
          <p:cNvPr id="6" name="TextBox 5"/>
          <p:cNvSpPr txBox="1"/>
          <p:nvPr/>
        </p:nvSpPr>
        <p:spPr>
          <a:xfrm>
            <a:off x="7764101" y="1667346"/>
            <a:ext cx="3048000" cy="3970318"/>
          </a:xfrm>
          <a:prstGeom prst="rect">
            <a:avLst/>
          </a:prstGeom>
          <a:noFill/>
        </p:spPr>
        <p:txBody>
          <a:bodyPr wrap="square" rtlCol="0">
            <a:spAutoFit/>
          </a:bodyPr>
          <a:lstStyle/>
          <a:p>
            <a:r>
              <a:rPr lang="en-US" dirty="0">
                <a:solidFill>
                  <a:schemeClr val="bg1"/>
                </a:solidFill>
              </a:rPr>
              <a:t>Inequality—</a:t>
            </a:r>
          </a:p>
          <a:p>
            <a:endParaRPr lang="en-US" dirty="0">
              <a:solidFill>
                <a:schemeClr val="bg1"/>
              </a:solidFill>
            </a:endParaRPr>
          </a:p>
          <a:p>
            <a:r>
              <a:rPr lang="en-US" dirty="0">
                <a:solidFill>
                  <a:schemeClr val="bg1"/>
                </a:solidFill>
              </a:rPr>
              <a:t>“It’s the unbalanced distribution of power and control over wealth and innovation, government and culture, society and neighborhoods…</a:t>
            </a:r>
          </a:p>
          <a:p>
            <a:endParaRPr lang="en-US" dirty="0">
              <a:solidFill>
                <a:schemeClr val="bg1"/>
              </a:solidFill>
            </a:endParaRPr>
          </a:p>
          <a:p>
            <a:r>
              <a:rPr lang="en-US" dirty="0">
                <a:solidFill>
                  <a:schemeClr val="bg1"/>
                </a:solidFill>
              </a:rPr>
              <a:t>…The same top end that gets the money also controls the …ways of defining morality, culture, and public life…”</a:t>
            </a:r>
          </a:p>
          <a:p>
            <a:r>
              <a:rPr lang="en-US" dirty="0">
                <a:solidFill>
                  <a:schemeClr val="bg1"/>
                </a:solidFill>
              </a:rPr>
              <a:t>--</a:t>
            </a:r>
            <a:r>
              <a:rPr lang="en-US" dirty="0" err="1">
                <a:solidFill>
                  <a:schemeClr val="bg1"/>
                </a:solidFill>
              </a:rPr>
              <a:t>R.R.Reno</a:t>
            </a:r>
            <a:endParaRPr lang="en-US" dirty="0">
              <a:solidFill>
                <a:schemeClr val="bg1"/>
              </a:solidFill>
            </a:endParaRPr>
          </a:p>
        </p:txBody>
      </p:sp>
      <p:sp>
        <p:nvSpPr>
          <p:cNvPr id="7" name="TextBox 6"/>
          <p:cNvSpPr txBox="1"/>
          <p:nvPr/>
        </p:nvSpPr>
        <p:spPr>
          <a:xfrm>
            <a:off x="1218445" y="1739019"/>
            <a:ext cx="3733800" cy="3970318"/>
          </a:xfrm>
          <a:prstGeom prst="rect">
            <a:avLst/>
          </a:prstGeom>
          <a:noFill/>
        </p:spPr>
        <p:txBody>
          <a:bodyPr wrap="square" rtlCol="0">
            <a:spAutoFit/>
          </a:bodyPr>
          <a:lstStyle/>
          <a:p>
            <a:r>
              <a:rPr lang="en-US" dirty="0">
                <a:solidFill>
                  <a:schemeClr val="bg1"/>
                </a:solidFill>
              </a:rPr>
              <a:t>“Equity and justice are chief among the laws that rule the kingdom of heaven”</a:t>
            </a:r>
          </a:p>
          <a:p>
            <a:r>
              <a:rPr lang="en-US" sz="1200" dirty="0">
                <a:solidFill>
                  <a:schemeClr val="bg1"/>
                </a:solidFill>
              </a:rPr>
              <a:t>JFM and RLM</a:t>
            </a:r>
          </a:p>
          <a:p>
            <a:endParaRPr lang="en-US" dirty="0">
              <a:solidFill>
                <a:schemeClr val="bg1"/>
              </a:solidFill>
            </a:endParaRPr>
          </a:p>
          <a:p>
            <a:r>
              <a:rPr lang="en-US" dirty="0">
                <a:solidFill>
                  <a:schemeClr val="bg1"/>
                </a:solidFill>
              </a:rPr>
              <a:t>“Nevertheless, in your temporal things you shall be equal, and this not grudgingly, otherwise the abundance of the manifestations of the Spirit shall be withheld.” D&amp;C 70:14</a:t>
            </a:r>
          </a:p>
          <a:p>
            <a:endParaRPr lang="en-US" dirty="0">
              <a:solidFill>
                <a:schemeClr val="bg1"/>
              </a:solidFill>
            </a:endParaRPr>
          </a:p>
          <a:p>
            <a:r>
              <a:rPr lang="en-US" dirty="0">
                <a:solidFill>
                  <a:schemeClr val="bg1"/>
                </a:solidFill>
              </a:rPr>
              <a:t>“For if ye are not equal in earthly things ye cannot be equal in obtaining heavenly things.” D&amp;C 78:6</a:t>
            </a:r>
          </a:p>
        </p:txBody>
      </p:sp>
      <p:grpSp>
        <p:nvGrpSpPr>
          <p:cNvPr id="11" name="Group 10"/>
          <p:cNvGrpSpPr/>
          <p:nvPr/>
        </p:nvGrpSpPr>
        <p:grpSpPr>
          <a:xfrm>
            <a:off x="4876801" y="1447801"/>
            <a:ext cx="2042495" cy="1576037"/>
            <a:chOff x="762000" y="685800"/>
            <a:chExt cx="6587913" cy="5083387"/>
          </a:xfrm>
        </p:grpSpPr>
        <p:sp>
          <p:nvSpPr>
            <p:cNvPr id="12" name="Oval 11"/>
            <p:cNvSpPr/>
            <p:nvPr/>
          </p:nvSpPr>
          <p:spPr>
            <a:xfrm flipH="1">
              <a:off x="2912071" y="4899660"/>
              <a:ext cx="2292389" cy="8695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6200000" flipH="1">
              <a:off x="4033709" y="-909509"/>
              <a:ext cx="228601" cy="50956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flipH="1">
              <a:off x="3130973" y="4899660"/>
              <a:ext cx="1939713" cy="7357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3"/>
            <p:cNvGrpSpPr/>
            <p:nvPr/>
          </p:nvGrpSpPr>
          <p:grpSpPr>
            <a:xfrm flipH="1">
              <a:off x="3799840" y="685800"/>
              <a:ext cx="601980" cy="4615180"/>
              <a:chOff x="4038600" y="0"/>
              <a:chExt cx="685800" cy="5867400"/>
            </a:xfrm>
          </p:grpSpPr>
          <p:sp>
            <p:nvSpPr>
              <p:cNvPr id="43" name="Isosceles Triangle 42"/>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5"/>
            <p:cNvGrpSpPr/>
            <p:nvPr/>
          </p:nvGrpSpPr>
          <p:grpSpPr>
            <a:xfrm flipH="1">
              <a:off x="5410200" y="1524000"/>
              <a:ext cx="1939713" cy="2431625"/>
              <a:chOff x="1066800" y="2258995"/>
              <a:chExt cx="2209800" cy="2770205"/>
            </a:xfrm>
          </p:grpSpPr>
          <p:sp>
            <p:nvSpPr>
              <p:cNvPr id="31" name="Oval 30"/>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4"/>
              <p:cNvGrpSpPr/>
              <p:nvPr/>
            </p:nvGrpSpPr>
            <p:grpSpPr>
              <a:xfrm rot="1206892">
                <a:off x="1673878" y="2258995"/>
                <a:ext cx="240914" cy="2243809"/>
                <a:chOff x="1524000" y="685800"/>
                <a:chExt cx="990600" cy="6400800"/>
              </a:xfrm>
            </p:grpSpPr>
            <p:sp>
              <p:nvSpPr>
                <p:cNvPr id="39" name="Donut 38"/>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41"/>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19"/>
              <p:cNvGrpSpPr/>
              <p:nvPr/>
            </p:nvGrpSpPr>
            <p:grpSpPr>
              <a:xfrm rot="20393108" flipH="1">
                <a:off x="2283479" y="2258995"/>
                <a:ext cx="240914" cy="2243809"/>
                <a:chOff x="1524000" y="685800"/>
                <a:chExt cx="990600" cy="6400800"/>
              </a:xfrm>
            </p:grpSpPr>
            <p:sp>
              <p:nvSpPr>
                <p:cNvPr id="35" name="Donut 34"/>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Oval 33"/>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6"/>
            <p:cNvGrpSpPr/>
            <p:nvPr/>
          </p:nvGrpSpPr>
          <p:grpSpPr>
            <a:xfrm flipH="1">
              <a:off x="762000" y="1524000"/>
              <a:ext cx="1939713" cy="2431625"/>
              <a:chOff x="1066800" y="2258995"/>
              <a:chExt cx="2209800" cy="2770205"/>
            </a:xfrm>
          </p:grpSpPr>
          <p:sp>
            <p:nvSpPr>
              <p:cNvPr id="19" name="Oval 18"/>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4"/>
              <p:cNvGrpSpPr/>
              <p:nvPr/>
            </p:nvGrpSpPr>
            <p:grpSpPr>
              <a:xfrm rot="1206892">
                <a:off x="1673878" y="2258995"/>
                <a:ext cx="240914" cy="2243809"/>
                <a:chOff x="1524000" y="685800"/>
                <a:chExt cx="990600" cy="6400800"/>
              </a:xfrm>
            </p:grpSpPr>
            <p:sp>
              <p:nvSpPr>
                <p:cNvPr id="27" name="Donut 26"/>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19"/>
              <p:cNvGrpSpPr/>
              <p:nvPr/>
            </p:nvGrpSpPr>
            <p:grpSpPr>
              <a:xfrm rot="20393108" flipH="1">
                <a:off x="2283479" y="2258995"/>
                <a:ext cx="240914" cy="2243809"/>
                <a:chOff x="1524000" y="685800"/>
                <a:chExt cx="990600" cy="6400800"/>
              </a:xfrm>
            </p:grpSpPr>
            <p:sp>
              <p:nvSpPr>
                <p:cNvPr id="23" name="Donut 22"/>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Oval 21"/>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1219201" y="3276599"/>
              <a:ext cx="1371599" cy="2084691"/>
            </a:xfrm>
            <a:prstGeom prst="rect">
              <a:avLst/>
            </a:prstGeom>
            <a:noFill/>
          </p:spPr>
          <p:txBody>
            <a:bodyPr wrap="square" rtlCol="0">
              <a:spAutoFit/>
            </a:bodyPr>
            <a:lstStyle/>
            <a:p>
              <a:endParaRPr lang="en-US" sz="3600" dirty="0"/>
            </a:p>
          </p:txBody>
        </p:sp>
      </p:grpSp>
      <p:grpSp>
        <p:nvGrpSpPr>
          <p:cNvPr id="49" name="Group 48"/>
          <p:cNvGrpSpPr/>
          <p:nvPr/>
        </p:nvGrpSpPr>
        <p:grpSpPr>
          <a:xfrm>
            <a:off x="5334000" y="4800601"/>
            <a:ext cx="1843978" cy="1537673"/>
            <a:chOff x="1066800" y="1066800"/>
            <a:chExt cx="6096000" cy="5083387"/>
          </a:xfrm>
        </p:grpSpPr>
        <p:grpSp>
          <p:nvGrpSpPr>
            <p:cNvPr id="50" name="Group 46"/>
            <p:cNvGrpSpPr/>
            <p:nvPr/>
          </p:nvGrpSpPr>
          <p:grpSpPr>
            <a:xfrm>
              <a:off x="1066800" y="1066800"/>
              <a:ext cx="6019800" cy="5083387"/>
              <a:chOff x="1066800" y="609600"/>
              <a:chExt cx="6858000" cy="5791200"/>
            </a:xfrm>
          </p:grpSpPr>
          <p:sp>
            <p:nvSpPr>
              <p:cNvPr id="53" name="Oval 52"/>
              <p:cNvSpPr/>
              <p:nvPr/>
            </p:nvSpPr>
            <p:spPr>
              <a:xfrm>
                <a:off x="3124200" y="5410200"/>
                <a:ext cx="2611582" cy="990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4256811">
                <a:off x="4273388" y="-1090276"/>
                <a:ext cx="292423" cy="554216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276600" y="54102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3"/>
              <p:cNvGrpSpPr/>
              <p:nvPr/>
            </p:nvGrpSpPr>
            <p:grpSpPr>
              <a:xfrm>
                <a:off x="4038600" y="609600"/>
                <a:ext cx="685800" cy="5257800"/>
                <a:chOff x="4038600" y="0"/>
                <a:chExt cx="685800" cy="5867400"/>
              </a:xfrm>
            </p:grpSpPr>
            <p:sp>
              <p:nvSpPr>
                <p:cNvPr id="83" name="Isosceles Triangle 82"/>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25"/>
              <p:cNvGrpSpPr/>
              <p:nvPr/>
            </p:nvGrpSpPr>
            <p:grpSpPr>
              <a:xfrm>
                <a:off x="1066800" y="2258995"/>
                <a:ext cx="2209800" cy="2770205"/>
                <a:chOff x="1066800" y="2258995"/>
                <a:chExt cx="2209800" cy="2770205"/>
              </a:xfrm>
            </p:grpSpPr>
            <p:sp>
              <p:nvSpPr>
                <p:cNvPr id="71" name="Oval 70"/>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14"/>
                <p:cNvGrpSpPr/>
                <p:nvPr/>
              </p:nvGrpSpPr>
              <p:grpSpPr>
                <a:xfrm rot="1206892">
                  <a:off x="1673878" y="2258995"/>
                  <a:ext cx="240914" cy="2243809"/>
                  <a:chOff x="1524000" y="685800"/>
                  <a:chExt cx="990600" cy="6400800"/>
                </a:xfrm>
              </p:grpSpPr>
              <p:sp>
                <p:nvSpPr>
                  <p:cNvPr id="79" name="Donut 78"/>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9"/>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0"/>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81"/>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3" name="Group 19"/>
                <p:cNvGrpSpPr/>
                <p:nvPr/>
              </p:nvGrpSpPr>
              <p:grpSpPr>
                <a:xfrm rot="20393108" flipH="1">
                  <a:off x="2283479" y="2258995"/>
                  <a:ext cx="240914" cy="2243809"/>
                  <a:chOff x="1524000" y="685800"/>
                  <a:chExt cx="990600" cy="6400800"/>
                </a:xfrm>
              </p:grpSpPr>
              <p:sp>
                <p:nvSpPr>
                  <p:cNvPr id="75" name="Donut 74"/>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4" name="Oval 73"/>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26"/>
              <p:cNvGrpSpPr/>
              <p:nvPr/>
            </p:nvGrpSpPr>
            <p:grpSpPr>
              <a:xfrm>
                <a:off x="5715000" y="685800"/>
                <a:ext cx="2209800" cy="2770205"/>
                <a:chOff x="1066800" y="2258995"/>
                <a:chExt cx="2209800" cy="2770205"/>
              </a:xfrm>
            </p:grpSpPr>
            <p:sp>
              <p:nvSpPr>
                <p:cNvPr id="59" name="Oval 58"/>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14"/>
                <p:cNvGrpSpPr/>
                <p:nvPr/>
              </p:nvGrpSpPr>
              <p:grpSpPr>
                <a:xfrm rot="1206892">
                  <a:off x="1673878" y="2258995"/>
                  <a:ext cx="240914" cy="2243809"/>
                  <a:chOff x="1524000" y="685800"/>
                  <a:chExt cx="990600" cy="6400800"/>
                </a:xfrm>
              </p:grpSpPr>
              <p:sp>
                <p:nvSpPr>
                  <p:cNvPr id="67" name="Donut 66"/>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7"/>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9"/>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19"/>
                <p:cNvGrpSpPr/>
                <p:nvPr/>
              </p:nvGrpSpPr>
              <p:grpSpPr>
                <a:xfrm rot="20393108" flipH="1">
                  <a:off x="2283479" y="2258995"/>
                  <a:ext cx="240914" cy="2243809"/>
                  <a:chOff x="1524000" y="685800"/>
                  <a:chExt cx="990600" cy="6400800"/>
                </a:xfrm>
              </p:grpSpPr>
              <p:sp>
                <p:nvSpPr>
                  <p:cNvPr id="63" name="Donut 62"/>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3"/>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2" name="Oval 61"/>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TextBox 50"/>
            <p:cNvSpPr txBox="1"/>
            <p:nvPr/>
          </p:nvSpPr>
          <p:spPr>
            <a:xfrm>
              <a:off x="5105399" y="2895599"/>
              <a:ext cx="2057401" cy="1220973"/>
            </a:xfrm>
            <a:prstGeom prst="rect">
              <a:avLst/>
            </a:prstGeom>
            <a:noFill/>
          </p:spPr>
          <p:txBody>
            <a:bodyPr wrap="square" rtlCol="0">
              <a:spAutoFit/>
            </a:bodyPr>
            <a:lstStyle/>
            <a:p>
              <a:pPr algn="ctr"/>
              <a:endParaRPr lang="en-US" dirty="0">
                <a:latin typeface="Narkisim" pitchFamily="34" charset="-79"/>
                <a:cs typeface="Narkisim" pitchFamily="34" charset="-79"/>
              </a:endParaRPr>
            </a:p>
          </p:txBody>
        </p:sp>
        <p:sp>
          <p:nvSpPr>
            <p:cNvPr id="52" name="TextBox 51"/>
            <p:cNvSpPr txBox="1"/>
            <p:nvPr/>
          </p:nvSpPr>
          <p:spPr>
            <a:xfrm>
              <a:off x="1066800" y="4267202"/>
              <a:ext cx="2057401" cy="1220973"/>
            </a:xfrm>
            <a:prstGeom prst="rect">
              <a:avLst/>
            </a:prstGeom>
            <a:noFill/>
          </p:spPr>
          <p:txBody>
            <a:bodyPr wrap="square" rtlCol="0">
              <a:spAutoFit/>
            </a:bodyPr>
            <a:lstStyle/>
            <a:p>
              <a:pPr algn="ctr"/>
              <a:endParaRPr lang="en-US" dirty="0">
                <a:latin typeface="Narkisim" pitchFamily="34" charset="-79"/>
                <a:cs typeface="Narkisim" pitchFamily="34" charset="-79"/>
              </a:endParaRPr>
            </a:p>
          </p:txBody>
        </p:sp>
      </p:grpSp>
    </p:spTree>
    <p:extLst>
      <p:ext uri="{BB962C8B-B14F-4D97-AF65-F5344CB8AC3E}">
        <p14:creationId xmlns:p14="http://schemas.microsoft.com/office/powerpoint/2010/main" val="40908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1D6C0E03-7018-48EB-9F0A-8913B01AE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3" name="TextBox 2"/>
          <p:cNvSpPr txBox="1"/>
          <p:nvPr/>
        </p:nvSpPr>
        <p:spPr>
          <a:xfrm>
            <a:off x="193141" y="6488668"/>
            <a:ext cx="8229600" cy="369332"/>
          </a:xfrm>
          <a:prstGeom prst="rect">
            <a:avLst/>
          </a:prstGeom>
          <a:noFill/>
        </p:spPr>
        <p:txBody>
          <a:bodyPr wrap="square" rtlCol="0">
            <a:spAutoFit/>
          </a:bodyPr>
          <a:lstStyle/>
          <a:p>
            <a:r>
              <a:rPr lang="en-US" dirty="0">
                <a:solidFill>
                  <a:schemeClr val="bg1"/>
                </a:solidFill>
              </a:rPr>
              <a:t>3 Nephi 6:15</a:t>
            </a:r>
          </a:p>
        </p:txBody>
      </p:sp>
      <p:sp>
        <p:nvSpPr>
          <p:cNvPr id="4" name="TextBox 3"/>
          <p:cNvSpPr txBox="1"/>
          <p:nvPr/>
        </p:nvSpPr>
        <p:spPr>
          <a:xfrm>
            <a:off x="1905000" y="0"/>
            <a:ext cx="82296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rPr>
              <a:t>Satan Strikes Again</a:t>
            </a:r>
          </a:p>
        </p:txBody>
      </p:sp>
      <p:sp>
        <p:nvSpPr>
          <p:cNvPr id="7" name="TextBox 6"/>
          <p:cNvSpPr txBox="1"/>
          <p:nvPr/>
        </p:nvSpPr>
        <p:spPr>
          <a:xfrm>
            <a:off x="1752600" y="1295401"/>
            <a:ext cx="3733800" cy="4247317"/>
          </a:xfrm>
          <a:prstGeom prst="rect">
            <a:avLst/>
          </a:prstGeom>
          <a:noFill/>
        </p:spPr>
        <p:txBody>
          <a:bodyPr wrap="square" rtlCol="0">
            <a:spAutoFit/>
          </a:bodyPr>
          <a:lstStyle/>
          <a:p>
            <a:r>
              <a:rPr lang="en-US" dirty="0">
                <a:solidFill>
                  <a:schemeClr val="bg1"/>
                </a:solidFill>
              </a:rPr>
              <a:t>With great power</a:t>
            </a:r>
          </a:p>
          <a:p>
            <a:endParaRPr lang="en-US" dirty="0">
              <a:solidFill>
                <a:schemeClr val="bg1"/>
              </a:solidFill>
            </a:endParaRPr>
          </a:p>
          <a:p>
            <a:r>
              <a:rPr lang="en-US" dirty="0">
                <a:solidFill>
                  <a:schemeClr val="bg1"/>
                </a:solidFill>
              </a:rPr>
              <a:t>Stirring up the people</a:t>
            </a:r>
          </a:p>
          <a:p>
            <a:endParaRPr lang="en-US" dirty="0">
              <a:solidFill>
                <a:schemeClr val="bg1"/>
              </a:solidFill>
            </a:endParaRPr>
          </a:p>
          <a:p>
            <a:r>
              <a:rPr lang="en-US" dirty="0">
                <a:solidFill>
                  <a:schemeClr val="bg1"/>
                </a:solidFill>
              </a:rPr>
              <a:t>Puffing them up with pride and authority</a:t>
            </a:r>
          </a:p>
          <a:p>
            <a:endParaRPr lang="en-US" dirty="0">
              <a:solidFill>
                <a:schemeClr val="bg1"/>
              </a:solidFill>
            </a:endParaRPr>
          </a:p>
          <a:p>
            <a:r>
              <a:rPr lang="en-US" dirty="0">
                <a:solidFill>
                  <a:schemeClr val="bg1"/>
                </a:solidFill>
              </a:rPr>
              <a:t>Tempting them to seek for power, riches, and the vain things of the world</a:t>
            </a:r>
          </a:p>
          <a:p>
            <a:endParaRPr lang="en-US" dirty="0">
              <a:solidFill>
                <a:schemeClr val="bg1"/>
              </a:solidFill>
            </a:endParaRPr>
          </a:p>
          <a:p>
            <a:r>
              <a:rPr lang="en-US" dirty="0">
                <a:solidFill>
                  <a:schemeClr val="bg1"/>
                </a:solidFill>
              </a:rPr>
              <a:t>He leads them away to do “all manner of iniquity”</a:t>
            </a:r>
          </a:p>
          <a:p>
            <a:endParaRPr lang="en-US" dirty="0">
              <a:solidFill>
                <a:schemeClr val="bg1"/>
              </a:solidFill>
            </a:endParaRPr>
          </a:p>
          <a:p>
            <a:r>
              <a:rPr lang="en-US" dirty="0">
                <a:solidFill>
                  <a:schemeClr val="bg1"/>
                </a:solidFill>
              </a:rPr>
              <a:t>Peace is destroyed</a:t>
            </a:r>
          </a:p>
        </p:txBody>
      </p:sp>
      <p:grpSp>
        <p:nvGrpSpPr>
          <p:cNvPr id="67" name="Group 66"/>
          <p:cNvGrpSpPr/>
          <p:nvPr/>
        </p:nvGrpSpPr>
        <p:grpSpPr>
          <a:xfrm>
            <a:off x="5715000" y="1524000"/>
            <a:ext cx="4800600" cy="3417332"/>
            <a:chOff x="4191000" y="1524000"/>
            <a:chExt cx="4800600" cy="3417332"/>
          </a:xfrm>
        </p:grpSpPr>
        <p:sp>
          <p:nvSpPr>
            <p:cNvPr id="8" name="Isosceles Triangle 7"/>
            <p:cNvSpPr/>
            <p:nvPr/>
          </p:nvSpPr>
          <p:spPr>
            <a:xfrm>
              <a:off x="4800600" y="1981200"/>
              <a:ext cx="3505200" cy="2895600"/>
            </a:xfrm>
            <a:prstGeom prst="triangl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5867400" y="1524000"/>
              <a:ext cx="1295400" cy="369332"/>
            </a:xfrm>
            <a:prstGeom prst="rect">
              <a:avLst/>
            </a:prstGeom>
            <a:solidFill>
              <a:srgbClr val="FFC000"/>
            </a:solidFill>
          </p:spPr>
          <p:txBody>
            <a:bodyPr wrap="square" rtlCol="0">
              <a:spAutoFit/>
            </a:bodyPr>
            <a:lstStyle/>
            <a:p>
              <a:pPr algn="ctr"/>
              <a:r>
                <a:rPr lang="en-US" dirty="0"/>
                <a:t>Power</a:t>
              </a:r>
            </a:p>
          </p:txBody>
        </p:sp>
        <p:sp>
          <p:nvSpPr>
            <p:cNvPr id="10" name="TextBox 9"/>
            <p:cNvSpPr txBox="1"/>
            <p:nvPr/>
          </p:nvSpPr>
          <p:spPr>
            <a:xfrm>
              <a:off x="7696200" y="4572000"/>
              <a:ext cx="1295400" cy="369332"/>
            </a:xfrm>
            <a:prstGeom prst="rect">
              <a:avLst/>
            </a:prstGeom>
            <a:solidFill>
              <a:srgbClr val="FFC000"/>
            </a:solidFill>
          </p:spPr>
          <p:txBody>
            <a:bodyPr wrap="square" rtlCol="0">
              <a:spAutoFit/>
            </a:bodyPr>
            <a:lstStyle/>
            <a:p>
              <a:pPr algn="ctr"/>
              <a:r>
                <a:rPr lang="en-US" dirty="0"/>
                <a:t>Authority</a:t>
              </a:r>
            </a:p>
          </p:txBody>
        </p:sp>
        <p:sp>
          <p:nvSpPr>
            <p:cNvPr id="11" name="TextBox 10"/>
            <p:cNvSpPr txBox="1"/>
            <p:nvPr/>
          </p:nvSpPr>
          <p:spPr>
            <a:xfrm>
              <a:off x="4191000" y="4572000"/>
              <a:ext cx="1295400" cy="369332"/>
            </a:xfrm>
            <a:prstGeom prst="rect">
              <a:avLst/>
            </a:prstGeom>
            <a:solidFill>
              <a:srgbClr val="FFC000"/>
            </a:solidFill>
          </p:spPr>
          <p:txBody>
            <a:bodyPr wrap="square" rtlCol="0">
              <a:spAutoFit/>
            </a:bodyPr>
            <a:lstStyle/>
            <a:p>
              <a:pPr algn="ctr"/>
              <a:r>
                <a:rPr lang="en-US" dirty="0"/>
                <a:t>Riches</a:t>
              </a:r>
            </a:p>
          </p:txBody>
        </p:sp>
      </p:grpSp>
      <p:sp>
        <p:nvSpPr>
          <p:cNvPr id="12" name="TextBox 11"/>
          <p:cNvSpPr txBox="1"/>
          <p:nvPr/>
        </p:nvSpPr>
        <p:spPr>
          <a:xfrm>
            <a:off x="5852747" y="5083381"/>
            <a:ext cx="4495800" cy="1661993"/>
          </a:xfrm>
          <a:prstGeom prst="rect">
            <a:avLst/>
          </a:prstGeom>
          <a:noFill/>
        </p:spPr>
        <p:txBody>
          <a:bodyPr wrap="square" rtlCol="0">
            <a:spAutoFit/>
          </a:bodyPr>
          <a:lstStyle/>
          <a:p>
            <a:pPr algn="ctr"/>
            <a:r>
              <a:rPr lang="en-US" dirty="0">
                <a:solidFill>
                  <a:schemeClr val="bg1"/>
                </a:solidFill>
              </a:rPr>
              <a:t>“How ironic it is that this threesome make so many susceptible to the wiles of the adversary when each of the three could be used to such a marvelous effect in the cause of righteousness!”</a:t>
            </a:r>
          </a:p>
          <a:p>
            <a:pPr algn="ctr"/>
            <a:r>
              <a:rPr lang="en-US" sz="1200" dirty="0">
                <a:solidFill>
                  <a:schemeClr val="bg1"/>
                </a:solidFill>
              </a:rPr>
              <a:t>JFM and RLM</a:t>
            </a:r>
          </a:p>
        </p:txBody>
      </p:sp>
      <p:grpSp>
        <p:nvGrpSpPr>
          <p:cNvPr id="2" name="Group 64">
            <a:extLst>
              <a:ext uri="{FF2B5EF4-FFF2-40B4-BE49-F238E27FC236}">
                <a16:creationId xmlns:a16="http://schemas.microsoft.com/office/drawing/2014/main" id="{A0609C79-2C60-5C02-9930-07281271E8EF}"/>
              </a:ext>
            </a:extLst>
          </p:cNvPr>
          <p:cNvGrpSpPr/>
          <p:nvPr/>
        </p:nvGrpSpPr>
        <p:grpSpPr>
          <a:xfrm>
            <a:off x="7493638" y="2492989"/>
            <a:ext cx="1167124" cy="2291023"/>
            <a:chOff x="6014594" y="3657600"/>
            <a:chExt cx="1281022" cy="2514600"/>
          </a:xfrm>
        </p:grpSpPr>
        <p:sp>
          <p:nvSpPr>
            <p:cNvPr id="5" name="Oval 4">
              <a:extLst>
                <a:ext uri="{FF2B5EF4-FFF2-40B4-BE49-F238E27FC236}">
                  <a16:creationId xmlns:a16="http://schemas.microsoft.com/office/drawing/2014/main" id="{1B135865-C6D4-A31A-A63A-4E9FCDC8C35F}"/>
                </a:ext>
              </a:extLst>
            </p:cNvPr>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8D8839-5E9F-51CA-680C-BD17DF72F62C}"/>
                </a:ext>
              </a:extLst>
            </p:cNvPr>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a:extLst>
                <a:ext uri="{FF2B5EF4-FFF2-40B4-BE49-F238E27FC236}">
                  <a16:creationId xmlns:a16="http://schemas.microsoft.com/office/drawing/2014/main" id="{4B85B07F-3111-B80D-9E2A-C63934AEF581}"/>
                </a:ext>
              </a:extLst>
            </p:cNvPr>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FF92939-694E-88C8-7F0E-F043164B7921}"/>
                </a:ext>
              </a:extLst>
            </p:cNvPr>
            <p:cNvSpPr/>
            <p:nvPr/>
          </p:nvSpPr>
          <p:spPr>
            <a:xfrm>
              <a:off x="6014594"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477B13A-75E4-368A-CC77-5F033C18DC04}"/>
                </a:ext>
              </a:extLst>
            </p:cNvPr>
            <p:cNvSpPr/>
            <p:nvPr/>
          </p:nvSpPr>
          <p:spPr>
            <a:xfrm>
              <a:off x="7058390" y="5033513"/>
              <a:ext cx="237226" cy="332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3EAF30F7-B93F-FC81-326B-34376128E508}"/>
                </a:ext>
              </a:extLst>
            </p:cNvPr>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3688F8D2-BDC8-4114-6C41-5DC7E7878DC9}"/>
                </a:ext>
              </a:extLst>
            </p:cNvPr>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5F0B2B26-A122-2D76-610C-34188E094DB2}"/>
                </a:ext>
              </a:extLst>
            </p:cNvPr>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F8C36E30-E32C-39D1-E077-29305C3E5A69}"/>
                </a:ext>
              </a:extLst>
            </p:cNvPr>
            <p:cNvSpPr/>
            <p:nvPr/>
          </p:nvSpPr>
          <p:spPr>
            <a:xfrm rot="379796">
              <a:off x="6142083" y="4359556"/>
              <a:ext cx="517627" cy="1734234"/>
            </a:xfrm>
            <a:prstGeom prst="trapezoid">
              <a:avLst>
                <a:gd name="adj" fmla="val 4183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FE498865-D89B-0D26-BB3A-B841753E9964}"/>
                </a:ext>
              </a:extLst>
            </p:cNvPr>
            <p:cNvSpPr/>
            <p:nvPr/>
          </p:nvSpPr>
          <p:spPr>
            <a:xfrm rot="21033800">
              <a:off x="6660558" y="4317335"/>
              <a:ext cx="517627" cy="1723811"/>
            </a:xfrm>
            <a:prstGeom prst="trapezoid">
              <a:avLst>
                <a:gd name="adj" fmla="val 4020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gular Pentagon 107">
              <a:extLst>
                <a:ext uri="{FF2B5EF4-FFF2-40B4-BE49-F238E27FC236}">
                  <a16:creationId xmlns:a16="http://schemas.microsoft.com/office/drawing/2014/main" id="{C4B69C9B-7D3A-9C0C-35E0-6AF01BE0719D}"/>
                </a:ext>
              </a:extLst>
            </p:cNvPr>
            <p:cNvSpPr/>
            <p:nvPr/>
          </p:nvSpPr>
          <p:spPr>
            <a:xfrm rot="10800000">
              <a:off x="6299266" y="3799936"/>
              <a:ext cx="664234" cy="854015"/>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a:extLst>
                <a:ext uri="{FF2B5EF4-FFF2-40B4-BE49-F238E27FC236}">
                  <a16:creationId xmlns:a16="http://schemas.microsoft.com/office/drawing/2014/main" id="{9A5C13F4-48C1-41BB-80CD-BE4EE436F137}"/>
                </a:ext>
              </a:extLst>
            </p:cNvPr>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loud 78">
              <a:extLst>
                <a:ext uri="{FF2B5EF4-FFF2-40B4-BE49-F238E27FC236}">
                  <a16:creationId xmlns:a16="http://schemas.microsoft.com/office/drawing/2014/main" id="{C3B5FD7E-3E43-40B5-2F84-5D956F0C9468}"/>
                </a:ext>
              </a:extLst>
            </p:cNvPr>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a:extLst>
                <a:ext uri="{FF2B5EF4-FFF2-40B4-BE49-F238E27FC236}">
                  <a16:creationId xmlns:a16="http://schemas.microsoft.com/office/drawing/2014/main" id="{B6A2449E-1FAB-882D-8494-6DD76012A4F0}"/>
                </a:ext>
              </a:extLst>
            </p:cNvPr>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tored Data 80">
              <a:extLst>
                <a:ext uri="{FF2B5EF4-FFF2-40B4-BE49-F238E27FC236}">
                  <a16:creationId xmlns:a16="http://schemas.microsoft.com/office/drawing/2014/main" id="{26EC9B98-9CE9-6C96-18FB-E9A8451E2EDF}"/>
                </a:ext>
              </a:extLst>
            </p:cNvPr>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141734BA-531B-ED99-D729-13778D1B235B}"/>
                </a:ext>
              </a:extLst>
            </p:cNvPr>
            <p:cNvGrpSpPr/>
            <p:nvPr/>
          </p:nvGrpSpPr>
          <p:grpSpPr>
            <a:xfrm>
              <a:off x="6773719" y="4511615"/>
              <a:ext cx="178160" cy="1493964"/>
              <a:chOff x="6629400" y="1447800"/>
              <a:chExt cx="806264" cy="3603319"/>
            </a:xfrm>
          </p:grpSpPr>
          <p:grpSp>
            <p:nvGrpSpPr>
              <p:cNvPr id="109" name="Group 79">
                <a:extLst>
                  <a:ext uri="{FF2B5EF4-FFF2-40B4-BE49-F238E27FC236}">
                    <a16:creationId xmlns:a16="http://schemas.microsoft.com/office/drawing/2014/main" id="{87C418A6-97EC-DD41-427E-B78437094884}"/>
                  </a:ext>
                </a:extLst>
              </p:cNvPr>
              <p:cNvGrpSpPr/>
              <p:nvPr/>
            </p:nvGrpSpPr>
            <p:grpSpPr>
              <a:xfrm>
                <a:off x="6629400" y="1447800"/>
                <a:ext cx="713825" cy="1174911"/>
                <a:chOff x="6629400" y="1447800"/>
                <a:chExt cx="713825" cy="1174911"/>
              </a:xfrm>
            </p:grpSpPr>
            <p:sp>
              <p:nvSpPr>
                <p:cNvPr id="118" name="Regular Pentagon 148">
                  <a:extLst>
                    <a:ext uri="{FF2B5EF4-FFF2-40B4-BE49-F238E27FC236}">
                      <a16:creationId xmlns:a16="http://schemas.microsoft.com/office/drawing/2014/main" id="{DB9C9B9F-EE84-09A5-BAF2-1F5F7E81B301}"/>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gular Pentagon 149">
                  <a:extLst>
                    <a:ext uri="{FF2B5EF4-FFF2-40B4-BE49-F238E27FC236}">
                      <a16:creationId xmlns:a16="http://schemas.microsoft.com/office/drawing/2014/main" id="{3DA91DA4-2F16-91D3-7B76-F850B360FD8B}"/>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80">
                <a:extLst>
                  <a:ext uri="{FF2B5EF4-FFF2-40B4-BE49-F238E27FC236}">
                    <a16:creationId xmlns:a16="http://schemas.microsoft.com/office/drawing/2014/main" id="{3C6DF81B-1EBA-F24B-7F94-38D54FE9C481}"/>
                  </a:ext>
                </a:extLst>
              </p:cNvPr>
              <p:cNvGrpSpPr/>
              <p:nvPr/>
            </p:nvGrpSpPr>
            <p:grpSpPr>
              <a:xfrm>
                <a:off x="6645639" y="2683240"/>
                <a:ext cx="713825" cy="1174911"/>
                <a:chOff x="6629400" y="1447800"/>
                <a:chExt cx="713825" cy="1174911"/>
              </a:xfrm>
            </p:grpSpPr>
            <p:sp>
              <p:nvSpPr>
                <p:cNvPr id="116" name="Regular Pentagon 146">
                  <a:extLst>
                    <a:ext uri="{FF2B5EF4-FFF2-40B4-BE49-F238E27FC236}">
                      <a16:creationId xmlns:a16="http://schemas.microsoft.com/office/drawing/2014/main" id="{3C075954-0EE6-9105-5D4F-718D6083949F}"/>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gular Pentagon 147">
                  <a:extLst>
                    <a:ext uri="{FF2B5EF4-FFF2-40B4-BE49-F238E27FC236}">
                      <a16:creationId xmlns:a16="http://schemas.microsoft.com/office/drawing/2014/main" id="{3A49050B-8C26-B640-B509-256C9C1066B8}"/>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83">
                <a:extLst>
                  <a:ext uri="{FF2B5EF4-FFF2-40B4-BE49-F238E27FC236}">
                    <a16:creationId xmlns:a16="http://schemas.microsoft.com/office/drawing/2014/main" id="{6B17BE81-0519-89E8-B6C9-429BA512CFB5}"/>
                  </a:ext>
                </a:extLst>
              </p:cNvPr>
              <p:cNvGrpSpPr/>
              <p:nvPr/>
            </p:nvGrpSpPr>
            <p:grpSpPr>
              <a:xfrm>
                <a:off x="6721839" y="3876208"/>
                <a:ext cx="713825" cy="1174911"/>
                <a:chOff x="6629400" y="1447800"/>
                <a:chExt cx="713825" cy="1174911"/>
              </a:xfrm>
            </p:grpSpPr>
            <p:sp>
              <p:nvSpPr>
                <p:cNvPr id="114" name="Regular Pentagon 144">
                  <a:extLst>
                    <a:ext uri="{FF2B5EF4-FFF2-40B4-BE49-F238E27FC236}">
                      <a16:creationId xmlns:a16="http://schemas.microsoft.com/office/drawing/2014/main" id="{6B489C86-3879-D1D9-0D3E-6C4850019712}"/>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gular Pentagon 145">
                  <a:extLst>
                    <a:ext uri="{FF2B5EF4-FFF2-40B4-BE49-F238E27FC236}">
                      <a16:creationId xmlns:a16="http://schemas.microsoft.com/office/drawing/2014/main" id="{C623C69F-2FA6-6FE7-632C-B64EC0FF5D92}"/>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Quad Arrow 142">
                <a:extLst>
                  <a:ext uri="{FF2B5EF4-FFF2-40B4-BE49-F238E27FC236}">
                    <a16:creationId xmlns:a16="http://schemas.microsoft.com/office/drawing/2014/main" id="{80D0339A-2CAC-2553-0310-76489DBCA725}"/>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143">
                <a:extLst>
                  <a:ext uri="{FF2B5EF4-FFF2-40B4-BE49-F238E27FC236}">
                    <a16:creationId xmlns:a16="http://schemas.microsoft.com/office/drawing/2014/main" id="{C1F7DFF3-37AC-5DDC-56BA-F6BE2F24245D}"/>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DE1CDF9E-D648-CB51-99BC-3C0405C4F75C}"/>
                </a:ext>
              </a:extLst>
            </p:cNvPr>
            <p:cNvGrpSpPr/>
            <p:nvPr/>
          </p:nvGrpSpPr>
          <p:grpSpPr>
            <a:xfrm>
              <a:off x="6346711" y="4511615"/>
              <a:ext cx="178160" cy="1493964"/>
              <a:chOff x="6629400" y="1447800"/>
              <a:chExt cx="806264" cy="3603319"/>
            </a:xfrm>
          </p:grpSpPr>
          <p:grpSp>
            <p:nvGrpSpPr>
              <p:cNvPr id="98" name="Group 79">
                <a:extLst>
                  <a:ext uri="{FF2B5EF4-FFF2-40B4-BE49-F238E27FC236}">
                    <a16:creationId xmlns:a16="http://schemas.microsoft.com/office/drawing/2014/main" id="{8A80A702-E854-4A08-A521-264999E7D62A}"/>
                  </a:ext>
                </a:extLst>
              </p:cNvPr>
              <p:cNvGrpSpPr/>
              <p:nvPr/>
            </p:nvGrpSpPr>
            <p:grpSpPr>
              <a:xfrm>
                <a:off x="6629400" y="1447800"/>
                <a:ext cx="713825" cy="1174911"/>
                <a:chOff x="6629400" y="1447800"/>
                <a:chExt cx="713825" cy="1174911"/>
              </a:xfrm>
            </p:grpSpPr>
            <p:sp>
              <p:nvSpPr>
                <p:cNvPr id="107" name="Regular Pentagon 137">
                  <a:extLst>
                    <a:ext uri="{FF2B5EF4-FFF2-40B4-BE49-F238E27FC236}">
                      <a16:creationId xmlns:a16="http://schemas.microsoft.com/office/drawing/2014/main" id="{247D2E2C-2133-D3D1-A3F4-983BFB85AD63}"/>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gular Pentagon 138">
                  <a:extLst>
                    <a:ext uri="{FF2B5EF4-FFF2-40B4-BE49-F238E27FC236}">
                      <a16:creationId xmlns:a16="http://schemas.microsoft.com/office/drawing/2014/main" id="{D21DDC83-8A60-ACFA-D285-1F3BB6A8A7C3}"/>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80">
                <a:extLst>
                  <a:ext uri="{FF2B5EF4-FFF2-40B4-BE49-F238E27FC236}">
                    <a16:creationId xmlns:a16="http://schemas.microsoft.com/office/drawing/2014/main" id="{538B5B48-7834-DA97-C89B-003B56E32255}"/>
                  </a:ext>
                </a:extLst>
              </p:cNvPr>
              <p:cNvGrpSpPr/>
              <p:nvPr/>
            </p:nvGrpSpPr>
            <p:grpSpPr>
              <a:xfrm>
                <a:off x="6645639" y="2683240"/>
                <a:ext cx="713825" cy="1174911"/>
                <a:chOff x="6629400" y="1447800"/>
                <a:chExt cx="713825" cy="1174911"/>
              </a:xfrm>
            </p:grpSpPr>
            <p:sp>
              <p:nvSpPr>
                <p:cNvPr id="105" name="Regular Pentagon 135">
                  <a:extLst>
                    <a:ext uri="{FF2B5EF4-FFF2-40B4-BE49-F238E27FC236}">
                      <a16:creationId xmlns:a16="http://schemas.microsoft.com/office/drawing/2014/main" id="{474CA51C-FC6C-384A-9094-E93CDF3B5F0F}"/>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gular Pentagon 136">
                  <a:extLst>
                    <a:ext uri="{FF2B5EF4-FFF2-40B4-BE49-F238E27FC236}">
                      <a16:creationId xmlns:a16="http://schemas.microsoft.com/office/drawing/2014/main" id="{8DD58DB9-B08C-500B-0FE5-56587E67771C}"/>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83">
                <a:extLst>
                  <a:ext uri="{FF2B5EF4-FFF2-40B4-BE49-F238E27FC236}">
                    <a16:creationId xmlns:a16="http://schemas.microsoft.com/office/drawing/2014/main" id="{5F7BA32E-C2DD-91C6-7C9C-34CFB9E26091}"/>
                  </a:ext>
                </a:extLst>
              </p:cNvPr>
              <p:cNvGrpSpPr/>
              <p:nvPr/>
            </p:nvGrpSpPr>
            <p:grpSpPr>
              <a:xfrm>
                <a:off x="6721839" y="3876208"/>
                <a:ext cx="713825" cy="1174911"/>
                <a:chOff x="6629400" y="1447800"/>
                <a:chExt cx="713825" cy="1174911"/>
              </a:xfrm>
            </p:grpSpPr>
            <p:sp>
              <p:nvSpPr>
                <p:cNvPr id="103" name="Regular Pentagon 133">
                  <a:extLst>
                    <a:ext uri="{FF2B5EF4-FFF2-40B4-BE49-F238E27FC236}">
                      <a16:creationId xmlns:a16="http://schemas.microsoft.com/office/drawing/2014/main" id="{F950012A-0224-115C-E348-1AD93C3D775C}"/>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gular Pentagon 134">
                  <a:extLst>
                    <a:ext uri="{FF2B5EF4-FFF2-40B4-BE49-F238E27FC236}">
                      <a16:creationId xmlns:a16="http://schemas.microsoft.com/office/drawing/2014/main" id="{9830DDBB-D8E4-0661-F0B9-419B64FA5CEE}"/>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Quad Arrow 131">
                <a:extLst>
                  <a:ext uri="{FF2B5EF4-FFF2-40B4-BE49-F238E27FC236}">
                    <a16:creationId xmlns:a16="http://schemas.microsoft.com/office/drawing/2014/main" id="{7522FF4B-34CD-8B06-36E7-7BBC5F5B2F81}"/>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132">
                <a:extLst>
                  <a:ext uri="{FF2B5EF4-FFF2-40B4-BE49-F238E27FC236}">
                    <a16:creationId xmlns:a16="http://schemas.microsoft.com/office/drawing/2014/main" id="{914209DA-C067-0873-6ABD-6A22828CCEA7}"/>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01">
              <a:extLst>
                <a:ext uri="{FF2B5EF4-FFF2-40B4-BE49-F238E27FC236}">
                  <a16:creationId xmlns:a16="http://schemas.microsoft.com/office/drawing/2014/main" id="{B430A640-3108-5F96-C738-606083F8F2C6}"/>
                </a:ext>
              </a:extLst>
            </p:cNvPr>
            <p:cNvGrpSpPr/>
            <p:nvPr/>
          </p:nvGrpSpPr>
          <p:grpSpPr>
            <a:xfrm rot="16355409">
              <a:off x="6559288" y="3284183"/>
              <a:ext cx="209602" cy="1100863"/>
              <a:chOff x="6629400" y="1447800"/>
              <a:chExt cx="806264" cy="3603319"/>
            </a:xfrm>
          </p:grpSpPr>
          <p:grpSp>
            <p:nvGrpSpPr>
              <p:cNvPr id="87" name="Group 79">
                <a:extLst>
                  <a:ext uri="{FF2B5EF4-FFF2-40B4-BE49-F238E27FC236}">
                    <a16:creationId xmlns:a16="http://schemas.microsoft.com/office/drawing/2014/main" id="{32E082C7-2018-14C2-D338-BA5F7D784547}"/>
                  </a:ext>
                </a:extLst>
              </p:cNvPr>
              <p:cNvGrpSpPr/>
              <p:nvPr/>
            </p:nvGrpSpPr>
            <p:grpSpPr>
              <a:xfrm>
                <a:off x="6629400" y="1447800"/>
                <a:ext cx="713825" cy="1174911"/>
                <a:chOff x="6629400" y="1447800"/>
                <a:chExt cx="713825" cy="1174911"/>
              </a:xfrm>
            </p:grpSpPr>
            <p:sp>
              <p:nvSpPr>
                <p:cNvPr id="96" name="Regular Pentagon 126">
                  <a:extLst>
                    <a:ext uri="{FF2B5EF4-FFF2-40B4-BE49-F238E27FC236}">
                      <a16:creationId xmlns:a16="http://schemas.microsoft.com/office/drawing/2014/main" id="{25D672FE-F97F-27BD-4DDC-A9AB0C2017D2}"/>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gular Pentagon 127">
                  <a:extLst>
                    <a:ext uri="{FF2B5EF4-FFF2-40B4-BE49-F238E27FC236}">
                      <a16:creationId xmlns:a16="http://schemas.microsoft.com/office/drawing/2014/main" id="{DD806539-E052-5DF0-DA0F-B3BED265F4C9}"/>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0">
                <a:extLst>
                  <a:ext uri="{FF2B5EF4-FFF2-40B4-BE49-F238E27FC236}">
                    <a16:creationId xmlns:a16="http://schemas.microsoft.com/office/drawing/2014/main" id="{07517E94-714B-65E2-1CDE-F5F56C79FD17}"/>
                  </a:ext>
                </a:extLst>
              </p:cNvPr>
              <p:cNvGrpSpPr/>
              <p:nvPr/>
            </p:nvGrpSpPr>
            <p:grpSpPr>
              <a:xfrm>
                <a:off x="6645639" y="2683240"/>
                <a:ext cx="713825" cy="1174911"/>
                <a:chOff x="6629400" y="1447800"/>
                <a:chExt cx="713825" cy="1174911"/>
              </a:xfrm>
            </p:grpSpPr>
            <p:sp>
              <p:nvSpPr>
                <p:cNvPr id="94" name="Regular Pentagon 124">
                  <a:extLst>
                    <a:ext uri="{FF2B5EF4-FFF2-40B4-BE49-F238E27FC236}">
                      <a16:creationId xmlns:a16="http://schemas.microsoft.com/office/drawing/2014/main" id="{AC46F8D0-0B38-DDCA-3F19-9DC79C40E0FD}"/>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gular Pentagon 125">
                  <a:extLst>
                    <a:ext uri="{FF2B5EF4-FFF2-40B4-BE49-F238E27FC236}">
                      <a16:creationId xmlns:a16="http://schemas.microsoft.com/office/drawing/2014/main" id="{0682E556-A1D8-7C00-14F1-DA8BBC89C440}"/>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3">
                <a:extLst>
                  <a:ext uri="{FF2B5EF4-FFF2-40B4-BE49-F238E27FC236}">
                    <a16:creationId xmlns:a16="http://schemas.microsoft.com/office/drawing/2014/main" id="{AE0D33E6-D27B-56B4-8899-B0EFDC8DF589}"/>
                  </a:ext>
                </a:extLst>
              </p:cNvPr>
              <p:cNvGrpSpPr/>
              <p:nvPr/>
            </p:nvGrpSpPr>
            <p:grpSpPr>
              <a:xfrm>
                <a:off x="6721839" y="3876208"/>
                <a:ext cx="713825" cy="1174911"/>
                <a:chOff x="6629400" y="1447800"/>
                <a:chExt cx="713825" cy="1174911"/>
              </a:xfrm>
            </p:grpSpPr>
            <p:sp>
              <p:nvSpPr>
                <p:cNvPr id="92" name="Regular Pentagon 122">
                  <a:extLst>
                    <a:ext uri="{FF2B5EF4-FFF2-40B4-BE49-F238E27FC236}">
                      <a16:creationId xmlns:a16="http://schemas.microsoft.com/office/drawing/2014/main" id="{DCCA713B-AD55-721C-9C3D-556398175792}"/>
                    </a:ext>
                  </a:extLst>
                </p:cNvPr>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gular Pentagon 123">
                  <a:extLst>
                    <a:ext uri="{FF2B5EF4-FFF2-40B4-BE49-F238E27FC236}">
                      <a16:creationId xmlns:a16="http://schemas.microsoft.com/office/drawing/2014/main" id="{FCCEABB2-80C3-2CE6-9B13-539E15CE76C6}"/>
                    </a:ext>
                  </a:extLst>
                </p:cNvPr>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Quad Arrow 120">
                <a:extLst>
                  <a:ext uri="{FF2B5EF4-FFF2-40B4-BE49-F238E27FC236}">
                    <a16:creationId xmlns:a16="http://schemas.microsoft.com/office/drawing/2014/main" id="{DEBE0BB4-B4F6-F5BB-3588-C3FAADE64052}"/>
                  </a:ext>
                </a:extLst>
              </p:cNvPr>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121">
                <a:extLst>
                  <a:ext uri="{FF2B5EF4-FFF2-40B4-BE49-F238E27FC236}">
                    <a16:creationId xmlns:a16="http://schemas.microsoft.com/office/drawing/2014/main" id="{FB44A077-7342-09DD-9C99-2E4587E2E7A7}"/>
                  </a:ext>
                </a:extLst>
              </p:cNvPr>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Moon 84">
              <a:extLst>
                <a:ext uri="{FF2B5EF4-FFF2-40B4-BE49-F238E27FC236}">
                  <a16:creationId xmlns:a16="http://schemas.microsoft.com/office/drawing/2014/main" id="{DF355ED2-65D8-58F0-B653-2E15CA32000A}"/>
                </a:ext>
              </a:extLst>
            </p:cNvPr>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39003E07-0F30-4AB1-72C2-33DDF707467C}"/>
                </a:ext>
              </a:extLst>
            </p:cNvPr>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55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F176E1B-6FF4-4A8A-B1DB-2A128E5FF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4" name="TextBox 3"/>
          <p:cNvSpPr txBox="1"/>
          <p:nvPr/>
        </p:nvSpPr>
        <p:spPr>
          <a:xfrm>
            <a:off x="180753" y="1"/>
            <a:ext cx="11770242" cy="1015663"/>
          </a:xfrm>
          <a:prstGeom prst="rect">
            <a:avLst/>
          </a:prstGeom>
          <a:noFill/>
        </p:spPr>
        <p:txBody>
          <a:bodyPr wrap="square" rtlCol="0">
            <a:spAutoFit/>
          </a:bodyPr>
          <a:lstStyle/>
          <a:p>
            <a:pPr algn="ctr"/>
            <a:r>
              <a:rPr lang="en-US" sz="6000" dirty="0">
                <a:solidFill>
                  <a:schemeClr val="bg1"/>
                </a:solidFill>
                <a:latin typeface="Berlin Sans FB" panose="020E0602020502020306" pitchFamily="34" charset="0"/>
              </a:rPr>
              <a:t>Pride VS The Holy Ghost</a:t>
            </a:r>
          </a:p>
        </p:txBody>
      </p:sp>
      <p:sp>
        <p:nvSpPr>
          <p:cNvPr id="6" name="TextBox 5"/>
          <p:cNvSpPr txBox="1"/>
          <p:nvPr/>
        </p:nvSpPr>
        <p:spPr>
          <a:xfrm>
            <a:off x="1905000" y="1066801"/>
            <a:ext cx="4191000" cy="2954655"/>
          </a:xfrm>
          <a:prstGeom prst="rect">
            <a:avLst/>
          </a:prstGeom>
          <a:noFill/>
        </p:spPr>
        <p:txBody>
          <a:bodyPr wrap="square" rtlCol="0">
            <a:spAutoFit/>
          </a:bodyPr>
          <a:lstStyle/>
          <a:p>
            <a:pPr fontAlgn="base"/>
            <a:r>
              <a:rPr lang="en-US" sz="3200" dirty="0">
                <a:solidFill>
                  <a:srgbClr val="FFFF00"/>
                </a:solidFill>
              </a:rPr>
              <a:t>Why is it dangerous to no longer listen for the voice of the Spirit? </a:t>
            </a:r>
          </a:p>
          <a:p>
            <a:pPr fontAlgn="base"/>
            <a:endParaRPr lang="en-US" dirty="0">
              <a:solidFill>
                <a:schemeClr val="bg1"/>
              </a:solidFill>
            </a:endParaRPr>
          </a:p>
          <a:p>
            <a:pPr fontAlgn="base"/>
            <a:r>
              <a:rPr lang="en-US" dirty="0">
                <a:solidFill>
                  <a:schemeClr val="bg1"/>
                </a:solidFill>
              </a:rPr>
              <a:t>When we ignore the whisperings of the Holy Ghost, we are more susceptible to the temptations of the devil</a:t>
            </a:r>
          </a:p>
          <a:p>
            <a:endParaRPr lang="en-US" dirty="0">
              <a:solidFill>
                <a:schemeClr val="bg1"/>
              </a:solidFill>
            </a:endParaRPr>
          </a:p>
        </p:txBody>
      </p:sp>
      <p:sp>
        <p:nvSpPr>
          <p:cNvPr id="7" name="TextBox 6"/>
          <p:cNvSpPr txBox="1"/>
          <p:nvPr/>
        </p:nvSpPr>
        <p:spPr>
          <a:xfrm>
            <a:off x="5791199" y="3657601"/>
            <a:ext cx="5145741" cy="1384995"/>
          </a:xfrm>
          <a:prstGeom prst="rect">
            <a:avLst/>
          </a:prstGeom>
          <a:noFill/>
        </p:spPr>
        <p:txBody>
          <a:bodyPr wrap="square" rtlCol="0">
            <a:spAutoFit/>
          </a:bodyPr>
          <a:lstStyle/>
          <a:p>
            <a:pPr fontAlgn="base"/>
            <a:r>
              <a:rPr lang="en-US" dirty="0">
                <a:solidFill>
                  <a:schemeClr val="bg1"/>
                </a:solidFill>
              </a:rPr>
              <a:t>“Pride creates a noise within us which makes the quiet voice of the Spirit hard to hear. And soon, in our vanity, we no longer even listen for it. We can come quickly to think we don’t need it” </a:t>
            </a:r>
          </a:p>
          <a:p>
            <a:pPr fontAlgn="base"/>
            <a:r>
              <a:rPr lang="en-US" sz="1200" dirty="0">
                <a:solidFill>
                  <a:schemeClr val="bg1"/>
                </a:solidFill>
              </a:rPr>
              <a:t>President Henry B. </a:t>
            </a:r>
            <a:r>
              <a:rPr lang="en-US" sz="1200" dirty="0" err="1">
                <a:solidFill>
                  <a:schemeClr val="bg1"/>
                </a:solidFill>
              </a:rPr>
              <a:t>Erying</a:t>
            </a:r>
            <a:endParaRPr lang="en-US" sz="1200" dirty="0">
              <a:solidFill>
                <a:schemeClr val="bg1"/>
              </a:solidFill>
            </a:endParaRPr>
          </a:p>
        </p:txBody>
      </p:sp>
      <p:pic>
        <p:nvPicPr>
          <p:cNvPr id="5" name="Picture 4">
            <a:extLst>
              <a:ext uri="{FF2B5EF4-FFF2-40B4-BE49-F238E27FC236}">
                <a16:creationId xmlns:a16="http://schemas.microsoft.com/office/drawing/2014/main" id="{5313CCFB-EE00-47F3-A12B-BB0EC986C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106" y="1215799"/>
            <a:ext cx="3100246" cy="2313260"/>
          </a:xfrm>
          <a:prstGeom prst="rect">
            <a:avLst/>
          </a:prstGeom>
        </p:spPr>
      </p:pic>
      <p:pic>
        <p:nvPicPr>
          <p:cNvPr id="31" name="Picture 30">
            <a:extLst>
              <a:ext uri="{FF2B5EF4-FFF2-40B4-BE49-F238E27FC236}">
                <a16:creationId xmlns:a16="http://schemas.microsoft.com/office/drawing/2014/main" id="{60160FD4-BC8D-4877-97DC-F9A6A4C7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32" y="4013189"/>
            <a:ext cx="3794486" cy="2515202"/>
          </a:xfrm>
          <a:prstGeom prst="rect">
            <a:avLst/>
          </a:prstGeom>
        </p:spPr>
      </p:pic>
      <p:pic>
        <p:nvPicPr>
          <p:cNvPr id="3" name="Picture 2" descr="A person in a suit and tie&#10;&#10;Description automatically generated">
            <a:extLst>
              <a:ext uri="{FF2B5EF4-FFF2-40B4-BE49-F238E27FC236}">
                <a16:creationId xmlns:a16="http://schemas.microsoft.com/office/drawing/2014/main" id="{550471E9-F200-3191-3AFC-0CB593784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5412" y="4976951"/>
            <a:ext cx="1408176" cy="1755648"/>
          </a:xfrm>
          <a:prstGeom prst="rect">
            <a:avLst/>
          </a:prstGeom>
        </p:spPr>
      </p:pic>
    </p:spTree>
    <p:extLst>
      <p:ext uri="{BB962C8B-B14F-4D97-AF65-F5344CB8AC3E}">
        <p14:creationId xmlns:p14="http://schemas.microsoft.com/office/powerpoint/2010/main" val="234918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2E87F229-DF24-4C26-8A7D-0D26E98E9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87" name="Rectangle 86"/>
          <p:cNvSpPr/>
          <p:nvPr/>
        </p:nvSpPr>
        <p:spPr>
          <a:xfrm>
            <a:off x="289710" y="1235045"/>
            <a:ext cx="8320136" cy="5016758"/>
          </a:xfrm>
          <a:prstGeom prst="rect">
            <a:avLst/>
          </a:prstGeom>
        </p:spPr>
        <p:txBody>
          <a:bodyPr wrap="square">
            <a:spAutoFit/>
          </a:bodyPr>
          <a:lstStyle/>
          <a:p>
            <a:pPr fontAlgn="base"/>
            <a:r>
              <a:rPr lang="en-US" sz="2000" dirty="0">
                <a:solidFill>
                  <a:schemeClr val="bg1"/>
                </a:solidFill>
              </a:rPr>
              <a:t>He was the son of </a:t>
            </a:r>
            <a:r>
              <a:rPr lang="en-US" sz="2000" dirty="0" err="1">
                <a:solidFill>
                  <a:schemeClr val="bg1"/>
                </a:solidFill>
              </a:rPr>
              <a:t>Lachoneus</a:t>
            </a:r>
            <a:r>
              <a:rPr lang="en-US" sz="2000" dirty="0">
                <a:solidFill>
                  <a:schemeClr val="bg1"/>
                </a:solidFill>
              </a:rPr>
              <a:t>, the chief judge, and succeeded his father in about AD 30</a:t>
            </a:r>
          </a:p>
          <a:p>
            <a:pPr fontAlgn="base"/>
            <a:endParaRPr lang="en-US" sz="2000" dirty="0">
              <a:solidFill>
                <a:schemeClr val="bg1"/>
              </a:solidFill>
            </a:endParaRPr>
          </a:p>
          <a:p>
            <a:pPr fontAlgn="base"/>
            <a:r>
              <a:rPr lang="en-US" sz="2000" dirty="0">
                <a:solidFill>
                  <a:schemeClr val="bg1"/>
                </a:solidFill>
              </a:rPr>
              <a:t>This was a time that the lawyers and judges of high rank became prideful and corrupt in which they put prophets to death </a:t>
            </a:r>
          </a:p>
          <a:p>
            <a:pPr fontAlgn="base"/>
            <a:endParaRPr lang="en-US" sz="2000" dirty="0">
              <a:solidFill>
                <a:schemeClr val="bg1"/>
              </a:solidFill>
            </a:endParaRPr>
          </a:p>
          <a:p>
            <a:pPr fontAlgn="base"/>
            <a:r>
              <a:rPr lang="en-US" sz="2000" dirty="0">
                <a:solidFill>
                  <a:schemeClr val="bg1"/>
                </a:solidFill>
              </a:rPr>
              <a:t>The lawyers and judges also wanted to replace </a:t>
            </a:r>
            <a:r>
              <a:rPr lang="en-US" sz="2000" dirty="0" err="1">
                <a:solidFill>
                  <a:schemeClr val="bg1"/>
                </a:solidFill>
              </a:rPr>
              <a:t>Lachoneus</a:t>
            </a:r>
            <a:r>
              <a:rPr lang="en-US" sz="2000" dirty="0">
                <a:solidFill>
                  <a:schemeClr val="bg1"/>
                </a:solidFill>
              </a:rPr>
              <a:t> II with a king</a:t>
            </a:r>
          </a:p>
          <a:p>
            <a:pPr fontAlgn="base"/>
            <a:endParaRPr lang="en-US" sz="2000" dirty="0">
              <a:solidFill>
                <a:schemeClr val="bg1"/>
              </a:solidFill>
            </a:endParaRPr>
          </a:p>
          <a:p>
            <a:pPr fontAlgn="base"/>
            <a:r>
              <a:rPr lang="en-US" sz="2000" dirty="0">
                <a:solidFill>
                  <a:schemeClr val="bg1"/>
                </a:solidFill>
              </a:rPr>
              <a:t>With secret oaths and covenants, the wicked leaders murdered </a:t>
            </a:r>
            <a:r>
              <a:rPr lang="en-US" sz="2000" dirty="0" err="1">
                <a:solidFill>
                  <a:schemeClr val="bg1"/>
                </a:solidFill>
              </a:rPr>
              <a:t>Lachoneus</a:t>
            </a:r>
            <a:r>
              <a:rPr lang="en-US" sz="2000" dirty="0">
                <a:solidFill>
                  <a:schemeClr val="bg1"/>
                </a:solidFill>
              </a:rPr>
              <a:t> II</a:t>
            </a:r>
          </a:p>
          <a:p>
            <a:pPr fontAlgn="base"/>
            <a:endParaRPr lang="en-US" sz="2000" dirty="0">
              <a:solidFill>
                <a:schemeClr val="bg1"/>
              </a:solidFill>
            </a:endParaRPr>
          </a:p>
          <a:p>
            <a:pPr fontAlgn="base"/>
            <a:r>
              <a:rPr lang="en-US" sz="2000" dirty="0">
                <a:solidFill>
                  <a:schemeClr val="bg1"/>
                </a:solidFill>
              </a:rPr>
              <a:t>Thereafter, the government disintegrated, and the people separated themselves into self-governing tribes</a:t>
            </a:r>
          </a:p>
          <a:p>
            <a:pPr fontAlgn="base"/>
            <a:endParaRPr lang="en-US" sz="2000" dirty="0">
              <a:solidFill>
                <a:schemeClr val="bg1"/>
              </a:solidFill>
            </a:endParaRPr>
          </a:p>
          <a:p>
            <a:pPr fontAlgn="base"/>
            <a:r>
              <a:rPr lang="en-US" sz="2000" dirty="0">
                <a:solidFill>
                  <a:schemeClr val="bg1"/>
                </a:solidFill>
              </a:rPr>
              <a:t>These dissenters eventually died when the Savior appeared to the Nephites in AD 33 – AD 34</a:t>
            </a:r>
          </a:p>
          <a:p>
            <a:pPr fontAlgn="base"/>
            <a:endParaRPr lang="en-US" sz="2000" dirty="0">
              <a:solidFill>
                <a:schemeClr val="bg1"/>
              </a:solidFill>
            </a:endParaRPr>
          </a:p>
        </p:txBody>
      </p:sp>
      <p:sp>
        <p:nvSpPr>
          <p:cNvPr id="88" name="TextBox 87"/>
          <p:cNvSpPr txBox="1"/>
          <p:nvPr/>
        </p:nvSpPr>
        <p:spPr>
          <a:xfrm>
            <a:off x="1905000" y="1"/>
            <a:ext cx="8229600" cy="1015663"/>
          </a:xfrm>
          <a:prstGeom prst="rect">
            <a:avLst/>
          </a:prstGeom>
          <a:noFill/>
        </p:spPr>
        <p:txBody>
          <a:bodyPr wrap="square" rtlCol="0">
            <a:spAutoFit/>
          </a:bodyPr>
          <a:lstStyle/>
          <a:p>
            <a:pPr algn="ctr"/>
            <a:r>
              <a:rPr lang="en-US" sz="6000" dirty="0" err="1">
                <a:solidFill>
                  <a:schemeClr val="bg1"/>
                </a:solidFill>
                <a:latin typeface="Berlin Sans FB" panose="020E0602020502020306" pitchFamily="34" charset="0"/>
              </a:rPr>
              <a:t>Lachoneus</a:t>
            </a:r>
            <a:r>
              <a:rPr lang="en-US" sz="6000" dirty="0">
                <a:solidFill>
                  <a:schemeClr val="bg1"/>
                </a:solidFill>
                <a:latin typeface="Berlin Sans FB" panose="020E0602020502020306" pitchFamily="34" charset="0"/>
              </a:rPr>
              <a:t> II</a:t>
            </a:r>
          </a:p>
        </p:txBody>
      </p:sp>
      <p:sp>
        <p:nvSpPr>
          <p:cNvPr id="181" name="Rectangle 180"/>
          <p:cNvSpPr/>
          <p:nvPr/>
        </p:nvSpPr>
        <p:spPr>
          <a:xfrm>
            <a:off x="10750237" y="6369867"/>
            <a:ext cx="1268617" cy="369332"/>
          </a:xfrm>
          <a:prstGeom prst="rect">
            <a:avLst/>
          </a:prstGeom>
        </p:spPr>
        <p:txBody>
          <a:bodyPr wrap="none">
            <a:spAutoFit/>
          </a:bodyPr>
          <a:lstStyle/>
          <a:p>
            <a:r>
              <a:rPr lang="en-US" dirty="0">
                <a:solidFill>
                  <a:schemeClr val="bg1"/>
                </a:solidFill>
              </a:rPr>
              <a:t>Who’s Who</a:t>
            </a:r>
          </a:p>
        </p:txBody>
      </p:sp>
      <p:grpSp>
        <p:nvGrpSpPr>
          <p:cNvPr id="2" name="Group 1">
            <a:extLst>
              <a:ext uri="{FF2B5EF4-FFF2-40B4-BE49-F238E27FC236}">
                <a16:creationId xmlns:a16="http://schemas.microsoft.com/office/drawing/2014/main" id="{2AC1043F-411A-786E-8E35-AC025F8EB563}"/>
              </a:ext>
            </a:extLst>
          </p:cNvPr>
          <p:cNvGrpSpPr/>
          <p:nvPr/>
        </p:nvGrpSpPr>
        <p:grpSpPr>
          <a:xfrm>
            <a:off x="8619840" y="1235045"/>
            <a:ext cx="2675072" cy="4720715"/>
            <a:chOff x="4419601" y="1219200"/>
            <a:chExt cx="2590799" cy="4571999"/>
          </a:xfrm>
        </p:grpSpPr>
        <p:sp>
          <p:nvSpPr>
            <p:cNvPr id="3" name="Oval 175">
              <a:extLst>
                <a:ext uri="{FF2B5EF4-FFF2-40B4-BE49-F238E27FC236}">
                  <a16:creationId xmlns:a16="http://schemas.microsoft.com/office/drawing/2014/main" id="{410F1B83-5F05-DC71-2E4E-314B5F973915}"/>
                </a:ext>
              </a:extLst>
            </p:cNvPr>
            <p:cNvSpPr/>
            <p:nvPr/>
          </p:nvSpPr>
          <p:spPr>
            <a:xfrm>
              <a:off x="5002504" y="1230201"/>
              <a:ext cx="1761195" cy="1754408"/>
            </a:xfrm>
            <a:custGeom>
              <a:avLst/>
              <a:gdLst>
                <a:gd name="connsiteX0" fmla="*/ 0 w 2155700"/>
                <a:gd name="connsiteY0" fmla="*/ 1126843 h 2253686"/>
                <a:gd name="connsiteX1" fmla="*/ 1077850 w 2155700"/>
                <a:gd name="connsiteY1" fmla="*/ 0 h 2253686"/>
                <a:gd name="connsiteX2" fmla="*/ 2155700 w 2155700"/>
                <a:gd name="connsiteY2" fmla="*/ 1126843 h 2253686"/>
                <a:gd name="connsiteX3" fmla="*/ 1077850 w 2155700"/>
                <a:gd name="connsiteY3" fmla="*/ 2253686 h 2253686"/>
                <a:gd name="connsiteX4" fmla="*/ 0 w 2155700"/>
                <a:gd name="connsiteY4" fmla="*/ 1126843 h 2253686"/>
                <a:gd name="connsiteX0" fmla="*/ 54519 w 2264738"/>
                <a:gd name="connsiteY0" fmla="*/ 1126843 h 2256011"/>
                <a:gd name="connsiteX1" fmla="*/ 1132369 w 2264738"/>
                <a:gd name="connsiteY1" fmla="*/ 0 h 2256011"/>
                <a:gd name="connsiteX2" fmla="*/ 2210219 w 2264738"/>
                <a:gd name="connsiteY2" fmla="*/ 1126843 h 2256011"/>
                <a:gd name="connsiteX3" fmla="*/ 1132369 w 2264738"/>
                <a:gd name="connsiteY3" fmla="*/ 2253686 h 2256011"/>
                <a:gd name="connsiteX4" fmla="*/ 54519 w 2264738"/>
                <a:gd name="connsiteY4" fmla="*/ 1126843 h 2256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738" h="2256011">
                  <a:moveTo>
                    <a:pt x="54519" y="1126843"/>
                  </a:moveTo>
                  <a:cubicBezTo>
                    <a:pt x="54519" y="504505"/>
                    <a:pt x="537089" y="0"/>
                    <a:pt x="1132369" y="0"/>
                  </a:cubicBezTo>
                  <a:cubicBezTo>
                    <a:pt x="1727649" y="0"/>
                    <a:pt x="2210219" y="504505"/>
                    <a:pt x="2210219" y="1126843"/>
                  </a:cubicBezTo>
                  <a:cubicBezTo>
                    <a:pt x="2210219" y="1749181"/>
                    <a:pt x="2631417" y="2296216"/>
                    <a:pt x="1132369" y="2253686"/>
                  </a:cubicBezTo>
                  <a:cubicBezTo>
                    <a:pt x="-366679" y="2211156"/>
                    <a:pt x="54519" y="1749181"/>
                    <a:pt x="54519" y="1126843"/>
                  </a:cubicBezTo>
                  <a:close/>
                </a:path>
              </a:pathLst>
            </a:cu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080A33B-FEF9-6ED6-2D98-80E531B82561}"/>
                </a:ext>
              </a:extLst>
            </p:cNvPr>
            <p:cNvSpPr/>
            <p:nvPr/>
          </p:nvSpPr>
          <p:spPr>
            <a:xfrm rot="18915480">
              <a:off x="6502444" y="3474190"/>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3EB24DA-E767-F1D9-F56A-37B6C7B1F023}"/>
                </a:ext>
              </a:extLst>
            </p:cNvPr>
            <p:cNvSpPr/>
            <p:nvPr/>
          </p:nvSpPr>
          <p:spPr>
            <a:xfrm rot="3145143">
              <a:off x="4623865" y="346246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9A7D63F-0A73-68D3-17CA-614162164549}"/>
                </a:ext>
              </a:extLst>
            </p:cNvPr>
            <p:cNvSpPr/>
            <p:nvPr/>
          </p:nvSpPr>
          <p:spPr>
            <a:xfrm rot="3145143">
              <a:off x="5402680" y="5088477"/>
              <a:ext cx="545747" cy="859698"/>
            </a:xfrm>
            <a:prstGeom prst="ellipse">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E1AEB7-94D1-1C4C-1E52-C9ECDFF595F7}"/>
                </a:ext>
              </a:extLst>
            </p:cNvPr>
            <p:cNvSpPr/>
            <p:nvPr/>
          </p:nvSpPr>
          <p:spPr>
            <a:xfrm rot="18594148">
              <a:off x="5836324" y="5047721"/>
              <a:ext cx="545747" cy="859698"/>
            </a:xfrm>
            <a:prstGeom prst="ellipse">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7B0693E6-C1BD-7E70-EB24-9C9F320CC780}"/>
                </a:ext>
              </a:extLst>
            </p:cNvPr>
            <p:cNvSpPr/>
            <p:nvPr/>
          </p:nvSpPr>
          <p:spPr>
            <a:xfrm>
              <a:off x="5142567" y="3902859"/>
              <a:ext cx="1521004" cy="1583302"/>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7CC921B9-5E8E-8122-BD82-A0ED0D3C8118}"/>
                </a:ext>
              </a:extLst>
            </p:cNvPr>
            <p:cNvSpPr/>
            <p:nvPr/>
          </p:nvSpPr>
          <p:spPr>
            <a:xfrm rot="1778885">
              <a:off x="4861588" y="2485128"/>
              <a:ext cx="859151" cy="1578296"/>
            </a:xfrm>
            <a:prstGeom prst="trapezoi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9E2CF84-403E-ED9C-3536-0F227270DD38}"/>
                </a:ext>
              </a:extLst>
            </p:cNvPr>
            <p:cNvSpPr/>
            <p:nvPr/>
          </p:nvSpPr>
          <p:spPr>
            <a:xfrm rot="20027387">
              <a:off x="5947561" y="2466361"/>
              <a:ext cx="859151" cy="1578296"/>
            </a:xfrm>
            <a:prstGeom prst="trapezoi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8395C137-D71C-1544-EF60-2AC3032D4CB0}"/>
                </a:ext>
              </a:extLst>
            </p:cNvPr>
            <p:cNvSpPr/>
            <p:nvPr/>
          </p:nvSpPr>
          <p:spPr>
            <a:xfrm rot="10800000">
              <a:off x="5112359" y="2590800"/>
              <a:ext cx="1521004" cy="1493975"/>
            </a:xfrm>
            <a:prstGeom prst="trapezoi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9D28FB4-D383-0F8D-AAC0-08CBC0543E5E}"/>
                </a:ext>
              </a:extLst>
            </p:cNvPr>
            <p:cNvSpPr/>
            <p:nvPr/>
          </p:nvSpPr>
          <p:spPr>
            <a:xfrm rot="10800000">
              <a:off x="5616323" y="2575509"/>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EB8927-83B4-68F7-A09B-80E4D71595F0}"/>
                </a:ext>
              </a:extLst>
            </p:cNvPr>
            <p:cNvSpPr/>
            <p:nvPr/>
          </p:nvSpPr>
          <p:spPr>
            <a:xfrm>
              <a:off x="5351801" y="1423376"/>
              <a:ext cx="1058090" cy="14553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69">
              <a:extLst>
                <a:ext uri="{FF2B5EF4-FFF2-40B4-BE49-F238E27FC236}">
                  <a16:creationId xmlns:a16="http://schemas.microsoft.com/office/drawing/2014/main" id="{DEDD9C6B-1F7D-2DE8-15E1-763806E22E1C}"/>
                </a:ext>
              </a:extLst>
            </p:cNvPr>
            <p:cNvGrpSpPr/>
            <p:nvPr/>
          </p:nvGrpSpPr>
          <p:grpSpPr>
            <a:xfrm>
              <a:off x="5199074" y="5332339"/>
              <a:ext cx="1319360" cy="135195"/>
              <a:chOff x="4495800" y="2283502"/>
              <a:chExt cx="3429000" cy="1907498"/>
            </a:xfrm>
          </p:grpSpPr>
          <p:sp>
            <p:nvSpPr>
              <p:cNvPr id="79" name="Rounded Rectangle 101">
                <a:extLst>
                  <a:ext uri="{FF2B5EF4-FFF2-40B4-BE49-F238E27FC236}">
                    <a16:creationId xmlns:a16="http://schemas.microsoft.com/office/drawing/2014/main" id="{B9833B09-2D87-9167-A457-A00FC39F7EF2}"/>
                  </a:ext>
                </a:extLst>
              </p:cNvPr>
              <p:cNvSpPr/>
              <p:nvPr/>
            </p:nvSpPr>
            <p:spPr>
              <a:xfrm>
                <a:off x="4495800" y="2286000"/>
                <a:ext cx="3429000" cy="19050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133">
                <a:extLst>
                  <a:ext uri="{FF2B5EF4-FFF2-40B4-BE49-F238E27FC236}">
                    <a16:creationId xmlns:a16="http://schemas.microsoft.com/office/drawing/2014/main" id="{CB90037A-4275-5425-7615-92A90645D215}"/>
                  </a:ext>
                </a:extLst>
              </p:cNvPr>
              <p:cNvGrpSpPr/>
              <p:nvPr/>
            </p:nvGrpSpPr>
            <p:grpSpPr>
              <a:xfrm rot="10800000">
                <a:off x="4952438" y="3202898"/>
                <a:ext cx="2396490" cy="954941"/>
                <a:chOff x="3276600" y="6130228"/>
                <a:chExt cx="2819400" cy="700290"/>
              </a:xfrm>
            </p:grpSpPr>
            <p:sp>
              <p:nvSpPr>
                <p:cNvPr id="184" name="Left-Right-Up Arrow 110">
                  <a:extLst>
                    <a:ext uri="{FF2B5EF4-FFF2-40B4-BE49-F238E27FC236}">
                      <a16:creationId xmlns:a16="http://schemas.microsoft.com/office/drawing/2014/main" id="{6AAF8B2A-D81F-AFCC-3D1E-132290F68FCB}"/>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Left-Right-Up Arrow 111">
                  <a:extLst>
                    <a:ext uri="{FF2B5EF4-FFF2-40B4-BE49-F238E27FC236}">
                      <a16:creationId xmlns:a16="http://schemas.microsoft.com/office/drawing/2014/main" id="{085711D9-27B5-B6C2-8498-D527CEB1416D}"/>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Left-Right-Up Arrow 112">
                  <a:extLst>
                    <a:ext uri="{FF2B5EF4-FFF2-40B4-BE49-F238E27FC236}">
                      <a16:creationId xmlns:a16="http://schemas.microsoft.com/office/drawing/2014/main" id="{982F68D4-27A6-ACFA-CABA-081BDDA36409}"/>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a:extLst>
                    <a:ext uri="{FF2B5EF4-FFF2-40B4-BE49-F238E27FC236}">
                      <a16:creationId xmlns:a16="http://schemas.microsoft.com/office/drawing/2014/main" id="{1A2931C9-D4E0-F15D-2840-8158D70122C8}"/>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a:extLst>
                    <a:ext uri="{FF2B5EF4-FFF2-40B4-BE49-F238E27FC236}">
                      <a16:creationId xmlns:a16="http://schemas.microsoft.com/office/drawing/2014/main" id="{8BF33D51-3234-C4E2-32B0-17A4A4E64D74}"/>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a:extLst>
                    <a:ext uri="{FF2B5EF4-FFF2-40B4-BE49-F238E27FC236}">
                      <a16:creationId xmlns:a16="http://schemas.microsoft.com/office/drawing/2014/main" id="{283C381A-44D2-03B1-AF58-E4D916A51A87}"/>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133">
                <a:extLst>
                  <a:ext uri="{FF2B5EF4-FFF2-40B4-BE49-F238E27FC236}">
                    <a16:creationId xmlns:a16="http://schemas.microsoft.com/office/drawing/2014/main" id="{D1AA6D63-4B1F-B2C4-1EEC-6ECBA7AB0E92}"/>
                  </a:ext>
                </a:extLst>
              </p:cNvPr>
              <p:cNvGrpSpPr/>
              <p:nvPr/>
            </p:nvGrpSpPr>
            <p:grpSpPr>
              <a:xfrm>
                <a:off x="4970489" y="2283502"/>
                <a:ext cx="2396490" cy="954941"/>
                <a:chOff x="3276600" y="6130228"/>
                <a:chExt cx="2819400" cy="700290"/>
              </a:xfrm>
            </p:grpSpPr>
            <p:sp>
              <p:nvSpPr>
                <p:cNvPr id="82" name="Left-Right-Up Arrow 104">
                  <a:extLst>
                    <a:ext uri="{FF2B5EF4-FFF2-40B4-BE49-F238E27FC236}">
                      <a16:creationId xmlns:a16="http://schemas.microsoft.com/office/drawing/2014/main" id="{E0954FC7-2D9A-8F43-3FFE-8FCD684249F5}"/>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eft-Right-Up Arrow 105">
                  <a:extLst>
                    <a:ext uri="{FF2B5EF4-FFF2-40B4-BE49-F238E27FC236}">
                      <a16:creationId xmlns:a16="http://schemas.microsoft.com/office/drawing/2014/main" id="{A46919A3-B233-1F64-C034-2ECA0D6F223E}"/>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Left-Right-Up Arrow 106">
                  <a:extLst>
                    <a:ext uri="{FF2B5EF4-FFF2-40B4-BE49-F238E27FC236}">
                      <a16:creationId xmlns:a16="http://schemas.microsoft.com/office/drawing/2014/main" id="{A1664254-E38E-92CC-4A4A-1B4EFF4272B8}"/>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84B51AB0-DD59-6AD9-8C33-C7280D3289D9}"/>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40EB53A0-6FDD-7C7E-8BD9-0FCA8F845131}"/>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452B982B-12FF-36A9-C067-A86FD0EFE85D}"/>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8D9E14A1-8346-DEDB-9BFD-7666FA6DEF80}"/>
                </a:ext>
              </a:extLst>
            </p:cNvPr>
            <p:cNvGrpSpPr/>
            <p:nvPr/>
          </p:nvGrpSpPr>
          <p:grpSpPr>
            <a:xfrm>
              <a:off x="5451673" y="3980397"/>
              <a:ext cx="903579" cy="215030"/>
              <a:chOff x="4495800" y="2283502"/>
              <a:chExt cx="3264443" cy="1947596"/>
            </a:xfrm>
          </p:grpSpPr>
          <p:sp>
            <p:nvSpPr>
              <p:cNvPr id="64" name="Rounded Rectangle 86">
                <a:extLst>
                  <a:ext uri="{FF2B5EF4-FFF2-40B4-BE49-F238E27FC236}">
                    <a16:creationId xmlns:a16="http://schemas.microsoft.com/office/drawing/2014/main" id="{4E28B914-CC9D-5EAF-AA9A-3B22BD36F86D}"/>
                  </a:ext>
                </a:extLst>
              </p:cNvPr>
              <p:cNvSpPr/>
              <p:nvPr/>
            </p:nvSpPr>
            <p:spPr>
              <a:xfrm>
                <a:off x="4495800" y="2286002"/>
                <a:ext cx="3264443" cy="194509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133">
                <a:extLst>
                  <a:ext uri="{FF2B5EF4-FFF2-40B4-BE49-F238E27FC236}">
                    <a16:creationId xmlns:a16="http://schemas.microsoft.com/office/drawing/2014/main" id="{A78790D5-FFD4-FA5E-8722-F498C19F4089}"/>
                  </a:ext>
                </a:extLst>
              </p:cNvPr>
              <p:cNvGrpSpPr/>
              <p:nvPr/>
            </p:nvGrpSpPr>
            <p:grpSpPr>
              <a:xfrm rot="10800000">
                <a:off x="4952438" y="3202898"/>
                <a:ext cx="2396490" cy="954941"/>
                <a:chOff x="3276600" y="6130228"/>
                <a:chExt cx="2819400" cy="700290"/>
              </a:xfrm>
            </p:grpSpPr>
            <p:sp>
              <p:nvSpPr>
                <p:cNvPr id="73" name="Left-Right-Up Arrow 95">
                  <a:extLst>
                    <a:ext uri="{FF2B5EF4-FFF2-40B4-BE49-F238E27FC236}">
                      <a16:creationId xmlns:a16="http://schemas.microsoft.com/office/drawing/2014/main" id="{47FFE1B6-4134-0782-21A9-D998CA571852}"/>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eft-Right-Up Arrow 96">
                  <a:extLst>
                    <a:ext uri="{FF2B5EF4-FFF2-40B4-BE49-F238E27FC236}">
                      <a16:creationId xmlns:a16="http://schemas.microsoft.com/office/drawing/2014/main" id="{27869CBB-0826-32F0-BC3A-6502152DF3A1}"/>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eft-Right-Up Arrow 97">
                  <a:extLst>
                    <a:ext uri="{FF2B5EF4-FFF2-40B4-BE49-F238E27FC236}">
                      <a16:creationId xmlns:a16="http://schemas.microsoft.com/office/drawing/2014/main" id="{8F656848-286E-3288-103F-D22BC47E8BD2}"/>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18053997-74AA-FC47-8824-8FE9C5640BF3}"/>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FA97D4B7-1CB1-A75E-1398-F8F4481EF0E8}"/>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61BACA7F-0685-45CB-424B-7ACA2D2FE013}"/>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33">
                <a:extLst>
                  <a:ext uri="{FF2B5EF4-FFF2-40B4-BE49-F238E27FC236}">
                    <a16:creationId xmlns:a16="http://schemas.microsoft.com/office/drawing/2014/main" id="{3565F5B7-F312-C190-5F17-794A58239879}"/>
                  </a:ext>
                </a:extLst>
              </p:cNvPr>
              <p:cNvGrpSpPr/>
              <p:nvPr/>
            </p:nvGrpSpPr>
            <p:grpSpPr>
              <a:xfrm>
                <a:off x="4970489" y="2283502"/>
                <a:ext cx="2396490" cy="954941"/>
                <a:chOff x="3276600" y="6130228"/>
                <a:chExt cx="2819400" cy="700290"/>
              </a:xfrm>
            </p:grpSpPr>
            <p:sp>
              <p:nvSpPr>
                <p:cNvPr id="67" name="Left-Right-Up Arrow 89">
                  <a:extLst>
                    <a:ext uri="{FF2B5EF4-FFF2-40B4-BE49-F238E27FC236}">
                      <a16:creationId xmlns:a16="http://schemas.microsoft.com/office/drawing/2014/main" id="{CDADE2ED-7280-0956-AED3-9783E3D707DF}"/>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eft-Right-Up Arrow 90">
                  <a:extLst>
                    <a:ext uri="{FF2B5EF4-FFF2-40B4-BE49-F238E27FC236}">
                      <a16:creationId xmlns:a16="http://schemas.microsoft.com/office/drawing/2014/main" id="{5EE1BFE3-62C5-9163-4642-3C73C3F457EC}"/>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Left-Right-Up Arrow 91">
                  <a:extLst>
                    <a:ext uri="{FF2B5EF4-FFF2-40B4-BE49-F238E27FC236}">
                      <a16:creationId xmlns:a16="http://schemas.microsoft.com/office/drawing/2014/main" id="{116F6BAB-EBEA-0A74-BB15-2157ECD590EE}"/>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40926100-7ECF-016C-8587-AA2CE9729C15}"/>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F68687D5-AEAB-E2D6-83EE-3D68C4E24CFF}"/>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73B74181-429C-E5DE-9D71-E33E10F96206}"/>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Oval 15">
              <a:extLst>
                <a:ext uri="{FF2B5EF4-FFF2-40B4-BE49-F238E27FC236}">
                  <a16:creationId xmlns:a16="http://schemas.microsoft.com/office/drawing/2014/main" id="{570DCE2E-BBE2-01B7-C6B4-A8575C15DC77}"/>
                </a:ext>
              </a:extLst>
            </p:cNvPr>
            <p:cNvSpPr/>
            <p:nvPr/>
          </p:nvSpPr>
          <p:spPr>
            <a:xfrm>
              <a:off x="5181600" y="1219200"/>
              <a:ext cx="1371600" cy="838200"/>
            </a:xfrm>
            <a:prstGeom prst="ellips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66">
              <a:extLst>
                <a:ext uri="{FF2B5EF4-FFF2-40B4-BE49-F238E27FC236}">
                  <a16:creationId xmlns:a16="http://schemas.microsoft.com/office/drawing/2014/main" id="{6589D310-A4EB-A7F6-01D4-B7AFAF912CCA}"/>
                </a:ext>
              </a:extLst>
            </p:cNvPr>
            <p:cNvGrpSpPr/>
            <p:nvPr/>
          </p:nvGrpSpPr>
          <p:grpSpPr>
            <a:xfrm>
              <a:off x="5080906" y="1524000"/>
              <a:ext cx="1587135" cy="256509"/>
              <a:chOff x="4495800" y="2283502"/>
              <a:chExt cx="3429000" cy="1907498"/>
            </a:xfrm>
          </p:grpSpPr>
          <p:sp>
            <p:nvSpPr>
              <p:cNvPr id="49" name="Rounded Rectangle 116">
                <a:extLst>
                  <a:ext uri="{FF2B5EF4-FFF2-40B4-BE49-F238E27FC236}">
                    <a16:creationId xmlns:a16="http://schemas.microsoft.com/office/drawing/2014/main" id="{B2E439B3-A5A6-DAEA-37ED-5FD7A8894039}"/>
                  </a:ext>
                </a:extLst>
              </p:cNvPr>
              <p:cNvSpPr/>
              <p:nvPr/>
            </p:nvSpPr>
            <p:spPr>
              <a:xfrm>
                <a:off x="4495800" y="2286000"/>
                <a:ext cx="3429000" cy="190500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33">
                <a:extLst>
                  <a:ext uri="{FF2B5EF4-FFF2-40B4-BE49-F238E27FC236}">
                    <a16:creationId xmlns:a16="http://schemas.microsoft.com/office/drawing/2014/main" id="{37DB9AB1-4F5A-67D0-FF9C-C43D32154F66}"/>
                  </a:ext>
                </a:extLst>
              </p:cNvPr>
              <p:cNvGrpSpPr/>
              <p:nvPr/>
            </p:nvGrpSpPr>
            <p:grpSpPr>
              <a:xfrm rot="10800000">
                <a:off x="4952438" y="3202898"/>
                <a:ext cx="2396490" cy="954941"/>
                <a:chOff x="3276600" y="6130228"/>
                <a:chExt cx="2819400" cy="700290"/>
              </a:xfrm>
            </p:grpSpPr>
            <p:sp>
              <p:nvSpPr>
                <p:cNvPr id="58" name="Left-Right-Up Arrow 125">
                  <a:extLst>
                    <a:ext uri="{FF2B5EF4-FFF2-40B4-BE49-F238E27FC236}">
                      <a16:creationId xmlns:a16="http://schemas.microsoft.com/office/drawing/2014/main" id="{874945A6-6049-9DBC-E79B-F18377BB9E35}"/>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Right-Up Arrow 126">
                  <a:extLst>
                    <a:ext uri="{FF2B5EF4-FFF2-40B4-BE49-F238E27FC236}">
                      <a16:creationId xmlns:a16="http://schemas.microsoft.com/office/drawing/2014/main" id="{D08C5E81-A21F-0A2E-AC4F-97AC41D483CB}"/>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eft-Right-Up Arrow 127">
                  <a:extLst>
                    <a:ext uri="{FF2B5EF4-FFF2-40B4-BE49-F238E27FC236}">
                      <a16:creationId xmlns:a16="http://schemas.microsoft.com/office/drawing/2014/main" id="{CA9CCA44-1C5B-439B-AB28-22D3FFE9C8E1}"/>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91594D1F-CE75-92DC-50A4-151581ED033A}"/>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C31C89A2-461F-A26E-5D26-98C64A6CE059}"/>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3F1987C1-2E22-BEF8-8521-293043258D09}"/>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133">
                <a:extLst>
                  <a:ext uri="{FF2B5EF4-FFF2-40B4-BE49-F238E27FC236}">
                    <a16:creationId xmlns:a16="http://schemas.microsoft.com/office/drawing/2014/main" id="{243CCA8D-03D8-8E44-F77D-95A061B2F1F1}"/>
                  </a:ext>
                </a:extLst>
              </p:cNvPr>
              <p:cNvGrpSpPr/>
              <p:nvPr/>
            </p:nvGrpSpPr>
            <p:grpSpPr>
              <a:xfrm>
                <a:off x="4970489" y="2283502"/>
                <a:ext cx="2396490" cy="954941"/>
                <a:chOff x="3276600" y="6130228"/>
                <a:chExt cx="2819400" cy="700290"/>
              </a:xfrm>
            </p:grpSpPr>
            <p:sp>
              <p:nvSpPr>
                <p:cNvPr id="52" name="Left-Right-Up Arrow 119">
                  <a:extLst>
                    <a:ext uri="{FF2B5EF4-FFF2-40B4-BE49-F238E27FC236}">
                      <a16:creationId xmlns:a16="http://schemas.microsoft.com/office/drawing/2014/main" id="{29B3DA91-DC5C-432D-CE31-CDD669E1484C}"/>
                    </a:ext>
                  </a:extLst>
                </p:cNvPr>
                <p:cNvSpPr/>
                <p:nvPr/>
              </p:nvSpPr>
              <p:spPr>
                <a:xfrm>
                  <a:off x="32766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eft-Right-Up Arrow 120">
                  <a:extLst>
                    <a:ext uri="{FF2B5EF4-FFF2-40B4-BE49-F238E27FC236}">
                      <a16:creationId xmlns:a16="http://schemas.microsoft.com/office/drawing/2014/main" id="{65975C63-9CE7-67CC-9A9B-29D959070B42}"/>
                    </a:ext>
                  </a:extLst>
                </p:cNvPr>
                <p:cNvSpPr/>
                <p:nvPr/>
              </p:nvSpPr>
              <p:spPr>
                <a:xfrm>
                  <a:off x="4272362" y="6130228"/>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eft-Right-Up Arrow 121">
                  <a:extLst>
                    <a:ext uri="{FF2B5EF4-FFF2-40B4-BE49-F238E27FC236}">
                      <a16:creationId xmlns:a16="http://schemas.microsoft.com/office/drawing/2014/main" id="{096949B4-2608-DCFE-A5A3-F371BA8D4043}"/>
                    </a:ext>
                  </a:extLst>
                </p:cNvPr>
                <p:cNvSpPr/>
                <p:nvPr/>
              </p:nvSpPr>
              <p:spPr>
                <a:xfrm>
                  <a:off x="5334000" y="6137223"/>
                  <a:ext cx="762000" cy="685800"/>
                </a:xfrm>
                <a:prstGeom prst="leftRightUpArrow">
                  <a:avLst>
                    <a:gd name="adj1" fmla="val 46858"/>
                    <a:gd name="adj2" fmla="val 25000"/>
                    <a:gd name="adj3" fmla="val 25000"/>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75FB90ED-6904-6E8A-F41E-6236518F5217}"/>
                    </a:ext>
                  </a:extLst>
                </p:cNvPr>
                <p:cNvSpPr/>
                <p:nvPr/>
              </p:nvSpPr>
              <p:spPr>
                <a:xfrm>
                  <a:off x="3547672" y="636082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8528EFF2-F2FB-ED90-FB05-7F8097EB95FC}"/>
                    </a:ext>
                  </a:extLst>
                </p:cNvPr>
                <p:cNvSpPr/>
                <p:nvPr/>
              </p:nvSpPr>
              <p:spPr>
                <a:xfrm>
                  <a:off x="4528442" y="6331346"/>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2BDDC6A3-F85F-CE6F-432B-04CB0D6E3FBC}"/>
                    </a:ext>
                  </a:extLst>
                </p:cNvPr>
                <p:cNvSpPr/>
                <p:nvPr/>
              </p:nvSpPr>
              <p:spPr>
                <a:xfrm>
                  <a:off x="5613816" y="6373318"/>
                  <a:ext cx="228600" cy="457200"/>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CACD8906-8006-18DA-1341-34A5C8F06A96}"/>
                </a:ext>
              </a:extLst>
            </p:cNvPr>
            <p:cNvGrpSpPr/>
            <p:nvPr/>
          </p:nvGrpSpPr>
          <p:grpSpPr>
            <a:xfrm>
              <a:off x="5387788" y="2788024"/>
              <a:ext cx="941294" cy="1212698"/>
              <a:chOff x="7458636" y="770965"/>
              <a:chExt cx="1093694" cy="1409040"/>
            </a:xfrm>
          </p:grpSpPr>
          <p:grpSp>
            <p:nvGrpSpPr>
              <p:cNvPr id="19" name="Group 18">
                <a:extLst>
                  <a:ext uri="{FF2B5EF4-FFF2-40B4-BE49-F238E27FC236}">
                    <a16:creationId xmlns:a16="http://schemas.microsoft.com/office/drawing/2014/main" id="{AD9A9474-5FEE-7EA6-0827-C4B5D357F271}"/>
                  </a:ext>
                </a:extLst>
              </p:cNvPr>
              <p:cNvGrpSpPr/>
              <p:nvPr/>
            </p:nvGrpSpPr>
            <p:grpSpPr>
              <a:xfrm>
                <a:off x="7620000" y="1295400"/>
                <a:ext cx="793567" cy="727663"/>
                <a:chOff x="7620000" y="1295400"/>
                <a:chExt cx="793567" cy="727663"/>
              </a:xfrm>
            </p:grpSpPr>
            <p:sp>
              <p:nvSpPr>
                <p:cNvPr id="47" name="Left-Right-Up Arrow 134">
                  <a:extLst>
                    <a:ext uri="{FF2B5EF4-FFF2-40B4-BE49-F238E27FC236}">
                      <a16:creationId xmlns:a16="http://schemas.microsoft.com/office/drawing/2014/main" id="{771E4F10-92CA-191B-F2F0-336682A7D18D}"/>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E2A75BDE-ED8A-4892-4CBF-2AA10733A304}"/>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0891623-C55A-8111-DCC3-34F374663105}"/>
                  </a:ext>
                </a:extLst>
              </p:cNvPr>
              <p:cNvGrpSpPr/>
              <p:nvPr/>
            </p:nvGrpSpPr>
            <p:grpSpPr>
              <a:xfrm>
                <a:off x="7503458" y="1237129"/>
                <a:ext cx="304800" cy="279487"/>
                <a:chOff x="7620000" y="1295400"/>
                <a:chExt cx="793567" cy="727663"/>
              </a:xfrm>
            </p:grpSpPr>
            <p:sp>
              <p:nvSpPr>
                <p:cNvPr id="45" name="Left-Right-Up Arrow 137">
                  <a:extLst>
                    <a:ext uri="{FF2B5EF4-FFF2-40B4-BE49-F238E27FC236}">
                      <a16:creationId xmlns:a16="http://schemas.microsoft.com/office/drawing/2014/main" id="{5F3A767B-1286-B822-1243-8D19E2437747}"/>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529C2B8E-5907-2892-8133-CE998E0ED21F}"/>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FBB17EC-BCAF-2DD5-C06F-68EEAE3F7925}"/>
                  </a:ext>
                </a:extLst>
              </p:cNvPr>
              <p:cNvGrpSpPr/>
              <p:nvPr/>
            </p:nvGrpSpPr>
            <p:grpSpPr>
              <a:xfrm>
                <a:off x="8234082" y="1246094"/>
                <a:ext cx="304800" cy="279487"/>
                <a:chOff x="7620000" y="1295400"/>
                <a:chExt cx="793567" cy="727663"/>
              </a:xfrm>
            </p:grpSpPr>
            <p:sp>
              <p:nvSpPr>
                <p:cNvPr id="43" name="Left-Right-Up Arrow 140">
                  <a:extLst>
                    <a:ext uri="{FF2B5EF4-FFF2-40B4-BE49-F238E27FC236}">
                      <a16:creationId xmlns:a16="http://schemas.microsoft.com/office/drawing/2014/main" id="{D089CCC5-E20A-4C7D-F428-78FB83FC3294}"/>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573320FF-EBEA-7F65-BD5E-04EAEC32142D}"/>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B727B1D-5697-16B1-00D9-312B25E0CD6B}"/>
                  </a:ext>
                </a:extLst>
              </p:cNvPr>
              <p:cNvGrpSpPr/>
              <p:nvPr/>
            </p:nvGrpSpPr>
            <p:grpSpPr>
              <a:xfrm>
                <a:off x="7696200" y="1828800"/>
                <a:ext cx="304800" cy="279487"/>
                <a:chOff x="7620000" y="1295400"/>
                <a:chExt cx="793567" cy="727663"/>
              </a:xfrm>
            </p:grpSpPr>
            <p:sp>
              <p:nvSpPr>
                <p:cNvPr id="41" name="Left-Right-Up Arrow 143">
                  <a:extLst>
                    <a:ext uri="{FF2B5EF4-FFF2-40B4-BE49-F238E27FC236}">
                      <a16:creationId xmlns:a16="http://schemas.microsoft.com/office/drawing/2014/main" id="{E974E5E7-B087-DC6B-D480-4CF4D6BA16C5}"/>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AF020121-EFBA-09B4-F749-6F232D34671A}"/>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AEA0277-880C-2132-7ED1-336D6E856623}"/>
                  </a:ext>
                </a:extLst>
              </p:cNvPr>
              <p:cNvGrpSpPr/>
              <p:nvPr/>
            </p:nvGrpSpPr>
            <p:grpSpPr>
              <a:xfrm>
                <a:off x="7906870" y="1900518"/>
                <a:ext cx="304800" cy="279487"/>
                <a:chOff x="7620000" y="1295400"/>
                <a:chExt cx="793567" cy="727663"/>
              </a:xfrm>
            </p:grpSpPr>
            <p:sp>
              <p:nvSpPr>
                <p:cNvPr id="39" name="Left-Right-Up Arrow 146">
                  <a:extLst>
                    <a:ext uri="{FF2B5EF4-FFF2-40B4-BE49-F238E27FC236}">
                      <a16:creationId xmlns:a16="http://schemas.microsoft.com/office/drawing/2014/main" id="{6E678988-92EE-F919-D2D3-6080702026E9}"/>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D97E8FAD-0C1C-21FB-4490-9562CB19E0FE}"/>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3F505B0-9CFB-0EC5-0E3E-E564B5A8BFA1}"/>
                  </a:ext>
                </a:extLst>
              </p:cNvPr>
              <p:cNvGrpSpPr/>
              <p:nvPr/>
            </p:nvGrpSpPr>
            <p:grpSpPr>
              <a:xfrm>
                <a:off x="8113059" y="1819836"/>
                <a:ext cx="304800" cy="279487"/>
                <a:chOff x="7620000" y="1295400"/>
                <a:chExt cx="793567" cy="727663"/>
              </a:xfrm>
            </p:grpSpPr>
            <p:sp>
              <p:nvSpPr>
                <p:cNvPr id="37" name="Left-Right-Up Arrow 149">
                  <a:extLst>
                    <a:ext uri="{FF2B5EF4-FFF2-40B4-BE49-F238E27FC236}">
                      <a16:creationId xmlns:a16="http://schemas.microsoft.com/office/drawing/2014/main" id="{1545468F-773C-9C8F-20B5-664AF79607AB}"/>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ABFCC279-1CBD-2C82-C627-EE72E66E6C71}"/>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EC28BA4-A987-95E1-2C45-E3B93EEE9DF5}"/>
                  </a:ext>
                </a:extLst>
              </p:cNvPr>
              <p:cNvGrpSpPr/>
              <p:nvPr/>
            </p:nvGrpSpPr>
            <p:grpSpPr>
              <a:xfrm>
                <a:off x="7476564" y="1004047"/>
                <a:ext cx="304800" cy="279487"/>
                <a:chOff x="7620000" y="1295400"/>
                <a:chExt cx="793567" cy="727663"/>
              </a:xfrm>
            </p:grpSpPr>
            <p:sp>
              <p:nvSpPr>
                <p:cNvPr id="35" name="Left-Right-Up Arrow 152">
                  <a:extLst>
                    <a:ext uri="{FF2B5EF4-FFF2-40B4-BE49-F238E27FC236}">
                      <a16:creationId xmlns:a16="http://schemas.microsoft.com/office/drawing/2014/main" id="{0C60A691-D106-BBBD-92AB-8B18C673669F}"/>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AED1F29E-EEEE-0CB4-ADAF-4E373A7D4F5C}"/>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21076D45-11F4-0159-42B9-4DD4CCB25791}"/>
                  </a:ext>
                </a:extLst>
              </p:cNvPr>
              <p:cNvGrpSpPr/>
              <p:nvPr/>
            </p:nvGrpSpPr>
            <p:grpSpPr>
              <a:xfrm>
                <a:off x="8247529" y="1013012"/>
                <a:ext cx="304800" cy="279487"/>
                <a:chOff x="7620000" y="1295400"/>
                <a:chExt cx="793567" cy="727663"/>
              </a:xfrm>
            </p:grpSpPr>
            <p:sp>
              <p:nvSpPr>
                <p:cNvPr id="33" name="Left-Right-Up Arrow 155">
                  <a:extLst>
                    <a:ext uri="{FF2B5EF4-FFF2-40B4-BE49-F238E27FC236}">
                      <a16:creationId xmlns:a16="http://schemas.microsoft.com/office/drawing/2014/main" id="{053ECD5A-BF65-0140-4619-E707E89ED3CA}"/>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C815AAC3-9432-433E-61B0-10D77D15DB17}"/>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8B67285-052A-694C-FF34-94E5770D0D88}"/>
                  </a:ext>
                </a:extLst>
              </p:cNvPr>
              <p:cNvGrpSpPr/>
              <p:nvPr/>
            </p:nvGrpSpPr>
            <p:grpSpPr>
              <a:xfrm rot="756928">
                <a:off x="7458636" y="779929"/>
                <a:ext cx="304800" cy="279487"/>
                <a:chOff x="7620000" y="1295400"/>
                <a:chExt cx="793567" cy="727663"/>
              </a:xfrm>
            </p:grpSpPr>
            <p:sp>
              <p:nvSpPr>
                <p:cNvPr id="31" name="Left-Right-Up Arrow 158">
                  <a:extLst>
                    <a:ext uri="{FF2B5EF4-FFF2-40B4-BE49-F238E27FC236}">
                      <a16:creationId xmlns:a16="http://schemas.microsoft.com/office/drawing/2014/main" id="{5ABAB995-6D0F-02CC-A164-47034FA8D4E3}"/>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0DC582FA-2CD9-5088-ED08-59F7CCC281D7}"/>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C97FD85-043C-FF65-2FCE-0833FBAD9BF2}"/>
                  </a:ext>
                </a:extLst>
              </p:cNvPr>
              <p:cNvGrpSpPr/>
              <p:nvPr/>
            </p:nvGrpSpPr>
            <p:grpSpPr>
              <a:xfrm rot="20720426">
                <a:off x="8247530" y="770965"/>
                <a:ext cx="304800" cy="279487"/>
                <a:chOff x="7620000" y="1295400"/>
                <a:chExt cx="793567" cy="727663"/>
              </a:xfrm>
            </p:grpSpPr>
            <p:sp>
              <p:nvSpPr>
                <p:cNvPr id="29" name="Left-Right-Up Arrow 161">
                  <a:extLst>
                    <a:ext uri="{FF2B5EF4-FFF2-40B4-BE49-F238E27FC236}">
                      <a16:creationId xmlns:a16="http://schemas.microsoft.com/office/drawing/2014/main" id="{FA7AAB18-A3F4-049C-EFD8-E2EED099F044}"/>
                    </a:ext>
                  </a:extLst>
                </p:cNvPr>
                <p:cNvSpPr/>
                <p:nvPr/>
              </p:nvSpPr>
              <p:spPr>
                <a:xfrm rot="10800000">
                  <a:off x="7620000" y="1295400"/>
                  <a:ext cx="793567" cy="727663"/>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806EA971-3619-6B5A-61D4-614D5C6DA948}"/>
                    </a:ext>
                  </a:extLst>
                </p:cNvPr>
                <p:cNvSpPr/>
                <p:nvPr/>
              </p:nvSpPr>
              <p:spPr>
                <a:xfrm>
                  <a:off x="7888942" y="1349188"/>
                  <a:ext cx="268940" cy="479612"/>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0000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F676CEC-2F98-4AA8-BC05-80B7FD409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grpSp>
        <p:nvGrpSpPr>
          <p:cNvPr id="3" name="Group 75"/>
          <p:cNvGrpSpPr/>
          <p:nvPr/>
        </p:nvGrpSpPr>
        <p:grpSpPr>
          <a:xfrm>
            <a:off x="7551024" y="4756753"/>
            <a:ext cx="3911600" cy="1796447"/>
            <a:chOff x="228600" y="1600200"/>
            <a:chExt cx="4445000" cy="1371600"/>
          </a:xfrm>
        </p:grpSpPr>
        <p:grpSp>
          <p:nvGrpSpPr>
            <p:cNvPr id="4" name="Group 66"/>
            <p:cNvGrpSpPr/>
            <p:nvPr/>
          </p:nvGrpSpPr>
          <p:grpSpPr>
            <a:xfrm>
              <a:off x="228600" y="1600200"/>
              <a:ext cx="4445000" cy="1371600"/>
              <a:chOff x="965200" y="2286000"/>
              <a:chExt cx="7264400" cy="2743200"/>
            </a:xfrm>
          </p:grpSpPr>
          <p:grpSp>
            <p:nvGrpSpPr>
              <p:cNvPr id="5" name="Group 18"/>
              <p:cNvGrpSpPr/>
              <p:nvPr/>
            </p:nvGrpSpPr>
            <p:grpSpPr>
              <a:xfrm>
                <a:off x="965200" y="2286000"/>
                <a:ext cx="7264400" cy="2743200"/>
                <a:chOff x="965200" y="2286000"/>
                <a:chExt cx="7327900" cy="2743200"/>
              </a:xfrm>
            </p:grpSpPr>
            <p:sp>
              <p:nvSpPr>
                <p:cNvPr id="70" name="Rectangle 69"/>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71" idx="1"/>
                  <a:endCxn id="7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a:off x="1117601" y="2514600"/>
                <a:ext cx="7010400" cy="704969"/>
              </a:xfrm>
              <a:prstGeom prst="rect">
                <a:avLst/>
              </a:prstGeom>
              <a:noFill/>
            </p:spPr>
            <p:txBody>
              <a:bodyPr wrap="square" rtlCol="0">
                <a:spAutoFit/>
              </a:bodyPr>
              <a:lstStyle/>
              <a:p>
                <a:endParaRPr lang="en-US" sz="2400" dirty="0">
                  <a:solidFill>
                    <a:schemeClr val="bg1"/>
                  </a:solidFill>
                </a:endParaRPr>
              </a:p>
            </p:txBody>
          </p:sp>
        </p:grpSp>
        <p:sp>
          <p:nvSpPr>
            <p:cNvPr id="75" name="Rectangle 74"/>
            <p:cNvSpPr/>
            <p:nvPr/>
          </p:nvSpPr>
          <p:spPr>
            <a:xfrm>
              <a:off x="685800" y="1658379"/>
              <a:ext cx="3581400" cy="1198446"/>
            </a:xfrm>
            <a:prstGeom prst="rect">
              <a:avLst/>
            </a:prstGeom>
          </p:spPr>
          <p:txBody>
            <a:bodyPr wrap="square">
              <a:spAutoFit/>
            </a:bodyPr>
            <a:lstStyle/>
            <a:p>
              <a:pPr algn="ctr"/>
              <a:r>
                <a:rPr lang="en-US" sz="2400" b="1" dirty="0">
                  <a:solidFill>
                    <a:schemeClr val="bg1"/>
                  </a:solidFill>
                </a:rPr>
                <a:t>We can choose to be humble and faithful regardless of our circumstances</a:t>
              </a:r>
              <a:endParaRPr lang="en-US" sz="2400" dirty="0">
                <a:solidFill>
                  <a:schemeClr val="bg1"/>
                </a:solidFill>
              </a:endParaRPr>
            </a:p>
          </p:txBody>
        </p:sp>
      </p:grpSp>
      <p:grpSp>
        <p:nvGrpSpPr>
          <p:cNvPr id="6" name="Group 85"/>
          <p:cNvGrpSpPr/>
          <p:nvPr/>
        </p:nvGrpSpPr>
        <p:grpSpPr>
          <a:xfrm>
            <a:off x="7446335" y="389160"/>
            <a:ext cx="3835400" cy="1981200"/>
            <a:chOff x="4343400" y="4495800"/>
            <a:chExt cx="3835400" cy="1981200"/>
          </a:xfrm>
        </p:grpSpPr>
        <p:grpSp>
          <p:nvGrpSpPr>
            <p:cNvPr id="8" name="Group 18"/>
            <p:cNvGrpSpPr/>
            <p:nvPr/>
          </p:nvGrpSpPr>
          <p:grpSpPr>
            <a:xfrm>
              <a:off x="4343400" y="4495800"/>
              <a:ext cx="3835400" cy="1981200"/>
              <a:chOff x="965200" y="2286000"/>
              <a:chExt cx="7327900" cy="2743200"/>
            </a:xfrm>
          </p:grpSpPr>
          <p:sp>
            <p:nvSpPr>
              <p:cNvPr id="80" name="Rectangle 79"/>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81" idx="1"/>
                <a:endCxn id="8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419600" y="4648200"/>
              <a:ext cx="3733800" cy="1569660"/>
            </a:xfrm>
            <a:prstGeom prst="rect">
              <a:avLst/>
            </a:prstGeom>
            <a:noFill/>
          </p:spPr>
          <p:txBody>
            <a:bodyPr wrap="square" rtlCol="0">
              <a:spAutoFit/>
            </a:bodyPr>
            <a:lstStyle/>
            <a:p>
              <a:pPr algn="ctr"/>
              <a:r>
                <a:rPr lang="en-US" sz="2400" b="1" dirty="0">
                  <a:solidFill>
                    <a:schemeClr val="bg1"/>
                  </a:solidFill>
                </a:rPr>
                <a:t>When we are prideful, we allow Satan greater power to tempt us and lead us to commit more sin.</a:t>
              </a:r>
              <a:r>
                <a:rPr lang="en-US" sz="2400" dirty="0">
                  <a:solidFill>
                    <a:schemeClr val="bg1"/>
                  </a:solidFill>
                </a:rPr>
                <a:t> </a:t>
              </a:r>
            </a:p>
          </p:txBody>
        </p:sp>
      </p:grpSp>
      <p:sp>
        <p:nvSpPr>
          <p:cNvPr id="87" name="Rectangle 86"/>
          <p:cNvSpPr/>
          <p:nvPr/>
        </p:nvSpPr>
        <p:spPr>
          <a:xfrm>
            <a:off x="421741" y="489643"/>
            <a:ext cx="4648200" cy="4524315"/>
          </a:xfrm>
          <a:prstGeom prst="rect">
            <a:avLst/>
          </a:prstGeom>
        </p:spPr>
        <p:txBody>
          <a:bodyPr wrap="square">
            <a:spAutoFit/>
          </a:bodyPr>
          <a:lstStyle/>
          <a:p>
            <a:pPr fontAlgn="base"/>
            <a:r>
              <a:rPr lang="en-US" sz="1600" dirty="0">
                <a:solidFill>
                  <a:schemeClr val="bg1"/>
                </a:solidFill>
              </a:rPr>
              <a:t>“The proud make every man their adversary by pitting their intellects, opinions, works, wealth, talents, or any other worldly measuring device against others. </a:t>
            </a:r>
          </a:p>
          <a:p>
            <a:pPr fontAlgn="base"/>
            <a:endParaRPr lang="en-US" sz="1600" dirty="0">
              <a:solidFill>
                <a:schemeClr val="bg1"/>
              </a:solidFill>
            </a:endParaRPr>
          </a:p>
          <a:p>
            <a:pPr fontAlgn="base"/>
            <a:r>
              <a:rPr lang="en-US" sz="1600" dirty="0">
                <a:solidFill>
                  <a:schemeClr val="bg1"/>
                </a:solidFill>
              </a:rPr>
              <a:t>In the words of C. S. Lewis: ‘Pride gets no pleasure out of having something, only out of having more of it than the next man. … It is the comparison that makes you proud: the pleasure of being above the rest. Once the element of competition has gone, pride has gone.’</a:t>
            </a:r>
          </a:p>
          <a:p>
            <a:pPr fontAlgn="base"/>
            <a:endParaRPr lang="en-US" sz="1600" dirty="0">
              <a:solidFill>
                <a:schemeClr val="bg1"/>
              </a:solidFill>
            </a:endParaRPr>
          </a:p>
          <a:p>
            <a:pPr fontAlgn="base"/>
            <a:r>
              <a:rPr lang="en-US" sz="1600" dirty="0">
                <a:solidFill>
                  <a:schemeClr val="bg1"/>
                </a:solidFill>
              </a:rPr>
              <a:t>“…Pride adversely affects all our relationships—our relationship with God and His servants, between husband and wife, parent and child, employer and employee, teacher and student, and all mankind. Our degree of pride determines how we treat our God and our brothers and sisters”</a:t>
            </a:r>
          </a:p>
          <a:p>
            <a:pPr fontAlgn="base"/>
            <a:r>
              <a:rPr lang="en-US" sz="1600" dirty="0">
                <a:solidFill>
                  <a:schemeClr val="bg1"/>
                </a:solidFill>
              </a:rPr>
              <a:t> Ezra Taft Benson </a:t>
            </a:r>
          </a:p>
          <a:p>
            <a:pPr fontAlgn="base"/>
            <a:endParaRPr lang="en-US" sz="1600" dirty="0">
              <a:solidFill>
                <a:schemeClr val="bg1"/>
              </a:solidFill>
            </a:endParaRPr>
          </a:p>
        </p:txBody>
      </p:sp>
      <p:pic>
        <p:nvPicPr>
          <p:cNvPr id="23" name="Picture 22" descr="Ezra t benson.jpg"/>
          <p:cNvPicPr>
            <a:picLocks noChangeAspect="1"/>
          </p:cNvPicPr>
          <p:nvPr/>
        </p:nvPicPr>
        <p:blipFill>
          <a:blip r:embed="rId3" cstate="print"/>
          <a:stretch>
            <a:fillRect/>
          </a:stretch>
        </p:blipFill>
        <p:spPr>
          <a:xfrm>
            <a:off x="5491682" y="335789"/>
            <a:ext cx="927527" cy="1312257"/>
          </a:xfrm>
          <a:prstGeom prst="rect">
            <a:avLst/>
          </a:prstGeom>
        </p:spPr>
      </p:pic>
      <p:pic>
        <p:nvPicPr>
          <p:cNvPr id="10" name="Picture 9">
            <a:extLst>
              <a:ext uri="{FF2B5EF4-FFF2-40B4-BE49-F238E27FC236}">
                <a16:creationId xmlns:a16="http://schemas.microsoft.com/office/drawing/2014/main" id="{43957AAF-CAB9-4134-8C31-02364B5E6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398" y="2486627"/>
            <a:ext cx="1895475" cy="2105025"/>
          </a:xfrm>
          <a:prstGeom prst="rect">
            <a:avLst/>
          </a:prstGeom>
        </p:spPr>
      </p:pic>
      <p:sp>
        <p:nvSpPr>
          <p:cNvPr id="9" name="TextBox 8">
            <a:extLst>
              <a:ext uri="{FF2B5EF4-FFF2-40B4-BE49-F238E27FC236}">
                <a16:creationId xmlns:a16="http://schemas.microsoft.com/office/drawing/2014/main" id="{E9096928-C902-F091-85B1-182CDB787DC4}"/>
              </a:ext>
            </a:extLst>
          </p:cNvPr>
          <p:cNvSpPr txBox="1"/>
          <p:nvPr/>
        </p:nvSpPr>
        <p:spPr>
          <a:xfrm>
            <a:off x="784083" y="5083856"/>
            <a:ext cx="6097772" cy="1200329"/>
          </a:xfrm>
          <a:prstGeom prst="rect">
            <a:avLst/>
          </a:prstGeom>
          <a:noFill/>
        </p:spPr>
        <p:txBody>
          <a:bodyPr wrap="square">
            <a:spAutoFit/>
          </a:bodyPr>
          <a:lstStyle/>
          <a:p>
            <a:r>
              <a:rPr lang="en-US" b="0" i="0" dirty="0">
                <a:solidFill>
                  <a:schemeClr val="bg1"/>
                </a:solidFill>
                <a:effectLst/>
              </a:rPr>
              <a:t>The central feature of pride is enmity—enmity toward God and enmity toward our fellowmen. Enmity means “hatred toward, hostility to, or a state of opposition.” It is the power by which Satan wishes to reign over us. </a:t>
            </a:r>
            <a:endParaRPr lang="en-US" dirty="0">
              <a:solidFill>
                <a:schemeClr val="bg1"/>
              </a:solidFill>
            </a:endParaRPr>
          </a:p>
        </p:txBody>
      </p:sp>
    </p:spTree>
    <p:extLst>
      <p:ext uri="{BB962C8B-B14F-4D97-AF65-F5344CB8AC3E}">
        <p14:creationId xmlns:p14="http://schemas.microsoft.com/office/powerpoint/2010/main" val="30945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9B6458-4612-4E85-AF12-1395EEEFC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9" name="TextBox 8"/>
          <p:cNvSpPr txBox="1"/>
          <p:nvPr/>
        </p:nvSpPr>
        <p:spPr>
          <a:xfrm>
            <a:off x="2133600" y="152400"/>
            <a:ext cx="1752600" cy="369332"/>
          </a:xfrm>
          <a:prstGeom prst="rect">
            <a:avLst/>
          </a:prstGeom>
          <a:noFill/>
        </p:spPr>
        <p:txBody>
          <a:bodyPr wrap="square" rtlCol="0">
            <a:spAutoFit/>
          </a:bodyPr>
          <a:lstStyle/>
          <a:p>
            <a:r>
              <a:rPr lang="en-US" dirty="0">
                <a:solidFill>
                  <a:schemeClr val="bg1"/>
                </a:solidFill>
              </a:rPr>
              <a:t>3 Nephi 6:19-24</a:t>
            </a:r>
          </a:p>
        </p:txBody>
      </p:sp>
      <p:cxnSp>
        <p:nvCxnSpPr>
          <p:cNvPr id="11" name="Straight Arrow Connector 10"/>
          <p:cNvCxnSpPr/>
          <p:nvPr/>
        </p:nvCxnSpPr>
        <p:spPr>
          <a:xfrm>
            <a:off x="1752600" y="685800"/>
            <a:ext cx="8534400"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19270" y="5236677"/>
            <a:ext cx="4572000" cy="1200329"/>
          </a:xfrm>
          <a:prstGeom prst="rect">
            <a:avLst/>
          </a:prstGeom>
        </p:spPr>
        <p:txBody>
          <a:bodyPr>
            <a:spAutoFit/>
          </a:bodyPr>
          <a:lstStyle/>
          <a:p>
            <a:pPr algn="ctr" fontAlgn="base"/>
            <a:r>
              <a:rPr lang="en-US" sz="2400" b="1" dirty="0">
                <a:solidFill>
                  <a:srgbClr val="FFFF00"/>
                </a:solidFill>
              </a:rPr>
              <a:t>Secret combinations destroyed the Nephite government, and the people divided into tribes</a:t>
            </a:r>
          </a:p>
        </p:txBody>
      </p:sp>
      <p:sp>
        <p:nvSpPr>
          <p:cNvPr id="13" name="TextBox 12"/>
          <p:cNvSpPr txBox="1"/>
          <p:nvPr/>
        </p:nvSpPr>
        <p:spPr>
          <a:xfrm>
            <a:off x="4419600" y="152400"/>
            <a:ext cx="1905000" cy="369332"/>
          </a:xfrm>
          <a:prstGeom prst="rect">
            <a:avLst/>
          </a:prstGeom>
          <a:noFill/>
        </p:spPr>
        <p:txBody>
          <a:bodyPr wrap="square" rtlCol="0">
            <a:spAutoFit/>
          </a:bodyPr>
          <a:lstStyle/>
          <a:p>
            <a:r>
              <a:rPr lang="en-US" dirty="0">
                <a:solidFill>
                  <a:schemeClr val="bg1"/>
                </a:solidFill>
              </a:rPr>
              <a:t>3 Nephi 6:25-30</a:t>
            </a:r>
          </a:p>
        </p:txBody>
      </p:sp>
      <p:sp>
        <p:nvSpPr>
          <p:cNvPr id="14" name="TextBox 13"/>
          <p:cNvSpPr txBox="1"/>
          <p:nvPr/>
        </p:nvSpPr>
        <p:spPr>
          <a:xfrm>
            <a:off x="6477000" y="152400"/>
            <a:ext cx="1981200" cy="369332"/>
          </a:xfrm>
          <a:prstGeom prst="rect">
            <a:avLst/>
          </a:prstGeom>
          <a:noFill/>
        </p:spPr>
        <p:txBody>
          <a:bodyPr wrap="square" rtlCol="0">
            <a:spAutoFit/>
          </a:bodyPr>
          <a:lstStyle/>
          <a:p>
            <a:r>
              <a:rPr lang="en-US" dirty="0">
                <a:solidFill>
                  <a:schemeClr val="bg1"/>
                </a:solidFill>
              </a:rPr>
              <a:t>3 Nephi 7:1-8</a:t>
            </a:r>
          </a:p>
        </p:txBody>
      </p:sp>
      <p:sp>
        <p:nvSpPr>
          <p:cNvPr id="15" name="TextBox 14"/>
          <p:cNvSpPr txBox="1"/>
          <p:nvPr/>
        </p:nvSpPr>
        <p:spPr>
          <a:xfrm>
            <a:off x="8382000" y="152400"/>
            <a:ext cx="1752600" cy="369332"/>
          </a:xfrm>
          <a:prstGeom prst="rect">
            <a:avLst/>
          </a:prstGeom>
          <a:noFill/>
        </p:spPr>
        <p:txBody>
          <a:bodyPr wrap="square" rtlCol="0">
            <a:spAutoFit/>
          </a:bodyPr>
          <a:lstStyle/>
          <a:p>
            <a:r>
              <a:rPr lang="en-US" dirty="0">
                <a:solidFill>
                  <a:schemeClr val="bg1"/>
                </a:solidFill>
              </a:rPr>
              <a:t>3 Nephi 7:9-14</a:t>
            </a:r>
          </a:p>
        </p:txBody>
      </p:sp>
      <p:grpSp>
        <p:nvGrpSpPr>
          <p:cNvPr id="21" name="Group 20">
            <a:extLst>
              <a:ext uri="{FF2B5EF4-FFF2-40B4-BE49-F238E27FC236}">
                <a16:creationId xmlns:a16="http://schemas.microsoft.com/office/drawing/2014/main" id="{8554088C-5261-4A7C-9ECB-2493F04C53A5}"/>
              </a:ext>
            </a:extLst>
          </p:cNvPr>
          <p:cNvGrpSpPr/>
          <p:nvPr/>
        </p:nvGrpSpPr>
        <p:grpSpPr>
          <a:xfrm>
            <a:off x="1659803" y="1223113"/>
            <a:ext cx="2995139" cy="2354328"/>
            <a:chOff x="1659803" y="1223113"/>
            <a:chExt cx="2995139" cy="2354328"/>
          </a:xfrm>
        </p:grpSpPr>
        <p:sp>
          <p:nvSpPr>
            <p:cNvPr id="17" name="Rectangle 16">
              <a:extLst>
                <a:ext uri="{FF2B5EF4-FFF2-40B4-BE49-F238E27FC236}">
                  <a16:creationId xmlns:a16="http://schemas.microsoft.com/office/drawing/2014/main" id="{B24BFC8B-3E69-41E1-8F9C-BA4E07B367C0}"/>
                </a:ext>
              </a:extLst>
            </p:cNvPr>
            <p:cNvSpPr/>
            <p:nvPr/>
          </p:nvSpPr>
          <p:spPr>
            <a:xfrm>
              <a:off x="1659803" y="3315831"/>
              <a:ext cx="998991" cy="261610"/>
            </a:xfrm>
            <a:prstGeom prst="rect">
              <a:avLst/>
            </a:prstGeom>
          </p:spPr>
          <p:txBody>
            <a:bodyPr wrap="none">
              <a:spAutoFit/>
            </a:bodyPr>
            <a:lstStyle/>
            <a:p>
              <a:r>
                <a:rPr lang="en-US" sz="1100" dirty="0" err="1">
                  <a:solidFill>
                    <a:schemeClr val="bg1"/>
                  </a:solidFill>
                </a:rPr>
                <a:t>Vasili</a:t>
              </a:r>
              <a:r>
                <a:rPr lang="en-US" sz="1100" dirty="0">
                  <a:solidFill>
                    <a:schemeClr val="bg1"/>
                  </a:solidFill>
                </a:rPr>
                <a:t> </a:t>
              </a:r>
              <a:r>
                <a:rPr lang="en-US" sz="1100" dirty="0" err="1">
                  <a:solidFill>
                    <a:schemeClr val="bg1"/>
                  </a:solidFill>
                </a:rPr>
                <a:t>Golinsky</a:t>
              </a:r>
              <a:endParaRPr lang="en-US" sz="1100" dirty="0">
                <a:solidFill>
                  <a:schemeClr val="bg1"/>
                </a:solidFill>
              </a:endParaRPr>
            </a:p>
          </p:txBody>
        </p:sp>
        <p:pic>
          <p:nvPicPr>
            <p:cNvPr id="6" name="Picture 5">
              <a:extLst>
                <a:ext uri="{FF2B5EF4-FFF2-40B4-BE49-F238E27FC236}">
                  <a16:creationId xmlns:a16="http://schemas.microsoft.com/office/drawing/2014/main" id="{4DCAAB8B-B401-48C3-BE7F-5B03E790D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211" y="1223113"/>
              <a:ext cx="2925731" cy="2105181"/>
            </a:xfrm>
            <a:prstGeom prst="rect">
              <a:avLst/>
            </a:prstGeom>
          </p:spPr>
        </p:pic>
      </p:grpSp>
      <p:pic>
        <p:nvPicPr>
          <p:cNvPr id="8" name="Picture 7">
            <a:extLst>
              <a:ext uri="{FF2B5EF4-FFF2-40B4-BE49-F238E27FC236}">
                <a16:creationId xmlns:a16="http://schemas.microsoft.com/office/drawing/2014/main" id="{6EE879B1-57F3-46DC-B230-48246A03F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977" y="2749853"/>
            <a:ext cx="2228850" cy="1676400"/>
          </a:xfrm>
          <a:prstGeom prst="rect">
            <a:avLst/>
          </a:prstGeom>
        </p:spPr>
      </p:pic>
      <p:pic>
        <p:nvPicPr>
          <p:cNvPr id="18" name="Picture 17">
            <a:extLst>
              <a:ext uri="{FF2B5EF4-FFF2-40B4-BE49-F238E27FC236}">
                <a16:creationId xmlns:a16="http://schemas.microsoft.com/office/drawing/2014/main" id="{BD75C244-DA61-45AD-94E3-DDF8B4AA62D2}"/>
              </a:ext>
            </a:extLst>
          </p:cNvPr>
          <p:cNvPicPr>
            <a:picLocks noChangeAspect="1"/>
          </p:cNvPicPr>
          <p:nvPr/>
        </p:nvPicPr>
        <p:blipFill rotWithShape="1">
          <a:blip r:embed="rId5">
            <a:extLst>
              <a:ext uri="{28A0092B-C50C-407E-A947-70E740481C1C}">
                <a14:useLocalDpi xmlns:a14="http://schemas.microsoft.com/office/drawing/2010/main" val="0"/>
              </a:ext>
            </a:extLst>
          </a:blip>
          <a:srcRect r="3608"/>
          <a:stretch/>
        </p:blipFill>
        <p:spPr>
          <a:xfrm>
            <a:off x="6347904" y="4191754"/>
            <a:ext cx="2499436" cy="1677825"/>
          </a:xfrm>
          <a:prstGeom prst="rect">
            <a:avLst/>
          </a:prstGeom>
        </p:spPr>
      </p:pic>
      <p:pic>
        <p:nvPicPr>
          <p:cNvPr id="20" name="Picture 19">
            <a:extLst>
              <a:ext uri="{FF2B5EF4-FFF2-40B4-BE49-F238E27FC236}">
                <a16:creationId xmlns:a16="http://schemas.microsoft.com/office/drawing/2014/main" id="{37C45DCA-ADE0-49BD-A9EF-AC971747DB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3754" y="5241089"/>
            <a:ext cx="2318361" cy="1505549"/>
          </a:xfrm>
          <a:prstGeom prst="rect">
            <a:avLst/>
          </a:prstGeom>
        </p:spPr>
      </p:pic>
    </p:spTree>
    <p:extLst>
      <p:ext uri="{BB962C8B-B14F-4D97-AF65-F5344CB8AC3E}">
        <p14:creationId xmlns:p14="http://schemas.microsoft.com/office/powerpoint/2010/main" val="37551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32E76-566E-4193-9229-78D5D7583D79}"/>
              </a:ext>
            </a:extLst>
          </p:cNvPr>
          <p:cNvPicPr>
            <a:picLocks noChangeAspect="1"/>
          </p:cNvPicPr>
          <p:nvPr/>
        </p:nvPicPr>
        <p:blipFill rotWithShape="1">
          <a:blip r:embed="rId2">
            <a:extLst>
              <a:ext uri="{28A0092B-C50C-407E-A947-70E740481C1C}">
                <a14:useLocalDpi xmlns:a14="http://schemas.microsoft.com/office/drawing/2010/main" val="0"/>
              </a:ext>
            </a:extLst>
          </a:blip>
          <a:srcRect r="23020" b="11417"/>
          <a:stretch/>
        </p:blipFill>
        <p:spPr>
          <a:xfrm flipH="1">
            <a:off x="-2" y="0"/>
            <a:ext cx="12192001" cy="6858000"/>
          </a:xfrm>
          <a:prstGeom prst="rect">
            <a:avLst/>
          </a:prstGeom>
        </p:spPr>
      </p:pic>
      <p:sp>
        <p:nvSpPr>
          <p:cNvPr id="12" name="Rectangle 11"/>
          <p:cNvSpPr/>
          <p:nvPr/>
        </p:nvSpPr>
        <p:spPr>
          <a:xfrm>
            <a:off x="6925901" y="1253152"/>
            <a:ext cx="4472412" cy="4708981"/>
          </a:xfrm>
          <a:prstGeom prst="rect">
            <a:avLst/>
          </a:prstGeom>
        </p:spPr>
        <p:txBody>
          <a:bodyPr wrap="square">
            <a:spAutoFit/>
          </a:bodyPr>
          <a:lstStyle/>
          <a:p>
            <a:pPr fontAlgn="base"/>
            <a:r>
              <a:rPr lang="en-US" sz="2000" dirty="0">
                <a:solidFill>
                  <a:schemeClr val="bg1"/>
                </a:solidFill>
              </a:rPr>
              <a:t>As the enemies of honest men and women governed by the rule of law, such secret combinations see to subvert public virtue and legally constituted authority. </a:t>
            </a:r>
          </a:p>
          <a:p>
            <a:pPr fontAlgn="base"/>
            <a:endParaRPr lang="en-US" sz="2000" dirty="0">
              <a:solidFill>
                <a:schemeClr val="bg1"/>
              </a:solidFill>
            </a:endParaRPr>
          </a:p>
          <a:p>
            <a:pPr fontAlgn="base"/>
            <a:r>
              <a:rPr lang="en-US" sz="2000" dirty="0">
                <a:solidFill>
                  <a:schemeClr val="bg1"/>
                </a:solidFill>
              </a:rPr>
              <a:t>They defile, defraud, murder, deceive, and destroy the elements of good government, religious or secular. </a:t>
            </a:r>
          </a:p>
          <a:p>
            <a:pPr fontAlgn="base"/>
            <a:endParaRPr lang="en-US" sz="2000" dirty="0">
              <a:solidFill>
                <a:schemeClr val="bg1"/>
              </a:solidFill>
            </a:endParaRPr>
          </a:p>
          <a:p>
            <a:pPr fontAlgn="base"/>
            <a:r>
              <a:rPr lang="en-US" sz="2000" dirty="0">
                <a:solidFill>
                  <a:schemeClr val="bg1"/>
                </a:solidFill>
              </a:rPr>
              <a:t>Their goal is to seize power and to rule over all the people which results in the destruction of human freedom and agency and the paralysis of peaceful and just communities. </a:t>
            </a:r>
          </a:p>
        </p:txBody>
      </p:sp>
      <p:sp>
        <p:nvSpPr>
          <p:cNvPr id="13" name="TextBox 12"/>
          <p:cNvSpPr txBox="1"/>
          <p:nvPr/>
        </p:nvSpPr>
        <p:spPr>
          <a:xfrm>
            <a:off x="182578" y="6390238"/>
            <a:ext cx="1905000" cy="369332"/>
          </a:xfrm>
          <a:prstGeom prst="rect">
            <a:avLst/>
          </a:prstGeom>
          <a:noFill/>
        </p:spPr>
        <p:txBody>
          <a:bodyPr wrap="square" rtlCol="0">
            <a:spAutoFit/>
          </a:bodyPr>
          <a:lstStyle/>
          <a:p>
            <a:r>
              <a:rPr lang="en-US" dirty="0">
                <a:solidFill>
                  <a:schemeClr val="bg1"/>
                </a:solidFill>
              </a:rPr>
              <a:t>3 Nephi 6:27-30</a:t>
            </a:r>
          </a:p>
        </p:txBody>
      </p:sp>
      <p:sp>
        <p:nvSpPr>
          <p:cNvPr id="19" name="TextBox 18">
            <a:extLst>
              <a:ext uri="{FF2B5EF4-FFF2-40B4-BE49-F238E27FC236}">
                <a16:creationId xmlns:a16="http://schemas.microsoft.com/office/drawing/2014/main" id="{84773208-2631-48B5-9BB0-DE099646D776}"/>
              </a:ext>
            </a:extLst>
          </p:cNvPr>
          <p:cNvSpPr txBox="1"/>
          <p:nvPr/>
        </p:nvSpPr>
        <p:spPr>
          <a:xfrm>
            <a:off x="1905000" y="1"/>
            <a:ext cx="8229600" cy="1015663"/>
          </a:xfrm>
          <a:prstGeom prst="rect">
            <a:avLst/>
          </a:prstGeom>
          <a:noFill/>
        </p:spPr>
        <p:txBody>
          <a:bodyPr wrap="square" rtlCol="0">
            <a:spAutoFit/>
          </a:bodyPr>
          <a:lstStyle/>
          <a:p>
            <a:pPr algn="ctr"/>
            <a:r>
              <a:rPr lang="en-US" sz="6000" dirty="0">
                <a:solidFill>
                  <a:schemeClr val="bg1"/>
                </a:solidFill>
                <a:latin typeface="Berlin Sans FB" panose="020E0602020502020306" pitchFamily="34" charset="0"/>
              </a:rPr>
              <a:t>Works of Darkness</a:t>
            </a:r>
          </a:p>
        </p:txBody>
      </p:sp>
      <p:sp>
        <p:nvSpPr>
          <p:cNvPr id="22" name="Rectangle 21">
            <a:extLst>
              <a:ext uri="{FF2B5EF4-FFF2-40B4-BE49-F238E27FC236}">
                <a16:creationId xmlns:a16="http://schemas.microsoft.com/office/drawing/2014/main" id="{99EED0F3-9F10-4355-ADF6-7FA76ACE49D5}"/>
              </a:ext>
            </a:extLst>
          </p:cNvPr>
          <p:cNvSpPr/>
          <p:nvPr/>
        </p:nvSpPr>
        <p:spPr>
          <a:xfrm>
            <a:off x="456447" y="1215429"/>
            <a:ext cx="3047245" cy="2554545"/>
          </a:xfrm>
          <a:prstGeom prst="rect">
            <a:avLst/>
          </a:prstGeom>
        </p:spPr>
        <p:txBody>
          <a:bodyPr wrap="square">
            <a:spAutoFit/>
          </a:bodyPr>
          <a:lstStyle/>
          <a:p>
            <a:pPr fontAlgn="base"/>
            <a:r>
              <a:rPr lang="en-US" sz="2000" dirty="0">
                <a:solidFill>
                  <a:schemeClr val="bg1"/>
                </a:solidFill>
              </a:rPr>
              <a:t>Satan is the author =</a:t>
            </a:r>
          </a:p>
          <a:p>
            <a:pPr fontAlgn="base"/>
            <a:r>
              <a:rPr lang="en-US" sz="2000" dirty="0">
                <a:solidFill>
                  <a:schemeClr val="bg1"/>
                </a:solidFill>
              </a:rPr>
              <a:t>A brotherhood, group, society, or governments that operate in secrecy to perform evil acts for the purpose of gaining power over the minds and actions of people.</a:t>
            </a:r>
          </a:p>
        </p:txBody>
      </p:sp>
      <p:sp>
        <p:nvSpPr>
          <p:cNvPr id="23" name="TextBox 22">
            <a:extLst>
              <a:ext uri="{FF2B5EF4-FFF2-40B4-BE49-F238E27FC236}">
                <a16:creationId xmlns:a16="http://schemas.microsoft.com/office/drawing/2014/main" id="{298D696B-61B4-469E-BC35-71419554F9B8}"/>
              </a:ext>
            </a:extLst>
          </p:cNvPr>
          <p:cNvSpPr txBox="1"/>
          <p:nvPr/>
        </p:nvSpPr>
        <p:spPr>
          <a:xfrm>
            <a:off x="10420539" y="6415889"/>
            <a:ext cx="1665838" cy="369332"/>
          </a:xfrm>
          <a:prstGeom prst="rect">
            <a:avLst/>
          </a:prstGeom>
          <a:noFill/>
        </p:spPr>
        <p:txBody>
          <a:bodyPr wrap="square" rtlCol="0">
            <a:spAutoFit/>
          </a:bodyPr>
          <a:lstStyle/>
          <a:p>
            <a:r>
              <a:rPr lang="en-US" dirty="0">
                <a:solidFill>
                  <a:schemeClr val="bg1"/>
                </a:solidFill>
              </a:rPr>
              <a:t>Ray Cole </a:t>
            </a:r>
            <a:r>
              <a:rPr lang="en-US" dirty="0" err="1">
                <a:solidFill>
                  <a:schemeClr val="bg1"/>
                </a:solidFill>
              </a:rPr>
              <a:t>Hillam</a:t>
            </a:r>
            <a:endParaRPr lang="en-US" dirty="0">
              <a:solidFill>
                <a:schemeClr val="bg1"/>
              </a:solidFill>
            </a:endParaRPr>
          </a:p>
        </p:txBody>
      </p:sp>
    </p:spTree>
    <p:extLst>
      <p:ext uri="{BB962C8B-B14F-4D97-AF65-F5344CB8AC3E}">
        <p14:creationId xmlns:p14="http://schemas.microsoft.com/office/powerpoint/2010/main" val="13644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3FCEF9E-AA5E-4641-AE09-A2187146E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87" name="Rectangle 86"/>
          <p:cNvSpPr/>
          <p:nvPr/>
        </p:nvSpPr>
        <p:spPr>
          <a:xfrm>
            <a:off x="244444" y="1033605"/>
            <a:ext cx="8555524" cy="5632311"/>
          </a:xfrm>
          <a:prstGeom prst="rect">
            <a:avLst/>
          </a:prstGeom>
        </p:spPr>
        <p:txBody>
          <a:bodyPr wrap="square">
            <a:spAutoFit/>
          </a:bodyPr>
          <a:lstStyle/>
          <a:p>
            <a:pPr fontAlgn="base"/>
            <a:r>
              <a:rPr lang="en-US" sz="2000" dirty="0">
                <a:solidFill>
                  <a:schemeClr val="bg1"/>
                </a:solidFill>
              </a:rPr>
              <a:t>He was the King of the Nephite dissenters during AD 24 to AD 30</a:t>
            </a:r>
          </a:p>
          <a:p>
            <a:pPr fontAlgn="base"/>
            <a:endParaRPr lang="en-US" sz="2000" dirty="0">
              <a:solidFill>
                <a:schemeClr val="bg1"/>
              </a:solidFill>
            </a:endParaRPr>
          </a:p>
          <a:p>
            <a:pPr fontAlgn="base"/>
            <a:r>
              <a:rPr lang="en-US" sz="2000" dirty="0">
                <a:solidFill>
                  <a:schemeClr val="bg1"/>
                </a:solidFill>
              </a:rPr>
              <a:t>He was selected as the leader by the ‘secret brotherhood’ to be their king</a:t>
            </a:r>
          </a:p>
          <a:p>
            <a:pPr fontAlgn="base"/>
            <a:endParaRPr lang="en-US" sz="2000" dirty="0">
              <a:solidFill>
                <a:schemeClr val="bg1"/>
              </a:solidFill>
            </a:endParaRPr>
          </a:p>
          <a:p>
            <a:pPr fontAlgn="base"/>
            <a:r>
              <a:rPr lang="en-US" sz="2000" dirty="0">
                <a:solidFill>
                  <a:schemeClr val="bg1"/>
                </a:solidFill>
              </a:rPr>
              <a:t>He had a role in slaying the prophets who were sent to declare repentance among the people</a:t>
            </a:r>
          </a:p>
          <a:p>
            <a:pPr fontAlgn="base"/>
            <a:endParaRPr lang="en-US" sz="2000" dirty="0">
              <a:solidFill>
                <a:schemeClr val="bg1"/>
              </a:solidFill>
            </a:endParaRPr>
          </a:p>
          <a:p>
            <a:pPr fontAlgn="base"/>
            <a:r>
              <a:rPr lang="en-US" sz="2000" dirty="0">
                <a:solidFill>
                  <a:schemeClr val="bg1"/>
                </a:solidFill>
              </a:rPr>
              <a:t>He retreated to the north to gather strength in numbers to organize and contend with the other tribes</a:t>
            </a:r>
          </a:p>
          <a:p>
            <a:pPr fontAlgn="base"/>
            <a:endParaRPr lang="en-US" sz="2000" dirty="0">
              <a:solidFill>
                <a:schemeClr val="bg1"/>
              </a:solidFill>
            </a:endParaRPr>
          </a:p>
          <a:p>
            <a:pPr fontAlgn="base"/>
            <a:r>
              <a:rPr lang="en-US" sz="2000" dirty="0">
                <a:solidFill>
                  <a:schemeClr val="bg1"/>
                </a:solidFill>
              </a:rPr>
              <a:t>He made unholy oaths and covenants that bound his group together</a:t>
            </a:r>
          </a:p>
          <a:p>
            <a:pPr fontAlgn="base"/>
            <a:endParaRPr lang="en-US" sz="2000" dirty="0">
              <a:solidFill>
                <a:schemeClr val="bg1"/>
              </a:solidFill>
            </a:endParaRPr>
          </a:p>
          <a:p>
            <a:pPr fontAlgn="base"/>
            <a:r>
              <a:rPr lang="en-US" sz="2000" dirty="0">
                <a:solidFill>
                  <a:schemeClr val="bg1"/>
                </a:solidFill>
              </a:rPr>
              <a:t>His purpose was to destroy the republic and establish  a  monarchy—kings</a:t>
            </a:r>
          </a:p>
          <a:p>
            <a:pPr fontAlgn="base"/>
            <a:endParaRPr lang="en-US" sz="2000" dirty="0">
              <a:solidFill>
                <a:schemeClr val="bg1"/>
              </a:solidFill>
            </a:endParaRPr>
          </a:p>
          <a:p>
            <a:pPr fontAlgn="base"/>
            <a:r>
              <a:rPr lang="en-US" sz="2000" dirty="0">
                <a:solidFill>
                  <a:schemeClr val="bg1"/>
                </a:solidFill>
              </a:rPr>
              <a:t>His followers had assassinated the chief judge</a:t>
            </a:r>
          </a:p>
          <a:p>
            <a:pPr fontAlgn="base"/>
            <a:endParaRPr lang="en-US" sz="2000" dirty="0">
              <a:solidFill>
                <a:schemeClr val="bg1"/>
              </a:solidFill>
            </a:endParaRPr>
          </a:p>
          <a:p>
            <a:pPr fontAlgn="base"/>
            <a:r>
              <a:rPr lang="en-US" sz="2000" dirty="0">
                <a:solidFill>
                  <a:schemeClr val="bg1"/>
                </a:solidFill>
              </a:rPr>
              <a:t>During the Lord’s cleansing of the earth, the followers of secret combinations, including Jacob, were destroyed</a:t>
            </a:r>
          </a:p>
        </p:txBody>
      </p:sp>
      <p:sp>
        <p:nvSpPr>
          <p:cNvPr id="23" name="TextBox 22"/>
          <p:cNvSpPr txBox="1"/>
          <p:nvPr/>
        </p:nvSpPr>
        <p:spPr>
          <a:xfrm>
            <a:off x="1905000" y="1"/>
            <a:ext cx="8229600" cy="1015663"/>
          </a:xfrm>
          <a:prstGeom prst="rect">
            <a:avLst/>
          </a:prstGeom>
          <a:noFill/>
        </p:spPr>
        <p:txBody>
          <a:bodyPr wrap="square" rtlCol="0">
            <a:spAutoFit/>
          </a:bodyPr>
          <a:lstStyle/>
          <a:p>
            <a:pPr algn="ctr"/>
            <a:r>
              <a:rPr lang="en-US" sz="6000" dirty="0">
                <a:solidFill>
                  <a:schemeClr val="bg1"/>
                </a:solidFill>
                <a:latin typeface="Berlin Sans FB" panose="020E0602020502020306" pitchFamily="34" charset="0"/>
              </a:rPr>
              <a:t>Jacob</a:t>
            </a:r>
          </a:p>
        </p:txBody>
      </p:sp>
      <p:sp>
        <p:nvSpPr>
          <p:cNvPr id="26" name="TextBox 25"/>
          <p:cNvSpPr txBox="1"/>
          <p:nvPr/>
        </p:nvSpPr>
        <p:spPr>
          <a:xfrm>
            <a:off x="3962400" y="6488668"/>
            <a:ext cx="8229600" cy="369332"/>
          </a:xfrm>
          <a:prstGeom prst="rect">
            <a:avLst/>
          </a:prstGeom>
          <a:noFill/>
        </p:spPr>
        <p:txBody>
          <a:bodyPr wrap="square" rtlCol="0">
            <a:spAutoFit/>
          </a:bodyPr>
          <a:lstStyle/>
          <a:p>
            <a:pPr algn="r"/>
            <a:r>
              <a:rPr lang="en-US" dirty="0">
                <a:solidFill>
                  <a:schemeClr val="bg1"/>
                </a:solidFill>
              </a:rPr>
              <a:t>Who’s Who &amp; JFM and RLM</a:t>
            </a:r>
          </a:p>
        </p:txBody>
      </p:sp>
      <p:grpSp>
        <p:nvGrpSpPr>
          <p:cNvPr id="2" name="Group 1">
            <a:extLst>
              <a:ext uri="{FF2B5EF4-FFF2-40B4-BE49-F238E27FC236}">
                <a16:creationId xmlns:a16="http://schemas.microsoft.com/office/drawing/2014/main" id="{1BA8D06E-C2F7-B38B-6C44-4E2DCA02B48A}"/>
              </a:ext>
            </a:extLst>
          </p:cNvPr>
          <p:cNvGrpSpPr/>
          <p:nvPr/>
        </p:nvGrpSpPr>
        <p:grpSpPr>
          <a:xfrm>
            <a:off x="9133514" y="1015664"/>
            <a:ext cx="2306971" cy="4682636"/>
            <a:chOff x="4564534" y="1295400"/>
            <a:chExt cx="1953140" cy="4195755"/>
          </a:xfrm>
        </p:grpSpPr>
        <p:sp>
          <p:nvSpPr>
            <p:cNvPr id="3" name="Oval 2">
              <a:extLst>
                <a:ext uri="{FF2B5EF4-FFF2-40B4-BE49-F238E27FC236}">
                  <a16:creationId xmlns:a16="http://schemas.microsoft.com/office/drawing/2014/main" id="{1D531C9F-2B0A-6E6F-E6BD-80816077BF36}"/>
                </a:ext>
              </a:extLst>
            </p:cNvPr>
            <p:cNvSpPr/>
            <p:nvPr/>
          </p:nvSpPr>
          <p:spPr>
            <a:xfrm rot="3480854" flipH="1">
              <a:off x="6038628" y="3514997"/>
              <a:ext cx="587785" cy="37030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4CA60FE-7B50-4A12-1FB4-B94203E0C7B3}"/>
                </a:ext>
              </a:extLst>
            </p:cNvPr>
            <p:cNvSpPr/>
            <p:nvPr/>
          </p:nvSpPr>
          <p:spPr>
            <a:xfrm rot="17092299">
              <a:off x="4470510" y="3488276"/>
              <a:ext cx="587785" cy="39973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797D00BF-C9B7-F0AB-D6E5-F61BDB78B196}"/>
                </a:ext>
              </a:extLst>
            </p:cNvPr>
            <p:cNvSpPr/>
            <p:nvPr/>
          </p:nvSpPr>
          <p:spPr>
            <a:xfrm rot="1217087" flipH="1">
              <a:off x="4713043" y="2419501"/>
              <a:ext cx="573102" cy="135577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ABFCF907-4E16-832B-B3BF-929048465C46}"/>
                </a:ext>
              </a:extLst>
            </p:cNvPr>
            <p:cNvSpPr/>
            <p:nvPr/>
          </p:nvSpPr>
          <p:spPr>
            <a:xfrm rot="20382913">
              <a:off x="5849267" y="2412891"/>
              <a:ext cx="526479" cy="13083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0F1B96-ABBF-A58A-58AC-457BEF3F1567}"/>
                </a:ext>
              </a:extLst>
            </p:cNvPr>
            <p:cNvSpPr/>
            <p:nvPr/>
          </p:nvSpPr>
          <p:spPr>
            <a:xfrm rot="3348512">
              <a:off x="5388506" y="5015945"/>
              <a:ext cx="587785" cy="355743"/>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0C79C7-38F6-2A6B-6ACA-E64C3A4D5AC8}"/>
                </a:ext>
              </a:extLst>
            </p:cNvPr>
            <p:cNvSpPr/>
            <p:nvPr/>
          </p:nvSpPr>
          <p:spPr>
            <a:xfrm rot="17343574">
              <a:off x="5081780" y="5086560"/>
              <a:ext cx="501701" cy="307489"/>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A1D172D2-2616-7D48-FEED-C1D5E12C9DE5}"/>
                </a:ext>
              </a:extLst>
            </p:cNvPr>
            <p:cNvSpPr/>
            <p:nvPr/>
          </p:nvSpPr>
          <p:spPr>
            <a:xfrm rot="10800000">
              <a:off x="5029200" y="2514599"/>
              <a:ext cx="1066800" cy="1456659"/>
            </a:xfrm>
            <a:prstGeom prst="trapezoid">
              <a:avLst>
                <a:gd name="adj" fmla="val 1743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3C7D6651-6B52-642C-1692-8E3421C94260}"/>
                </a:ext>
              </a:extLst>
            </p:cNvPr>
            <p:cNvSpPr/>
            <p:nvPr/>
          </p:nvSpPr>
          <p:spPr>
            <a:xfrm rot="10800000">
              <a:off x="5257800" y="2521614"/>
              <a:ext cx="609600" cy="526386"/>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gular Pentagon 102">
              <a:extLst>
                <a:ext uri="{FF2B5EF4-FFF2-40B4-BE49-F238E27FC236}">
                  <a16:creationId xmlns:a16="http://schemas.microsoft.com/office/drawing/2014/main" id="{C2698085-2191-0577-3B12-12917CF2825A}"/>
                </a:ext>
              </a:extLst>
            </p:cNvPr>
            <p:cNvSpPr/>
            <p:nvPr/>
          </p:nvSpPr>
          <p:spPr>
            <a:xfrm rot="10800000">
              <a:off x="4946926" y="1676400"/>
              <a:ext cx="1219200" cy="1295400"/>
            </a:xfrm>
            <a:prstGeom prst="pentag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E7EF230-A17D-456C-3ACE-0EA8C2F9BD8A}"/>
                </a:ext>
              </a:extLst>
            </p:cNvPr>
            <p:cNvSpPr/>
            <p:nvPr/>
          </p:nvSpPr>
          <p:spPr>
            <a:xfrm>
              <a:off x="4855268" y="3886200"/>
              <a:ext cx="1465907" cy="1380459"/>
            </a:xfrm>
            <a:prstGeom prst="trapezoid">
              <a:avLst>
                <a:gd name="adj" fmla="val 29691"/>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evron 190">
              <a:extLst>
                <a:ext uri="{FF2B5EF4-FFF2-40B4-BE49-F238E27FC236}">
                  <a16:creationId xmlns:a16="http://schemas.microsoft.com/office/drawing/2014/main" id="{B6C4146F-5F1A-1E02-0E62-33E1B417D94B}"/>
                </a:ext>
              </a:extLst>
            </p:cNvPr>
            <p:cNvSpPr/>
            <p:nvPr/>
          </p:nvSpPr>
          <p:spPr>
            <a:xfrm rot="5400000">
              <a:off x="5029200" y="4114800"/>
              <a:ext cx="533400" cy="228600"/>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91">
              <a:extLst>
                <a:ext uri="{FF2B5EF4-FFF2-40B4-BE49-F238E27FC236}">
                  <a16:creationId xmlns:a16="http://schemas.microsoft.com/office/drawing/2014/main" id="{1B73AD49-7F5E-4432-1EA2-D07143B1A9BC}"/>
                </a:ext>
              </a:extLst>
            </p:cNvPr>
            <p:cNvSpPr/>
            <p:nvPr/>
          </p:nvSpPr>
          <p:spPr>
            <a:xfrm rot="5400000">
              <a:off x="5567082" y="4132730"/>
              <a:ext cx="533400" cy="228600"/>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92">
              <a:extLst>
                <a:ext uri="{FF2B5EF4-FFF2-40B4-BE49-F238E27FC236}">
                  <a16:creationId xmlns:a16="http://schemas.microsoft.com/office/drawing/2014/main" id="{7A8158C9-7216-ADD1-D1EF-0BE24E821651}"/>
                </a:ext>
              </a:extLst>
            </p:cNvPr>
            <p:cNvSpPr/>
            <p:nvPr/>
          </p:nvSpPr>
          <p:spPr>
            <a:xfrm rot="5400000">
              <a:off x="5163670" y="4276164"/>
              <a:ext cx="820271" cy="228600"/>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584E7466-279A-4C2A-385D-018B99D929C2}"/>
                </a:ext>
              </a:extLst>
            </p:cNvPr>
            <p:cNvGrpSpPr/>
            <p:nvPr/>
          </p:nvGrpSpPr>
          <p:grpSpPr>
            <a:xfrm>
              <a:off x="5154705" y="3729318"/>
              <a:ext cx="824753" cy="264458"/>
              <a:chOff x="6629400" y="1219200"/>
              <a:chExt cx="1600200" cy="533400"/>
            </a:xfrm>
          </p:grpSpPr>
          <p:sp>
            <p:nvSpPr>
              <p:cNvPr id="115" name="Rounded Rectangle 173">
                <a:extLst>
                  <a:ext uri="{FF2B5EF4-FFF2-40B4-BE49-F238E27FC236}">
                    <a16:creationId xmlns:a16="http://schemas.microsoft.com/office/drawing/2014/main" id="{75F0DA75-7D16-3C06-E9F7-CE06F5197160}"/>
                  </a:ext>
                </a:extLst>
              </p:cNvPr>
              <p:cNvSpPr/>
              <p:nvPr/>
            </p:nvSpPr>
            <p:spPr>
              <a:xfrm>
                <a:off x="6629400" y="1219200"/>
                <a:ext cx="1600200" cy="533400"/>
              </a:xfrm>
              <a:prstGeom prst="round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0F4E1D4B-42FD-0DAB-770C-9F61B3A7F990}"/>
                  </a:ext>
                </a:extLst>
              </p:cNvPr>
              <p:cNvGrpSpPr/>
              <p:nvPr/>
            </p:nvGrpSpPr>
            <p:grpSpPr>
              <a:xfrm>
                <a:off x="6665260" y="1219201"/>
                <a:ext cx="1474694" cy="528917"/>
                <a:chOff x="6477000" y="2514600"/>
                <a:chExt cx="3841376" cy="1385047"/>
              </a:xfrm>
            </p:grpSpPr>
            <p:grpSp>
              <p:nvGrpSpPr>
                <p:cNvPr id="117" name="Group 116">
                  <a:extLst>
                    <a:ext uri="{FF2B5EF4-FFF2-40B4-BE49-F238E27FC236}">
                      <a16:creationId xmlns:a16="http://schemas.microsoft.com/office/drawing/2014/main" id="{EB031CC5-27F4-4CC1-5EB7-BE2CEEB9DCB2}"/>
                    </a:ext>
                  </a:extLst>
                </p:cNvPr>
                <p:cNvGrpSpPr/>
                <p:nvPr/>
              </p:nvGrpSpPr>
              <p:grpSpPr>
                <a:xfrm>
                  <a:off x="8870576" y="2523565"/>
                  <a:ext cx="1447800" cy="1371600"/>
                  <a:chOff x="6477000" y="2514600"/>
                  <a:chExt cx="1447800" cy="1371600"/>
                </a:xfrm>
              </p:grpSpPr>
              <p:sp>
                <p:nvSpPr>
                  <p:cNvPr id="126" name="Quad Arrow 183">
                    <a:extLst>
                      <a:ext uri="{FF2B5EF4-FFF2-40B4-BE49-F238E27FC236}">
                        <a16:creationId xmlns:a16="http://schemas.microsoft.com/office/drawing/2014/main" id="{10B6011D-BF45-10CF-A0B2-EB3172C72508}"/>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184">
                    <a:extLst>
                      <a:ext uri="{FF2B5EF4-FFF2-40B4-BE49-F238E27FC236}">
                        <a16:creationId xmlns:a16="http://schemas.microsoft.com/office/drawing/2014/main" id="{7B939CD1-94F1-1506-CA9F-986ADC91378D}"/>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1EA5D359-62C8-2392-4518-E2804529E267}"/>
                    </a:ext>
                  </a:extLst>
                </p:cNvPr>
                <p:cNvGrpSpPr/>
                <p:nvPr/>
              </p:nvGrpSpPr>
              <p:grpSpPr>
                <a:xfrm>
                  <a:off x="6477000" y="2514600"/>
                  <a:ext cx="1447800" cy="1371600"/>
                  <a:chOff x="6477000" y="2514600"/>
                  <a:chExt cx="1447800" cy="1371600"/>
                </a:xfrm>
              </p:grpSpPr>
              <p:sp>
                <p:nvSpPr>
                  <p:cNvPr id="124" name="Quad Arrow 174">
                    <a:extLst>
                      <a:ext uri="{FF2B5EF4-FFF2-40B4-BE49-F238E27FC236}">
                        <a16:creationId xmlns:a16="http://schemas.microsoft.com/office/drawing/2014/main" id="{D449FE03-2093-3C04-36FD-64FF53EB34C0}"/>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175">
                    <a:extLst>
                      <a:ext uri="{FF2B5EF4-FFF2-40B4-BE49-F238E27FC236}">
                        <a16:creationId xmlns:a16="http://schemas.microsoft.com/office/drawing/2014/main" id="{AD60C53D-D42A-215E-2838-34C4F22918CA}"/>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803864E6-7709-E417-1D94-16275156CFA3}"/>
                    </a:ext>
                  </a:extLst>
                </p:cNvPr>
                <p:cNvGrpSpPr/>
                <p:nvPr/>
              </p:nvGrpSpPr>
              <p:grpSpPr>
                <a:xfrm>
                  <a:off x="7655859" y="2528047"/>
                  <a:ext cx="1447800" cy="1371600"/>
                  <a:chOff x="6477000" y="2514600"/>
                  <a:chExt cx="1447800" cy="1371600"/>
                </a:xfrm>
              </p:grpSpPr>
              <p:sp>
                <p:nvSpPr>
                  <p:cNvPr id="122" name="Quad Arrow 178">
                    <a:extLst>
                      <a:ext uri="{FF2B5EF4-FFF2-40B4-BE49-F238E27FC236}">
                        <a16:creationId xmlns:a16="http://schemas.microsoft.com/office/drawing/2014/main" id="{85C4572D-CC71-0883-83BD-125565FBA227}"/>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179">
                    <a:extLst>
                      <a:ext uri="{FF2B5EF4-FFF2-40B4-BE49-F238E27FC236}">
                        <a16:creationId xmlns:a16="http://schemas.microsoft.com/office/drawing/2014/main" id="{7162375B-BD33-29C0-48DD-5392476E2531}"/>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Quad Arrow 180">
                  <a:extLst>
                    <a:ext uri="{FF2B5EF4-FFF2-40B4-BE49-F238E27FC236}">
                      <a16:creationId xmlns:a16="http://schemas.microsoft.com/office/drawing/2014/main" id="{A76BBB18-4159-E6A3-7441-98F2B77F9E40}"/>
                    </a:ext>
                  </a:extLst>
                </p:cNvPr>
                <p:cNvSpPr/>
                <p:nvPr/>
              </p:nvSpPr>
              <p:spPr>
                <a:xfrm>
                  <a:off x="7498977" y="2900082"/>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Quad Arrow 181">
                  <a:extLst>
                    <a:ext uri="{FF2B5EF4-FFF2-40B4-BE49-F238E27FC236}">
                      <a16:creationId xmlns:a16="http://schemas.microsoft.com/office/drawing/2014/main" id="{346E7763-68E1-1143-3923-7D01FD8BB458}"/>
                    </a:ext>
                  </a:extLst>
                </p:cNvPr>
                <p:cNvSpPr/>
                <p:nvPr/>
              </p:nvSpPr>
              <p:spPr>
                <a:xfrm>
                  <a:off x="8664389" y="2918011"/>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139095A3-01DA-4CBB-AAB6-1A09EB09C4A6}"/>
                </a:ext>
              </a:extLst>
            </p:cNvPr>
            <p:cNvGrpSpPr/>
            <p:nvPr/>
          </p:nvGrpSpPr>
          <p:grpSpPr>
            <a:xfrm>
              <a:off x="4876800" y="1447800"/>
              <a:ext cx="1513723" cy="681442"/>
              <a:chOff x="5814160" y="1399946"/>
              <a:chExt cx="1513723" cy="681442"/>
            </a:xfrm>
          </p:grpSpPr>
          <p:sp>
            <p:nvSpPr>
              <p:cNvPr id="109" name="Moon 108">
                <a:extLst>
                  <a:ext uri="{FF2B5EF4-FFF2-40B4-BE49-F238E27FC236}">
                    <a16:creationId xmlns:a16="http://schemas.microsoft.com/office/drawing/2014/main" id="{4E5AEB2B-B263-E1AD-AB14-F1536E702B0B}"/>
                  </a:ext>
                </a:extLst>
              </p:cNvPr>
              <p:cNvSpPr/>
              <p:nvPr/>
            </p:nvSpPr>
            <p:spPr>
              <a:xfrm rot="6904845">
                <a:off x="6526662" y="1128826"/>
                <a:ext cx="501024" cy="1101418"/>
              </a:xfrm>
              <a:prstGeom prst="moon">
                <a:avLst>
                  <a:gd name="adj" fmla="val 73018"/>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FAFF29DD-B300-7B35-7984-263EB3E47228}"/>
                  </a:ext>
                </a:extLst>
              </p:cNvPr>
              <p:cNvSpPr/>
              <p:nvPr/>
            </p:nvSpPr>
            <p:spPr>
              <a:xfrm rot="6374892">
                <a:off x="6197975" y="1271945"/>
                <a:ext cx="602279" cy="1016608"/>
              </a:xfrm>
              <a:prstGeom prst="moon">
                <a:avLst>
                  <a:gd name="adj" fmla="val 77068"/>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46029778-F039-0AD3-0F53-A338163D4513}"/>
                  </a:ext>
                </a:extLst>
              </p:cNvPr>
              <p:cNvSpPr/>
              <p:nvPr/>
            </p:nvSpPr>
            <p:spPr>
              <a:xfrm rot="7940339">
                <a:off x="6272311" y="1130850"/>
                <a:ext cx="479696" cy="1017887"/>
              </a:xfrm>
              <a:prstGeom prst="mo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a:extLst>
                  <a:ext uri="{FF2B5EF4-FFF2-40B4-BE49-F238E27FC236}">
                    <a16:creationId xmlns:a16="http://schemas.microsoft.com/office/drawing/2014/main" id="{F2830495-F917-872A-D84E-B9A1B529F27A}"/>
                  </a:ext>
                </a:extLst>
              </p:cNvPr>
              <p:cNvSpPr/>
              <p:nvPr/>
            </p:nvSpPr>
            <p:spPr>
              <a:xfrm rot="4236796">
                <a:off x="6526959" y="1205603"/>
                <a:ext cx="457200" cy="914400"/>
              </a:xfrm>
              <a:prstGeom prst="mo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112">
                <a:extLst>
                  <a:ext uri="{FF2B5EF4-FFF2-40B4-BE49-F238E27FC236}">
                    <a16:creationId xmlns:a16="http://schemas.microsoft.com/office/drawing/2014/main" id="{71231D28-16B3-C238-3D15-D9D9EDDEA310}"/>
                  </a:ext>
                </a:extLst>
              </p:cNvPr>
              <p:cNvSpPr/>
              <p:nvPr/>
            </p:nvSpPr>
            <p:spPr>
              <a:xfrm rot="5009600">
                <a:off x="6042760" y="1193337"/>
                <a:ext cx="457200" cy="914400"/>
              </a:xfrm>
              <a:prstGeom prst="mo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CD97DF4F-5837-8BCC-D207-2AEB9F713904}"/>
                  </a:ext>
                </a:extLst>
              </p:cNvPr>
              <p:cNvSpPr/>
              <p:nvPr/>
            </p:nvSpPr>
            <p:spPr>
              <a:xfrm rot="878873">
                <a:off x="6146402" y="1402226"/>
                <a:ext cx="911162" cy="515736"/>
              </a:xfrm>
              <a:prstGeom prst="ellipse">
                <a:avLst/>
              </a:prstGeom>
              <a:solidFill>
                <a:srgbClr val="41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6CE8373-5501-8AE9-BB10-342BB2C678BE}"/>
                </a:ext>
              </a:extLst>
            </p:cNvPr>
            <p:cNvGrpSpPr/>
            <p:nvPr/>
          </p:nvGrpSpPr>
          <p:grpSpPr>
            <a:xfrm>
              <a:off x="5105400" y="1295400"/>
              <a:ext cx="990601" cy="664121"/>
              <a:chOff x="6934199" y="1981200"/>
              <a:chExt cx="1591235" cy="1066800"/>
            </a:xfrm>
          </p:grpSpPr>
          <p:sp>
            <p:nvSpPr>
              <p:cNvPr id="71" name="Quad Arrow 213">
                <a:extLst>
                  <a:ext uri="{FF2B5EF4-FFF2-40B4-BE49-F238E27FC236}">
                    <a16:creationId xmlns:a16="http://schemas.microsoft.com/office/drawing/2014/main" id="{4BD02176-AE27-B2BC-0863-3D8E9B3A6235}"/>
                  </a:ext>
                </a:extLst>
              </p:cNvPr>
              <p:cNvSpPr/>
              <p:nvPr/>
            </p:nvSpPr>
            <p:spPr>
              <a:xfrm>
                <a:off x="6934200" y="2236695"/>
                <a:ext cx="533400" cy="57785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214">
                <a:extLst>
                  <a:ext uri="{FF2B5EF4-FFF2-40B4-BE49-F238E27FC236}">
                    <a16:creationId xmlns:a16="http://schemas.microsoft.com/office/drawing/2014/main" id="{7BE11717-85A1-D7A6-344B-4E947E9AA481}"/>
                  </a:ext>
                </a:extLst>
              </p:cNvPr>
              <p:cNvSpPr/>
              <p:nvPr/>
            </p:nvSpPr>
            <p:spPr>
              <a:xfrm>
                <a:off x="7951694" y="2268070"/>
                <a:ext cx="533400" cy="57785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212">
                <a:extLst>
                  <a:ext uri="{FF2B5EF4-FFF2-40B4-BE49-F238E27FC236}">
                    <a16:creationId xmlns:a16="http://schemas.microsoft.com/office/drawing/2014/main" id="{575DA289-C409-6655-A6C6-F5196986CC93}"/>
                  </a:ext>
                </a:extLst>
              </p:cNvPr>
              <p:cNvSpPr/>
              <p:nvPr/>
            </p:nvSpPr>
            <p:spPr>
              <a:xfrm>
                <a:off x="7239000" y="1981200"/>
                <a:ext cx="914400" cy="990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32C4C6F8-0120-0DE8-C910-A923E7CD3C3E}"/>
                  </a:ext>
                </a:extLst>
              </p:cNvPr>
              <p:cNvGrpSpPr/>
              <p:nvPr/>
            </p:nvGrpSpPr>
            <p:grpSpPr>
              <a:xfrm>
                <a:off x="6934199" y="2438400"/>
                <a:ext cx="1591235" cy="609600"/>
                <a:chOff x="6629400" y="1219200"/>
                <a:chExt cx="1600200" cy="533400"/>
              </a:xfrm>
            </p:grpSpPr>
            <p:sp>
              <p:nvSpPr>
                <p:cNvPr id="75" name="Rounded Rectangle 199">
                  <a:extLst>
                    <a:ext uri="{FF2B5EF4-FFF2-40B4-BE49-F238E27FC236}">
                      <a16:creationId xmlns:a16="http://schemas.microsoft.com/office/drawing/2014/main" id="{9107FAA9-6FDB-FA3D-7259-218921E3D84E}"/>
                    </a:ext>
                  </a:extLst>
                </p:cNvPr>
                <p:cNvSpPr/>
                <p:nvPr/>
              </p:nvSpPr>
              <p:spPr>
                <a:xfrm>
                  <a:off x="6629400" y="1219200"/>
                  <a:ext cx="1600200" cy="533400"/>
                </a:xfrm>
                <a:prstGeom prst="round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185">
                  <a:extLst>
                    <a:ext uri="{FF2B5EF4-FFF2-40B4-BE49-F238E27FC236}">
                      <a16:creationId xmlns:a16="http://schemas.microsoft.com/office/drawing/2014/main" id="{9C17B4A1-A9A0-DA89-AA06-425314A7E26A}"/>
                    </a:ext>
                  </a:extLst>
                </p:cNvPr>
                <p:cNvGrpSpPr/>
                <p:nvPr/>
              </p:nvGrpSpPr>
              <p:grpSpPr>
                <a:xfrm>
                  <a:off x="6665260" y="1219201"/>
                  <a:ext cx="1474694" cy="528917"/>
                  <a:chOff x="6477000" y="2514600"/>
                  <a:chExt cx="3841376" cy="1385047"/>
                </a:xfrm>
              </p:grpSpPr>
              <p:grpSp>
                <p:nvGrpSpPr>
                  <p:cNvPr id="81" name="Group 182">
                    <a:extLst>
                      <a:ext uri="{FF2B5EF4-FFF2-40B4-BE49-F238E27FC236}">
                        <a16:creationId xmlns:a16="http://schemas.microsoft.com/office/drawing/2014/main" id="{8375B1DA-D15C-EB30-0FA8-4A90168B199B}"/>
                      </a:ext>
                    </a:extLst>
                  </p:cNvPr>
                  <p:cNvGrpSpPr/>
                  <p:nvPr/>
                </p:nvGrpSpPr>
                <p:grpSpPr>
                  <a:xfrm>
                    <a:off x="8870576" y="2523565"/>
                    <a:ext cx="1447800" cy="1371600"/>
                    <a:chOff x="6477000" y="2514600"/>
                    <a:chExt cx="1447800" cy="1371600"/>
                  </a:xfrm>
                </p:grpSpPr>
                <p:sp>
                  <p:nvSpPr>
                    <p:cNvPr id="107" name="Quad Arrow 210">
                      <a:extLst>
                        <a:ext uri="{FF2B5EF4-FFF2-40B4-BE49-F238E27FC236}">
                          <a16:creationId xmlns:a16="http://schemas.microsoft.com/office/drawing/2014/main" id="{5BD8F766-46F3-A2A6-4515-7BF8CD36B3A9}"/>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211">
                      <a:extLst>
                        <a:ext uri="{FF2B5EF4-FFF2-40B4-BE49-F238E27FC236}">
                          <a16:creationId xmlns:a16="http://schemas.microsoft.com/office/drawing/2014/main" id="{71714D5E-08D5-1200-3AFC-8155E934159D}"/>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76">
                    <a:extLst>
                      <a:ext uri="{FF2B5EF4-FFF2-40B4-BE49-F238E27FC236}">
                        <a16:creationId xmlns:a16="http://schemas.microsoft.com/office/drawing/2014/main" id="{573F5435-69A0-000F-BD93-62D727091640}"/>
                      </a:ext>
                    </a:extLst>
                  </p:cNvPr>
                  <p:cNvGrpSpPr/>
                  <p:nvPr/>
                </p:nvGrpSpPr>
                <p:grpSpPr>
                  <a:xfrm>
                    <a:off x="6477000" y="2514600"/>
                    <a:ext cx="1447800" cy="1371600"/>
                    <a:chOff x="6477000" y="2514600"/>
                    <a:chExt cx="1447800" cy="1371600"/>
                  </a:xfrm>
                </p:grpSpPr>
                <p:sp>
                  <p:nvSpPr>
                    <p:cNvPr id="105" name="Quad Arrow 208">
                      <a:extLst>
                        <a:ext uri="{FF2B5EF4-FFF2-40B4-BE49-F238E27FC236}">
                          <a16:creationId xmlns:a16="http://schemas.microsoft.com/office/drawing/2014/main" id="{AA3AD2F2-7E8A-1AC2-DB51-8B2E1AEAEE1E}"/>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209">
                      <a:extLst>
                        <a:ext uri="{FF2B5EF4-FFF2-40B4-BE49-F238E27FC236}">
                          <a16:creationId xmlns:a16="http://schemas.microsoft.com/office/drawing/2014/main" id="{BE6CC056-DBEF-6D2C-88A6-F730F963040D}"/>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77">
                    <a:extLst>
                      <a:ext uri="{FF2B5EF4-FFF2-40B4-BE49-F238E27FC236}">
                        <a16:creationId xmlns:a16="http://schemas.microsoft.com/office/drawing/2014/main" id="{BC87E4BC-0180-79B3-7390-F3E957EA9AEC}"/>
                      </a:ext>
                    </a:extLst>
                  </p:cNvPr>
                  <p:cNvGrpSpPr/>
                  <p:nvPr/>
                </p:nvGrpSpPr>
                <p:grpSpPr>
                  <a:xfrm>
                    <a:off x="7655859" y="2528047"/>
                    <a:ext cx="1447800" cy="1371600"/>
                    <a:chOff x="6477000" y="2514600"/>
                    <a:chExt cx="1447800" cy="1371600"/>
                  </a:xfrm>
                </p:grpSpPr>
                <p:sp>
                  <p:nvSpPr>
                    <p:cNvPr id="103" name="Quad Arrow 206">
                      <a:extLst>
                        <a:ext uri="{FF2B5EF4-FFF2-40B4-BE49-F238E27FC236}">
                          <a16:creationId xmlns:a16="http://schemas.microsoft.com/office/drawing/2014/main" id="{41269939-66BB-DC34-E826-CFEE9F6D6654}"/>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Quad Arrow 207">
                      <a:extLst>
                        <a:ext uri="{FF2B5EF4-FFF2-40B4-BE49-F238E27FC236}">
                          <a16:creationId xmlns:a16="http://schemas.microsoft.com/office/drawing/2014/main" id="{F34D9D4B-43C7-1594-E7E4-EE325321B7AA}"/>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Quad Arrow 204">
                    <a:extLst>
                      <a:ext uri="{FF2B5EF4-FFF2-40B4-BE49-F238E27FC236}">
                        <a16:creationId xmlns:a16="http://schemas.microsoft.com/office/drawing/2014/main" id="{8FA8E615-E46C-4259-EFA3-5B6096A57B28}"/>
                      </a:ext>
                    </a:extLst>
                  </p:cNvPr>
                  <p:cNvSpPr/>
                  <p:nvPr/>
                </p:nvSpPr>
                <p:spPr>
                  <a:xfrm>
                    <a:off x="7498977" y="2900082"/>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205">
                    <a:extLst>
                      <a:ext uri="{FF2B5EF4-FFF2-40B4-BE49-F238E27FC236}">
                        <a16:creationId xmlns:a16="http://schemas.microsoft.com/office/drawing/2014/main" id="{331E5C74-CEB4-4D52-B0AA-3BEA03745818}"/>
                      </a:ext>
                    </a:extLst>
                  </p:cNvPr>
                  <p:cNvSpPr/>
                  <p:nvPr/>
                </p:nvSpPr>
                <p:spPr>
                  <a:xfrm>
                    <a:off x="8664389" y="2918011"/>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18">
              <a:extLst>
                <a:ext uri="{FF2B5EF4-FFF2-40B4-BE49-F238E27FC236}">
                  <a16:creationId xmlns:a16="http://schemas.microsoft.com/office/drawing/2014/main" id="{02175659-293F-7F9F-30A1-96396E284849}"/>
                </a:ext>
              </a:extLst>
            </p:cNvPr>
            <p:cNvGrpSpPr/>
            <p:nvPr/>
          </p:nvGrpSpPr>
          <p:grpSpPr>
            <a:xfrm>
              <a:off x="5105400" y="2743200"/>
              <a:ext cx="914400" cy="838200"/>
              <a:chOff x="6858000" y="1905000"/>
              <a:chExt cx="1783976" cy="1667435"/>
            </a:xfrm>
          </p:grpSpPr>
          <p:sp>
            <p:nvSpPr>
              <p:cNvPr id="20" name="Quad Arrow 217">
                <a:extLst>
                  <a:ext uri="{FF2B5EF4-FFF2-40B4-BE49-F238E27FC236}">
                    <a16:creationId xmlns:a16="http://schemas.microsoft.com/office/drawing/2014/main" id="{D11117AA-1526-0019-53B0-8D4B6ADDA7DC}"/>
                  </a:ext>
                </a:extLst>
              </p:cNvPr>
              <p:cNvSpPr/>
              <p:nvPr/>
            </p:nvSpPr>
            <p:spPr>
              <a:xfrm>
                <a:off x="7086600" y="2286000"/>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218">
                <a:extLst>
                  <a:ext uri="{FF2B5EF4-FFF2-40B4-BE49-F238E27FC236}">
                    <a16:creationId xmlns:a16="http://schemas.microsoft.com/office/drawing/2014/main" id="{8ACFB3F5-B0C3-0639-FBDC-E1C9842A13AC}"/>
                  </a:ext>
                </a:extLst>
              </p:cNvPr>
              <p:cNvSpPr/>
              <p:nvPr/>
            </p:nvSpPr>
            <p:spPr>
              <a:xfrm>
                <a:off x="7848600" y="2362200"/>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219">
                <a:extLst>
                  <a:ext uri="{FF2B5EF4-FFF2-40B4-BE49-F238E27FC236}">
                    <a16:creationId xmlns:a16="http://schemas.microsoft.com/office/drawing/2014/main" id="{D61E9646-313D-783A-70D9-1C25950DAB2D}"/>
                  </a:ext>
                </a:extLst>
              </p:cNvPr>
              <p:cNvSpPr/>
              <p:nvPr/>
            </p:nvSpPr>
            <p:spPr>
              <a:xfrm>
                <a:off x="6858000" y="1905000"/>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220">
                <a:extLst>
                  <a:ext uri="{FF2B5EF4-FFF2-40B4-BE49-F238E27FC236}">
                    <a16:creationId xmlns:a16="http://schemas.microsoft.com/office/drawing/2014/main" id="{03ED0514-A9C2-B195-F7D4-1BC1625CBB18}"/>
                  </a:ext>
                </a:extLst>
              </p:cNvPr>
              <p:cNvSpPr/>
              <p:nvPr/>
            </p:nvSpPr>
            <p:spPr>
              <a:xfrm>
                <a:off x="8108576" y="2008095"/>
                <a:ext cx="533400" cy="511175"/>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A29DDF8-6562-4A45-A79E-8688A380B435}"/>
                  </a:ext>
                </a:extLst>
              </p:cNvPr>
              <p:cNvGrpSpPr/>
              <p:nvPr/>
            </p:nvGrpSpPr>
            <p:grpSpPr>
              <a:xfrm>
                <a:off x="7270376" y="2581835"/>
                <a:ext cx="914400" cy="990600"/>
                <a:chOff x="6477000" y="2514600"/>
                <a:chExt cx="1447800" cy="1371600"/>
              </a:xfrm>
            </p:grpSpPr>
            <p:sp>
              <p:nvSpPr>
                <p:cNvPr id="27" name="Quad Arrow 222">
                  <a:extLst>
                    <a:ext uri="{FF2B5EF4-FFF2-40B4-BE49-F238E27FC236}">
                      <a16:creationId xmlns:a16="http://schemas.microsoft.com/office/drawing/2014/main" id="{D3B0947B-EECE-361E-0CDF-6FCACDEBAC21}"/>
                    </a:ext>
                  </a:extLst>
                </p:cNvPr>
                <p:cNvSpPr/>
                <p:nvPr/>
              </p:nvSpPr>
              <p:spPr>
                <a:xfrm>
                  <a:off x="6477000" y="2514600"/>
                  <a:ext cx="1447800" cy="1371600"/>
                </a:xfrm>
                <a:prstGeom prst="quadArrow">
                  <a:avLst>
                    <a:gd name="adj1" fmla="val 40801"/>
                    <a:gd name="adj2" fmla="val 22500"/>
                    <a:gd name="adj3" fmla="val 22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223">
                  <a:extLst>
                    <a:ext uri="{FF2B5EF4-FFF2-40B4-BE49-F238E27FC236}">
                      <a16:creationId xmlns:a16="http://schemas.microsoft.com/office/drawing/2014/main" id="{3EEB8A08-7BF8-AAFE-B17D-BFEB13E26D38}"/>
                    </a:ext>
                  </a:extLst>
                </p:cNvPr>
                <p:cNvSpPr/>
                <p:nvPr/>
              </p:nvSpPr>
              <p:spPr>
                <a:xfrm>
                  <a:off x="6884894" y="2904565"/>
                  <a:ext cx="643467" cy="609600"/>
                </a:xfrm>
                <a:prstGeom prst="quadArrow">
                  <a:avLst>
                    <a:gd name="adj1" fmla="val 40801"/>
                    <a:gd name="adj2" fmla="val 22500"/>
                    <a:gd name="adj3" fmla="val 22500"/>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60451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84E624-E258-4DF2-930F-158BC5D64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87" name="Rectangle 86"/>
          <p:cNvSpPr/>
          <p:nvPr/>
        </p:nvSpPr>
        <p:spPr>
          <a:xfrm>
            <a:off x="199176" y="909119"/>
            <a:ext cx="4498330" cy="3046988"/>
          </a:xfrm>
          <a:prstGeom prst="rect">
            <a:avLst/>
          </a:prstGeom>
        </p:spPr>
        <p:txBody>
          <a:bodyPr wrap="square">
            <a:spAutoFit/>
          </a:bodyPr>
          <a:lstStyle/>
          <a:p>
            <a:pPr fontAlgn="base"/>
            <a:r>
              <a:rPr lang="en-US" sz="1600" dirty="0">
                <a:solidFill>
                  <a:schemeClr val="bg1"/>
                </a:solidFill>
              </a:rPr>
              <a:t>Nephi was visited by angels</a:t>
            </a:r>
          </a:p>
          <a:p>
            <a:pPr fontAlgn="base"/>
            <a:endParaRPr lang="en-US" sz="1600" dirty="0">
              <a:solidFill>
                <a:schemeClr val="bg1"/>
              </a:solidFill>
            </a:endParaRPr>
          </a:p>
          <a:p>
            <a:pPr fontAlgn="base"/>
            <a:r>
              <a:rPr lang="en-US" sz="1600" dirty="0">
                <a:solidFill>
                  <a:schemeClr val="bg1"/>
                </a:solidFill>
              </a:rPr>
              <a:t>Nephi testified of repentance and remission of sins through faith on the Lord Jesus Christ </a:t>
            </a:r>
          </a:p>
          <a:p>
            <a:pPr fontAlgn="base"/>
            <a:endParaRPr lang="en-US" sz="1600" dirty="0">
              <a:solidFill>
                <a:schemeClr val="bg1"/>
              </a:solidFill>
            </a:endParaRPr>
          </a:p>
          <a:p>
            <a:pPr fontAlgn="base"/>
            <a:r>
              <a:rPr lang="en-US" sz="1600" dirty="0">
                <a:solidFill>
                  <a:schemeClr val="bg1"/>
                </a:solidFill>
              </a:rPr>
              <a:t>Nephi cast out devils and unclean spirits</a:t>
            </a:r>
          </a:p>
          <a:p>
            <a:pPr fontAlgn="base"/>
            <a:endParaRPr lang="en-US" sz="1600" dirty="0">
              <a:solidFill>
                <a:schemeClr val="bg1"/>
              </a:solidFill>
            </a:endParaRPr>
          </a:p>
          <a:p>
            <a:pPr fontAlgn="base"/>
            <a:r>
              <a:rPr lang="en-US" sz="1600" dirty="0">
                <a:solidFill>
                  <a:schemeClr val="bg1"/>
                </a:solidFill>
              </a:rPr>
              <a:t>Nephi raise his brother Timothy from the dead who had been stoned by the people</a:t>
            </a:r>
          </a:p>
          <a:p>
            <a:pPr fontAlgn="base"/>
            <a:endParaRPr lang="en-US" sz="1600" dirty="0">
              <a:solidFill>
                <a:schemeClr val="bg1"/>
              </a:solidFill>
            </a:endParaRPr>
          </a:p>
          <a:p>
            <a:pPr fontAlgn="base"/>
            <a:r>
              <a:rPr lang="en-US" sz="1600" dirty="0">
                <a:solidFill>
                  <a:schemeClr val="bg1"/>
                </a:solidFill>
              </a:rPr>
              <a:t>Nephi did more miracles in the sight of the people in the name of Jesus.</a:t>
            </a:r>
          </a:p>
        </p:txBody>
      </p:sp>
      <p:sp>
        <p:nvSpPr>
          <p:cNvPr id="23" name="TextBox 22"/>
          <p:cNvSpPr txBox="1"/>
          <p:nvPr/>
        </p:nvSpPr>
        <p:spPr>
          <a:xfrm>
            <a:off x="1905000" y="1"/>
            <a:ext cx="8229600" cy="1015663"/>
          </a:xfrm>
          <a:prstGeom prst="rect">
            <a:avLst/>
          </a:prstGeom>
          <a:noFill/>
        </p:spPr>
        <p:txBody>
          <a:bodyPr wrap="square" rtlCol="0">
            <a:spAutoFit/>
          </a:bodyPr>
          <a:lstStyle/>
          <a:p>
            <a:pPr algn="ctr"/>
            <a:r>
              <a:rPr lang="en-US" sz="6000" dirty="0">
                <a:solidFill>
                  <a:schemeClr val="bg1"/>
                </a:solidFill>
                <a:latin typeface="Berlin Sans FB" panose="020E0602020502020306" pitchFamily="34" charset="0"/>
              </a:rPr>
              <a:t>A Few Good Men</a:t>
            </a:r>
          </a:p>
        </p:txBody>
      </p:sp>
      <p:sp>
        <p:nvSpPr>
          <p:cNvPr id="25" name="Rectangle 24"/>
          <p:cNvSpPr/>
          <p:nvPr/>
        </p:nvSpPr>
        <p:spPr>
          <a:xfrm>
            <a:off x="7790507" y="1439501"/>
            <a:ext cx="3276600" cy="1815882"/>
          </a:xfrm>
          <a:prstGeom prst="rect">
            <a:avLst/>
          </a:prstGeom>
        </p:spPr>
        <p:txBody>
          <a:bodyPr wrap="square">
            <a:spAutoFit/>
          </a:bodyPr>
          <a:lstStyle/>
          <a:p>
            <a:pPr fontAlgn="base"/>
            <a:r>
              <a:rPr lang="en-US" sz="1600" dirty="0">
                <a:solidFill>
                  <a:schemeClr val="bg1"/>
                </a:solidFill>
              </a:rPr>
              <a:t>Only a few were converted unto the Lord; but as many as were converted ‘did truly signify unto the people that they had been visited by the power and Spirit of God, which was in Jesus Christ, in whom they believed.’</a:t>
            </a:r>
          </a:p>
          <a:p>
            <a:pPr fontAlgn="base"/>
            <a:r>
              <a:rPr lang="en-US" sz="1600" dirty="0">
                <a:solidFill>
                  <a:schemeClr val="bg1"/>
                </a:solidFill>
              </a:rPr>
              <a:t>3 Nephi 7:21</a:t>
            </a:r>
          </a:p>
        </p:txBody>
      </p:sp>
      <p:sp>
        <p:nvSpPr>
          <p:cNvPr id="26" name="TextBox 25"/>
          <p:cNvSpPr txBox="1"/>
          <p:nvPr/>
        </p:nvSpPr>
        <p:spPr>
          <a:xfrm>
            <a:off x="120713" y="6488668"/>
            <a:ext cx="8229600" cy="369332"/>
          </a:xfrm>
          <a:prstGeom prst="rect">
            <a:avLst/>
          </a:prstGeom>
          <a:noFill/>
        </p:spPr>
        <p:txBody>
          <a:bodyPr wrap="square" rtlCol="0">
            <a:spAutoFit/>
          </a:bodyPr>
          <a:lstStyle/>
          <a:p>
            <a:r>
              <a:rPr lang="en-US" dirty="0">
                <a:solidFill>
                  <a:schemeClr val="bg1"/>
                </a:solidFill>
              </a:rPr>
              <a:t>3 Nephi 7:15-26</a:t>
            </a:r>
          </a:p>
        </p:txBody>
      </p:sp>
      <p:sp>
        <p:nvSpPr>
          <p:cNvPr id="27" name="Rectangle 26"/>
          <p:cNvSpPr/>
          <p:nvPr/>
        </p:nvSpPr>
        <p:spPr>
          <a:xfrm>
            <a:off x="6025321" y="4331980"/>
            <a:ext cx="5410200" cy="2246769"/>
          </a:xfrm>
          <a:prstGeom prst="rect">
            <a:avLst/>
          </a:prstGeom>
        </p:spPr>
        <p:txBody>
          <a:bodyPr wrap="square">
            <a:spAutoFit/>
          </a:bodyPr>
          <a:lstStyle/>
          <a:p>
            <a:r>
              <a:rPr lang="en-US" sz="2000" i="1" dirty="0">
                <a:solidFill>
                  <a:srgbClr val="FFFF00"/>
                </a:solidFill>
              </a:rPr>
              <a:t>“Therefore, there were ordained of Nephi, men unto this ministry, that all such as should come unto them should be baptized with water, and this as a witness and a testimony before God, and unto the people, that they had repented and received a</a:t>
            </a:r>
            <a:r>
              <a:rPr lang="en-US" sz="2000" i="1" baseline="30000" dirty="0">
                <a:solidFill>
                  <a:srgbClr val="FFFF00"/>
                </a:solidFill>
              </a:rPr>
              <a:t> </a:t>
            </a:r>
            <a:r>
              <a:rPr lang="en-US" sz="2000" i="1" dirty="0">
                <a:solidFill>
                  <a:srgbClr val="FFFF00"/>
                </a:solidFill>
              </a:rPr>
              <a:t>remission of their sins” </a:t>
            </a:r>
          </a:p>
          <a:p>
            <a:r>
              <a:rPr lang="en-US" sz="2000" i="1" dirty="0">
                <a:solidFill>
                  <a:srgbClr val="FFFF00"/>
                </a:solidFill>
              </a:rPr>
              <a:t>3 Nephi 7:25</a:t>
            </a:r>
          </a:p>
        </p:txBody>
      </p:sp>
      <p:pic>
        <p:nvPicPr>
          <p:cNvPr id="4" name="Picture 3">
            <a:extLst>
              <a:ext uri="{FF2B5EF4-FFF2-40B4-BE49-F238E27FC236}">
                <a16:creationId xmlns:a16="http://schemas.microsoft.com/office/drawing/2014/main" id="{166D9670-C068-4532-8D54-3603A558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904" y="4014007"/>
            <a:ext cx="2230076" cy="2744709"/>
          </a:xfrm>
          <a:prstGeom prst="rect">
            <a:avLst/>
          </a:prstGeom>
        </p:spPr>
      </p:pic>
      <p:pic>
        <p:nvPicPr>
          <p:cNvPr id="2" name="Picture 2" descr="reload">
            <a:extLst>
              <a:ext uri="{FF2B5EF4-FFF2-40B4-BE49-F238E27FC236}">
                <a16:creationId xmlns:a16="http://schemas.microsoft.com/office/drawing/2014/main" id="{7E405024-7AEE-1205-4A61-8E3EF3C5E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683" y="1213682"/>
            <a:ext cx="2171223" cy="217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58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4123C47E-1300-4158-84CC-D3EA05528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47800" y="228601"/>
            <a:ext cx="5410200" cy="646331"/>
          </a:xfrm>
          <a:prstGeom prst="rect">
            <a:avLst/>
          </a:prstGeom>
          <a:noFill/>
        </p:spPr>
        <p:txBody>
          <a:bodyPr wrap="square" rtlCol="0">
            <a:spAutoFit/>
          </a:bodyPr>
          <a:lstStyle/>
          <a:p>
            <a:pPr algn="ctr"/>
            <a:r>
              <a:rPr lang="en-US" sz="3600" b="1" i="1" dirty="0">
                <a:solidFill>
                  <a:srgbClr val="FFDC6D"/>
                </a:solidFill>
                <a:latin typeface="Bookman Old Style" pitchFamily="18" charset="0"/>
              </a:rPr>
              <a:t>Who is the Book For?</a:t>
            </a:r>
          </a:p>
        </p:txBody>
      </p:sp>
      <p:sp>
        <p:nvSpPr>
          <p:cNvPr id="4" name="TextBox 3"/>
          <p:cNvSpPr txBox="1"/>
          <p:nvPr/>
        </p:nvSpPr>
        <p:spPr>
          <a:xfrm>
            <a:off x="1676400" y="914401"/>
            <a:ext cx="5181600" cy="2031325"/>
          </a:xfrm>
          <a:prstGeom prst="rect">
            <a:avLst/>
          </a:prstGeom>
          <a:noFill/>
        </p:spPr>
        <p:txBody>
          <a:bodyPr wrap="square" rtlCol="0">
            <a:spAutoFit/>
          </a:bodyPr>
          <a:lstStyle/>
          <a:p>
            <a:r>
              <a:rPr lang="en-US" dirty="0">
                <a:solidFill>
                  <a:schemeClr val="bg1"/>
                </a:solidFill>
              </a:rPr>
              <a:t>Two groups:</a:t>
            </a:r>
          </a:p>
          <a:p>
            <a:r>
              <a:rPr lang="en-US" dirty="0">
                <a:solidFill>
                  <a:schemeClr val="bg1"/>
                </a:solidFill>
              </a:rPr>
              <a:t>First, the descendants of Lehi (see 3 Nephi 26:8).</a:t>
            </a:r>
          </a:p>
          <a:p>
            <a:endParaRPr lang="en-US" dirty="0">
              <a:solidFill>
                <a:schemeClr val="bg1"/>
              </a:solidFill>
            </a:endParaRPr>
          </a:p>
          <a:p>
            <a:r>
              <a:rPr lang="en-US" dirty="0">
                <a:solidFill>
                  <a:schemeClr val="bg1"/>
                </a:solidFill>
              </a:rPr>
              <a:t>Second, Mormon addressed Gentiles in the latter days and recorded the Lord’s admonition that they come unto Him and become part of His covenant people (see 3 Nephi 30).</a:t>
            </a:r>
          </a:p>
        </p:txBody>
      </p:sp>
      <p:sp>
        <p:nvSpPr>
          <p:cNvPr id="103" name="TextBox 102"/>
          <p:cNvSpPr txBox="1"/>
          <p:nvPr/>
        </p:nvSpPr>
        <p:spPr>
          <a:xfrm>
            <a:off x="2199408" y="3938155"/>
            <a:ext cx="5282045" cy="2031325"/>
          </a:xfrm>
          <a:prstGeom prst="rect">
            <a:avLst/>
          </a:prstGeom>
          <a:noFill/>
        </p:spPr>
        <p:txBody>
          <a:bodyPr wrap="square" rtlCol="0">
            <a:spAutoFit/>
          </a:bodyPr>
          <a:lstStyle/>
          <a:p>
            <a:pPr fontAlgn="base"/>
            <a:r>
              <a:rPr lang="en-US" dirty="0">
                <a:solidFill>
                  <a:schemeClr val="bg1"/>
                </a:solidFill>
              </a:rPr>
              <a:t>The original records used as sources for the book of 3 Nephi were likely written between 1 B.C. and A.D. 35. </a:t>
            </a:r>
          </a:p>
          <a:p>
            <a:pPr fontAlgn="base"/>
            <a:endParaRPr lang="en-US" dirty="0">
              <a:solidFill>
                <a:schemeClr val="bg1"/>
              </a:solidFill>
            </a:endParaRPr>
          </a:p>
          <a:p>
            <a:pPr fontAlgn="base"/>
            <a:r>
              <a:rPr lang="en-US" dirty="0">
                <a:solidFill>
                  <a:schemeClr val="bg1"/>
                </a:solidFill>
              </a:rPr>
              <a:t>Mormon abridged those records sometime between A.D. 345 and A.D. 385. Mormon did not record where he was when he compiled this book.</a:t>
            </a:r>
          </a:p>
        </p:txBody>
      </p:sp>
      <p:sp>
        <p:nvSpPr>
          <p:cNvPr id="104" name="TextBox 103"/>
          <p:cNvSpPr txBox="1"/>
          <p:nvPr/>
        </p:nvSpPr>
        <p:spPr>
          <a:xfrm>
            <a:off x="1524000" y="3124200"/>
            <a:ext cx="4953000" cy="400110"/>
          </a:xfrm>
          <a:prstGeom prst="rect">
            <a:avLst/>
          </a:prstGeom>
          <a:noFill/>
        </p:spPr>
        <p:txBody>
          <a:bodyPr wrap="square" rtlCol="0">
            <a:spAutoFit/>
          </a:bodyPr>
          <a:lstStyle/>
          <a:p>
            <a:pPr algn="ctr"/>
            <a:r>
              <a:rPr lang="en-US" sz="2000" b="1" i="1" dirty="0">
                <a:solidFill>
                  <a:srgbClr val="FFDC6D"/>
                </a:solidFill>
                <a:latin typeface="Bookman Old Style" pitchFamily="18" charset="0"/>
              </a:rPr>
              <a:t>When and Where was it written?</a:t>
            </a:r>
          </a:p>
        </p:txBody>
      </p:sp>
      <p:pic>
        <p:nvPicPr>
          <p:cNvPr id="5" name="Picture 2" descr="reload">
            <a:extLst>
              <a:ext uri="{FF2B5EF4-FFF2-40B4-BE49-F238E27FC236}">
                <a16:creationId xmlns:a16="http://schemas.microsoft.com/office/drawing/2014/main" id="{01C1BE70-C76F-A170-AEC9-AFC044B1E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421" y="1980733"/>
            <a:ext cx="3278909" cy="327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8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6A4BF3-7FEC-492F-9076-3FDD53C06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87" name="Rectangle 86"/>
          <p:cNvSpPr/>
          <p:nvPr/>
        </p:nvSpPr>
        <p:spPr>
          <a:xfrm>
            <a:off x="1055484" y="1013235"/>
            <a:ext cx="4648200" cy="2062103"/>
          </a:xfrm>
          <a:prstGeom prst="rect">
            <a:avLst/>
          </a:prstGeom>
        </p:spPr>
        <p:txBody>
          <a:bodyPr wrap="square">
            <a:spAutoFit/>
          </a:bodyPr>
          <a:lstStyle/>
          <a:p>
            <a:pPr fontAlgn="base"/>
            <a:r>
              <a:rPr lang="en-US" sz="1600" dirty="0">
                <a:solidFill>
                  <a:schemeClr val="bg1"/>
                </a:solidFill>
              </a:rPr>
              <a:t>“Baptism witnesses to both God and man that our spirit is contrite and humble and that we are willing to take the name of Christ upon us. </a:t>
            </a:r>
          </a:p>
          <a:p>
            <a:pPr fontAlgn="base"/>
            <a:endParaRPr lang="en-US" sz="1600" dirty="0">
              <a:solidFill>
                <a:schemeClr val="bg1"/>
              </a:solidFill>
            </a:endParaRPr>
          </a:p>
          <a:p>
            <a:pPr fontAlgn="base"/>
            <a:r>
              <a:rPr lang="en-US" sz="1600" dirty="0">
                <a:solidFill>
                  <a:schemeClr val="bg1"/>
                </a:solidFill>
              </a:rPr>
              <a:t>Baptism by immersion symbolizes the Christian commitment to Christ, the acceptance of our Lord’s death, burial, and rise unto a newness of life.”</a:t>
            </a:r>
          </a:p>
          <a:p>
            <a:pPr fontAlgn="base"/>
            <a:r>
              <a:rPr lang="en-US" sz="1200" dirty="0">
                <a:solidFill>
                  <a:schemeClr val="bg1"/>
                </a:solidFill>
              </a:rPr>
              <a:t>JFM and RLM</a:t>
            </a:r>
          </a:p>
        </p:txBody>
      </p:sp>
      <p:sp>
        <p:nvSpPr>
          <p:cNvPr id="23" name="TextBox 22"/>
          <p:cNvSpPr txBox="1"/>
          <p:nvPr/>
        </p:nvSpPr>
        <p:spPr>
          <a:xfrm>
            <a:off x="1905000" y="1"/>
            <a:ext cx="8229600" cy="1015663"/>
          </a:xfrm>
          <a:prstGeom prst="rect">
            <a:avLst/>
          </a:prstGeom>
          <a:noFill/>
        </p:spPr>
        <p:txBody>
          <a:bodyPr wrap="square" rtlCol="0">
            <a:spAutoFit/>
          </a:bodyPr>
          <a:lstStyle/>
          <a:p>
            <a:pPr algn="ctr"/>
            <a:r>
              <a:rPr lang="en-US" sz="6000" dirty="0">
                <a:solidFill>
                  <a:schemeClr val="bg1"/>
                </a:solidFill>
                <a:latin typeface="Berlin Sans FB" panose="020E0602020502020306" pitchFamily="34" charset="0"/>
              </a:rPr>
              <a:t>Baptism</a:t>
            </a:r>
          </a:p>
        </p:txBody>
      </p:sp>
      <p:sp>
        <p:nvSpPr>
          <p:cNvPr id="25" name="Rectangle 24"/>
          <p:cNvSpPr/>
          <p:nvPr/>
        </p:nvSpPr>
        <p:spPr>
          <a:xfrm>
            <a:off x="6934200" y="1752601"/>
            <a:ext cx="4454236" cy="3970318"/>
          </a:xfrm>
          <a:prstGeom prst="rect">
            <a:avLst/>
          </a:prstGeom>
        </p:spPr>
        <p:txBody>
          <a:bodyPr wrap="square">
            <a:spAutoFit/>
          </a:bodyPr>
          <a:lstStyle/>
          <a:p>
            <a:pPr fontAlgn="base"/>
            <a:r>
              <a:rPr lang="en-US" i="1" dirty="0">
                <a:solidFill>
                  <a:schemeClr val="bg1"/>
                </a:solidFill>
              </a:rPr>
              <a:t>“And again, by way of commandment to the church concerning the manner of baptism</a:t>
            </a:r>
            <a:r>
              <a:rPr lang="en-US" dirty="0">
                <a:solidFill>
                  <a:schemeClr val="bg1"/>
                </a:solidFill>
              </a:rPr>
              <a:t>—All those who humble themselves before God, and desire to be baptized, and come forth with broken hearts and contrite spirits, and witness before the church that they have truly repented of all their sins, and are willing to take upon them the name of Jesus Christ, having a</a:t>
            </a:r>
            <a:r>
              <a:rPr lang="en-US" baseline="30000" dirty="0">
                <a:solidFill>
                  <a:schemeClr val="bg1"/>
                </a:solidFill>
              </a:rPr>
              <a:t> </a:t>
            </a:r>
            <a:r>
              <a:rPr lang="en-US" dirty="0">
                <a:solidFill>
                  <a:schemeClr val="bg1"/>
                </a:solidFill>
              </a:rPr>
              <a:t>determination to serve him to the end, and truly manifest by their works that they have received of the Spirit of Christ unto the remission of their sins, shall be received by baptism into his church.”</a:t>
            </a:r>
          </a:p>
          <a:p>
            <a:pPr fontAlgn="base"/>
            <a:r>
              <a:rPr lang="en-US" dirty="0">
                <a:solidFill>
                  <a:schemeClr val="bg1"/>
                </a:solidFill>
              </a:rPr>
              <a:t>D&amp;C 20:37</a:t>
            </a:r>
          </a:p>
        </p:txBody>
      </p:sp>
      <p:sp>
        <p:nvSpPr>
          <p:cNvPr id="26" name="TextBox 25"/>
          <p:cNvSpPr txBox="1"/>
          <p:nvPr/>
        </p:nvSpPr>
        <p:spPr>
          <a:xfrm>
            <a:off x="220301" y="6398134"/>
            <a:ext cx="8229600" cy="369332"/>
          </a:xfrm>
          <a:prstGeom prst="rect">
            <a:avLst/>
          </a:prstGeom>
          <a:noFill/>
        </p:spPr>
        <p:txBody>
          <a:bodyPr wrap="square" rtlCol="0">
            <a:spAutoFit/>
          </a:bodyPr>
          <a:lstStyle/>
          <a:p>
            <a:r>
              <a:rPr lang="en-US" dirty="0">
                <a:solidFill>
                  <a:schemeClr val="bg1"/>
                </a:solidFill>
              </a:rPr>
              <a:t>3 Nephi 7:25</a:t>
            </a:r>
          </a:p>
        </p:txBody>
      </p:sp>
      <p:pic>
        <p:nvPicPr>
          <p:cNvPr id="4" name="Picture 3">
            <a:extLst>
              <a:ext uri="{FF2B5EF4-FFF2-40B4-BE49-F238E27FC236}">
                <a16:creationId xmlns:a16="http://schemas.microsoft.com/office/drawing/2014/main" id="{DD83CE91-C4E8-40DD-BE9D-81B0E05A4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070" y="3253070"/>
            <a:ext cx="2514600" cy="3267075"/>
          </a:xfrm>
          <a:prstGeom prst="rect">
            <a:avLst/>
          </a:prstGeom>
        </p:spPr>
      </p:pic>
      <p:pic>
        <p:nvPicPr>
          <p:cNvPr id="3" name="Picture 2" descr="A collage of a person in a suit&#10;&#10;Description automatically generated">
            <a:extLst>
              <a:ext uri="{FF2B5EF4-FFF2-40B4-BE49-F238E27FC236}">
                <a16:creationId xmlns:a16="http://schemas.microsoft.com/office/drawing/2014/main" id="{6782DCAD-1BFD-03DA-491D-319A0B2A0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01" y="157342"/>
            <a:ext cx="1084198" cy="758569"/>
          </a:xfrm>
          <a:prstGeom prst="rect">
            <a:avLst/>
          </a:prstGeom>
        </p:spPr>
      </p:pic>
    </p:spTree>
    <p:extLst>
      <p:ext uri="{BB962C8B-B14F-4D97-AF65-F5344CB8AC3E}">
        <p14:creationId xmlns:p14="http://schemas.microsoft.com/office/powerpoint/2010/main" val="355781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76F98527-88C6-4482-88EA-20010BA87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4790"/>
          </a:xfrm>
          <a:prstGeom prst="rect">
            <a:avLst/>
          </a:prstGeom>
        </p:spPr>
      </p:pic>
      <p:sp>
        <p:nvSpPr>
          <p:cNvPr id="3" name="Oval 2"/>
          <p:cNvSpPr/>
          <p:nvPr/>
        </p:nvSpPr>
        <p:spPr>
          <a:xfrm>
            <a:off x="3200400" y="228600"/>
            <a:ext cx="6019800" cy="6019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7"/>
          <p:cNvGrpSpPr/>
          <p:nvPr/>
        </p:nvGrpSpPr>
        <p:grpSpPr>
          <a:xfrm>
            <a:off x="4929051" y="60960"/>
            <a:ext cx="2514600" cy="1691640"/>
            <a:chOff x="3405051" y="60960"/>
            <a:chExt cx="2514600" cy="1691640"/>
          </a:xfrm>
        </p:grpSpPr>
        <p:grpSp>
          <p:nvGrpSpPr>
            <p:cNvPr id="5" name="Group 7"/>
            <p:cNvGrpSpPr/>
            <p:nvPr/>
          </p:nvGrpSpPr>
          <p:grpSpPr>
            <a:xfrm>
              <a:off x="3581400" y="304800"/>
              <a:ext cx="2057400" cy="1447800"/>
              <a:chOff x="5562600" y="685800"/>
              <a:chExt cx="2057400" cy="1447800"/>
            </a:xfrm>
          </p:grpSpPr>
          <p:sp>
            <p:nvSpPr>
              <p:cNvPr id="40" name="Rounded Rectangle 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6"/>
              <p:cNvSpPr txBox="1"/>
              <p:nvPr/>
            </p:nvSpPr>
            <p:spPr>
              <a:xfrm>
                <a:off x="5638800" y="914400"/>
                <a:ext cx="1828800" cy="1200329"/>
              </a:xfrm>
              <a:prstGeom prst="rect">
                <a:avLst/>
              </a:prstGeom>
              <a:noFill/>
            </p:spPr>
            <p:txBody>
              <a:bodyPr wrap="square" rtlCol="0">
                <a:spAutoFit/>
              </a:bodyPr>
              <a:lstStyle/>
              <a:p>
                <a:pPr algn="ctr"/>
                <a:r>
                  <a:rPr lang="en-US" dirty="0">
                    <a:solidFill>
                      <a:schemeClr val="bg1"/>
                    </a:solidFill>
                  </a:rPr>
                  <a:t>3 Nephi 5</a:t>
                </a:r>
              </a:p>
              <a:p>
                <a:pPr algn="ctr"/>
                <a:endParaRPr lang="en-US" dirty="0">
                  <a:solidFill>
                    <a:schemeClr val="bg1"/>
                  </a:solidFill>
                </a:endParaRPr>
              </a:p>
              <a:p>
                <a:pPr algn="ctr"/>
                <a:r>
                  <a:rPr lang="en-US" dirty="0">
                    <a:solidFill>
                      <a:schemeClr val="bg1"/>
                    </a:solidFill>
                  </a:rPr>
                  <a:t>AD 22 – AD 26</a:t>
                </a:r>
              </a:p>
              <a:p>
                <a:pPr algn="ctr"/>
                <a:r>
                  <a:rPr lang="en-US" dirty="0">
                    <a:solidFill>
                      <a:schemeClr val="bg1"/>
                    </a:solidFill>
                  </a:rPr>
                  <a:t>Give thanks</a:t>
                </a:r>
              </a:p>
            </p:txBody>
          </p:sp>
        </p:grpSp>
        <p:sp>
          <p:nvSpPr>
            <p:cNvPr id="39" name="TextBox 38"/>
            <p:cNvSpPr txBox="1"/>
            <p:nvPr/>
          </p:nvSpPr>
          <p:spPr>
            <a:xfrm>
              <a:off x="3405051" y="60960"/>
              <a:ext cx="2514600" cy="461665"/>
            </a:xfrm>
            <a:prstGeom prst="rect">
              <a:avLst/>
            </a:prstGeom>
            <a:solidFill>
              <a:schemeClr val="bg2">
                <a:lumMod val="75000"/>
              </a:schemeClr>
            </a:solidFill>
          </p:spPr>
          <p:txBody>
            <a:bodyPr wrap="square" rtlCol="0">
              <a:spAutoFit/>
            </a:bodyPr>
            <a:lstStyle/>
            <a:p>
              <a:pPr algn="ctr"/>
              <a:r>
                <a:rPr lang="en-US" sz="2400" dirty="0"/>
                <a:t>Righteousness</a:t>
              </a:r>
            </a:p>
          </p:txBody>
        </p:sp>
      </p:grpSp>
      <p:grpSp>
        <p:nvGrpSpPr>
          <p:cNvPr id="6" name="Group 38"/>
          <p:cNvGrpSpPr/>
          <p:nvPr/>
        </p:nvGrpSpPr>
        <p:grpSpPr>
          <a:xfrm>
            <a:off x="7528560" y="914401"/>
            <a:ext cx="2514600" cy="2055223"/>
            <a:chOff x="6004560" y="914400"/>
            <a:chExt cx="2514600" cy="2055223"/>
          </a:xfrm>
        </p:grpSpPr>
        <p:grpSp>
          <p:nvGrpSpPr>
            <p:cNvPr id="7" name="Group 8"/>
            <p:cNvGrpSpPr/>
            <p:nvPr/>
          </p:nvGrpSpPr>
          <p:grpSpPr>
            <a:xfrm>
              <a:off x="6259286" y="1521823"/>
              <a:ext cx="2057400" cy="1447800"/>
              <a:chOff x="5562600" y="685800"/>
              <a:chExt cx="2057400" cy="1447800"/>
            </a:xfrm>
          </p:grpSpPr>
          <p:sp>
            <p:nvSpPr>
              <p:cNvPr id="36" name="Rounded Rectangle 35"/>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638800" y="914400"/>
                <a:ext cx="1828800" cy="923330"/>
              </a:xfrm>
              <a:prstGeom prst="rect">
                <a:avLst/>
              </a:prstGeom>
              <a:noFill/>
            </p:spPr>
            <p:txBody>
              <a:bodyPr wrap="square" rtlCol="0">
                <a:spAutoFit/>
              </a:bodyPr>
              <a:lstStyle/>
              <a:p>
                <a:pPr algn="ctr"/>
                <a:r>
                  <a:rPr lang="en-US" dirty="0">
                    <a:solidFill>
                      <a:schemeClr val="bg1"/>
                    </a:solidFill>
                  </a:rPr>
                  <a:t>3 Nephi 6:1-9</a:t>
                </a:r>
              </a:p>
              <a:p>
                <a:pPr algn="ctr"/>
                <a:endParaRPr lang="en-US" dirty="0">
                  <a:solidFill>
                    <a:schemeClr val="bg1"/>
                  </a:solidFill>
                </a:endParaRPr>
              </a:p>
              <a:p>
                <a:pPr algn="ctr"/>
                <a:r>
                  <a:rPr lang="en-US" dirty="0">
                    <a:solidFill>
                      <a:schemeClr val="bg1"/>
                    </a:solidFill>
                  </a:rPr>
                  <a:t>AD 26- AD 28</a:t>
                </a:r>
              </a:p>
            </p:txBody>
          </p:sp>
        </p:grpSp>
        <p:sp>
          <p:nvSpPr>
            <p:cNvPr id="35" name="TextBox 25"/>
            <p:cNvSpPr txBox="1"/>
            <p:nvPr/>
          </p:nvSpPr>
          <p:spPr>
            <a:xfrm>
              <a:off x="6004560" y="914400"/>
              <a:ext cx="2514600" cy="830997"/>
            </a:xfrm>
            <a:prstGeom prst="rect">
              <a:avLst/>
            </a:prstGeom>
            <a:solidFill>
              <a:schemeClr val="bg2">
                <a:lumMod val="75000"/>
              </a:schemeClr>
            </a:solidFill>
          </p:spPr>
          <p:txBody>
            <a:bodyPr wrap="square" rtlCol="0">
              <a:spAutoFit/>
            </a:bodyPr>
            <a:lstStyle/>
            <a:p>
              <a:pPr algn="ctr"/>
              <a:r>
                <a:rPr lang="en-US" sz="2400" dirty="0"/>
                <a:t>Prosperity and Blessings</a:t>
              </a:r>
            </a:p>
          </p:txBody>
        </p:sp>
      </p:grpSp>
      <p:grpSp>
        <p:nvGrpSpPr>
          <p:cNvPr id="8" name="Group 39"/>
          <p:cNvGrpSpPr/>
          <p:nvPr/>
        </p:nvGrpSpPr>
        <p:grpSpPr>
          <a:xfrm>
            <a:off x="7508965" y="3581401"/>
            <a:ext cx="2514600" cy="1780903"/>
            <a:chOff x="5984965" y="3581400"/>
            <a:chExt cx="2514600" cy="1780903"/>
          </a:xfrm>
        </p:grpSpPr>
        <p:grpSp>
          <p:nvGrpSpPr>
            <p:cNvPr id="9" name="Group 11"/>
            <p:cNvGrpSpPr/>
            <p:nvPr/>
          </p:nvGrpSpPr>
          <p:grpSpPr>
            <a:xfrm>
              <a:off x="6235338" y="3914503"/>
              <a:ext cx="2057400" cy="1447800"/>
              <a:chOff x="5562600" y="685800"/>
              <a:chExt cx="2057400" cy="1447800"/>
            </a:xfrm>
          </p:grpSpPr>
          <p:sp>
            <p:nvSpPr>
              <p:cNvPr id="32" name="Rounded Rectangle 3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638800" y="914400"/>
                <a:ext cx="1828800" cy="923330"/>
              </a:xfrm>
              <a:prstGeom prst="rect">
                <a:avLst/>
              </a:prstGeom>
              <a:noFill/>
            </p:spPr>
            <p:txBody>
              <a:bodyPr wrap="square" rtlCol="0">
                <a:spAutoFit/>
              </a:bodyPr>
              <a:lstStyle/>
              <a:p>
                <a:pPr algn="ctr"/>
                <a:r>
                  <a:rPr lang="en-US" dirty="0">
                    <a:solidFill>
                      <a:schemeClr val="bg1"/>
                    </a:solidFill>
                  </a:rPr>
                  <a:t>3 Nephi 6:10-16</a:t>
                </a:r>
              </a:p>
              <a:p>
                <a:pPr algn="ctr"/>
                <a:endParaRPr lang="en-US" dirty="0">
                  <a:solidFill>
                    <a:schemeClr val="bg1"/>
                  </a:solidFill>
                </a:endParaRPr>
              </a:p>
              <a:p>
                <a:pPr algn="ctr"/>
                <a:r>
                  <a:rPr lang="en-US" dirty="0">
                    <a:solidFill>
                      <a:schemeClr val="bg1"/>
                    </a:solidFill>
                  </a:rPr>
                  <a:t>AD 29 </a:t>
                </a:r>
              </a:p>
            </p:txBody>
          </p:sp>
        </p:grpSp>
        <p:sp>
          <p:nvSpPr>
            <p:cNvPr id="31" name="TextBox 30"/>
            <p:cNvSpPr txBox="1"/>
            <p:nvPr/>
          </p:nvSpPr>
          <p:spPr>
            <a:xfrm>
              <a:off x="5984965" y="3581400"/>
              <a:ext cx="2514600" cy="461665"/>
            </a:xfrm>
            <a:prstGeom prst="rect">
              <a:avLst/>
            </a:prstGeom>
            <a:solidFill>
              <a:schemeClr val="bg2">
                <a:lumMod val="75000"/>
              </a:schemeClr>
            </a:solidFill>
          </p:spPr>
          <p:txBody>
            <a:bodyPr wrap="square" rtlCol="0">
              <a:spAutoFit/>
            </a:bodyPr>
            <a:lstStyle/>
            <a:p>
              <a:pPr algn="ctr"/>
              <a:r>
                <a:rPr lang="en-US" sz="2400" dirty="0"/>
                <a:t>Pride</a:t>
              </a:r>
            </a:p>
          </p:txBody>
        </p:sp>
      </p:grpSp>
      <p:grpSp>
        <p:nvGrpSpPr>
          <p:cNvPr id="18" name="Group 40"/>
          <p:cNvGrpSpPr/>
          <p:nvPr/>
        </p:nvGrpSpPr>
        <p:grpSpPr>
          <a:xfrm>
            <a:off x="4798422" y="4896395"/>
            <a:ext cx="2514600" cy="1735183"/>
            <a:chOff x="3274422" y="4896394"/>
            <a:chExt cx="2514600" cy="1735183"/>
          </a:xfrm>
        </p:grpSpPr>
        <p:grpSp>
          <p:nvGrpSpPr>
            <p:cNvPr id="22" name="Group 14"/>
            <p:cNvGrpSpPr/>
            <p:nvPr/>
          </p:nvGrpSpPr>
          <p:grpSpPr>
            <a:xfrm>
              <a:off x="3522617" y="5183777"/>
              <a:ext cx="2057400" cy="1447800"/>
              <a:chOff x="5562600" y="685800"/>
              <a:chExt cx="2057400" cy="1447800"/>
            </a:xfrm>
          </p:grpSpPr>
          <p:sp>
            <p:nvSpPr>
              <p:cNvPr id="28" name="Rounded Rectangle 27"/>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38800" y="914400"/>
                <a:ext cx="1828800" cy="923330"/>
              </a:xfrm>
              <a:prstGeom prst="rect">
                <a:avLst/>
              </a:prstGeom>
              <a:noFill/>
            </p:spPr>
            <p:txBody>
              <a:bodyPr wrap="square" rtlCol="0">
                <a:spAutoFit/>
              </a:bodyPr>
              <a:lstStyle/>
              <a:p>
                <a:pPr algn="ctr"/>
                <a:r>
                  <a:rPr lang="en-US" dirty="0">
                    <a:solidFill>
                      <a:schemeClr val="bg1"/>
                    </a:solidFill>
                  </a:rPr>
                  <a:t>3 Nephi 6:17-30</a:t>
                </a:r>
              </a:p>
              <a:p>
                <a:pPr algn="ctr"/>
                <a:endParaRPr lang="en-US" dirty="0">
                  <a:solidFill>
                    <a:schemeClr val="bg1"/>
                  </a:solidFill>
                </a:endParaRPr>
              </a:p>
              <a:p>
                <a:pPr algn="ctr"/>
                <a:r>
                  <a:rPr lang="en-US" dirty="0">
                    <a:solidFill>
                      <a:schemeClr val="bg1"/>
                    </a:solidFill>
                  </a:rPr>
                  <a:t>AD 30</a:t>
                </a:r>
              </a:p>
            </p:txBody>
          </p:sp>
        </p:grpSp>
        <p:sp>
          <p:nvSpPr>
            <p:cNvPr id="27" name="TextBox 26"/>
            <p:cNvSpPr txBox="1"/>
            <p:nvPr/>
          </p:nvSpPr>
          <p:spPr>
            <a:xfrm>
              <a:off x="3274422" y="4896394"/>
              <a:ext cx="2514600" cy="461665"/>
            </a:xfrm>
            <a:prstGeom prst="rect">
              <a:avLst/>
            </a:prstGeom>
            <a:solidFill>
              <a:schemeClr val="bg2">
                <a:lumMod val="75000"/>
              </a:schemeClr>
            </a:solidFill>
          </p:spPr>
          <p:txBody>
            <a:bodyPr wrap="square" rtlCol="0">
              <a:spAutoFit/>
            </a:bodyPr>
            <a:lstStyle/>
            <a:p>
              <a:pPr algn="ctr"/>
              <a:r>
                <a:rPr lang="en-US" sz="2400" dirty="0"/>
                <a:t>Wickedness</a:t>
              </a:r>
            </a:p>
          </p:txBody>
        </p:sp>
      </p:grpSp>
      <p:sp>
        <p:nvSpPr>
          <p:cNvPr id="10" name="Oval 9"/>
          <p:cNvSpPr/>
          <p:nvPr/>
        </p:nvSpPr>
        <p:spPr>
          <a:xfrm>
            <a:off x="4800600" y="2057400"/>
            <a:ext cx="2590800" cy="25908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05400" y="2514600"/>
            <a:ext cx="1981200" cy="1569660"/>
          </a:xfrm>
          <a:prstGeom prst="rect">
            <a:avLst/>
          </a:prstGeom>
          <a:noFill/>
        </p:spPr>
        <p:txBody>
          <a:bodyPr wrap="square" rtlCol="0">
            <a:spAutoFit/>
          </a:bodyPr>
          <a:lstStyle/>
          <a:p>
            <a:pPr algn="ctr"/>
            <a:r>
              <a:rPr lang="en-US" sz="2400" dirty="0">
                <a:solidFill>
                  <a:schemeClr val="bg1"/>
                </a:solidFill>
              </a:rPr>
              <a:t>Nephite Cycle</a:t>
            </a:r>
          </a:p>
          <a:p>
            <a:pPr algn="ctr"/>
            <a:r>
              <a:rPr lang="en-US" sz="2400" dirty="0">
                <a:solidFill>
                  <a:schemeClr val="bg1"/>
                </a:solidFill>
              </a:rPr>
              <a:t>Before the coming of the Savior</a:t>
            </a:r>
          </a:p>
        </p:txBody>
      </p:sp>
      <p:sp>
        <p:nvSpPr>
          <p:cNvPr id="12" name="Isosceles Triangle 11"/>
          <p:cNvSpPr/>
          <p:nvPr/>
        </p:nvSpPr>
        <p:spPr>
          <a:xfrm rot="7502031">
            <a:off x="7578466" y="54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985911">
            <a:off x="9039392" y="3217934"/>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34445">
            <a:off x="7641966" y="56749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3618238">
            <a:off x="4530467" y="480667"/>
            <a:ext cx="352894" cy="23826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64395">
            <a:off x="3019166" y="30841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8451165">
            <a:off x="4301866" y="5586068"/>
            <a:ext cx="352894" cy="23826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1752600" y="228600"/>
            <a:ext cx="2514600" cy="369332"/>
          </a:xfrm>
          <a:prstGeom prst="rect">
            <a:avLst/>
          </a:prstGeom>
          <a:noFill/>
        </p:spPr>
        <p:txBody>
          <a:bodyPr wrap="square" rtlCol="0">
            <a:spAutoFit/>
          </a:bodyPr>
          <a:lstStyle/>
          <a:p>
            <a:r>
              <a:rPr lang="en-US" dirty="0">
                <a:solidFill>
                  <a:schemeClr val="bg1"/>
                </a:solidFill>
              </a:rPr>
              <a:t>3 Nephi 6-7</a:t>
            </a:r>
          </a:p>
        </p:txBody>
      </p:sp>
      <p:grpSp>
        <p:nvGrpSpPr>
          <p:cNvPr id="48" name="Group 47"/>
          <p:cNvGrpSpPr/>
          <p:nvPr/>
        </p:nvGrpSpPr>
        <p:grpSpPr>
          <a:xfrm>
            <a:off x="2057400" y="3429001"/>
            <a:ext cx="2514600" cy="2161639"/>
            <a:chOff x="533400" y="3429000"/>
            <a:chExt cx="2514600" cy="2161639"/>
          </a:xfrm>
        </p:grpSpPr>
        <p:grpSp>
          <p:nvGrpSpPr>
            <p:cNvPr id="26" name="Group 35"/>
            <p:cNvGrpSpPr/>
            <p:nvPr/>
          </p:nvGrpSpPr>
          <p:grpSpPr>
            <a:xfrm>
              <a:off x="533400" y="3429000"/>
              <a:ext cx="2514600" cy="2061754"/>
              <a:chOff x="533400" y="3196046"/>
              <a:chExt cx="2514600" cy="2061754"/>
            </a:xfrm>
          </p:grpSpPr>
          <p:grpSp>
            <p:nvGrpSpPr>
              <p:cNvPr id="30" name="Group 20"/>
              <p:cNvGrpSpPr/>
              <p:nvPr/>
            </p:nvGrpSpPr>
            <p:grpSpPr>
              <a:xfrm>
                <a:off x="785949" y="3810000"/>
                <a:ext cx="2057400" cy="1447800"/>
                <a:chOff x="5562600" y="685800"/>
                <a:chExt cx="2057400" cy="1447800"/>
              </a:xfrm>
            </p:grpSpPr>
            <p:sp>
              <p:nvSpPr>
                <p:cNvPr id="24" name="Rounded Rectangle 21"/>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8799" y="914400"/>
                  <a:ext cx="1957251" cy="369332"/>
                </a:xfrm>
                <a:prstGeom prst="rect">
                  <a:avLst/>
                </a:prstGeom>
                <a:noFill/>
              </p:spPr>
              <p:txBody>
                <a:bodyPr wrap="square" rtlCol="0">
                  <a:spAutoFit/>
                </a:bodyPr>
                <a:lstStyle/>
                <a:p>
                  <a:pPr algn="ctr"/>
                  <a:endParaRPr lang="en-US" dirty="0">
                    <a:solidFill>
                      <a:schemeClr val="bg1"/>
                    </a:solidFill>
                  </a:endParaRPr>
                </a:p>
              </p:txBody>
            </p:sp>
          </p:grpSp>
          <p:sp>
            <p:nvSpPr>
              <p:cNvPr id="23" name="TextBox 22"/>
              <p:cNvSpPr txBox="1"/>
              <p:nvPr/>
            </p:nvSpPr>
            <p:spPr>
              <a:xfrm>
                <a:off x="533400" y="3196046"/>
                <a:ext cx="2514600" cy="830997"/>
              </a:xfrm>
              <a:prstGeom prst="rect">
                <a:avLst/>
              </a:prstGeom>
              <a:solidFill>
                <a:schemeClr val="bg2">
                  <a:lumMod val="75000"/>
                </a:schemeClr>
              </a:solidFill>
            </p:spPr>
            <p:txBody>
              <a:bodyPr wrap="square" rtlCol="0">
                <a:spAutoFit/>
              </a:bodyPr>
              <a:lstStyle/>
              <a:p>
                <a:pPr algn="ctr"/>
                <a:r>
                  <a:rPr lang="en-US" sz="2400" dirty="0"/>
                  <a:t>Destruction and Suffering</a:t>
                </a:r>
              </a:p>
            </p:txBody>
          </p:sp>
        </p:grpSp>
        <p:sp>
          <p:nvSpPr>
            <p:cNvPr id="44" name="TextBox 43"/>
            <p:cNvSpPr txBox="1"/>
            <p:nvPr/>
          </p:nvSpPr>
          <p:spPr>
            <a:xfrm>
              <a:off x="762000" y="4267200"/>
              <a:ext cx="2057400" cy="1323439"/>
            </a:xfrm>
            <a:prstGeom prst="rect">
              <a:avLst/>
            </a:prstGeom>
            <a:noFill/>
          </p:spPr>
          <p:txBody>
            <a:bodyPr wrap="square" rtlCol="0">
              <a:spAutoFit/>
            </a:bodyPr>
            <a:lstStyle/>
            <a:p>
              <a:pPr algn="ctr"/>
              <a:r>
                <a:rPr lang="en-US" sz="1600" dirty="0">
                  <a:solidFill>
                    <a:schemeClr val="bg1"/>
                  </a:solidFill>
                </a:rPr>
                <a:t>3 Nephi 7:1</a:t>
              </a:r>
            </a:p>
            <a:p>
              <a:pPr algn="ctr"/>
              <a:r>
                <a:rPr lang="en-US" sz="1600" dirty="0">
                  <a:solidFill>
                    <a:schemeClr val="bg1"/>
                  </a:solidFill>
                </a:rPr>
                <a:t>AD 31-AD 32</a:t>
              </a:r>
            </a:p>
            <a:p>
              <a:pPr algn="ctr"/>
              <a:r>
                <a:rPr lang="en-US" sz="1600" dirty="0">
                  <a:solidFill>
                    <a:schemeClr val="bg1"/>
                  </a:solidFill>
                </a:rPr>
                <a:t>Murder, separation, secret combinations, stoning of Prophets</a:t>
              </a:r>
            </a:p>
          </p:txBody>
        </p:sp>
      </p:grpSp>
      <p:grpSp>
        <p:nvGrpSpPr>
          <p:cNvPr id="49" name="Group 48"/>
          <p:cNvGrpSpPr/>
          <p:nvPr/>
        </p:nvGrpSpPr>
        <p:grpSpPr>
          <a:xfrm>
            <a:off x="2174965" y="801188"/>
            <a:ext cx="2514600" cy="2118360"/>
            <a:chOff x="650965" y="801188"/>
            <a:chExt cx="2514600" cy="2118360"/>
          </a:xfrm>
        </p:grpSpPr>
        <p:grpSp>
          <p:nvGrpSpPr>
            <p:cNvPr id="34" name="Group 36"/>
            <p:cNvGrpSpPr/>
            <p:nvPr/>
          </p:nvGrpSpPr>
          <p:grpSpPr>
            <a:xfrm>
              <a:off x="650965" y="801188"/>
              <a:ext cx="2514600" cy="2118360"/>
              <a:chOff x="650965" y="801188"/>
              <a:chExt cx="2514600" cy="2118360"/>
            </a:xfrm>
          </p:grpSpPr>
          <p:grpSp>
            <p:nvGrpSpPr>
              <p:cNvPr id="38" name="Group 17"/>
              <p:cNvGrpSpPr/>
              <p:nvPr/>
            </p:nvGrpSpPr>
            <p:grpSpPr>
              <a:xfrm>
                <a:off x="825137" y="1471748"/>
                <a:ext cx="2057400" cy="1447800"/>
                <a:chOff x="5562600" y="685800"/>
                <a:chExt cx="2057400" cy="1447800"/>
              </a:xfrm>
            </p:grpSpPr>
            <p:sp>
              <p:nvSpPr>
                <p:cNvPr id="20" name="Rounded Rectangle 19"/>
                <p:cNvSpPr/>
                <p:nvPr/>
              </p:nvSpPr>
              <p:spPr>
                <a:xfrm>
                  <a:off x="5562600" y="685800"/>
                  <a:ext cx="2057400" cy="1447800"/>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38800" y="914400"/>
                  <a:ext cx="1828800" cy="369332"/>
                </a:xfrm>
                <a:prstGeom prst="rect">
                  <a:avLst/>
                </a:prstGeom>
                <a:noFill/>
              </p:spPr>
              <p:txBody>
                <a:bodyPr wrap="square" rtlCol="0">
                  <a:spAutoFit/>
                </a:bodyPr>
                <a:lstStyle/>
                <a:p>
                  <a:pPr algn="ctr"/>
                  <a:endParaRPr lang="en-US" dirty="0">
                    <a:solidFill>
                      <a:schemeClr val="bg1"/>
                    </a:solidFill>
                  </a:endParaRPr>
                </a:p>
              </p:txBody>
            </p:sp>
          </p:grpSp>
          <p:sp>
            <p:nvSpPr>
              <p:cNvPr id="19" name="TextBox 18"/>
              <p:cNvSpPr txBox="1"/>
              <p:nvPr/>
            </p:nvSpPr>
            <p:spPr>
              <a:xfrm>
                <a:off x="650965" y="801188"/>
                <a:ext cx="2514600" cy="830997"/>
              </a:xfrm>
              <a:prstGeom prst="rect">
                <a:avLst/>
              </a:prstGeom>
              <a:solidFill>
                <a:schemeClr val="bg2">
                  <a:lumMod val="75000"/>
                </a:schemeClr>
              </a:solidFill>
            </p:spPr>
            <p:txBody>
              <a:bodyPr wrap="square" rtlCol="0">
                <a:spAutoFit/>
              </a:bodyPr>
              <a:lstStyle/>
              <a:p>
                <a:pPr algn="ctr"/>
                <a:r>
                  <a:rPr lang="en-US" sz="2400" dirty="0"/>
                  <a:t>Humility and Repentance</a:t>
                </a:r>
              </a:p>
            </p:txBody>
          </p:sp>
        </p:grpSp>
        <p:sp>
          <p:nvSpPr>
            <p:cNvPr id="45" name="TextBox 44"/>
            <p:cNvSpPr txBox="1"/>
            <p:nvPr/>
          </p:nvSpPr>
          <p:spPr>
            <a:xfrm>
              <a:off x="990600" y="1676400"/>
              <a:ext cx="1828800" cy="1077218"/>
            </a:xfrm>
            <a:prstGeom prst="rect">
              <a:avLst/>
            </a:prstGeom>
            <a:noFill/>
          </p:spPr>
          <p:txBody>
            <a:bodyPr wrap="square" rtlCol="0">
              <a:spAutoFit/>
            </a:bodyPr>
            <a:lstStyle/>
            <a:p>
              <a:pPr algn="ctr"/>
              <a:r>
                <a:rPr lang="en-US" sz="1600" dirty="0">
                  <a:solidFill>
                    <a:schemeClr val="bg1"/>
                  </a:solidFill>
                </a:rPr>
                <a:t>3 Nephi 8</a:t>
              </a:r>
            </a:p>
            <a:p>
              <a:pPr algn="ctr"/>
              <a:endParaRPr lang="en-US" sz="1600" dirty="0">
                <a:solidFill>
                  <a:schemeClr val="bg1"/>
                </a:solidFill>
              </a:endParaRPr>
            </a:p>
            <a:p>
              <a:pPr algn="ctr"/>
              <a:r>
                <a:rPr lang="en-US" sz="1600" dirty="0">
                  <a:solidFill>
                    <a:schemeClr val="bg1"/>
                  </a:solidFill>
                </a:rPr>
                <a:t>AD 33</a:t>
              </a:r>
            </a:p>
            <a:p>
              <a:pPr algn="ctr"/>
              <a:r>
                <a:rPr lang="en-US" sz="1600" dirty="0">
                  <a:solidFill>
                    <a:schemeClr val="bg1"/>
                  </a:solidFill>
                </a:rPr>
                <a:t>The Awakening</a:t>
              </a:r>
            </a:p>
          </p:txBody>
        </p:sp>
      </p:grpSp>
      <p:sp>
        <p:nvSpPr>
          <p:cNvPr id="46" name="TextBox 45"/>
          <p:cNvSpPr txBox="1"/>
          <p:nvPr/>
        </p:nvSpPr>
        <p:spPr>
          <a:xfrm>
            <a:off x="1752600" y="5867400"/>
            <a:ext cx="3352800" cy="738664"/>
          </a:xfrm>
          <a:prstGeom prst="rect">
            <a:avLst/>
          </a:prstGeom>
          <a:noFill/>
        </p:spPr>
        <p:txBody>
          <a:bodyPr wrap="square" rtlCol="0">
            <a:spAutoFit/>
          </a:bodyPr>
          <a:lstStyle/>
          <a:p>
            <a:r>
              <a:rPr lang="en-US" sz="1400" dirty="0">
                <a:solidFill>
                  <a:schemeClr val="bg1"/>
                </a:solidFill>
              </a:rPr>
              <a:t>6:25 Judges secretly put righteous to death</a:t>
            </a:r>
          </a:p>
          <a:p>
            <a:r>
              <a:rPr lang="en-US" sz="1400" dirty="0">
                <a:solidFill>
                  <a:schemeClr val="bg1"/>
                </a:solidFill>
              </a:rPr>
              <a:t>6:28 Covenant administered by the devil</a:t>
            </a:r>
          </a:p>
          <a:p>
            <a:r>
              <a:rPr lang="en-US" sz="1400" dirty="0">
                <a:solidFill>
                  <a:schemeClr val="bg1"/>
                </a:solidFill>
              </a:rPr>
              <a:t>6:30 subject to kings</a:t>
            </a:r>
          </a:p>
        </p:txBody>
      </p:sp>
    </p:spTree>
    <p:extLst>
      <p:ext uri="{BB962C8B-B14F-4D97-AF65-F5344CB8AC3E}">
        <p14:creationId xmlns:p14="http://schemas.microsoft.com/office/powerpoint/2010/main" val="866013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61B829-E9F4-4693-A3E3-5D8D4DDA4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90"/>
            <a:ext cx="12192001" cy="6864790"/>
          </a:xfrm>
          <a:prstGeom prst="rect">
            <a:avLst/>
          </a:prstGeom>
        </p:spPr>
      </p:pic>
      <p:sp>
        <p:nvSpPr>
          <p:cNvPr id="3" name="TextBox 2"/>
          <p:cNvSpPr txBox="1"/>
          <p:nvPr/>
        </p:nvSpPr>
        <p:spPr>
          <a:xfrm>
            <a:off x="347050" y="135803"/>
            <a:ext cx="11675952"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R.R. Reno http://www.firstthings.com/article/2014/03/the-public-square?gclid=CL3Owqmakr0CFY6Ufgod3m0AmA</a:t>
            </a:r>
          </a:p>
          <a:p>
            <a:endParaRPr lang="en-US" dirty="0">
              <a:solidFill>
                <a:schemeClr val="bg1"/>
              </a:solidFill>
            </a:endParaRPr>
          </a:p>
          <a:p>
            <a:r>
              <a:rPr lang="en-US" dirty="0">
                <a:solidFill>
                  <a:schemeClr val="bg1"/>
                </a:solidFill>
              </a:rPr>
              <a:t>Joseph Fielding McConkie and Robert L. Millet</a:t>
            </a:r>
            <a:r>
              <a:rPr lang="en-US" u="sng" dirty="0">
                <a:solidFill>
                  <a:schemeClr val="bg1"/>
                </a:solidFill>
              </a:rPr>
              <a:t> </a:t>
            </a:r>
            <a:r>
              <a:rPr lang="en-US" i="1" dirty="0">
                <a:solidFill>
                  <a:schemeClr val="bg1"/>
                </a:solidFill>
              </a:rPr>
              <a:t>Doctrinal Commentary on the Book of Mormon </a:t>
            </a:r>
            <a:r>
              <a:rPr lang="en-US" dirty="0">
                <a:solidFill>
                  <a:schemeClr val="bg1"/>
                </a:solidFill>
              </a:rPr>
              <a:t> Vol. 4 pg. 25-27, 34</a:t>
            </a:r>
          </a:p>
          <a:p>
            <a:endParaRPr lang="en-US" dirty="0">
              <a:solidFill>
                <a:schemeClr val="bg1"/>
              </a:solidFill>
            </a:endParaRPr>
          </a:p>
          <a:p>
            <a:r>
              <a:rPr lang="en-US" i="1" dirty="0">
                <a:solidFill>
                  <a:schemeClr val="bg1"/>
                </a:solidFill>
              </a:rPr>
              <a:t>Book of Mormon Who’s Who </a:t>
            </a:r>
            <a:r>
              <a:rPr lang="en-US" dirty="0">
                <a:solidFill>
                  <a:schemeClr val="bg1"/>
                </a:solidFill>
              </a:rPr>
              <a:t>by Ed J. Pinegar and Richard J. Allen pgs. 75-76, 99</a:t>
            </a:r>
            <a:endParaRPr lang="en-US" i="1" dirty="0">
              <a:solidFill>
                <a:schemeClr val="bg1"/>
              </a:solidFill>
            </a:endParaRPr>
          </a:p>
          <a:p>
            <a:endParaRPr lang="en-US" dirty="0">
              <a:solidFill>
                <a:schemeClr val="bg1"/>
              </a:solidFill>
            </a:endParaRPr>
          </a:p>
          <a:p>
            <a:r>
              <a:rPr lang="en-US" dirty="0">
                <a:solidFill>
                  <a:schemeClr val="bg1"/>
                </a:solidFill>
              </a:rPr>
              <a:t>President Henry B. Eyring (“Prayer,” </a:t>
            </a:r>
            <a:r>
              <a:rPr lang="en-US" i="1" dirty="0">
                <a:solidFill>
                  <a:schemeClr val="bg1"/>
                </a:solidFill>
              </a:rPr>
              <a:t>Ensign,</a:t>
            </a:r>
            <a:r>
              <a:rPr lang="en-US" dirty="0">
                <a:solidFill>
                  <a:schemeClr val="bg1"/>
                </a:solidFill>
              </a:rPr>
              <a:t> Nov. 2001, 16).</a:t>
            </a:r>
          </a:p>
          <a:p>
            <a:endParaRPr lang="en-US" dirty="0">
              <a:solidFill>
                <a:schemeClr val="bg1"/>
              </a:solidFill>
            </a:endParaRPr>
          </a:p>
          <a:p>
            <a:r>
              <a:rPr lang="en-US" dirty="0">
                <a:solidFill>
                  <a:schemeClr val="bg1"/>
                </a:solidFill>
              </a:rPr>
              <a:t>Ezra Taft Benson (“Beware of Pride,” </a:t>
            </a:r>
            <a:r>
              <a:rPr lang="en-US" i="1" dirty="0">
                <a:solidFill>
                  <a:schemeClr val="bg1"/>
                </a:solidFill>
              </a:rPr>
              <a:t>Ensign,</a:t>
            </a:r>
            <a:r>
              <a:rPr lang="en-US" dirty="0">
                <a:solidFill>
                  <a:schemeClr val="bg1"/>
                </a:solidFill>
              </a:rPr>
              <a:t> May 1989, 4, 6).</a:t>
            </a:r>
          </a:p>
          <a:p>
            <a:endParaRPr lang="en-US" dirty="0">
              <a:solidFill>
                <a:schemeClr val="bg1"/>
              </a:solidFill>
            </a:endParaRPr>
          </a:p>
          <a:p>
            <a:r>
              <a:rPr lang="en-US" dirty="0">
                <a:solidFill>
                  <a:schemeClr val="bg1"/>
                </a:solidFill>
              </a:rPr>
              <a:t>C.S. Lewis (</a:t>
            </a:r>
            <a:r>
              <a:rPr lang="en-US" i="1" dirty="0">
                <a:solidFill>
                  <a:schemeClr val="bg1"/>
                </a:solidFill>
              </a:rPr>
              <a:t>Mere Christianity,</a:t>
            </a:r>
            <a:r>
              <a:rPr lang="en-US" dirty="0">
                <a:solidFill>
                  <a:schemeClr val="bg1"/>
                </a:solidFill>
              </a:rPr>
              <a:t> New York: Macmillan, 1952, pp. 109–10.)</a:t>
            </a:r>
          </a:p>
          <a:p>
            <a:endParaRPr lang="en-US" dirty="0">
              <a:solidFill>
                <a:schemeClr val="bg1"/>
              </a:solidFill>
            </a:endParaRPr>
          </a:p>
          <a:p>
            <a:r>
              <a:rPr lang="en-US" dirty="0">
                <a:solidFill>
                  <a:schemeClr val="bg1"/>
                </a:solidFill>
              </a:rPr>
              <a:t>Ray Cole </a:t>
            </a:r>
            <a:r>
              <a:rPr lang="en-US" dirty="0" err="1">
                <a:solidFill>
                  <a:schemeClr val="bg1"/>
                </a:solidFill>
              </a:rPr>
              <a:t>Hilliam</a:t>
            </a:r>
            <a:r>
              <a:rPr lang="en-US" dirty="0">
                <a:solidFill>
                  <a:schemeClr val="bg1"/>
                </a:solidFill>
              </a:rPr>
              <a:t> “The </a:t>
            </a:r>
            <a:r>
              <a:rPr lang="en-US" dirty="0" err="1">
                <a:solidFill>
                  <a:schemeClr val="bg1"/>
                </a:solidFill>
              </a:rPr>
              <a:t>Gadianton</a:t>
            </a:r>
            <a:r>
              <a:rPr lang="en-US" dirty="0">
                <a:solidFill>
                  <a:schemeClr val="bg1"/>
                </a:solidFill>
              </a:rPr>
              <a:t> Robbers and Protracted War” BYU Studies 15 (Winter 1975): 214-24. </a:t>
            </a:r>
          </a:p>
        </p:txBody>
      </p:sp>
      <p:sp>
        <p:nvSpPr>
          <p:cNvPr id="7" name="Footer Placeholder 14">
            <a:extLst>
              <a:ext uri="{FF2B5EF4-FFF2-40B4-BE49-F238E27FC236}">
                <a16:creationId xmlns:a16="http://schemas.microsoft.com/office/drawing/2014/main" id="{A4B2BF8A-6F1F-42C0-BAEF-C3F520180727}"/>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277872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5BC4F5-A9A9-E986-CE16-8EBBA76236AF}"/>
              </a:ext>
            </a:extLst>
          </p:cNvPr>
          <p:cNvSpPr txBox="1"/>
          <p:nvPr/>
        </p:nvSpPr>
        <p:spPr>
          <a:xfrm>
            <a:off x="401379" y="289679"/>
            <a:ext cx="6097772" cy="2031325"/>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Pride: </a:t>
            </a:r>
            <a:r>
              <a:rPr lang="en-US" sz="1400" b="0" i="0" dirty="0">
                <a:solidFill>
                  <a:srgbClr val="212225"/>
                </a:solidFill>
                <a:effectLst/>
              </a:rPr>
              <a:t>In our day, the scriptural imperative for unity is largely ignored, and for many people the emphasis is on tribalism, often based on status, gender, race, and wealth. In many countries, if not most, people are deeply divided about how to live. In the Lord’s Church, the only culture we adhere to and teach is the culture of the gospel of Jesus Christ. The unity we seek is to be unified with the Savior and His teachings. …</a:t>
            </a:r>
          </a:p>
          <a:p>
            <a:pPr algn="l" fontAlgn="base"/>
            <a:r>
              <a:rPr lang="en-US" sz="1400" b="0" i="0" dirty="0">
                <a:solidFill>
                  <a:srgbClr val="212225"/>
                </a:solidFill>
                <a:effectLst/>
              </a:rPr>
              <a:t>… The Book of Mormon makes it clear that there must be no -</a:t>
            </a:r>
            <a:r>
              <a:rPr lang="en-US" sz="1400" b="0" i="0" dirty="0" err="1">
                <a:solidFill>
                  <a:srgbClr val="212225"/>
                </a:solidFill>
                <a:effectLst/>
              </a:rPr>
              <a:t>ites</a:t>
            </a:r>
            <a:r>
              <a:rPr lang="en-US" sz="1400" b="0" i="0" dirty="0">
                <a:solidFill>
                  <a:srgbClr val="212225"/>
                </a:solidFill>
                <a:effectLst/>
              </a:rPr>
              <a:t>, tribes, or classes. We must be united and equal before God. (Quentin L. Cook, “</a:t>
            </a:r>
            <a:r>
              <a:rPr lang="en-US" sz="1400" b="0" i="0" u="none" strike="noStrike" dirty="0">
                <a:solidFill>
                  <a:srgbClr val="212225"/>
                </a:solidFill>
                <a:effectLst/>
              </a:rPr>
              <a:t>Prepare to Meet God</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2018, 116)</a:t>
            </a:r>
          </a:p>
        </p:txBody>
      </p:sp>
      <p:sp>
        <p:nvSpPr>
          <p:cNvPr id="5" name="TextBox 4">
            <a:extLst>
              <a:ext uri="{FF2B5EF4-FFF2-40B4-BE49-F238E27FC236}">
                <a16:creationId xmlns:a16="http://schemas.microsoft.com/office/drawing/2014/main" id="{CFB71CF6-4D09-7534-DD05-DDF34A92E823}"/>
              </a:ext>
            </a:extLst>
          </p:cNvPr>
          <p:cNvSpPr txBox="1"/>
          <p:nvPr/>
        </p:nvSpPr>
        <p:spPr>
          <a:xfrm>
            <a:off x="401379" y="2321004"/>
            <a:ext cx="6097772" cy="1169551"/>
          </a:xfrm>
          <a:prstGeom prst="rect">
            <a:avLst/>
          </a:prstGeom>
          <a:noFill/>
          <a:ln>
            <a:solidFill>
              <a:schemeClr val="tx1"/>
            </a:solidFill>
          </a:ln>
        </p:spPr>
        <p:txBody>
          <a:bodyPr wrap="square">
            <a:spAutoFit/>
          </a:bodyPr>
          <a:lstStyle/>
          <a:p>
            <a:r>
              <a:rPr lang="en-US" sz="1400" b="1" i="0" dirty="0">
                <a:solidFill>
                  <a:srgbClr val="212225"/>
                </a:solidFill>
                <a:effectLst/>
              </a:rPr>
              <a:t>When prideful</a:t>
            </a:r>
            <a:r>
              <a:rPr lang="en-US" sz="1400" b="0" i="0" dirty="0">
                <a:solidFill>
                  <a:srgbClr val="212225"/>
                </a:solidFill>
                <a:effectLst/>
              </a:rPr>
              <a:t>, we tend to take honor to ourselves rather than giving it to others, including the Lord. Pride is often competitive; it is a tendency to seek to obtain more and presume we are better than others. Pride often results in feelings of anger and hatred; it causes one to hold grudges or to withhold forgiveness. (Elder Gary E. Stevenson, “</a:t>
            </a:r>
            <a:r>
              <a:rPr lang="en-US" sz="1400" b="0" i="0" u="none" strike="noStrike" dirty="0">
                <a:effectLst/>
              </a:rPr>
              <a:t>Spiritual Eclipse</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2017, 47)</a:t>
            </a:r>
            <a:endParaRPr lang="en-US" sz="1400" dirty="0"/>
          </a:p>
        </p:txBody>
      </p:sp>
    </p:spTree>
    <p:extLst>
      <p:ext uri="{BB962C8B-B14F-4D97-AF65-F5344CB8AC3E}">
        <p14:creationId xmlns:p14="http://schemas.microsoft.com/office/powerpoint/2010/main" val="513989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1982" y="536945"/>
            <a:ext cx="9144000" cy="5478423"/>
          </a:xfrm>
          <a:prstGeom prst="rect">
            <a:avLst/>
          </a:prstGeom>
        </p:spPr>
        <p:txBody>
          <a:bodyPr wrap="square">
            <a:spAutoFit/>
          </a:bodyPr>
          <a:lstStyle/>
          <a:p>
            <a:r>
              <a:rPr lang="en-US" sz="1400" b="1" dirty="0"/>
              <a:t>If I Were The Devil</a:t>
            </a:r>
            <a:r>
              <a:rPr lang="en-US" sz="1400" dirty="0"/>
              <a:t>      By Paul Harvey</a:t>
            </a:r>
          </a:p>
          <a:p>
            <a:endParaRPr lang="en-US" sz="1400" dirty="0"/>
          </a:p>
          <a:p>
            <a:r>
              <a:rPr lang="en-US" sz="1400" dirty="0"/>
              <a:t>I would gain control of the most powerful nation in the world;</a:t>
            </a:r>
          </a:p>
          <a:p>
            <a:r>
              <a:rPr lang="en-US" sz="1400" dirty="0"/>
              <a:t>I would delude their minds into thinking that they had come from man's effort, instead of God's blessings;</a:t>
            </a:r>
          </a:p>
          <a:p>
            <a:r>
              <a:rPr lang="en-US" sz="1400" dirty="0"/>
              <a:t>I would promote an attitude of loving things and using people, instead of the other way around;</a:t>
            </a:r>
          </a:p>
          <a:p>
            <a:r>
              <a:rPr lang="en-US" sz="1400" dirty="0"/>
              <a:t>I would dupe entire states into relying on gambling for their state revenue;</a:t>
            </a:r>
          </a:p>
          <a:p>
            <a:r>
              <a:rPr lang="en-US" sz="1400" dirty="0"/>
              <a:t>I would convince people that character is not an issue when it comes to leadership;</a:t>
            </a:r>
          </a:p>
          <a:p>
            <a:r>
              <a:rPr lang="en-US" sz="1400" dirty="0"/>
              <a:t>I would make it legal to take the life of unborn babies;</a:t>
            </a:r>
          </a:p>
          <a:p>
            <a:r>
              <a:rPr lang="en-US" sz="1400" dirty="0"/>
              <a:t>I would make it socially acceptable to take one's own life, and invent machines to make it convenient;</a:t>
            </a:r>
          </a:p>
          <a:p>
            <a:r>
              <a:rPr lang="en-US" sz="1400" dirty="0"/>
              <a:t>I would cheapen human life as much as possible so that life of animals are valued more than human beings;</a:t>
            </a:r>
          </a:p>
          <a:p>
            <a:r>
              <a:rPr lang="en-US" sz="1400" dirty="0"/>
              <a:t>I would take God out of the schools, where even the mention of His name was grounds for a lawsuit;</a:t>
            </a:r>
          </a:p>
          <a:p>
            <a:r>
              <a:rPr lang="en-US" sz="1400" dirty="0"/>
              <a:t>I would come up with drugs that sedate the mind and target the young, and I would get sports heroes to advertise them;</a:t>
            </a:r>
          </a:p>
          <a:p>
            <a:r>
              <a:rPr lang="en-US" sz="1400" dirty="0"/>
              <a:t>I would get control of the media, so that every night I could pollute the minds of every family member for my agenda;</a:t>
            </a:r>
          </a:p>
          <a:p>
            <a:r>
              <a:rPr lang="en-US" sz="1400" dirty="0"/>
              <a:t>I would attack then family, the backbone of any nation. I would make divorce acceptable and easy, even fashionable. If the family crumbles, so does the nation;</a:t>
            </a:r>
          </a:p>
          <a:p>
            <a:r>
              <a:rPr lang="en-US" sz="1400" dirty="0"/>
              <a:t>I would compel people to express their most depraved fantasies on canvas and movies screens, and I would call it art;</a:t>
            </a:r>
          </a:p>
          <a:p>
            <a:r>
              <a:rPr lang="en-US" sz="1400" dirty="0"/>
              <a:t>I would convince the world that people are born homosexuals, and that their lifestyles should be accepted and marveled;</a:t>
            </a:r>
          </a:p>
          <a:p>
            <a:r>
              <a:rPr lang="en-US" sz="1400" dirty="0"/>
              <a:t>I would convince the people that right and wrong are determined by a few who call themselves authorities and refer to their agendas as politically correct;</a:t>
            </a:r>
          </a:p>
          <a:p>
            <a:r>
              <a:rPr lang="en-US" sz="1400" dirty="0"/>
              <a:t>I would persuade people that the church is irrelevant and out of date;  the Bible is for the naive:</a:t>
            </a:r>
          </a:p>
          <a:p>
            <a:r>
              <a:rPr lang="en-US" sz="1400" dirty="0"/>
              <a:t>I would dull the minds of Christians, and make them believe that prayer is not important, and that faithfulness and obedience are optional;</a:t>
            </a:r>
          </a:p>
          <a:p>
            <a:endParaRPr lang="en-US" sz="1400" dirty="0"/>
          </a:p>
          <a:p>
            <a:r>
              <a:rPr lang="en-US" sz="1400" dirty="0"/>
              <a:t>I GUESS I WOULD LEAVE THINGS PRETTY MUCH THE WAY THEY ARE!</a:t>
            </a:r>
          </a:p>
          <a:p>
            <a:endParaRPr lang="en-US" sz="1400" dirty="0"/>
          </a:p>
        </p:txBody>
      </p:sp>
    </p:spTree>
    <p:extLst>
      <p:ext uri="{BB962C8B-B14F-4D97-AF65-F5344CB8AC3E}">
        <p14:creationId xmlns:p14="http://schemas.microsoft.com/office/powerpoint/2010/main" val="420023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4123C47E-1300-4158-84CC-D3EA05528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5" name="Rectangle 104"/>
          <p:cNvSpPr/>
          <p:nvPr/>
        </p:nvSpPr>
        <p:spPr>
          <a:xfrm>
            <a:off x="905346" y="1071325"/>
            <a:ext cx="6790099" cy="6001643"/>
          </a:xfrm>
          <a:prstGeom prst="rect">
            <a:avLst/>
          </a:prstGeom>
        </p:spPr>
        <p:txBody>
          <a:bodyPr wrap="square">
            <a:spAutoFit/>
          </a:bodyPr>
          <a:lstStyle/>
          <a:p>
            <a:r>
              <a:rPr lang="en-US" sz="2400" dirty="0">
                <a:solidFill>
                  <a:schemeClr val="bg1"/>
                </a:solidFill>
              </a:rPr>
              <a:t>3 Nephi documents the fulfillment of prophecies regarding Jesus Christ’s birth, death, and Resurrection.</a:t>
            </a:r>
          </a:p>
          <a:p>
            <a:endParaRPr lang="en-US" sz="2400" dirty="0">
              <a:solidFill>
                <a:schemeClr val="bg1"/>
              </a:solidFill>
            </a:endParaRPr>
          </a:p>
          <a:p>
            <a:r>
              <a:rPr lang="en-US" sz="2400" dirty="0">
                <a:solidFill>
                  <a:schemeClr val="bg1"/>
                </a:solidFill>
              </a:rPr>
              <a:t>Its record of the Savior’s appearance to the Nephites represents “the focal point, the supreme moment, in the entire history of the Book of Mormon.”</a:t>
            </a:r>
          </a:p>
          <a:p>
            <a:r>
              <a:rPr lang="en-US" sz="2400" dirty="0">
                <a:solidFill>
                  <a:schemeClr val="bg1"/>
                </a:solidFill>
              </a:rPr>
              <a:t> </a:t>
            </a:r>
            <a:r>
              <a:rPr lang="en-US" sz="1600" dirty="0">
                <a:solidFill>
                  <a:schemeClr val="bg1"/>
                </a:solidFill>
              </a:rPr>
              <a:t>Elder Jeffrey R. Holland </a:t>
            </a:r>
          </a:p>
          <a:p>
            <a:endParaRPr lang="en-US" sz="2400" dirty="0">
              <a:solidFill>
                <a:schemeClr val="bg1"/>
              </a:solidFill>
            </a:endParaRPr>
          </a:p>
          <a:p>
            <a:r>
              <a:rPr lang="en-US" sz="2400" dirty="0">
                <a:solidFill>
                  <a:schemeClr val="bg1"/>
                </a:solidFill>
              </a:rPr>
              <a:t>Twenty of the thirty chapters in 3 Nephi contain teachings the Savior delivered directly to the people</a:t>
            </a:r>
          </a:p>
          <a:p>
            <a:endParaRPr lang="en-US" sz="2400" dirty="0">
              <a:solidFill>
                <a:schemeClr val="bg1"/>
              </a:solidFill>
            </a:endParaRPr>
          </a:p>
          <a:p>
            <a:r>
              <a:rPr lang="en-US" sz="2400" dirty="0">
                <a:solidFill>
                  <a:schemeClr val="bg1"/>
                </a:solidFill>
              </a:rPr>
              <a:t>The book of 3 Nephi underscores this invitation with its powerful witness of Jesus Christ and its emphasis on the importance of covenants.</a:t>
            </a:r>
          </a:p>
          <a:p>
            <a:endParaRPr lang="en-US" sz="2400" dirty="0">
              <a:solidFill>
                <a:schemeClr val="bg1"/>
              </a:solidFill>
            </a:endParaRPr>
          </a:p>
        </p:txBody>
      </p:sp>
      <p:sp>
        <p:nvSpPr>
          <p:cNvPr id="106" name="TextBox 105"/>
          <p:cNvSpPr txBox="1"/>
          <p:nvPr/>
        </p:nvSpPr>
        <p:spPr>
          <a:xfrm>
            <a:off x="0" y="126749"/>
            <a:ext cx="3711921" cy="923330"/>
          </a:xfrm>
          <a:prstGeom prst="rect">
            <a:avLst/>
          </a:prstGeom>
          <a:noFill/>
        </p:spPr>
        <p:txBody>
          <a:bodyPr wrap="square" rtlCol="0">
            <a:spAutoFit/>
          </a:bodyPr>
          <a:lstStyle/>
          <a:p>
            <a:pPr algn="ctr"/>
            <a:r>
              <a:rPr lang="en-US" sz="5400" i="1" dirty="0">
                <a:solidFill>
                  <a:srgbClr val="FFDC6D"/>
                </a:solidFill>
                <a:latin typeface="Bookman Old Style" pitchFamily="18" charset="0"/>
              </a:rPr>
              <a:t>Preview</a:t>
            </a:r>
          </a:p>
        </p:txBody>
      </p:sp>
      <p:pic>
        <p:nvPicPr>
          <p:cNvPr id="5" name="Picture 4">
            <a:extLst>
              <a:ext uri="{FF2B5EF4-FFF2-40B4-BE49-F238E27FC236}">
                <a16:creationId xmlns:a16="http://schemas.microsoft.com/office/drawing/2014/main" id="{629962C4-CD30-483E-B87B-44E8923DC4A2}"/>
              </a:ext>
            </a:extLst>
          </p:cNvPr>
          <p:cNvPicPr>
            <a:picLocks noChangeAspect="1"/>
          </p:cNvPicPr>
          <p:nvPr/>
        </p:nvPicPr>
        <p:blipFill rotWithShape="1">
          <a:blip r:embed="rId3">
            <a:extLst>
              <a:ext uri="{28A0092B-C50C-407E-A947-70E740481C1C}">
                <a14:useLocalDpi xmlns:a14="http://schemas.microsoft.com/office/drawing/2010/main" val="0"/>
              </a:ext>
            </a:extLst>
          </a:blip>
          <a:srcRect l="1921" r="1426"/>
          <a:stretch/>
        </p:blipFill>
        <p:spPr>
          <a:xfrm>
            <a:off x="8072673" y="0"/>
            <a:ext cx="4119327" cy="6858000"/>
          </a:xfrm>
          <a:prstGeom prst="rect">
            <a:avLst/>
          </a:prstGeom>
        </p:spPr>
      </p:pic>
    </p:spTree>
    <p:extLst>
      <p:ext uri="{BB962C8B-B14F-4D97-AF65-F5344CB8AC3E}">
        <p14:creationId xmlns:p14="http://schemas.microsoft.com/office/powerpoint/2010/main" val="141028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ECA390-BFB8-4B10-8049-1D9D4AAC5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Those Who Sacrifice For Their Faith</a:t>
            </a:r>
          </a:p>
        </p:txBody>
      </p:sp>
      <p:sp>
        <p:nvSpPr>
          <p:cNvPr id="95" name="TextBox 94"/>
          <p:cNvSpPr txBox="1"/>
          <p:nvPr/>
        </p:nvSpPr>
        <p:spPr>
          <a:xfrm>
            <a:off x="5089556" y="6082421"/>
            <a:ext cx="3505200" cy="646331"/>
          </a:xfrm>
          <a:prstGeom prst="rect">
            <a:avLst/>
          </a:prstGeom>
          <a:noFill/>
        </p:spPr>
        <p:txBody>
          <a:bodyPr wrap="square" rtlCol="0">
            <a:spAutoFit/>
          </a:bodyPr>
          <a:lstStyle/>
          <a:p>
            <a:pPr algn="ctr"/>
            <a:r>
              <a:rPr lang="en-US" dirty="0">
                <a:solidFill>
                  <a:schemeClr val="bg2"/>
                </a:solidFill>
              </a:rPr>
              <a:t>All the Apostles of Jesus Christ died a martyr’s death except for two</a:t>
            </a:r>
          </a:p>
        </p:txBody>
      </p:sp>
      <p:grpSp>
        <p:nvGrpSpPr>
          <p:cNvPr id="102" name="Group 101"/>
          <p:cNvGrpSpPr/>
          <p:nvPr/>
        </p:nvGrpSpPr>
        <p:grpSpPr>
          <a:xfrm>
            <a:off x="9840362" y="3886200"/>
            <a:ext cx="1981200" cy="2971800"/>
            <a:chOff x="5943600" y="2514600"/>
            <a:chExt cx="2514600" cy="3834491"/>
          </a:xfrm>
        </p:grpSpPr>
        <p:grpSp>
          <p:nvGrpSpPr>
            <p:cNvPr id="99" name="Group 98"/>
            <p:cNvGrpSpPr/>
            <p:nvPr/>
          </p:nvGrpSpPr>
          <p:grpSpPr>
            <a:xfrm>
              <a:off x="6096000" y="2514600"/>
              <a:ext cx="2133600" cy="3834491"/>
              <a:chOff x="3565874" y="3032474"/>
              <a:chExt cx="2133600" cy="3834491"/>
            </a:xfrm>
          </p:grpSpPr>
          <p:sp>
            <p:nvSpPr>
              <p:cNvPr id="100" name="Rounded Rectangle 99"/>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43600" y="2809561"/>
              <a:ext cx="2514600" cy="1707623"/>
            </a:xfrm>
            <a:prstGeom prst="rect">
              <a:avLst/>
            </a:prstGeom>
            <a:noFill/>
          </p:spPr>
          <p:txBody>
            <a:bodyPr wrap="square" rtlCol="0">
              <a:spAutoFit/>
            </a:bodyPr>
            <a:lstStyle/>
            <a:p>
              <a:pPr algn="ctr"/>
              <a:r>
                <a:rPr lang="en-US" sz="2000" dirty="0">
                  <a:solidFill>
                    <a:srgbClr val="FF0000"/>
                  </a:solidFill>
                </a:rPr>
                <a:t>What are you willing to sacrifice for your faith?</a:t>
              </a:r>
            </a:p>
          </p:txBody>
        </p:sp>
      </p:grpSp>
      <p:pic>
        <p:nvPicPr>
          <p:cNvPr id="5" name="Picture 4">
            <a:extLst>
              <a:ext uri="{FF2B5EF4-FFF2-40B4-BE49-F238E27FC236}">
                <a16:creationId xmlns:a16="http://schemas.microsoft.com/office/drawing/2014/main" id="{F590E22E-67E7-4769-AE9D-8B04C2A8C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36" y="903507"/>
            <a:ext cx="3603279" cy="4510311"/>
          </a:xfrm>
          <a:prstGeom prst="rect">
            <a:avLst/>
          </a:prstGeom>
        </p:spPr>
      </p:pic>
      <p:pic>
        <p:nvPicPr>
          <p:cNvPr id="7" name="Picture 6">
            <a:extLst>
              <a:ext uri="{FF2B5EF4-FFF2-40B4-BE49-F238E27FC236}">
                <a16:creationId xmlns:a16="http://schemas.microsoft.com/office/drawing/2014/main" id="{6890B547-9266-4015-BF0F-1A3B667CF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004" y="847117"/>
            <a:ext cx="2368051" cy="2893328"/>
          </a:xfrm>
          <a:prstGeom prst="rect">
            <a:avLst/>
          </a:prstGeom>
        </p:spPr>
      </p:pic>
      <p:pic>
        <p:nvPicPr>
          <p:cNvPr id="9" name="Picture 8">
            <a:extLst>
              <a:ext uri="{FF2B5EF4-FFF2-40B4-BE49-F238E27FC236}">
                <a16:creationId xmlns:a16="http://schemas.microsoft.com/office/drawing/2014/main" id="{EFFB9C89-BAD2-4515-84BD-F5B7E063E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4289" y="824299"/>
            <a:ext cx="2921968" cy="2192857"/>
          </a:xfrm>
          <a:prstGeom prst="rect">
            <a:avLst/>
          </a:prstGeom>
        </p:spPr>
      </p:pic>
      <p:pic>
        <p:nvPicPr>
          <p:cNvPr id="11" name="Picture 10">
            <a:extLst>
              <a:ext uri="{FF2B5EF4-FFF2-40B4-BE49-F238E27FC236}">
                <a16:creationId xmlns:a16="http://schemas.microsoft.com/office/drawing/2014/main" id="{F70FFE7D-A2B1-48A8-BD29-973194096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4262" y="3897517"/>
            <a:ext cx="3650541" cy="2158841"/>
          </a:xfrm>
          <a:prstGeom prst="rect">
            <a:avLst/>
          </a:prstGeom>
        </p:spPr>
      </p:pic>
    </p:spTree>
    <p:extLst>
      <p:ext uri="{BB962C8B-B14F-4D97-AF65-F5344CB8AC3E}">
        <p14:creationId xmlns:p14="http://schemas.microsoft.com/office/powerpoint/2010/main" val="13568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151">
            <a:extLst>
              <a:ext uri="{FF2B5EF4-FFF2-40B4-BE49-F238E27FC236}">
                <a16:creationId xmlns:a16="http://schemas.microsoft.com/office/drawing/2014/main" id="{33E2FFCF-9F75-4CEE-8427-39B6AF974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6400" y="0"/>
            <a:ext cx="8839200" cy="707886"/>
          </a:xfrm>
          <a:prstGeom prst="rect">
            <a:avLst/>
          </a:prstGeom>
          <a:noFill/>
        </p:spPr>
        <p:txBody>
          <a:bodyPr wrap="square" rtlCol="0">
            <a:spAutoFit/>
          </a:bodyPr>
          <a:lstStyle/>
          <a:p>
            <a:pPr algn="ctr"/>
            <a:r>
              <a:rPr lang="en-US" sz="4000" i="1" dirty="0">
                <a:solidFill>
                  <a:srgbClr val="FFDC6D"/>
                </a:solidFill>
                <a:latin typeface="Bookman Old Style" pitchFamily="18" charset="0"/>
              </a:rPr>
              <a:t>600 Years in the Promise Land</a:t>
            </a:r>
          </a:p>
        </p:txBody>
      </p:sp>
      <p:sp>
        <p:nvSpPr>
          <p:cNvPr id="95" name="TextBox 94"/>
          <p:cNvSpPr txBox="1"/>
          <p:nvPr/>
        </p:nvSpPr>
        <p:spPr>
          <a:xfrm>
            <a:off x="0" y="6488668"/>
            <a:ext cx="3505200" cy="369332"/>
          </a:xfrm>
          <a:prstGeom prst="rect">
            <a:avLst/>
          </a:prstGeom>
          <a:noFill/>
        </p:spPr>
        <p:txBody>
          <a:bodyPr wrap="square" rtlCol="0">
            <a:spAutoFit/>
          </a:bodyPr>
          <a:lstStyle/>
          <a:p>
            <a:r>
              <a:rPr lang="en-US" dirty="0">
                <a:solidFill>
                  <a:schemeClr val="bg2"/>
                </a:solidFill>
              </a:rPr>
              <a:t>3 Nephi 1:1-3</a:t>
            </a:r>
          </a:p>
        </p:txBody>
      </p:sp>
      <p:sp>
        <p:nvSpPr>
          <p:cNvPr id="14" name="TextBox 13"/>
          <p:cNvSpPr txBox="1"/>
          <p:nvPr/>
        </p:nvSpPr>
        <p:spPr>
          <a:xfrm>
            <a:off x="5616165" y="3927695"/>
            <a:ext cx="4822479" cy="646331"/>
          </a:xfrm>
          <a:prstGeom prst="rect">
            <a:avLst/>
          </a:prstGeom>
          <a:noFill/>
        </p:spPr>
        <p:txBody>
          <a:bodyPr wrap="square" rtlCol="0">
            <a:spAutoFit/>
          </a:bodyPr>
          <a:lstStyle/>
          <a:p>
            <a:pPr algn="ctr"/>
            <a:r>
              <a:rPr lang="en-US" dirty="0">
                <a:solidFill>
                  <a:schemeClr val="bg2"/>
                </a:solidFill>
              </a:rPr>
              <a:t>Nephi—departs, giving charge to his eldest son Nephi the sacred records</a:t>
            </a:r>
          </a:p>
        </p:txBody>
      </p:sp>
      <p:sp>
        <p:nvSpPr>
          <p:cNvPr id="15" name="TextBox 14"/>
          <p:cNvSpPr txBox="1"/>
          <p:nvPr/>
        </p:nvSpPr>
        <p:spPr>
          <a:xfrm>
            <a:off x="1656785" y="2392379"/>
            <a:ext cx="3505200" cy="646331"/>
          </a:xfrm>
          <a:prstGeom prst="rect">
            <a:avLst/>
          </a:prstGeom>
          <a:noFill/>
        </p:spPr>
        <p:txBody>
          <a:bodyPr wrap="square" rtlCol="0">
            <a:spAutoFit/>
          </a:bodyPr>
          <a:lstStyle/>
          <a:p>
            <a:r>
              <a:rPr lang="en-US" dirty="0" err="1">
                <a:solidFill>
                  <a:schemeClr val="bg2"/>
                </a:solidFill>
              </a:rPr>
              <a:t>Lachoneus</a:t>
            </a:r>
            <a:r>
              <a:rPr lang="en-US" dirty="0">
                <a:solidFill>
                  <a:schemeClr val="bg2"/>
                </a:solidFill>
              </a:rPr>
              <a:t>—chief judge and governor over the land</a:t>
            </a:r>
          </a:p>
        </p:txBody>
      </p:sp>
      <p:grpSp>
        <p:nvGrpSpPr>
          <p:cNvPr id="160" name="Group 159"/>
          <p:cNvGrpSpPr/>
          <p:nvPr/>
        </p:nvGrpSpPr>
        <p:grpSpPr>
          <a:xfrm>
            <a:off x="667693" y="463237"/>
            <a:ext cx="1219200" cy="2191137"/>
            <a:chOff x="3565874" y="3032474"/>
            <a:chExt cx="2133600" cy="3834491"/>
          </a:xfrm>
        </p:grpSpPr>
        <p:sp>
          <p:nvSpPr>
            <p:cNvPr id="161" name="Rounded Rectangle 160"/>
            <p:cNvSpPr/>
            <p:nvPr/>
          </p:nvSpPr>
          <p:spPr>
            <a:xfrm>
              <a:off x="4446494" y="5190565"/>
              <a:ext cx="304800" cy="1676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rot="18957287">
              <a:off x="3565874" y="3032474"/>
              <a:ext cx="2133600" cy="2133600"/>
            </a:xfrm>
            <a:prstGeom prst="roundRect">
              <a:avLst/>
            </a:prstGeom>
            <a:solidFill>
              <a:srgbClr val="FFDC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55279" y="606583"/>
            <a:ext cx="1371600" cy="923330"/>
          </a:xfrm>
          <a:prstGeom prst="rect">
            <a:avLst/>
          </a:prstGeom>
          <a:noFill/>
        </p:spPr>
        <p:txBody>
          <a:bodyPr wrap="square" rtlCol="0">
            <a:spAutoFit/>
          </a:bodyPr>
          <a:lstStyle/>
          <a:p>
            <a:pPr algn="ctr"/>
            <a:r>
              <a:rPr lang="en-US" dirty="0">
                <a:solidFill>
                  <a:srgbClr val="FF0000"/>
                </a:solidFill>
              </a:rPr>
              <a:t>91</a:t>
            </a:r>
            <a:r>
              <a:rPr lang="en-US" baseline="30000" dirty="0">
                <a:solidFill>
                  <a:srgbClr val="FF0000"/>
                </a:solidFill>
              </a:rPr>
              <a:t>st</a:t>
            </a:r>
            <a:r>
              <a:rPr lang="en-US" dirty="0">
                <a:solidFill>
                  <a:srgbClr val="FF0000"/>
                </a:solidFill>
              </a:rPr>
              <a:t> Year of the Reign of the Judges</a:t>
            </a:r>
          </a:p>
        </p:txBody>
      </p:sp>
      <p:pic>
        <p:nvPicPr>
          <p:cNvPr id="7" name="Picture 6">
            <a:extLst>
              <a:ext uri="{FF2B5EF4-FFF2-40B4-BE49-F238E27FC236}">
                <a16:creationId xmlns:a16="http://schemas.microsoft.com/office/drawing/2014/main" id="{6FCFD4DE-37F5-4416-BA2A-64D633233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179" y="722491"/>
            <a:ext cx="4557623" cy="3040812"/>
          </a:xfrm>
          <a:prstGeom prst="rect">
            <a:avLst/>
          </a:prstGeom>
        </p:spPr>
      </p:pic>
      <p:grpSp>
        <p:nvGrpSpPr>
          <p:cNvPr id="6" name="Group 5">
            <a:extLst>
              <a:ext uri="{FF2B5EF4-FFF2-40B4-BE49-F238E27FC236}">
                <a16:creationId xmlns:a16="http://schemas.microsoft.com/office/drawing/2014/main" id="{1E9F57EE-A594-7D66-49F7-1678E3EEF7FC}"/>
              </a:ext>
            </a:extLst>
          </p:cNvPr>
          <p:cNvGrpSpPr/>
          <p:nvPr/>
        </p:nvGrpSpPr>
        <p:grpSpPr>
          <a:xfrm>
            <a:off x="5846719" y="4437705"/>
            <a:ext cx="1040761" cy="2099475"/>
            <a:chOff x="5346291" y="1818557"/>
            <a:chExt cx="2562385" cy="4820378"/>
          </a:xfrm>
        </p:grpSpPr>
        <p:sp>
          <p:nvSpPr>
            <p:cNvPr id="8" name="Oval 7">
              <a:extLst>
                <a:ext uri="{FF2B5EF4-FFF2-40B4-BE49-F238E27FC236}">
                  <a16:creationId xmlns:a16="http://schemas.microsoft.com/office/drawing/2014/main" id="{306AEC30-B284-1E10-8DFD-7FCB7D4E715F}"/>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7B7E2F-8FC1-7269-CDC8-A8AAAD36BC3B}"/>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CB78D291-6A25-AA20-1EFA-326D4F829C2B}"/>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2CD1BD14-E0CF-03FA-2DBD-F92C786599DF}"/>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C70D81-2AB0-B24A-F8AD-9D961B26FBE6}"/>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1B500C-4642-B350-EEFC-6381DC46B9E6}"/>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80FE178F-C6CC-48ED-40DF-B1D954847D47}"/>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13E8FBED-76F5-8F81-8243-9ADE93D55B42}"/>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ouble Wave 144">
              <a:extLst>
                <a:ext uri="{FF2B5EF4-FFF2-40B4-BE49-F238E27FC236}">
                  <a16:creationId xmlns:a16="http://schemas.microsoft.com/office/drawing/2014/main" id="{AE76F6AB-8493-8983-962B-DD8CA98AA3FA}"/>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ouble Wave 146">
              <a:extLst>
                <a:ext uri="{FF2B5EF4-FFF2-40B4-BE49-F238E27FC236}">
                  <a16:creationId xmlns:a16="http://schemas.microsoft.com/office/drawing/2014/main" id="{6DB9E060-F1A2-7094-647F-BCC9ED04F3FC}"/>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DE61FD87-0321-FCEA-4DA4-755AA573D4F7}"/>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3AF3A153-5C14-3B39-52AF-3C2F3D1D283B}"/>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9EEC086A-ACD8-CCE9-0F8A-FB3ABCEC40A9}"/>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7B23F9E9-1597-EA09-87B7-6F87148D9124}"/>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D8953689-7376-0CD0-7034-6505A2E3824E}"/>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64">
              <a:extLst>
                <a:ext uri="{FF2B5EF4-FFF2-40B4-BE49-F238E27FC236}">
                  <a16:creationId xmlns:a16="http://schemas.microsoft.com/office/drawing/2014/main" id="{140D1E96-8011-25FF-C5A4-B3A0A6E12E29}"/>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357">
              <a:extLst>
                <a:ext uri="{FF2B5EF4-FFF2-40B4-BE49-F238E27FC236}">
                  <a16:creationId xmlns:a16="http://schemas.microsoft.com/office/drawing/2014/main" id="{8390BF23-EA0E-122C-E4D0-CA5C9C4CDF3F}"/>
                </a:ext>
              </a:extLst>
            </p:cNvPr>
            <p:cNvGrpSpPr/>
            <p:nvPr/>
          </p:nvGrpSpPr>
          <p:grpSpPr>
            <a:xfrm rot="788617">
              <a:off x="5580790" y="5878101"/>
              <a:ext cx="565563" cy="329168"/>
              <a:chOff x="533400" y="4953000"/>
              <a:chExt cx="1828800" cy="685800"/>
            </a:xfrm>
          </p:grpSpPr>
          <p:sp>
            <p:nvSpPr>
              <p:cNvPr id="185" name="Plaque 184">
                <a:extLst>
                  <a:ext uri="{FF2B5EF4-FFF2-40B4-BE49-F238E27FC236}">
                    <a16:creationId xmlns:a16="http://schemas.microsoft.com/office/drawing/2014/main" id="{05E4807A-03C9-6471-EF91-DC185C350FD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Plaque 185">
                <a:extLst>
                  <a:ext uri="{FF2B5EF4-FFF2-40B4-BE49-F238E27FC236}">
                    <a16:creationId xmlns:a16="http://schemas.microsoft.com/office/drawing/2014/main" id="{9DF7955A-C340-A206-DC3B-47D7D5537F2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laque 186">
                <a:extLst>
                  <a:ext uri="{FF2B5EF4-FFF2-40B4-BE49-F238E27FC236}">
                    <a16:creationId xmlns:a16="http://schemas.microsoft.com/office/drawing/2014/main" id="{99DA0385-D927-1F50-0302-A55CC19A533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358">
              <a:extLst>
                <a:ext uri="{FF2B5EF4-FFF2-40B4-BE49-F238E27FC236}">
                  <a16:creationId xmlns:a16="http://schemas.microsoft.com/office/drawing/2014/main" id="{827AACB2-F007-3A7B-1F42-718E20A3F1B9}"/>
                </a:ext>
              </a:extLst>
            </p:cNvPr>
            <p:cNvGrpSpPr/>
            <p:nvPr/>
          </p:nvGrpSpPr>
          <p:grpSpPr>
            <a:xfrm rot="21218663">
              <a:off x="7171217" y="5948339"/>
              <a:ext cx="580503" cy="331830"/>
              <a:chOff x="533400" y="4953000"/>
              <a:chExt cx="1828800" cy="685800"/>
            </a:xfrm>
          </p:grpSpPr>
          <p:sp>
            <p:nvSpPr>
              <p:cNvPr id="182" name="Plaque 181">
                <a:extLst>
                  <a:ext uri="{FF2B5EF4-FFF2-40B4-BE49-F238E27FC236}">
                    <a16:creationId xmlns:a16="http://schemas.microsoft.com/office/drawing/2014/main" id="{E32E01DB-08E0-0DEC-0C77-EF6FA037179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laque 182">
                <a:extLst>
                  <a:ext uri="{FF2B5EF4-FFF2-40B4-BE49-F238E27FC236}">
                    <a16:creationId xmlns:a16="http://schemas.microsoft.com/office/drawing/2014/main" id="{16F2447C-1011-FFC3-6921-5BD96E7BBD50}"/>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Plaque 183">
                <a:extLst>
                  <a:ext uri="{FF2B5EF4-FFF2-40B4-BE49-F238E27FC236}">
                    <a16:creationId xmlns:a16="http://schemas.microsoft.com/office/drawing/2014/main" id="{D10AF2E0-0F41-313A-6FC8-33F4B03900A7}"/>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358">
              <a:extLst>
                <a:ext uri="{FF2B5EF4-FFF2-40B4-BE49-F238E27FC236}">
                  <a16:creationId xmlns:a16="http://schemas.microsoft.com/office/drawing/2014/main" id="{F1C1654B-C022-92E6-549E-E1C78416360E}"/>
                </a:ext>
              </a:extLst>
            </p:cNvPr>
            <p:cNvGrpSpPr/>
            <p:nvPr/>
          </p:nvGrpSpPr>
          <p:grpSpPr>
            <a:xfrm>
              <a:off x="5786707" y="2033665"/>
              <a:ext cx="537440" cy="331830"/>
              <a:chOff x="533400" y="4953000"/>
              <a:chExt cx="1828800" cy="685800"/>
            </a:xfrm>
          </p:grpSpPr>
          <p:sp>
            <p:nvSpPr>
              <p:cNvPr id="179" name="Plaque 178">
                <a:extLst>
                  <a:ext uri="{FF2B5EF4-FFF2-40B4-BE49-F238E27FC236}">
                    <a16:creationId xmlns:a16="http://schemas.microsoft.com/office/drawing/2014/main" id="{79F795CA-98EE-7A9B-9249-A7DB14B8CB0C}"/>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laque 179">
                <a:extLst>
                  <a:ext uri="{FF2B5EF4-FFF2-40B4-BE49-F238E27FC236}">
                    <a16:creationId xmlns:a16="http://schemas.microsoft.com/office/drawing/2014/main" id="{898F6C99-747A-3D7A-D2E4-DAE542AA0F81}"/>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laque 180">
                <a:extLst>
                  <a:ext uri="{FF2B5EF4-FFF2-40B4-BE49-F238E27FC236}">
                    <a16:creationId xmlns:a16="http://schemas.microsoft.com/office/drawing/2014/main" id="{66976C05-722F-C6CC-5473-DA318AFF1E8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358">
              <a:extLst>
                <a:ext uri="{FF2B5EF4-FFF2-40B4-BE49-F238E27FC236}">
                  <a16:creationId xmlns:a16="http://schemas.microsoft.com/office/drawing/2014/main" id="{6A9F480E-A1D1-0AEC-5A2E-3D13D8316E5B}"/>
                </a:ext>
              </a:extLst>
            </p:cNvPr>
            <p:cNvGrpSpPr/>
            <p:nvPr/>
          </p:nvGrpSpPr>
          <p:grpSpPr>
            <a:xfrm>
              <a:off x="6372556" y="2018890"/>
              <a:ext cx="537440" cy="331830"/>
              <a:chOff x="533400" y="4953000"/>
              <a:chExt cx="1828800" cy="685800"/>
            </a:xfrm>
          </p:grpSpPr>
          <p:sp>
            <p:nvSpPr>
              <p:cNvPr id="176" name="Plaque 175">
                <a:extLst>
                  <a:ext uri="{FF2B5EF4-FFF2-40B4-BE49-F238E27FC236}">
                    <a16:creationId xmlns:a16="http://schemas.microsoft.com/office/drawing/2014/main" id="{56D71F87-4FB6-AC34-510D-4EF1B8A5E9FC}"/>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laque 176">
                <a:extLst>
                  <a:ext uri="{FF2B5EF4-FFF2-40B4-BE49-F238E27FC236}">
                    <a16:creationId xmlns:a16="http://schemas.microsoft.com/office/drawing/2014/main" id="{8D9324C3-17A2-1362-6819-537724558527}"/>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laque 177">
                <a:extLst>
                  <a:ext uri="{FF2B5EF4-FFF2-40B4-BE49-F238E27FC236}">
                    <a16:creationId xmlns:a16="http://schemas.microsoft.com/office/drawing/2014/main" id="{45AE8AEB-F407-3A83-A2F6-F73E50B4A42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358">
              <a:extLst>
                <a:ext uri="{FF2B5EF4-FFF2-40B4-BE49-F238E27FC236}">
                  <a16:creationId xmlns:a16="http://schemas.microsoft.com/office/drawing/2014/main" id="{10F4B6A6-FF5A-3CBF-451D-60CB9C2A6081}"/>
                </a:ext>
              </a:extLst>
            </p:cNvPr>
            <p:cNvGrpSpPr/>
            <p:nvPr/>
          </p:nvGrpSpPr>
          <p:grpSpPr>
            <a:xfrm>
              <a:off x="6961976" y="2041051"/>
              <a:ext cx="537440" cy="331830"/>
              <a:chOff x="533400" y="4953000"/>
              <a:chExt cx="1828800" cy="685800"/>
            </a:xfrm>
          </p:grpSpPr>
          <p:sp>
            <p:nvSpPr>
              <p:cNvPr id="173" name="Plaque 172">
                <a:extLst>
                  <a:ext uri="{FF2B5EF4-FFF2-40B4-BE49-F238E27FC236}">
                    <a16:creationId xmlns:a16="http://schemas.microsoft.com/office/drawing/2014/main" id="{3006DBA4-F412-9797-52B4-C0AF246983E6}"/>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Plaque 173">
                <a:extLst>
                  <a:ext uri="{FF2B5EF4-FFF2-40B4-BE49-F238E27FC236}">
                    <a16:creationId xmlns:a16="http://schemas.microsoft.com/office/drawing/2014/main" id="{51839D7F-9F81-AB4D-D52F-2F5140A7A70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Plaque 174">
                <a:extLst>
                  <a:ext uri="{FF2B5EF4-FFF2-40B4-BE49-F238E27FC236}">
                    <a16:creationId xmlns:a16="http://schemas.microsoft.com/office/drawing/2014/main" id="{5583113B-E75A-0213-7466-F90DBEBA7B1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8" name="Group 187">
            <a:extLst>
              <a:ext uri="{FF2B5EF4-FFF2-40B4-BE49-F238E27FC236}">
                <a16:creationId xmlns:a16="http://schemas.microsoft.com/office/drawing/2014/main" id="{42023E54-0CFE-2CB0-5FDD-E2B1A7514235}"/>
              </a:ext>
            </a:extLst>
          </p:cNvPr>
          <p:cNvGrpSpPr/>
          <p:nvPr/>
        </p:nvGrpSpPr>
        <p:grpSpPr>
          <a:xfrm>
            <a:off x="9817365" y="4406519"/>
            <a:ext cx="1030716" cy="2160998"/>
            <a:chOff x="2936683" y="2819400"/>
            <a:chExt cx="1559117" cy="3465286"/>
          </a:xfrm>
        </p:grpSpPr>
        <p:sp>
          <p:nvSpPr>
            <p:cNvPr id="189" name="Oval 188">
              <a:extLst>
                <a:ext uri="{FF2B5EF4-FFF2-40B4-BE49-F238E27FC236}">
                  <a16:creationId xmlns:a16="http://schemas.microsoft.com/office/drawing/2014/main" id="{79659FF8-BA53-312A-4E37-B6C7DB2A72EF}"/>
                </a:ext>
              </a:extLst>
            </p:cNvPr>
            <p:cNvSpPr/>
            <p:nvPr/>
          </p:nvSpPr>
          <p:spPr>
            <a:xfrm rot="2920230">
              <a:off x="3748324" y="5929731"/>
              <a:ext cx="373486" cy="33642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50B1E347-8189-0AA6-0A1C-F995556276F3}"/>
                </a:ext>
              </a:extLst>
            </p:cNvPr>
            <p:cNvSpPr/>
            <p:nvPr/>
          </p:nvSpPr>
          <p:spPr>
            <a:xfrm rot="18292595">
              <a:off x="3328974" y="5893983"/>
              <a:ext cx="373486" cy="3689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2626B5A8-D7AF-0B05-0BA1-45E608971937}"/>
                </a:ext>
              </a:extLst>
            </p:cNvPr>
            <p:cNvGrpSpPr/>
            <p:nvPr/>
          </p:nvGrpSpPr>
          <p:grpSpPr>
            <a:xfrm>
              <a:off x="2936683" y="2819400"/>
              <a:ext cx="1559117" cy="3278543"/>
              <a:chOff x="2936683" y="2819400"/>
              <a:chExt cx="1559117" cy="3278543"/>
            </a:xfrm>
          </p:grpSpPr>
          <p:sp>
            <p:nvSpPr>
              <p:cNvPr id="192" name="Wave 3">
                <a:extLst>
                  <a:ext uri="{FF2B5EF4-FFF2-40B4-BE49-F238E27FC236}">
                    <a16:creationId xmlns:a16="http://schemas.microsoft.com/office/drawing/2014/main" id="{87B58EBD-4840-5A3D-DF35-ED1F8F79AA48}"/>
                  </a:ext>
                </a:extLst>
              </p:cNvPr>
              <p:cNvSpPr/>
              <p:nvPr/>
            </p:nvSpPr>
            <p:spPr>
              <a:xfrm rot="15359234">
                <a:off x="3779231" y="5456561"/>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Wave 3">
                <a:extLst>
                  <a:ext uri="{FF2B5EF4-FFF2-40B4-BE49-F238E27FC236}">
                    <a16:creationId xmlns:a16="http://schemas.microsoft.com/office/drawing/2014/main" id="{B2D65FD4-D833-D880-875F-B3BDF7BF15E8}"/>
                  </a:ext>
                </a:extLst>
              </p:cNvPr>
              <p:cNvSpPr/>
              <p:nvPr/>
            </p:nvSpPr>
            <p:spPr>
              <a:xfrm rot="14012100">
                <a:off x="3891290" y="5398289"/>
                <a:ext cx="828018" cy="130604"/>
              </a:xfrm>
              <a:prstGeom prst="wave">
                <a:avLst>
                  <a:gd name="adj1" fmla="val 20000"/>
                  <a:gd name="adj2" fmla="val -10000"/>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019243E6-0CDC-72AF-BFB2-9FBCDEF8D6E7}"/>
                  </a:ext>
                </a:extLst>
              </p:cNvPr>
              <p:cNvSpPr/>
              <p:nvPr/>
            </p:nvSpPr>
            <p:spPr>
              <a:xfrm>
                <a:off x="3191139" y="4975406"/>
                <a:ext cx="1048138" cy="1122537"/>
              </a:xfrm>
              <a:prstGeom prst="trapezoid">
                <a:avLst>
                  <a:gd name="adj" fmla="val 1905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BA598C1F-716A-3786-FB2A-208029F00706}"/>
                  </a:ext>
                </a:extLst>
              </p:cNvPr>
              <p:cNvSpPr/>
              <p:nvPr/>
            </p:nvSpPr>
            <p:spPr>
              <a:xfrm rot="18523543">
                <a:off x="2806642" y="4739302"/>
                <a:ext cx="537815" cy="2777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8A11B78-B0F2-E85E-02AE-E057AD272F88}"/>
                  </a:ext>
                </a:extLst>
              </p:cNvPr>
              <p:cNvSpPr/>
              <p:nvPr/>
            </p:nvSpPr>
            <p:spPr>
              <a:xfrm rot="3077253">
                <a:off x="4040898" y="4685314"/>
                <a:ext cx="489532" cy="2894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25D87A8B-8227-6578-3A72-9858C2650982}"/>
                  </a:ext>
                </a:extLst>
              </p:cNvPr>
              <p:cNvSpPr/>
              <p:nvPr/>
            </p:nvSpPr>
            <p:spPr>
              <a:xfrm rot="1472522" flipH="1">
                <a:off x="3045581" y="3829667"/>
                <a:ext cx="480177" cy="117870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84ECF3DE-B87A-3621-9C86-94DB543F64E6}"/>
                  </a:ext>
                </a:extLst>
              </p:cNvPr>
              <p:cNvSpPr/>
              <p:nvPr/>
            </p:nvSpPr>
            <p:spPr>
              <a:xfrm rot="20452991">
                <a:off x="3840728" y="3741627"/>
                <a:ext cx="452904" cy="114690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a:extLst>
                  <a:ext uri="{FF2B5EF4-FFF2-40B4-BE49-F238E27FC236}">
                    <a16:creationId xmlns:a16="http://schemas.microsoft.com/office/drawing/2014/main" id="{1769C0A9-3676-6FB7-60D9-EB72032057ED}"/>
                  </a:ext>
                </a:extLst>
              </p:cNvPr>
              <p:cNvSpPr/>
              <p:nvPr/>
            </p:nvSpPr>
            <p:spPr>
              <a:xfrm rot="10800000">
                <a:off x="3240740" y="3886200"/>
                <a:ext cx="938426" cy="1261686"/>
              </a:xfrm>
              <a:prstGeom prst="trapezoid">
                <a:avLst>
                  <a:gd name="adj" fmla="val 1299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loud 199">
                <a:extLst>
                  <a:ext uri="{FF2B5EF4-FFF2-40B4-BE49-F238E27FC236}">
                    <a16:creationId xmlns:a16="http://schemas.microsoft.com/office/drawing/2014/main" id="{11659BB9-1C27-5A4A-3AAE-209680BFC9ED}"/>
                  </a:ext>
                </a:extLst>
              </p:cNvPr>
              <p:cNvSpPr/>
              <p:nvPr/>
            </p:nvSpPr>
            <p:spPr>
              <a:xfrm>
                <a:off x="2971800" y="2895600"/>
                <a:ext cx="1524000" cy="1295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FA8E9FFC-7B52-18EE-12CD-9C45437F7F45}"/>
                  </a:ext>
                </a:extLst>
              </p:cNvPr>
              <p:cNvSpPr/>
              <p:nvPr/>
            </p:nvSpPr>
            <p:spPr>
              <a:xfrm>
                <a:off x="3498980" y="3820549"/>
                <a:ext cx="443753"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183F47BF-3581-706E-C4E2-257138866BC5}"/>
                  </a:ext>
                </a:extLst>
              </p:cNvPr>
              <p:cNvSpPr/>
              <p:nvPr/>
            </p:nvSpPr>
            <p:spPr>
              <a:xfrm>
                <a:off x="3276600" y="2971800"/>
                <a:ext cx="936332" cy="1266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A88779C2-FCEC-50DD-1439-0D60C36B6E58}"/>
                  </a:ext>
                </a:extLst>
              </p:cNvPr>
              <p:cNvGrpSpPr/>
              <p:nvPr/>
            </p:nvGrpSpPr>
            <p:grpSpPr>
              <a:xfrm>
                <a:off x="3276601" y="5029197"/>
                <a:ext cx="838200" cy="286871"/>
                <a:chOff x="2514602" y="2285998"/>
                <a:chExt cx="3733800" cy="923367"/>
              </a:xfrm>
            </p:grpSpPr>
            <p:sp>
              <p:nvSpPr>
                <p:cNvPr id="241" name="Rounded Rectangle 374">
                  <a:extLst>
                    <a:ext uri="{FF2B5EF4-FFF2-40B4-BE49-F238E27FC236}">
                      <a16:creationId xmlns:a16="http://schemas.microsoft.com/office/drawing/2014/main" id="{35FA8C5B-6938-96AE-34B1-CF4F931496E3}"/>
                    </a:ext>
                  </a:extLst>
                </p:cNvPr>
                <p:cNvSpPr/>
                <p:nvPr/>
              </p:nvSpPr>
              <p:spPr>
                <a:xfrm>
                  <a:off x="2514602" y="2285998"/>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41">
                  <a:extLst>
                    <a:ext uri="{FF2B5EF4-FFF2-40B4-BE49-F238E27FC236}">
                      <a16:creationId xmlns:a16="http://schemas.microsoft.com/office/drawing/2014/main" id="{69051170-44C9-36FE-9510-EC8E75D53912}"/>
                    </a:ext>
                  </a:extLst>
                </p:cNvPr>
                <p:cNvGrpSpPr/>
                <p:nvPr/>
              </p:nvGrpSpPr>
              <p:grpSpPr>
                <a:xfrm>
                  <a:off x="2590800" y="2286000"/>
                  <a:ext cx="3639672" cy="923365"/>
                  <a:chOff x="-40342" y="-8965"/>
                  <a:chExt cx="3639672" cy="923365"/>
                </a:xfrm>
              </p:grpSpPr>
              <p:grpSp>
                <p:nvGrpSpPr>
                  <p:cNvPr id="243" name="Group 242">
                    <a:extLst>
                      <a:ext uri="{FF2B5EF4-FFF2-40B4-BE49-F238E27FC236}">
                        <a16:creationId xmlns:a16="http://schemas.microsoft.com/office/drawing/2014/main" id="{1FB810CF-99D4-F6A5-EFE8-5300461EC395}"/>
                      </a:ext>
                    </a:extLst>
                  </p:cNvPr>
                  <p:cNvGrpSpPr/>
                  <p:nvPr/>
                </p:nvGrpSpPr>
                <p:grpSpPr>
                  <a:xfrm>
                    <a:off x="1752600" y="0"/>
                    <a:ext cx="914400" cy="914400"/>
                    <a:chOff x="1752600" y="0"/>
                    <a:chExt cx="914400" cy="914400"/>
                  </a:xfrm>
                </p:grpSpPr>
                <p:sp>
                  <p:nvSpPr>
                    <p:cNvPr id="256" name="Quad Arrow Callout 358">
                      <a:extLst>
                        <a:ext uri="{FF2B5EF4-FFF2-40B4-BE49-F238E27FC236}">
                          <a16:creationId xmlns:a16="http://schemas.microsoft.com/office/drawing/2014/main" id="{B2846344-050A-40FB-18F4-F2920FF58AD6}"/>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Quad Arrow Callout 359">
                      <a:extLst>
                        <a:ext uri="{FF2B5EF4-FFF2-40B4-BE49-F238E27FC236}">
                          <a16:creationId xmlns:a16="http://schemas.microsoft.com/office/drawing/2014/main" id="{66F85FBB-95EC-5AD0-BE23-AE0F88211662}"/>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C3A9D234-96C0-5B20-DC7C-3774FCE1B1AA}"/>
                      </a:ext>
                    </a:extLst>
                  </p:cNvPr>
                  <p:cNvGrpSpPr/>
                  <p:nvPr/>
                </p:nvGrpSpPr>
                <p:grpSpPr>
                  <a:xfrm>
                    <a:off x="2684930" y="0"/>
                    <a:ext cx="914400" cy="914400"/>
                    <a:chOff x="1752600" y="0"/>
                    <a:chExt cx="914400" cy="914400"/>
                  </a:xfrm>
                </p:grpSpPr>
                <p:sp>
                  <p:nvSpPr>
                    <p:cNvPr id="254" name="Quad Arrow Callout 362">
                      <a:extLst>
                        <a:ext uri="{FF2B5EF4-FFF2-40B4-BE49-F238E27FC236}">
                          <a16:creationId xmlns:a16="http://schemas.microsoft.com/office/drawing/2014/main" id="{61707778-02B2-6DCB-6DCE-BC0FFB1EB884}"/>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Quad Arrow Callout 363">
                      <a:extLst>
                        <a:ext uri="{FF2B5EF4-FFF2-40B4-BE49-F238E27FC236}">
                          <a16:creationId xmlns:a16="http://schemas.microsoft.com/office/drawing/2014/main" id="{459CEC6B-1807-D079-A55B-E5484932C1BD}"/>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B5193C62-CE0D-184D-A959-FE9766AC7B54}"/>
                      </a:ext>
                    </a:extLst>
                  </p:cNvPr>
                  <p:cNvGrpSpPr/>
                  <p:nvPr/>
                </p:nvGrpSpPr>
                <p:grpSpPr>
                  <a:xfrm>
                    <a:off x="847165" y="-8965"/>
                    <a:ext cx="914400" cy="914400"/>
                    <a:chOff x="1752600" y="0"/>
                    <a:chExt cx="914400" cy="914400"/>
                  </a:xfrm>
                </p:grpSpPr>
                <p:sp>
                  <p:nvSpPr>
                    <p:cNvPr id="252" name="Quad Arrow Callout 365">
                      <a:extLst>
                        <a:ext uri="{FF2B5EF4-FFF2-40B4-BE49-F238E27FC236}">
                          <a16:creationId xmlns:a16="http://schemas.microsoft.com/office/drawing/2014/main" id="{61F63D8D-EF8C-2632-D54C-15ECA3490402}"/>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Callout 366">
                      <a:extLst>
                        <a:ext uri="{FF2B5EF4-FFF2-40B4-BE49-F238E27FC236}">
                          <a16:creationId xmlns:a16="http://schemas.microsoft.com/office/drawing/2014/main" id="{90FD6870-7F6C-3D54-C688-CF95EFC8A010}"/>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458DF981-767D-7F3E-969B-9546110DAF98}"/>
                      </a:ext>
                    </a:extLst>
                  </p:cNvPr>
                  <p:cNvGrpSpPr/>
                  <p:nvPr/>
                </p:nvGrpSpPr>
                <p:grpSpPr>
                  <a:xfrm>
                    <a:off x="-40342" y="-8965"/>
                    <a:ext cx="914400" cy="914400"/>
                    <a:chOff x="1752600" y="0"/>
                    <a:chExt cx="914400" cy="914400"/>
                  </a:xfrm>
                </p:grpSpPr>
                <p:sp>
                  <p:nvSpPr>
                    <p:cNvPr id="250" name="Quad Arrow Callout 368">
                      <a:extLst>
                        <a:ext uri="{FF2B5EF4-FFF2-40B4-BE49-F238E27FC236}">
                          <a16:creationId xmlns:a16="http://schemas.microsoft.com/office/drawing/2014/main" id="{36EBC425-A444-EC6E-7A26-225931FF6C14}"/>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Quad Arrow Callout 369">
                      <a:extLst>
                        <a:ext uri="{FF2B5EF4-FFF2-40B4-BE49-F238E27FC236}">
                          <a16:creationId xmlns:a16="http://schemas.microsoft.com/office/drawing/2014/main" id="{A4A388C9-13E1-8736-616C-BE789BB19331}"/>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Plaque 246">
                    <a:extLst>
                      <a:ext uri="{FF2B5EF4-FFF2-40B4-BE49-F238E27FC236}">
                        <a16:creationId xmlns:a16="http://schemas.microsoft.com/office/drawing/2014/main" id="{F90AAB5B-8286-4187-D51F-DD4C5A082881}"/>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Plaque 247">
                    <a:extLst>
                      <a:ext uri="{FF2B5EF4-FFF2-40B4-BE49-F238E27FC236}">
                        <a16:creationId xmlns:a16="http://schemas.microsoft.com/office/drawing/2014/main" id="{DE2B8868-C201-A311-F67F-DB65FE239729}"/>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Plaque 248">
                    <a:extLst>
                      <a:ext uri="{FF2B5EF4-FFF2-40B4-BE49-F238E27FC236}">
                        <a16:creationId xmlns:a16="http://schemas.microsoft.com/office/drawing/2014/main" id="{228B8BCD-567E-C4BE-E946-7AB90FEED439}"/>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4" name="Group 203">
                <a:extLst>
                  <a:ext uri="{FF2B5EF4-FFF2-40B4-BE49-F238E27FC236}">
                    <a16:creationId xmlns:a16="http://schemas.microsoft.com/office/drawing/2014/main" id="{6F4DE700-6DB2-C457-605A-A6CC05EFAFFA}"/>
                  </a:ext>
                </a:extLst>
              </p:cNvPr>
              <p:cNvGrpSpPr/>
              <p:nvPr/>
            </p:nvGrpSpPr>
            <p:grpSpPr>
              <a:xfrm>
                <a:off x="3124200" y="3124200"/>
                <a:ext cx="1295400" cy="286871"/>
                <a:chOff x="2514600" y="2286000"/>
                <a:chExt cx="3733800" cy="923365"/>
              </a:xfrm>
            </p:grpSpPr>
            <p:sp>
              <p:nvSpPr>
                <p:cNvPr id="224" name="Rounded Rectangle 380">
                  <a:extLst>
                    <a:ext uri="{FF2B5EF4-FFF2-40B4-BE49-F238E27FC236}">
                      <a16:creationId xmlns:a16="http://schemas.microsoft.com/office/drawing/2014/main" id="{E0E23D1A-E5D7-F3F1-7C7E-9722C78461DC}"/>
                    </a:ext>
                  </a:extLst>
                </p:cNvPr>
                <p:cNvSpPr/>
                <p:nvPr/>
              </p:nvSpPr>
              <p:spPr>
                <a:xfrm>
                  <a:off x="2514600" y="2286000"/>
                  <a:ext cx="3733800" cy="914400"/>
                </a:xfrm>
                <a:prstGeom prst="roundRect">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373">
                  <a:extLst>
                    <a:ext uri="{FF2B5EF4-FFF2-40B4-BE49-F238E27FC236}">
                      <a16:creationId xmlns:a16="http://schemas.microsoft.com/office/drawing/2014/main" id="{DAD5FA7E-BFCD-E98F-3C91-B9E21BEBFAB8}"/>
                    </a:ext>
                  </a:extLst>
                </p:cNvPr>
                <p:cNvGrpSpPr/>
                <p:nvPr/>
              </p:nvGrpSpPr>
              <p:grpSpPr>
                <a:xfrm>
                  <a:off x="2590800" y="2286000"/>
                  <a:ext cx="3639672" cy="923365"/>
                  <a:chOff x="-40342" y="-8965"/>
                  <a:chExt cx="3639672" cy="923365"/>
                </a:xfrm>
              </p:grpSpPr>
              <p:grpSp>
                <p:nvGrpSpPr>
                  <p:cNvPr id="226" name="Group 360">
                    <a:extLst>
                      <a:ext uri="{FF2B5EF4-FFF2-40B4-BE49-F238E27FC236}">
                        <a16:creationId xmlns:a16="http://schemas.microsoft.com/office/drawing/2014/main" id="{C9FD04AE-DDF1-AF5E-91E6-696A280CCC96}"/>
                      </a:ext>
                    </a:extLst>
                  </p:cNvPr>
                  <p:cNvGrpSpPr/>
                  <p:nvPr/>
                </p:nvGrpSpPr>
                <p:grpSpPr>
                  <a:xfrm>
                    <a:off x="1752600" y="0"/>
                    <a:ext cx="914400" cy="914400"/>
                    <a:chOff x="1752600" y="0"/>
                    <a:chExt cx="914400" cy="914400"/>
                  </a:xfrm>
                </p:grpSpPr>
                <p:sp>
                  <p:nvSpPr>
                    <p:cNvPr id="239" name="Quad Arrow Callout 395">
                      <a:extLst>
                        <a:ext uri="{FF2B5EF4-FFF2-40B4-BE49-F238E27FC236}">
                          <a16:creationId xmlns:a16="http://schemas.microsoft.com/office/drawing/2014/main" id="{F1C8C7AF-10FC-C936-8551-084C988CC41A}"/>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Quad Arrow Callout 396">
                      <a:extLst>
                        <a:ext uri="{FF2B5EF4-FFF2-40B4-BE49-F238E27FC236}">
                          <a16:creationId xmlns:a16="http://schemas.microsoft.com/office/drawing/2014/main" id="{C2A4BF7D-7F2F-D6B9-88B1-8DF8B5DEAB9B}"/>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361">
                    <a:extLst>
                      <a:ext uri="{FF2B5EF4-FFF2-40B4-BE49-F238E27FC236}">
                        <a16:creationId xmlns:a16="http://schemas.microsoft.com/office/drawing/2014/main" id="{4D6B4A6E-7400-C343-C0B0-AEBC4B73464D}"/>
                      </a:ext>
                    </a:extLst>
                  </p:cNvPr>
                  <p:cNvGrpSpPr/>
                  <p:nvPr/>
                </p:nvGrpSpPr>
                <p:grpSpPr>
                  <a:xfrm>
                    <a:off x="2684930" y="0"/>
                    <a:ext cx="914400" cy="914400"/>
                    <a:chOff x="1752600" y="0"/>
                    <a:chExt cx="914400" cy="914400"/>
                  </a:xfrm>
                </p:grpSpPr>
                <p:sp>
                  <p:nvSpPr>
                    <p:cNvPr id="237" name="Quad Arrow Callout 393">
                      <a:extLst>
                        <a:ext uri="{FF2B5EF4-FFF2-40B4-BE49-F238E27FC236}">
                          <a16:creationId xmlns:a16="http://schemas.microsoft.com/office/drawing/2014/main" id="{599C336C-2FD1-DE0A-5E1F-5F2A45EE71A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Callout 394">
                      <a:extLst>
                        <a:ext uri="{FF2B5EF4-FFF2-40B4-BE49-F238E27FC236}">
                          <a16:creationId xmlns:a16="http://schemas.microsoft.com/office/drawing/2014/main" id="{7A2D2A7E-2CB0-D14C-DC29-4C3E120C1ECB}"/>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364">
                    <a:extLst>
                      <a:ext uri="{FF2B5EF4-FFF2-40B4-BE49-F238E27FC236}">
                        <a16:creationId xmlns:a16="http://schemas.microsoft.com/office/drawing/2014/main" id="{E278E7BF-2EE6-50D7-B078-64183E77E92D}"/>
                      </a:ext>
                    </a:extLst>
                  </p:cNvPr>
                  <p:cNvGrpSpPr/>
                  <p:nvPr/>
                </p:nvGrpSpPr>
                <p:grpSpPr>
                  <a:xfrm>
                    <a:off x="847165" y="-8965"/>
                    <a:ext cx="914400" cy="914400"/>
                    <a:chOff x="1752600" y="0"/>
                    <a:chExt cx="914400" cy="914400"/>
                  </a:xfrm>
                </p:grpSpPr>
                <p:sp>
                  <p:nvSpPr>
                    <p:cNvPr id="235" name="Quad Arrow Callout 391">
                      <a:extLst>
                        <a:ext uri="{FF2B5EF4-FFF2-40B4-BE49-F238E27FC236}">
                          <a16:creationId xmlns:a16="http://schemas.microsoft.com/office/drawing/2014/main" id="{FF5F58E5-E24B-ECA7-2050-4706C20F8496}"/>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Callout 392">
                      <a:extLst>
                        <a:ext uri="{FF2B5EF4-FFF2-40B4-BE49-F238E27FC236}">
                          <a16:creationId xmlns:a16="http://schemas.microsoft.com/office/drawing/2014/main" id="{791FE675-A226-D540-D61C-AEA5CA9AF571}"/>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367">
                    <a:extLst>
                      <a:ext uri="{FF2B5EF4-FFF2-40B4-BE49-F238E27FC236}">
                        <a16:creationId xmlns:a16="http://schemas.microsoft.com/office/drawing/2014/main" id="{904BAFE5-D478-CFF8-7747-08B5B7A4F5A4}"/>
                      </a:ext>
                    </a:extLst>
                  </p:cNvPr>
                  <p:cNvGrpSpPr/>
                  <p:nvPr/>
                </p:nvGrpSpPr>
                <p:grpSpPr>
                  <a:xfrm>
                    <a:off x="-40342" y="-8965"/>
                    <a:ext cx="914400" cy="914400"/>
                    <a:chOff x="1752600" y="0"/>
                    <a:chExt cx="914400" cy="914400"/>
                  </a:xfrm>
                </p:grpSpPr>
                <p:sp>
                  <p:nvSpPr>
                    <p:cNvPr id="233" name="Quad Arrow Callout 389">
                      <a:extLst>
                        <a:ext uri="{FF2B5EF4-FFF2-40B4-BE49-F238E27FC236}">
                          <a16:creationId xmlns:a16="http://schemas.microsoft.com/office/drawing/2014/main" id="{B9BC1BFC-38DE-DF52-CFF7-AA751680C68E}"/>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Quad Arrow Callout 390">
                      <a:extLst>
                        <a:ext uri="{FF2B5EF4-FFF2-40B4-BE49-F238E27FC236}">
                          <a16:creationId xmlns:a16="http://schemas.microsoft.com/office/drawing/2014/main" id="{D1975C20-5B8D-6B90-0583-9006B6D682EE}"/>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0" name="Plaque 229">
                    <a:extLst>
                      <a:ext uri="{FF2B5EF4-FFF2-40B4-BE49-F238E27FC236}">
                        <a16:creationId xmlns:a16="http://schemas.microsoft.com/office/drawing/2014/main" id="{781A2BC4-4545-1A3A-2B56-80CD1BAB20C3}"/>
                      </a:ext>
                    </a:extLst>
                  </p:cNvPr>
                  <p:cNvSpPr/>
                  <p:nvPr/>
                </p:nvSpPr>
                <p:spPr>
                  <a:xfrm>
                    <a:off x="712645" y="197223"/>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Plaque 230">
                    <a:extLst>
                      <a:ext uri="{FF2B5EF4-FFF2-40B4-BE49-F238E27FC236}">
                        <a16:creationId xmlns:a16="http://schemas.microsoft.com/office/drawing/2014/main" id="{902EF5FC-C2B7-F80B-16EA-3CFE43A7F534}"/>
                      </a:ext>
                    </a:extLst>
                  </p:cNvPr>
                  <p:cNvSpPr/>
                  <p:nvPr/>
                </p:nvSpPr>
                <p:spPr>
                  <a:xfrm>
                    <a:off x="1600151" y="215152"/>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Plaque 231">
                    <a:extLst>
                      <a:ext uri="{FF2B5EF4-FFF2-40B4-BE49-F238E27FC236}">
                        <a16:creationId xmlns:a16="http://schemas.microsoft.com/office/drawing/2014/main" id="{BC651AB9-9DCF-3C05-C14D-238D80E67435}"/>
                      </a:ext>
                    </a:extLst>
                  </p:cNvPr>
                  <p:cNvSpPr/>
                  <p:nvPr/>
                </p:nvSpPr>
                <p:spPr>
                  <a:xfrm>
                    <a:off x="2541445" y="224117"/>
                    <a:ext cx="309332" cy="449232"/>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5" name="Cloud 204">
                <a:extLst>
                  <a:ext uri="{FF2B5EF4-FFF2-40B4-BE49-F238E27FC236}">
                    <a16:creationId xmlns:a16="http://schemas.microsoft.com/office/drawing/2014/main" id="{37420AA7-8D65-3BB1-525B-67571163C977}"/>
                  </a:ext>
                </a:extLst>
              </p:cNvPr>
              <p:cNvSpPr/>
              <p:nvPr/>
            </p:nvSpPr>
            <p:spPr>
              <a:xfrm>
                <a:off x="3276600" y="2819400"/>
                <a:ext cx="990600" cy="4572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DFB675D8-A8C5-4C73-2484-2AFD2D57CA45}"/>
                  </a:ext>
                </a:extLst>
              </p:cNvPr>
              <p:cNvGrpSpPr/>
              <p:nvPr/>
            </p:nvGrpSpPr>
            <p:grpSpPr>
              <a:xfrm rot="261594">
                <a:off x="3352800" y="4114800"/>
                <a:ext cx="713740" cy="838200"/>
                <a:chOff x="5580529" y="121024"/>
                <a:chExt cx="1259541" cy="1479176"/>
              </a:xfrm>
            </p:grpSpPr>
            <p:grpSp>
              <p:nvGrpSpPr>
                <p:cNvPr id="209" name="Group 208">
                  <a:extLst>
                    <a:ext uri="{FF2B5EF4-FFF2-40B4-BE49-F238E27FC236}">
                      <a16:creationId xmlns:a16="http://schemas.microsoft.com/office/drawing/2014/main" id="{93AC9E6B-79E6-F878-968A-B458230DD114}"/>
                    </a:ext>
                  </a:extLst>
                </p:cNvPr>
                <p:cNvGrpSpPr/>
                <p:nvPr/>
              </p:nvGrpSpPr>
              <p:grpSpPr>
                <a:xfrm>
                  <a:off x="5791200" y="685800"/>
                  <a:ext cx="914400" cy="914400"/>
                  <a:chOff x="1752600" y="0"/>
                  <a:chExt cx="914400" cy="914400"/>
                </a:xfrm>
              </p:grpSpPr>
              <p:sp>
                <p:nvSpPr>
                  <p:cNvPr id="222" name="Quad Arrow Callout 399">
                    <a:extLst>
                      <a:ext uri="{FF2B5EF4-FFF2-40B4-BE49-F238E27FC236}">
                        <a16:creationId xmlns:a16="http://schemas.microsoft.com/office/drawing/2014/main" id="{B4B7D84C-4A41-82E7-0885-BB2BF372F83C}"/>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Quad Arrow Callout 400">
                    <a:extLst>
                      <a:ext uri="{FF2B5EF4-FFF2-40B4-BE49-F238E27FC236}">
                        <a16:creationId xmlns:a16="http://schemas.microsoft.com/office/drawing/2014/main" id="{E3399255-05B8-5EEA-BD02-1C49358D9853}"/>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CEA048D7-430A-F7C3-0E7E-0D0B05469E63}"/>
                    </a:ext>
                  </a:extLst>
                </p:cNvPr>
                <p:cNvGrpSpPr/>
                <p:nvPr/>
              </p:nvGrpSpPr>
              <p:grpSpPr>
                <a:xfrm rot="20561979">
                  <a:off x="5809130" y="515470"/>
                  <a:ext cx="340659" cy="515471"/>
                  <a:chOff x="1752600" y="0"/>
                  <a:chExt cx="914400" cy="914400"/>
                </a:xfrm>
              </p:grpSpPr>
              <p:sp>
                <p:nvSpPr>
                  <p:cNvPr id="220" name="Quad Arrow Callout 402">
                    <a:extLst>
                      <a:ext uri="{FF2B5EF4-FFF2-40B4-BE49-F238E27FC236}">
                        <a16:creationId xmlns:a16="http://schemas.microsoft.com/office/drawing/2014/main" id="{92F4C911-D1EE-C124-8CED-864FB0CA9F2C}"/>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Quad Arrow Callout 403">
                    <a:extLst>
                      <a:ext uri="{FF2B5EF4-FFF2-40B4-BE49-F238E27FC236}">
                        <a16:creationId xmlns:a16="http://schemas.microsoft.com/office/drawing/2014/main" id="{098DAF2E-881A-B0CE-3E1F-EDF4A0AEA926}"/>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05D946E9-EEA8-C18C-6880-D22EA67B3F1A}"/>
                    </a:ext>
                  </a:extLst>
                </p:cNvPr>
                <p:cNvGrpSpPr/>
                <p:nvPr/>
              </p:nvGrpSpPr>
              <p:grpSpPr>
                <a:xfrm rot="836118">
                  <a:off x="6347011" y="515471"/>
                  <a:ext cx="340659" cy="515471"/>
                  <a:chOff x="1752600" y="0"/>
                  <a:chExt cx="914400" cy="914400"/>
                </a:xfrm>
              </p:grpSpPr>
              <p:sp>
                <p:nvSpPr>
                  <p:cNvPr id="218" name="Quad Arrow Callout 408">
                    <a:extLst>
                      <a:ext uri="{FF2B5EF4-FFF2-40B4-BE49-F238E27FC236}">
                        <a16:creationId xmlns:a16="http://schemas.microsoft.com/office/drawing/2014/main" id="{DBB3AD8F-F76F-86A7-2423-55E93A997189}"/>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Callout 409">
                    <a:extLst>
                      <a:ext uri="{FF2B5EF4-FFF2-40B4-BE49-F238E27FC236}">
                        <a16:creationId xmlns:a16="http://schemas.microsoft.com/office/drawing/2014/main" id="{5CE6056F-87AF-9319-CF9D-32101358FFEC}"/>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9EE744B5-6220-71B1-37CE-D3179F61454D}"/>
                    </a:ext>
                  </a:extLst>
                </p:cNvPr>
                <p:cNvGrpSpPr/>
                <p:nvPr/>
              </p:nvGrpSpPr>
              <p:grpSpPr>
                <a:xfrm rot="836118">
                  <a:off x="6499411" y="121024"/>
                  <a:ext cx="340659" cy="515471"/>
                  <a:chOff x="1752600" y="0"/>
                  <a:chExt cx="914400" cy="914400"/>
                </a:xfrm>
              </p:grpSpPr>
              <p:sp>
                <p:nvSpPr>
                  <p:cNvPr id="216" name="Quad Arrow Callout 411">
                    <a:extLst>
                      <a:ext uri="{FF2B5EF4-FFF2-40B4-BE49-F238E27FC236}">
                        <a16:creationId xmlns:a16="http://schemas.microsoft.com/office/drawing/2014/main" id="{87400737-DC4A-E82A-8B27-E4D5DE9C4781}"/>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Callout 412">
                    <a:extLst>
                      <a:ext uri="{FF2B5EF4-FFF2-40B4-BE49-F238E27FC236}">
                        <a16:creationId xmlns:a16="http://schemas.microsoft.com/office/drawing/2014/main" id="{F1E20C4C-2177-E750-D8BE-151332DEAC24}"/>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14494EC9-40EF-F688-D8AF-5B7010060073}"/>
                    </a:ext>
                  </a:extLst>
                </p:cNvPr>
                <p:cNvGrpSpPr/>
                <p:nvPr/>
              </p:nvGrpSpPr>
              <p:grpSpPr>
                <a:xfrm rot="19923498">
                  <a:off x="5580529" y="188260"/>
                  <a:ext cx="340659" cy="515471"/>
                  <a:chOff x="1752600" y="0"/>
                  <a:chExt cx="914400" cy="914400"/>
                </a:xfrm>
              </p:grpSpPr>
              <p:sp>
                <p:nvSpPr>
                  <p:cNvPr id="214" name="Quad Arrow Callout 414">
                    <a:extLst>
                      <a:ext uri="{FF2B5EF4-FFF2-40B4-BE49-F238E27FC236}">
                        <a16:creationId xmlns:a16="http://schemas.microsoft.com/office/drawing/2014/main" id="{BD531E90-8623-1BDB-01B6-9DFFAE9C65B3}"/>
                      </a:ext>
                    </a:extLst>
                  </p:cNvPr>
                  <p:cNvSpPr/>
                  <p:nvPr/>
                </p:nvSpPr>
                <p:spPr>
                  <a:xfrm>
                    <a:off x="1752600" y="0"/>
                    <a:ext cx="914400" cy="914400"/>
                  </a:xfrm>
                  <a:prstGeom prst="quadArrowCallout">
                    <a:avLst>
                      <a:gd name="adj1" fmla="val 37030"/>
                      <a:gd name="adj2" fmla="val 18515"/>
                      <a:gd name="adj3" fmla="val 18515"/>
                      <a:gd name="adj4" fmla="val 4812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Quad Arrow Callout 415">
                    <a:extLst>
                      <a:ext uri="{FF2B5EF4-FFF2-40B4-BE49-F238E27FC236}">
                        <a16:creationId xmlns:a16="http://schemas.microsoft.com/office/drawing/2014/main" id="{0F7FF6C7-4656-9D06-C9CB-DC7F7E25090A}"/>
                      </a:ext>
                    </a:extLst>
                  </p:cNvPr>
                  <p:cNvSpPr/>
                  <p:nvPr/>
                </p:nvSpPr>
                <p:spPr>
                  <a:xfrm>
                    <a:off x="1949824" y="188259"/>
                    <a:ext cx="533400" cy="533400"/>
                  </a:xfrm>
                  <a:prstGeom prst="quadArrowCallout">
                    <a:avLst>
                      <a:gd name="adj1" fmla="val 37030"/>
                      <a:gd name="adj2" fmla="val 18515"/>
                      <a:gd name="adj3" fmla="val 18515"/>
                      <a:gd name="adj4" fmla="val 48123"/>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7" name="Cloud 206">
                <a:extLst>
                  <a:ext uri="{FF2B5EF4-FFF2-40B4-BE49-F238E27FC236}">
                    <a16:creationId xmlns:a16="http://schemas.microsoft.com/office/drawing/2014/main" id="{4B7745FB-F9B5-AD7A-CAEA-5D42CC43017A}"/>
                  </a:ext>
                </a:extLst>
              </p:cNvPr>
              <p:cNvSpPr/>
              <p:nvPr/>
            </p:nvSpPr>
            <p:spPr>
              <a:xfrm>
                <a:off x="3505201" y="3810000"/>
                <a:ext cx="457200" cy="533400"/>
              </a:xfrm>
              <a:prstGeom prst="cloud">
                <a:avLst/>
              </a:prstGeom>
              <a:solidFill>
                <a:srgbClr val="A474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18325F71-F065-4471-4AC6-D5315FAD1FD9}"/>
                  </a:ext>
                </a:extLst>
              </p:cNvPr>
              <p:cNvSpPr/>
              <p:nvPr/>
            </p:nvSpPr>
            <p:spPr>
              <a:xfrm rot="5111999">
                <a:off x="3706726" y="3844140"/>
                <a:ext cx="86364" cy="2151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16"/>
          <p:cNvGrpSpPr/>
          <p:nvPr/>
        </p:nvGrpSpPr>
        <p:grpSpPr>
          <a:xfrm rot="1727270">
            <a:off x="6726175" y="5559346"/>
            <a:ext cx="441510" cy="539910"/>
            <a:chOff x="914400" y="1143000"/>
            <a:chExt cx="4572000" cy="6553200"/>
          </a:xfrm>
        </p:grpSpPr>
        <p:grpSp>
          <p:nvGrpSpPr>
            <p:cNvPr id="148" name="Group 1"/>
            <p:cNvGrpSpPr/>
            <p:nvPr/>
          </p:nvGrpSpPr>
          <p:grpSpPr>
            <a:xfrm>
              <a:off x="914400" y="1143000"/>
              <a:ext cx="4572000" cy="6553200"/>
              <a:chOff x="838200" y="1371600"/>
              <a:chExt cx="1524000" cy="1752600"/>
            </a:xfrm>
          </p:grpSpPr>
          <p:sp>
            <p:nvSpPr>
              <p:cNvPr id="153" name="Rounded Rectangle 2"/>
              <p:cNvSpPr/>
              <p:nvPr/>
            </p:nvSpPr>
            <p:spPr>
              <a:xfrm>
                <a:off x="990600" y="1447800"/>
                <a:ext cx="1219200" cy="1676400"/>
              </a:xfrm>
              <a:prstGeom prst="roundRect">
                <a:avLst/>
              </a:prstGeom>
              <a:solidFill>
                <a:srgbClr val="FFC000"/>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3"/>
              <p:cNvSpPr/>
              <p:nvPr/>
            </p:nvSpPr>
            <p:spPr>
              <a:xfrm>
                <a:off x="1066800" y="1447800"/>
                <a:ext cx="1219200" cy="1676400"/>
              </a:xfrm>
              <a:prstGeom prst="roundRect">
                <a:avLst/>
              </a:prstGeom>
              <a:solidFill>
                <a:srgbClr val="FFC000"/>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4"/>
              <p:cNvSpPr/>
              <p:nvPr/>
            </p:nvSpPr>
            <p:spPr>
              <a:xfrm>
                <a:off x="1143000" y="1371600"/>
                <a:ext cx="1219200" cy="1676400"/>
              </a:xfrm>
              <a:prstGeom prst="roundRect">
                <a:avLst/>
              </a:prstGeom>
              <a:solidFill>
                <a:srgbClr val="FFC000"/>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onut 5"/>
              <p:cNvSpPr/>
              <p:nvPr/>
            </p:nvSpPr>
            <p:spPr>
              <a:xfrm>
                <a:off x="838200" y="2057400"/>
                <a:ext cx="533400" cy="304800"/>
              </a:xfrm>
              <a:prstGeom prst="donut">
                <a:avLst/>
              </a:prstGeom>
              <a:solidFill>
                <a:srgbClr val="FFC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onut 6"/>
              <p:cNvSpPr/>
              <p:nvPr/>
            </p:nvSpPr>
            <p:spPr>
              <a:xfrm>
                <a:off x="838200" y="2438400"/>
                <a:ext cx="533400" cy="304800"/>
              </a:xfrm>
              <a:prstGeom prst="donut">
                <a:avLst/>
              </a:prstGeom>
              <a:solidFill>
                <a:srgbClr val="FFC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7"/>
              <p:cNvSpPr/>
              <p:nvPr/>
            </p:nvSpPr>
            <p:spPr>
              <a:xfrm>
                <a:off x="838200" y="1676400"/>
                <a:ext cx="533400" cy="304800"/>
              </a:xfrm>
              <a:prstGeom prst="donut">
                <a:avLst/>
              </a:prstGeom>
              <a:solidFill>
                <a:srgbClr val="FFC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9" name="Frame 12"/>
            <p:cNvSpPr/>
            <p:nvPr/>
          </p:nvSpPr>
          <p:spPr>
            <a:xfrm>
              <a:off x="1219200" y="24384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Frame 149"/>
            <p:cNvSpPr/>
            <p:nvPr/>
          </p:nvSpPr>
          <p:spPr>
            <a:xfrm>
              <a:off x="1219200" y="38862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Frame 150"/>
            <p:cNvSpPr/>
            <p:nvPr/>
          </p:nvSpPr>
          <p:spPr>
            <a:xfrm>
              <a:off x="1219200" y="52578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26" name="Picture 2" descr="reload">
            <a:extLst>
              <a:ext uri="{FF2B5EF4-FFF2-40B4-BE49-F238E27FC236}">
                <a16:creationId xmlns:a16="http://schemas.microsoft.com/office/drawing/2014/main" id="{6C6ED4E1-FBDC-346D-CC4B-B22B07165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977" y="3196703"/>
            <a:ext cx="2799786" cy="279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0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750"/>
                                  </p:stCondLst>
                                  <p:childTnLst>
                                    <p:animMotion origin="layout" path="M 4.44444E-6 1.11022E-16 L 0.29861 -0.00556 " pathEditMode="relative" rAng="0" ptsTypes="AA">
                                      <p:cBhvr>
                                        <p:cTn id="18" dur="2000" fill="hold"/>
                                        <p:tgtEl>
                                          <p:spTgt spid="146"/>
                                        </p:tgtEl>
                                        <p:attrNameLst>
                                          <p:attrName>ppt_x</p:attrName>
                                          <p:attrName>ppt_y</p:attrName>
                                        </p:attrNameLst>
                                      </p:cBhvr>
                                      <p:rCtr x="14900" y="-300"/>
                                    </p:animMotion>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6612</Words>
  <Application>Microsoft Office PowerPoint</Application>
  <PresentationFormat>Widescreen</PresentationFormat>
  <Paragraphs>597</Paragraphs>
  <Slides>64</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64</vt:i4>
      </vt:variant>
    </vt:vector>
  </HeadingPairs>
  <TitlesOfParts>
    <vt:vector size="80" baseType="lpstr">
      <vt:lpstr>Lucida Calligraphy</vt:lpstr>
      <vt:lpstr>Abadi</vt:lpstr>
      <vt:lpstr>Calibri Light</vt:lpstr>
      <vt:lpstr>Courier New</vt:lpstr>
      <vt:lpstr>Narkisim</vt:lpstr>
      <vt:lpstr>Berlin Sans FB</vt:lpstr>
      <vt:lpstr>Lucida Sans</vt:lpstr>
      <vt:lpstr>Bookman Old Style</vt:lpstr>
      <vt:lpstr>Old Town</vt:lpstr>
      <vt:lpstr>Arial Rounded MT Bold</vt:lpstr>
      <vt:lpstr>Open Sans</vt:lpstr>
      <vt:lpstr>Comic Sans MS</vt:lpstr>
      <vt:lpstr>Berlin Sans FB Demi</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6</cp:revision>
  <dcterms:created xsi:type="dcterms:W3CDTF">2023-12-22T13:55:55Z</dcterms:created>
  <dcterms:modified xsi:type="dcterms:W3CDTF">2024-01-21T16:31:47Z</dcterms:modified>
</cp:coreProperties>
</file>