
<file path=[Content_Types].xml><?xml version="1.0" encoding="utf-8"?>
<Types xmlns="http://schemas.openxmlformats.org/package/2006/content-types">
  <Default Extension="fntdata" ContentType="application/x-fontdata"/>
  <Default Extension="gif" ContentType="image/gif"/>
  <Default Extension="jpe"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8" r:id="rId2"/>
    <p:sldId id="287" r:id="rId3"/>
    <p:sldId id="258" r:id="rId4"/>
    <p:sldId id="259" r:id="rId5"/>
    <p:sldId id="260" r:id="rId6"/>
    <p:sldId id="261" r:id="rId7"/>
    <p:sldId id="271" r:id="rId8"/>
    <p:sldId id="262" r:id="rId9"/>
    <p:sldId id="263" r:id="rId10"/>
    <p:sldId id="264" r:id="rId11"/>
    <p:sldId id="265" r:id="rId12"/>
    <p:sldId id="266" r:id="rId13"/>
    <p:sldId id="269" r:id="rId14"/>
    <p:sldId id="305" r:id="rId15"/>
    <p:sldId id="270" r:id="rId16"/>
    <p:sldId id="272" r:id="rId17"/>
    <p:sldId id="273" r:id="rId18"/>
    <p:sldId id="274" r:id="rId19"/>
    <p:sldId id="275" r:id="rId20"/>
    <p:sldId id="276" r:id="rId21"/>
    <p:sldId id="277" r:id="rId22"/>
    <p:sldId id="278" r:id="rId23"/>
    <p:sldId id="279" r:id="rId24"/>
    <p:sldId id="307" r:id="rId25"/>
    <p:sldId id="308" r:id="rId26"/>
    <p:sldId id="280" r:id="rId27"/>
    <p:sldId id="281" r:id="rId28"/>
    <p:sldId id="268" r:id="rId29"/>
    <p:sldId id="282" r:id="rId30"/>
    <p:sldId id="283" r:id="rId31"/>
    <p:sldId id="284" r:id="rId32"/>
    <p:sldId id="285" r:id="rId33"/>
    <p:sldId id="286" r:id="rId34"/>
    <p:sldId id="304" r:id="rId35"/>
    <p:sldId id="289" r:id="rId36"/>
    <p:sldId id="290" r:id="rId37"/>
    <p:sldId id="291" r:id="rId38"/>
    <p:sldId id="292" r:id="rId39"/>
    <p:sldId id="293" r:id="rId40"/>
    <p:sldId id="294" r:id="rId41"/>
    <p:sldId id="295" r:id="rId42"/>
    <p:sldId id="296" r:id="rId43"/>
    <p:sldId id="297" r:id="rId44"/>
    <p:sldId id="298" r:id="rId45"/>
    <p:sldId id="267" r:id="rId46"/>
    <p:sldId id="299" r:id="rId47"/>
    <p:sldId id="300" r:id="rId48"/>
    <p:sldId id="301" r:id="rId49"/>
    <p:sldId id="302" r:id="rId50"/>
    <p:sldId id="303" r:id="rId51"/>
  </p:sldIdLst>
  <p:sldSz cx="12192000" cy="6858000"/>
  <p:notesSz cx="6858000" cy="9144000"/>
  <p:embeddedFontLst>
    <p:embeddedFont>
      <p:font typeface="Abadi" panose="020B0604020104020204" pitchFamily="34" charset="0"/>
      <p:regular r:id="rId52"/>
    </p:embeddedFont>
    <p:embeddedFont>
      <p:font typeface="Bookman Old Style" panose="02050604050505020204" pitchFamily="18"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Californian FB" panose="0207040306080B030204" pitchFamily="18" charset="0"/>
      <p:regular r:id="rId63"/>
      <p:bold r:id="rId64"/>
      <p:italic r:id="rId65"/>
    </p:embeddedFont>
    <p:embeddedFont>
      <p:font typeface="Harrington" panose="04040505050A02020702" pitchFamily="82" charset="0"/>
      <p:regular r:id="rId66"/>
    </p:embeddedFont>
    <p:embeddedFont>
      <p:font typeface="Lucida Sans" panose="020B060203050402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Sakkal Majalla" panose="02000000000000000000" pitchFamily="2" charset="-78"/>
      <p:regular r:id="rId75"/>
      <p:bold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F82"/>
    <a:srgbClr val="4035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B319-A0FF-04C5-44A7-17A11454EA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9BA61-F423-8737-5384-59F555457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E8B28A-1A6A-ABCA-16AA-DEF1F1DB1301}"/>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5" name="Footer Placeholder 4">
            <a:extLst>
              <a:ext uri="{FF2B5EF4-FFF2-40B4-BE49-F238E27FC236}">
                <a16:creationId xmlns:a16="http://schemas.microsoft.com/office/drawing/2014/main" id="{FBE82066-6A2C-B698-5B28-6958B5328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0E845-47B8-5D6D-65C4-97CF2B730E30}"/>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1082570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F792-F209-CB76-627B-2E13D2227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94C949-DAC6-46ED-3FA5-8184AEB83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4B2CE-80CA-BA36-2021-9C1E8CFB5223}"/>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5" name="Footer Placeholder 4">
            <a:extLst>
              <a:ext uri="{FF2B5EF4-FFF2-40B4-BE49-F238E27FC236}">
                <a16:creationId xmlns:a16="http://schemas.microsoft.com/office/drawing/2014/main" id="{C06F4091-1855-69C1-30F8-4F733FC64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43081-60DB-D2FF-575A-443BDF4E9B3F}"/>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300527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96EDE-2270-E4F8-FBD4-77C5E68956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5F2B2E-4E4B-01A6-0B02-64C5EED1A4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578D9-C4AE-6A91-8EA0-9D66F2727292}"/>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5" name="Footer Placeholder 4">
            <a:extLst>
              <a:ext uri="{FF2B5EF4-FFF2-40B4-BE49-F238E27FC236}">
                <a16:creationId xmlns:a16="http://schemas.microsoft.com/office/drawing/2014/main" id="{74911774-B82B-83E6-842B-92BBD95B4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C5AED-6B9D-08EC-7D09-CF13A249364B}"/>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122601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83BF-5B98-0430-04DF-8711A30E0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68660-56B7-F6E4-6775-F716F37D84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9E41B-ECEA-2602-1253-505CAE77FCDC}"/>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5" name="Footer Placeholder 4">
            <a:extLst>
              <a:ext uri="{FF2B5EF4-FFF2-40B4-BE49-F238E27FC236}">
                <a16:creationId xmlns:a16="http://schemas.microsoft.com/office/drawing/2014/main" id="{7F49B9BA-D3AC-B808-0D50-9C20E4035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CE43F-8B55-FA2C-F381-7D77C33EE993}"/>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236268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26E4-94CD-F27B-6EC1-053203E433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ACF716-DA89-AF73-CD5C-4EBAAB5FF7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F27BF-D1B0-AB34-CCBC-95E70198F7FE}"/>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5" name="Footer Placeholder 4">
            <a:extLst>
              <a:ext uri="{FF2B5EF4-FFF2-40B4-BE49-F238E27FC236}">
                <a16:creationId xmlns:a16="http://schemas.microsoft.com/office/drawing/2014/main" id="{F3A5EA62-6547-7257-F304-D18EB26A2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A0300-3418-4268-77FA-99660AA38D74}"/>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44264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E32D-69B4-B4D8-7471-D361F9E859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CEF9B-F7B2-BF2C-07CE-144EC58FC0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C20D6-D822-8B83-88A4-6EBEC19260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7D42DA-4C89-6534-25C5-8C272510C4A3}"/>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6" name="Footer Placeholder 5">
            <a:extLst>
              <a:ext uri="{FF2B5EF4-FFF2-40B4-BE49-F238E27FC236}">
                <a16:creationId xmlns:a16="http://schemas.microsoft.com/office/drawing/2014/main" id="{79C6FE4D-2A29-EFFD-577B-6D550EDF4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54A75-C9B9-3B04-336B-DBCF6ECCC4EF}"/>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168479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9E3D-1E51-43FD-29E1-4133481DDF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6181D1-4EFD-7F9E-DA99-2AA1A21BA5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A400BB-6CC6-BC31-5EEA-6AA10FA226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4C2D66-F3C4-B117-3266-8FD685059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69DF1D-B9A2-76CC-B000-E0CF39D89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B1F8-F309-B5CD-396D-25E7D0E7019D}"/>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8" name="Footer Placeholder 7">
            <a:extLst>
              <a:ext uri="{FF2B5EF4-FFF2-40B4-BE49-F238E27FC236}">
                <a16:creationId xmlns:a16="http://schemas.microsoft.com/office/drawing/2014/main" id="{A9FD6234-5B3B-C59D-6DAA-ED290427C5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117D80-436A-10E2-FCCD-BBC9EEC1EA6F}"/>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361599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4DB9-A909-9261-DA0B-091C476752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91804-D203-A624-A586-4BEED93EA234}"/>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4" name="Footer Placeholder 3">
            <a:extLst>
              <a:ext uri="{FF2B5EF4-FFF2-40B4-BE49-F238E27FC236}">
                <a16:creationId xmlns:a16="http://schemas.microsoft.com/office/drawing/2014/main" id="{77C07459-4B93-F0D6-9C5C-FA07150BB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2AF37B-5903-0C33-B166-8A49B679C6B5}"/>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231254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7916A-3125-0A9A-CD07-A348B8221C5F}"/>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3" name="Footer Placeholder 2">
            <a:extLst>
              <a:ext uri="{FF2B5EF4-FFF2-40B4-BE49-F238E27FC236}">
                <a16:creationId xmlns:a16="http://schemas.microsoft.com/office/drawing/2014/main" id="{EF1D5310-0400-0F1C-F386-80338FDAFD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ACF99-C95A-2236-6D4A-989A7D1DE60C}"/>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332726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06FA-0981-8344-26C8-4D6C5567A5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809A4-36C9-2EC6-BB29-D25BF4365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C5B0AF-CE03-7D17-681D-945DFB808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D32460-3358-C01A-CEFA-683F07752174}"/>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6" name="Footer Placeholder 5">
            <a:extLst>
              <a:ext uri="{FF2B5EF4-FFF2-40B4-BE49-F238E27FC236}">
                <a16:creationId xmlns:a16="http://schemas.microsoft.com/office/drawing/2014/main" id="{D4A5260E-1895-881E-7E10-39D6344E9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583142-C791-CDFC-E1DF-99D2E956A287}"/>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209526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D85C-2477-EE09-34FE-7438A4F6E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2F67AA-9AEC-FE4F-9202-528CBCA51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0BDF7A-BF64-A5D3-D4DB-201B3613D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67958-CC0D-B1F1-054D-8B8DD6A59399}"/>
              </a:ext>
            </a:extLst>
          </p:cNvPr>
          <p:cNvSpPr>
            <a:spLocks noGrp="1"/>
          </p:cNvSpPr>
          <p:nvPr>
            <p:ph type="dt" sz="half" idx="10"/>
          </p:nvPr>
        </p:nvSpPr>
        <p:spPr/>
        <p:txBody>
          <a:bodyPr/>
          <a:lstStyle/>
          <a:p>
            <a:fld id="{AB4262AA-4FB2-4421-8E11-FBF285F1589C}" type="datetimeFigureOut">
              <a:rPr lang="en-US" smtClean="0"/>
              <a:t>1/26/2024</a:t>
            </a:fld>
            <a:endParaRPr lang="en-US"/>
          </a:p>
        </p:txBody>
      </p:sp>
      <p:sp>
        <p:nvSpPr>
          <p:cNvPr id="6" name="Footer Placeholder 5">
            <a:extLst>
              <a:ext uri="{FF2B5EF4-FFF2-40B4-BE49-F238E27FC236}">
                <a16:creationId xmlns:a16="http://schemas.microsoft.com/office/drawing/2014/main" id="{36F955CD-AD41-ED4E-B12A-253638614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3B95C-22D9-9EBB-6D58-D89502EBD0CC}"/>
              </a:ext>
            </a:extLst>
          </p:cNvPr>
          <p:cNvSpPr>
            <a:spLocks noGrp="1"/>
          </p:cNvSpPr>
          <p:nvPr>
            <p:ph type="sldNum" sz="quarter" idx="12"/>
          </p:nvPr>
        </p:nvSpPr>
        <p:spPr/>
        <p:txBody>
          <a:bodyPr/>
          <a:lstStyle/>
          <a:p>
            <a:fld id="{40A24E16-DADC-4671-AC42-3C815D4B705B}" type="slidenum">
              <a:rPr lang="en-US" smtClean="0"/>
              <a:t>‹#›</a:t>
            </a:fld>
            <a:endParaRPr lang="en-US"/>
          </a:p>
        </p:txBody>
      </p:sp>
    </p:spTree>
    <p:extLst>
      <p:ext uri="{BB962C8B-B14F-4D97-AF65-F5344CB8AC3E}">
        <p14:creationId xmlns:p14="http://schemas.microsoft.com/office/powerpoint/2010/main" val="10161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ECF230-B5DA-48F2-CE48-28AAA8EBB1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DE65E3-CB52-A526-2F45-E381512396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2AC0C-294A-D3FF-8527-CEC62742C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262AA-4FB2-4421-8E11-FBF285F1589C}" type="datetimeFigureOut">
              <a:rPr lang="en-US" smtClean="0"/>
              <a:t>1/26/2024</a:t>
            </a:fld>
            <a:endParaRPr lang="en-US"/>
          </a:p>
        </p:txBody>
      </p:sp>
      <p:sp>
        <p:nvSpPr>
          <p:cNvPr id="5" name="Footer Placeholder 4">
            <a:extLst>
              <a:ext uri="{FF2B5EF4-FFF2-40B4-BE49-F238E27FC236}">
                <a16:creationId xmlns:a16="http://schemas.microsoft.com/office/drawing/2014/main" id="{108D776A-E8F2-CAC9-A4E5-F02835B6F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C8AEDE-5DCB-BF29-72FD-22862F32EC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A24E16-DADC-4671-AC42-3C815D4B705B}" type="slidenum">
              <a:rPr lang="en-US" smtClean="0"/>
              <a:t>‹#›</a:t>
            </a:fld>
            <a:endParaRPr lang="en-US"/>
          </a:p>
        </p:txBody>
      </p:sp>
    </p:spTree>
    <p:extLst>
      <p:ext uri="{BB962C8B-B14F-4D97-AF65-F5344CB8AC3E}">
        <p14:creationId xmlns:p14="http://schemas.microsoft.com/office/powerpoint/2010/main" val="2133403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churchofjesuschrist.org/study/scriptures/bofm/3-ne/17.9?lang=eng#p9"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7.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g"/><Relationship Id="rId10" Type="http://schemas.openxmlformats.org/officeDocument/2006/relationships/image" Target="../media/image67.jpg"/><Relationship Id="rId4" Type="http://schemas.openxmlformats.org/officeDocument/2006/relationships/image" Target="../media/image61.jpg"/><Relationship Id="rId9" Type="http://schemas.openxmlformats.org/officeDocument/2006/relationships/image" Target="../media/image66.jpe"/></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18.jp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5" Type="http://schemas.openxmlformats.org/officeDocument/2006/relationships/image" Target="../media/image8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94.jp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4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4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 Id="rId5" Type="http://schemas.openxmlformats.org/officeDocument/2006/relationships/image" Target="../media/image106.jpg"/><Relationship Id="rId4" Type="http://schemas.openxmlformats.org/officeDocument/2006/relationships/image" Target="../media/image105.jpg"/></Relationships>
</file>

<file path=ppt/slides/_rels/slide4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4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C2684-DC01-158C-B0DC-E83AB4C15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E5F6297-8F32-FBC0-3CB4-23A36AE5603D}"/>
              </a:ext>
            </a:extLst>
          </p:cNvPr>
          <p:cNvSpPr txBox="1"/>
          <p:nvPr/>
        </p:nvSpPr>
        <p:spPr>
          <a:xfrm>
            <a:off x="3463990" y="452889"/>
            <a:ext cx="5264020" cy="830997"/>
          </a:xfrm>
          <a:prstGeom prst="rect">
            <a:avLst/>
          </a:prstGeom>
          <a:noFill/>
        </p:spPr>
        <p:txBody>
          <a:bodyPr wrap="square" rtlCol="0">
            <a:spAutoFit/>
          </a:bodyPr>
          <a:lstStyle/>
          <a:p>
            <a:pPr algn="ctr"/>
            <a:r>
              <a:rPr lang="en-US" sz="4800" dirty="0">
                <a:solidFill>
                  <a:schemeClr val="bg1"/>
                </a:solidFill>
                <a:latin typeface="Californian FB" pitchFamily="18" charset="0"/>
                <a:cs typeface="Sakkal Majalla" pitchFamily="2" charset="-78"/>
              </a:rPr>
              <a:t>3 Nephi 17-19</a:t>
            </a:r>
          </a:p>
        </p:txBody>
      </p:sp>
      <p:grpSp>
        <p:nvGrpSpPr>
          <p:cNvPr id="4" name="Group 3">
            <a:extLst>
              <a:ext uri="{FF2B5EF4-FFF2-40B4-BE49-F238E27FC236}">
                <a16:creationId xmlns:a16="http://schemas.microsoft.com/office/drawing/2014/main" id="{F3454F8D-A74E-06B8-4A45-D4DFA09FE611}"/>
              </a:ext>
            </a:extLst>
          </p:cNvPr>
          <p:cNvGrpSpPr/>
          <p:nvPr/>
        </p:nvGrpSpPr>
        <p:grpSpPr>
          <a:xfrm>
            <a:off x="8082809" y="2376892"/>
            <a:ext cx="1917414" cy="3179692"/>
            <a:chOff x="8005429" y="1615851"/>
            <a:chExt cx="2745849" cy="4553505"/>
          </a:xfrm>
        </p:grpSpPr>
        <p:sp>
          <p:nvSpPr>
            <p:cNvPr id="5" name="Oval 45">
              <a:extLst>
                <a:ext uri="{FF2B5EF4-FFF2-40B4-BE49-F238E27FC236}">
                  <a16:creationId xmlns:a16="http://schemas.microsoft.com/office/drawing/2014/main" id="{B855DE87-69DD-F8C4-F747-AF7785948F27}"/>
                </a:ext>
              </a:extLst>
            </p:cNvPr>
            <p:cNvSpPr/>
            <p:nvPr/>
          </p:nvSpPr>
          <p:spPr>
            <a:xfrm>
              <a:off x="8005429" y="3003941"/>
              <a:ext cx="2745849" cy="2908197"/>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628A563-8F16-A860-D69C-C0A3B93336C5}"/>
                </a:ext>
              </a:extLst>
            </p:cNvPr>
            <p:cNvSpPr/>
            <p:nvPr/>
          </p:nvSpPr>
          <p:spPr>
            <a:xfrm rot="20061683">
              <a:off x="10056027" y="4236396"/>
              <a:ext cx="380007" cy="5866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43DFA72-1763-D0DC-03D4-D3B14FCF984C}"/>
                </a:ext>
              </a:extLst>
            </p:cNvPr>
            <p:cNvSpPr/>
            <p:nvPr/>
          </p:nvSpPr>
          <p:spPr>
            <a:xfrm rot="10800000">
              <a:off x="8431619" y="1688791"/>
              <a:ext cx="1892019" cy="201675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Trapezoid 7">
              <a:extLst>
                <a:ext uri="{FF2B5EF4-FFF2-40B4-BE49-F238E27FC236}">
                  <a16:creationId xmlns:a16="http://schemas.microsoft.com/office/drawing/2014/main" id="{EC59A57D-FB48-8119-5995-E09EB3E35557}"/>
                </a:ext>
              </a:extLst>
            </p:cNvPr>
            <p:cNvSpPr/>
            <p:nvPr/>
          </p:nvSpPr>
          <p:spPr>
            <a:xfrm rot="20726610" flipH="1">
              <a:off x="9446513" y="3051041"/>
              <a:ext cx="889089" cy="153197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B335D5-CD0D-E859-AB8D-EEBA489DB93D}"/>
                </a:ext>
              </a:extLst>
            </p:cNvPr>
            <p:cNvSpPr/>
            <p:nvPr/>
          </p:nvSpPr>
          <p:spPr>
            <a:xfrm rot="976600">
              <a:off x="8428431" y="4184965"/>
              <a:ext cx="411243" cy="595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9149D54-91A5-C7AB-0277-81324BC3ECB4}"/>
                </a:ext>
              </a:extLst>
            </p:cNvPr>
            <p:cNvSpPr/>
            <p:nvPr/>
          </p:nvSpPr>
          <p:spPr>
            <a:xfrm rot="808127">
              <a:off x="8448360" y="2966620"/>
              <a:ext cx="1028520" cy="1599377"/>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D83EEE-F4B9-B039-B47E-949F24A41B26}"/>
                </a:ext>
              </a:extLst>
            </p:cNvPr>
            <p:cNvSpPr/>
            <p:nvPr/>
          </p:nvSpPr>
          <p:spPr>
            <a:xfrm rot="886948" flipH="1">
              <a:off x="9362926" y="5733230"/>
              <a:ext cx="546635" cy="4361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41AF98-9170-AFBF-BB6B-321B42EB6EF7}"/>
                </a:ext>
              </a:extLst>
            </p:cNvPr>
            <p:cNvSpPr/>
            <p:nvPr/>
          </p:nvSpPr>
          <p:spPr>
            <a:xfrm rot="20713052">
              <a:off x="8699361" y="5733230"/>
              <a:ext cx="546635" cy="4361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A1F2FFE-999A-AB7D-C5B2-92C55E18CD8B}"/>
                </a:ext>
              </a:extLst>
            </p:cNvPr>
            <p:cNvSpPr/>
            <p:nvPr/>
          </p:nvSpPr>
          <p:spPr>
            <a:xfrm>
              <a:off x="8380929" y="2984463"/>
              <a:ext cx="1940928" cy="2955855"/>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0ABAC-0CC3-50DC-EB30-F02D4A22FBDC}"/>
                </a:ext>
              </a:extLst>
            </p:cNvPr>
            <p:cNvSpPr/>
            <p:nvPr/>
          </p:nvSpPr>
          <p:spPr>
            <a:xfrm>
              <a:off x="8855894" y="4165275"/>
              <a:ext cx="1171196" cy="16272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02827BA3-1345-7DC7-0579-FDC7B8D33F35}"/>
                </a:ext>
              </a:extLst>
            </p:cNvPr>
            <p:cNvSpPr/>
            <p:nvPr/>
          </p:nvSpPr>
          <p:spPr>
            <a:xfrm>
              <a:off x="8902177" y="4290344"/>
              <a:ext cx="149303" cy="82764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a:extLst>
                <a:ext uri="{FF2B5EF4-FFF2-40B4-BE49-F238E27FC236}">
                  <a16:creationId xmlns:a16="http://schemas.microsoft.com/office/drawing/2014/main" id="{1F9B7F31-EBF8-E022-3330-5D7BD3CEC313}"/>
                </a:ext>
              </a:extLst>
            </p:cNvPr>
            <p:cNvSpPr/>
            <p:nvPr/>
          </p:nvSpPr>
          <p:spPr>
            <a:xfrm rot="20563410">
              <a:off x="9006011" y="4205724"/>
              <a:ext cx="157815" cy="100499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
              <a:extLst>
                <a:ext uri="{FF2B5EF4-FFF2-40B4-BE49-F238E27FC236}">
                  <a16:creationId xmlns:a16="http://schemas.microsoft.com/office/drawing/2014/main" id="{6E463DB8-E7E2-2748-77E3-EB854D0D3128}"/>
                </a:ext>
              </a:extLst>
            </p:cNvPr>
            <p:cNvSpPr/>
            <p:nvPr/>
          </p:nvSpPr>
          <p:spPr>
            <a:xfrm>
              <a:off x="8852410" y="4172112"/>
              <a:ext cx="199070" cy="1773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a:extLst>
                <a:ext uri="{FF2B5EF4-FFF2-40B4-BE49-F238E27FC236}">
                  <a16:creationId xmlns:a16="http://schemas.microsoft.com/office/drawing/2014/main" id="{B9458B39-D77B-D746-A594-915E047D154D}"/>
                </a:ext>
              </a:extLst>
            </p:cNvPr>
            <p:cNvSpPr/>
            <p:nvPr/>
          </p:nvSpPr>
          <p:spPr>
            <a:xfrm flipH="1">
              <a:off x="9189550" y="2322881"/>
              <a:ext cx="388328" cy="1088721"/>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F487A1-9DA6-C404-25C9-C03969C19CA8}"/>
                </a:ext>
              </a:extLst>
            </p:cNvPr>
            <p:cNvSpPr/>
            <p:nvPr/>
          </p:nvSpPr>
          <p:spPr>
            <a:xfrm>
              <a:off x="8928481" y="1825746"/>
              <a:ext cx="910467" cy="1338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3DDEFB6-3793-486D-757A-F949FEB74A2C}"/>
                </a:ext>
              </a:extLst>
            </p:cNvPr>
            <p:cNvSpPr/>
            <p:nvPr/>
          </p:nvSpPr>
          <p:spPr>
            <a:xfrm rot="407483">
              <a:off x="8936593" y="2680677"/>
              <a:ext cx="897705" cy="573342"/>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1" name="Oval 20">
              <a:extLst>
                <a:ext uri="{FF2B5EF4-FFF2-40B4-BE49-F238E27FC236}">
                  <a16:creationId xmlns:a16="http://schemas.microsoft.com/office/drawing/2014/main" id="{BBD5EE50-F3FF-4546-CFCE-43F69D0F4F30}"/>
                </a:ext>
              </a:extLst>
            </p:cNvPr>
            <p:cNvSpPr/>
            <p:nvPr/>
          </p:nvSpPr>
          <p:spPr>
            <a:xfrm>
              <a:off x="9210778" y="2753868"/>
              <a:ext cx="334314" cy="16226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D18D38A-E1CE-ABB1-5BCC-1B1B7A4E56C8}"/>
                </a:ext>
              </a:extLst>
            </p:cNvPr>
            <p:cNvSpPr/>
            <p:nvPr/>
          </p:nvSpPr>
          <p:spPr>
            <a:xfrm rot="886948" flipH="1">
              <a:off x="8852057" y="1615851"/>
              <a:ext cx="1053768" cy="602377"/>
            </a:xfrm>
            <a:custGeom>
              <a:avLst/>
              <a:gdLst>
                <a:gd name="connsiteX0" fmla="*/ 690774 w 1053768"/>
                <a:gd name="connsiteY0" fmla="*/ 97331 h 602377"/>
                <a:gd name="connsiteX1" fmla="*/ 565261 w 1053768"/>
                <a:gd name="connsiteY1" fmla="*/ 92187 h 602377"/>
                <a:gd name="connsiteX2" fmla="*/ 553094 w 1053768"/>
                <a:gd name="connsiteY2" fmla="*/ 97252 h 602377"/>
                <a:gd name="connsiteX3" fmla="*/ 545011 w 1053768"/>
                <a:gd name="connsiteY3" fmla="*/ 86844 h 602377"/>
                <a:gd name="connsiteX4" fmla="*/ 433303 w 1053768"/>
                <a:gd name="connsiteY4" fmla="*/ 29389 h 602377"/>
                <a:gd name="connsiteX5" fmla="*/ 327573 w 1053768"/>
                <a:gd name="connsiteY5" fmla="*/ 20074 h 602377"/>
                <a:gd name="connsiteX6" fmla="*/ 292559 w 1053768"/>
                <a:gd name="connsiteY6" fmla="*/ 30656 h 602377"/>
                <a:gd name="connsiteX7" fmla="*/ 270186 w 1053768"/>
                <a:gd name="connsiteY7" fmla="*/ 15429 h 602377"/>
                <a:gd name="connsiteX8" fmla="*/ 194484 w 1053768"/>
                <a:gd name="connsiteY8" fmla="*/ 0 h 602377"/>
                <a:gd name="connsiteX9" fmla="*/ 0 w 1053768"/>
                <a:gd name="connsiteY9" fmla="*/ 196328 h 602377"/>
                <a:gd name="connsiteX10" fmla="*/ 155288 w 1053768"/>
                <a:gd name="connsiteY10" fmla="*/ 388667 h 602377"/>
                <a:gd name="connsiteX11" fmla="*/ 165950 w 1053768"/>
                <a:gd name="connsiteY11" fmla="*/ 389752 h 602377"/>
                <a:gd name="connsiteX12" fmla="*/ 172840 w 1053768"/>
                <a:gd name="connsiteY12" fmla="*/ 405398 h 602377"/>
                <a:gd name="connsiteX13" fmla="*/ 298850 w 1053768"/>
                <a:gd name="connsiteY13" fmla="*/ 454387 h 602377"/>
                <a:gd name="connsiteX14" fmla="*/ 362558 w 1053768"/>
                <a:gd name="connsiteY14" fmla="*/ 547713 h 602377"/>
                <a:gd name="connsiteX15" fmla="*/ 515875 w 1053768"/>
                <a:gd name="connsiteY15" fmla="*/ 552880 h 602377"/>
                <a:gd name="connsiteX16" fmla="*/ 734916 w 1053768"/>
                <a:gd name="connsiteY16" fmla="*/ 579826 h 602377"/>
                <a:gd name="connsiteX17" fmla="*/ 842861 w 1053768"/>
                <a:gd name="connsiteY17" fmla="*/ 565909 h 602377"/>
                <a:gd name="connsiteX18" fmla="*/ 846219 w 1053768"/>
                <a:gd name="connsiteY18" fmla="*/ 559070 h 602377"/>
                <a:gd name="connsiteX19" fmla="*/ 859284 w 1053768"/>
                <a:gd name="connsiteY19" fmla="*/ 560400 h 602377"/>
                <a:gd name="connsiteX20" fmla="*/ 1053768 w 1053768"/>
                <a:gd name="connsiteY20" fmla="*/ 364072 h 602377"/>
                <a:gd name="connsiteX21" fmla="*/ 859284 w 1053768"/>
                <a:gd name="connsiteY21" fmla="*/ 167744 h 602377"/>
                <a:gd name="connsiteX22" fmla="*/ 814687 w 1053768"/>
                <a:gd name="connsiteY22" fmla="*/ 176833 h 602377"/>
                <a:gd name="connsiteX23" fmla="*/ 813009 w 1053768"/>
                <a:gd name="connsiteY23" fmla="*/ 168344 h 602377"/>
                <a:gd name="connsiteX24" fmla="*/ 690774 w 1053768"/>
                <a:gd name="connsiteY24" fmla="*/ 97331 h 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3768" h="602377">
                  <a:moveTo>
                    <a:pt x="690774" y="97331"/>
                  </a:moveTo>
                  <a:cubicBezTo>
                    <a:pt x="641399" y="84302"/>
                    <a:pt x="595130" y="83190"/>
                    <a:pt x="565261" y="92187"/>
                  </a:cubicBezTo>
                  <a:lnTo>
                    <a:pt x="553094" y="97252"/>
                  </a:lnTo>
                  <a:lnTo>
                    <a:pt x="545011" y="86844"/>
                  </a:lnTo>
                  <a:cubicBezTo>
                    <a:pt x="523470" y="64280"/>
                    <a:pt x="482677" y="42417"/>
                    <a:pt x="433303" y="29389"/>
                  </a:cubicBezTo>
                  <a:cubicBezTo>
                    <a:pt x="393803" y="18965"/>
                    <a:pt x="356291" y="16169"/>
                    <a:pt x="327573" y="20074"/>
                  </a:cubicBezTo>
                  <a:lnTo>
                    <a:pt x="292559" y="30656"/>
                  </a:lnTo>
                  <a:lnTo>
                    <a:pt x="270186" y="15429"/>
                  </a:lnTo>
                  <a:cubicBezTo>
                    <a:pt x="246919" y="5494"/>
                    <a:pt x="221337" y="0"/>
                    <a:pt x="194484" y="0"/>
                  </a:cubicBezTo>
                  <a:cubicBezTo>
                    <a:pt x="87073" y="0"/>
                    <a:pt x="-1" y="87899"/>
                    <a:pt x="0" y="196328"/>
                  </a:cubicBezTo>
                  <a:cubicBezTo>
                    <a:pt x="0" y="291204"/>
                    <a:pt x="66665" y="370361"/>
                    <a:pt x="155288" y="388667"/>
                  </a:cubicBezTo>
                  <a:lnTo>
                    <a:pt x="165950" y="389752"/>
                  </a:lnTo>
                  <a:lnTo>
                    <a:pt x="172840" y="405398"/>
                  </a:lnTo>
                  <a:cubicBezTo>
                    <a:pt x="198858" y="439810"/>
                    <a:pt x="249927" y="459660"/>
                    <a:pt x="298850" y="454387"/>
                  </a:cubicBezTo>
                  <a:cubicBezTo>
                    <a:pt x="297708" y="490240"/>
                    <a:pt x="321965" y="525770"/>
                    <a:pt x="362558" y="547713"/>
                  </a:cubicBezTo>
                  <a:cubicBezTo>
                    <a:pt x="410394" y="573571"/>
                    <a:pt x="471574" y="575636"/>
                    <a:pt x="515875" y="552880"/>
                  </a:cubicBezTo>
                  <a:cubicBezTo>
                    <a:pt x="572079" y="606242"/>
                    <a:pt x="670888" y="618402"/>
                    <a:pt x="734916" y="579826"/>
                  </a:cubicBezTo>
                  <a:cubicBezTo>
                    <a:pt x="773331" y="596140"/>
                    <a:pt x="818976" y="590258"/>
                    <a:pt x="842861" y="565909"/>
                  </a:cubicBezTo>
                  <a:lnTo>
                    <a:pt x="846219" y="559070"/>
                  </a:lnTo>
                  <a:lnTo>
                    <a:pt x="859284" y="560400"/>
                  </a:lnTo>
                  <a:cubicBezTo>
                    <a:pt x="966695" y="560400"/>
                    <a:pt x="1053768" y="472501"/>
                    <a:pt x="1053768" y="364072"/>
                  </a:cubicBezTo>
                  <a:cubicBezTo>
                    <a:pt x="1053768" y="255643"/>
                    <a:pt x="966695" y="167744"/>
                    <a:pt x="859284" y="167744"/>
                  </a:cubicBezTo>
                  <a:lnTo>
                    <a:pt x="814687" y="176833"/>
                  </a:lnTo>
                  <a:lnTo>
                    <a:pt x="813009" y="168344"/>
                  </a:lnTo>
                  <a:cubicBezTo>
                    <a:pt x="796915" y="141321"/>
                    <a:pt x="750021" y="112965"/>
                    <a:pt x="690774" y="97331"/>
                  </a:cubicBezTo>
                  <a:close/>
                </a:path>
              </a:pathLst>
            </a:cu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D71AD8FE-4AAB-6965-7000-F0A01201B41D}"/>
              </a:ext>
            </a:extLst>
          </p:cNvPr>
          <p:cNvGrpSpPr/>
          <p:nvPr/>
        </p:nvGrpSpPr>
        <p:grpSpPr>
          <a:xfrm flipH="1">
            <a:off x="922856" y="2187599"/>
            <a:ext cx="1274259" cy="3107372"/>
            <a:chOff x="3792707" y="1538093"/>
            <a:chExt cx="1774400" cy="4327001"/>
          </a:xfrm>
        </p:grpSpPr>
        <p:sp>
          <p:nvSpPr>
            <p:cNvPr id="24" name="Freeform: Shape 23">
              <a:extLst>
                <a:ext uri="{FF2B5EF4-FFF2-40B4-BE49-F238E27FC236}">
                  <a16:creationId xmlns:a16="http://schemas.microsoft.com/office/drawing/2014/main" id="{CDD9B4A9-907E-E186-5800-8F9FC83EC096}"/>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Wave 24">
              <a:extLst>
                <a:ext uri="{FF2B5EF4-FFF2-40B4-BE49-F238E27FC236}">
                  <a16:creationId xmlns:a16="http://schemas.microsoft.com/office/drawing/2014/main" id="{4789FA3E-81E1-CEB5-F506-8E7FF93E3031}"/>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Wave 25">
              <a:extLst>
                <a:ext uri="{FF2B5EF4-FFF2-40B4-BE49-F238E27FC236}">
                  <a16:creationId xmlns:a16="http://schemas.microsoft.com/office/drawing/2014/main" id="{B45C078A-DEBE-A109-8119-B045E9E8225A}"/>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0665803-7769-4BFB-F241-73B2D3E27C75}"/>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C891F5FA-AD9F-1AAA-500D-3F84830261C0}"/>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A4413D3D-2FA3-2746-AEEF-689A53A8E644}"/>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E0A671B7-03FB-EB96-E2A7-003088DA7B2C}"/>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BDA08E25-513D-8191-02FB-EA4C283B90AF}"/>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2" name="Group 31">
            <a:extLst>
              <a:ext uri="{FF2B5EF4-FFF2-40B4-BE49-F238E27FC236}">
                <a16:creationId xmlns:a16="http://schemas.microsoft.com/office/drawing/2014/main" id="{47F6A0A9-0B5B-DDFF-A861-0265C3419526}"/>
              </a:ext>
            </a:extLst>
          </p:cNvPr>
          <p:cNvGrpSpPr/>
          <p:nvPr/>
        </p:nvGrpSpPr>
        <p:grpSpPr>
          <a:xfrm>
            <a:off x="4793322" y="3034784"/>
            <a:ext cx="981899" cy="2394431"/>
            <a:chOff x="3792707" y="1538093"/>
            <a:chExt cx="1774400" cy="4327001"/>
          </a:xfrm>
        </p:grpSpPr>
        <p:sp>
          <p:nvSpPr>
            <p:cNvPr id="33" name="Freeform: Shape 32">
              <a:extLst>
                <a:ext uri="{FF2B5EF4-FFF2-40B4-BE49-F238E27FC236}">
                  <a16:creationId xmlns:a16="http://schemas.microsoft.com/office/drawing/2014/main" id="{E8771910-6AEA-DF19-FCEC-BA0AAE012569}"/>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Wave 33">
              <a:extLst>
                <a:ext uri="{FF2B5EF4-FFF2-40B4-BE49-F238E27FC236}">
                  <a16:creationId xmlns:a16="http://schemas.microsoft.com/office/drawing/2014/main" id="{3868D1D7-8172-0D6D-073E-C7AD9BC41565}"/>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Wave 34">
              <a:extLst>
                <a:ext uri="{FF2B5EF4-FFF2-40B4-BE49-F238E27FC236}">
                  <a16:creationId xmlns:a16="http://schemas.microsoft.com/office/drawing/2014/main" id="{F45B6548-EB28-001E-6457-EA61936C85DE}"/>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A751B95-2D13-8104-6A36-F3CA9D99B279}"/>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E9EAF733-7832-11C6-7F27-7BE20620EF32}"/>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24A52702-1AE9-A77A-58BB-03EB981AE390}"/>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9E6933A1-0180-D8F5-A229-A85499991FFF}"/>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826980B-BD4F-AB33-46CF-CA91FE8560BA}"/>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54">
            <a:extLst>
              <a:ext uri="{FF2B5EF4-FFF2-40B4-BE49-F238E27FC236}">
                <a16:creationId xmlns:a16="http://schemas.microsoft.com/office/drawing/2014/main" id="{BD2783F9-918A-784D-C981-220B7C9177CC}"/>
              </a:ext>
            </a:extLst>
          </p:cNvPr>
          <p:cNvGrpSpPr/>
          <p:nvPr/>
        </p:nvGrpSpPr>
        <p:grpSpPr>
          <a:xfrm>
            <a:off x="1077729" y="3509538"/>
            <a:ext cx="4419600" cy="1905000"/>
            <a:chOff x="1600200" y="1295400"/>
            <a:chExt cx="4419600" cy="1905000"/>
          </a:xfrm>
        </p:grpSpPr>
        <p:sp>
          <p:nvSpPr>
            <p:cNvPr id="42" name="Trapezoid 41">
              <a:extLst>
                <a:ext uri="{FF2B5EF4-FFF2-40B4-BE49-F238E27FC236}">
                  <a16:creationId xmlns:a16="http://schemas.microsoft.com/office/drawing/2014/main" id="{7CAAF040-7654-13F1-4890-1AB21854B816}"/>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D67A7B-6261-BAF7-F605-065F5B652543}"/>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5">
              <a:extLst>
                <a:ext uri="{FF2B5EF4-FFF2-40B4-BE49-F238E27FC236}">
                  <a16:creationId xmlns:a16="http://schemas.microsoft.com/office/drawing/2014/main" id="{D1A23696-7FAB-73E0-BFA4-BE06A5938D66}"/>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6">
              <a:extLst>
                <a:ext uri="{FF2B5EF4-FFF2-40B4-BE49-F238E27FC236}">
                  <a16:creationId xmlns:a16="http://schemas.microsoft.com/office/drawing/2014/main" id="{87652FA1-B3BE-627E-FAF5-ACB3C830ED1A}"/>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9">
              <a:extLst>
                <a:ext uri="{FF2B5EF4-FFF2-40B4-BE49-F238E27FC236}">
                  <a16:creationId xmlns:a16="http://schemas.microsoft.com/office/drawing/2014/main" id="{5DDCDF22-7C16-5156-2478-2E8895106725}"/>
                </a:ext>
              </a:extLst>
            </p:cNvPr>
            <p:cNvGrpSpPr/>
            <p:nvPr/>
          </p:nvGrpSpPr>
          <p:grpSpPr>
            <a:xfrm>
              <a:off x="2362200" y="1676400"/>
              <a:ext cx="381000" cy="457200"/>
              <a:chOff x="2362200" y="1676400"/>
              <a:chExt cx="381000" cy="457200"/>
            </a:xfrm>
          </p:grpSpPr>
          <p:sp>
            <p:nvSpPr>
              <p:cNvPr id="91" name="Multiply 7">
                <a:extLst>
                  <a:ext uri="{FF2B5EF4-FFF2-40B4-BE49-F238E27FC236}">
                    <a16:creationId xmlns:a16="http://schemas.microsoft.com/office/drawing/2014/main" id="{913F796A-F648-3510-049D-F3347BFD8D65}"/>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EA9EA513-5172-AC6F-BA4E-2666F8C6A10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0">
              <a:extLst>
                <a:ext uri="{FF2B5EF4-FFF2-40B4-BE49-F238E27FC236}">
                  <a16:creationId xmlns:a16="http://schemas.microsoft.com/office/drawing/2014/main" id="{8058B49B-FF13-2DC0-3479-4F7259402FD8}"/>
                </a:ext>
              </a:extLst>
            </p:cNvPr>
            <p:cNvGrpSpPr/>
            <p:nvPr/>
          </p:nvGrpSpPr>
          <p:grpSpPr>
            <a:xfrm>
              <a:off x="2743200" y="1676400"/>
              <a:ext cx="381000" cy="457200"/>
              <a:chOff x="2362200" y="1676400"/>
              <a:chExt cx="381000" cy="457200"/>
            </a:xfrm>
          </p:grpSpPr>
          <p:sp>
            <p:nvSpPr>
              <p:cNvPr id="89" name="Multiply 11">
                <a:extLst>
                  <a:ext uri="{FF2B5EF4-FFF2-40B4-BE49-F238E27FC236}">
                    <a16:creationId xmlns:a16="http://schemas.microsoft.com/office/drawing/2014/main" id="{4F1BEDD5-1FED-9442-8EE4-796481F7267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A2F51A1B-9A8C-F86F-BC5B-6A10DF3E61C7}"/>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3">
              <a:extLst>
                <a:ext uri="{FF2B5EF4-FFF2-40B4-BE49-F238E27FC236}">
                  <a16:creationId xmlns:a16="http://schemas.microsoft.com/office/drawing/2014/main" id="{89696B0F-94E8-4A31-B6BA-25656B0F121E}"/>
                </a:ext>
              </a:extLst>
            </p:cNvPr>
            <p:cNvGrpSpPr/>
            <p:nvPr/>
          </p:nvGrpSpPr>
          <p:grpSpPr>
            <a:xfrm>
              <a:off x="3124200" y="1676400"/>
              <a:ext cx="381000" cy="457200"/>
              <a:chOff x="2362200" y="1676400"/>
              <a:chExt cx="381000" cy="457200"/>
            </a:xfrm>
          </p:grpSpPr>
          <p:sp>
            <p:nvSpPr>
              <p:cNvPr id="87" name="Multiply 14">
                <a:extLst>
                  <a:ext uri="{FF2B5EF4-FFF2-40B4-BE49-F238E27FC236}">
                    <a16:creationId xmlns:a16="http://schemas.microsoft.com/office/drawing/2014/main" id="{26592E8B-3B1C-2CB0-30FB-D3AE49DED783}"/>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604007F5-3354-13A5-0BA2-B0FAF878450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16">
              <a:extLst>
                <a:ext uri="{FF2B5EF4-FFF2-40B4-BE49-F238E27FC236}">
                  <a16:creationId xmlns:a16="http://schemas.microsoft.com/office/drawing/2014/main" id="{18664B03-61AB-C769-CC57-DFF8FE9B4656}"/>
                </a:ext>
              </a:extLst>
            </p:cNvPr>
            <p:cNvGrpSpPr/>
            <p:nvPr/>
          </p:nvGrpSpPr>
          <p:grpSpPr>
            <a:xfrm>
              <a:off x="3505200" y="1676400"/>
              <a:ext cx="381000" cy="457200"/>
              <a:chOff x="2362200" y="1676400"/>
              <a:chExt cx="381000" cy="457200"/>
            </a:xfrm>
          </p:grpSpPr>
          <p:sp>
            <p:nvSpPr>
              <p:cNvPr id="85" name="Multiply 17">
                <a:extLst>
                  <a:ext uri="{FF2B5EF4-FFF2-40B4-BE49-F238E27FC236}">
                    <a16:creationId xmlns:a16="http://schemas.microsoft.com/office/drawing/2014/main" id="{DF442EC8-B030-0717-A323-0A8262DA4AF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861B50B9-DB94-7CB0-A5E4-8110A3E80532}"/>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9">
              <a:extLst>
                <a:ext uri="{FF2B5EF4-FFF2-40B4-BE49-F238E27FC236}">
                  <a16:creationId xmlns:a16="http://schemas.microsoft.com/office/drawing/2014/main" id="{2553503D-1585-7D07-17EE-A989AEBC7FCF}"/>
                </a:ext>
              </a:extLst>
            </p:cNvPr>
            <p:cNvGrpSpPr/>
            <p:nvPr/>
          </p:nvGrpSpPr>
          <p:grpSpPr>
            <a:xfrm>
              <a:off x="3886200" y="1676400"/>
              <a:ext cx="381000" cy="457200"/>
              <a:chOff x="2362200" y="1676400"/>
              <a:chExt cx="381000" cy="457200"/>
            </a:xfrm>
          </p:grpSpPr>
          <p:sp>
            <p:nvSpPr>
              <p:cNvPr id="83" name="Multiply 20">
                <a:extLst>
                  <a:ext uri="{FF2B5EF4-FFF2-40B4-BE49-F238E27FC236}">
                    <a16:creationId xmlns:a16="http://schemas.microsoft.com/office/drawing/2014/main" id="{41790726-2DCE-199F-EB95-489803510E25}"/>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2E899C3C-6A33-5883-32B7-118E8958914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2">
              <a:extLst>
                <a:ext uri="{FF2B5EF4-FFF2-40B4-BE49-F238E27FC236}">
                  <a16:creationId xmlns:a16="http://schemas.microsoft.com/office/drawing/2014/main" id="{5D9689CB-BD45-0B28-6FBF-BD2C9014FCF7}"/>
                </a:ext>
              </a:extLst>
            </p:cNvPr>
            <p:cNvGrpSpPr/>
            <p:nvPr/>
          </p:nvGrpSpPr>
          <p:grpSpPr>
            <a:xfrm>
              <a:off x="4267200" y="1676400"/>
              <a:ext cx="381000" cy="457200"/>
              <a:chOff x="2362200" y="1676400"/>
              <a:chExt cx="381000" cy="457200"/>
            </a:xfrm>
          </p:grpSpPr>
          <p:sp>
            <p:nvSpPr>
              <p:cNvPr id="81" name="Multiply 23">
                <a:extLst>
                  <a:ext uri="{FF2B5EF4-FFF2-40B4-BE49-F238E27FC236}">
                    <a16:creationId xmlns:a16="http://schemas.microsoft.com/office/drawing/2014/main" id="{C26DBBD5-6AC0-1F69-C5EA-2E0C662115F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497F722A-A952-453D-D7A9-0D992D216AC8}"/>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25">
              <a:extLst>
                <a:ext uri="{FF2B5EF4-FFF2-40B4-BE49-F238E27FC236}">
                  <a16:creationId xmlns:a16="http://schemas.microsoft.com/office/drawing/2014/main" id="{1EEDC3EC-A6BD-A156-16CF-371A9C30BAC6}"/>
                </a:ext>
              </a:extLst>
            </p:cNvPr>
            <p:cNvGrpSpPr/>
            <p:nvPr/>
          </p:nvGrpSpPr>
          <p:grpSpPr>
            <a:xfrm>
              <a:off x="4648200" y="1676400"/>
              <a:ext cx="381000" cy="457200"/>
              <a:chOff x="2362200" y="1676400"/>
              <a:chExt cx="381000" cy="457200"/>
            </a:xfrm>
          </p:grpSpPr>
          <p:sp>
            <p:nvSpPr>
              <p:cNvPr id="79" name="Multiply 26">
                <a:extLst>
                  <a:ext uri="{FF2B5EF4-FFF2-40B4-BE49-F238E27FC236}">
                    <a16:creationId xmlns:a16="http://schemas.microsoft.com/office/drawing/2014/main" id="{889F9418-55B5-BBCA-739C-15C3D5B4C06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465ACF3-30AD-5760-B49A-3286CC780E75}"/>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8">
              <a:extLst>
                <a:ext uri="{FF2B5EF4-FFF2-40B4-BE49-F238E27FC236}">
                  <a16:creationId xmlns:a16="http://schemas.microsoft.com/office/drawing/2014/main" id="{9DF14A66-B815-9EA4-6016-B791595DCC6D}"/>
                </a:ext>
              </a:extLst>
            </p:cNvPr>
            <p:cNvGrpSpPr/>
            <p:nvPr/>
          </p:nvGrpSpPr>
          <p:grpSpPr>
            <a:xfrm>
              <a:off x="5001491" y="1676400"/>
              <a:ext cx="381000" cy="457200"/>
              <a:chOff x="2362200" y="1676400"/>
              <a:chExt cx="381000" cy="457200"/>
            </a:xfrm>
          </p:grpSpPr>
          <p:sp>
            <p:nvSpPr>
              <p:cNvPr id="77" name="Multiply 29">
                <a:extLst>
                  <a:ext uri="{FF2B5EF4-FFF2-40B4-BE49-F238E27FC236}">
                    <a16:creationId xmlns:a16="http://schemas.microsoft.com/office/drawing/2014/main" id="{39199FFF-E81A-9B21-E84C-2C01DF4BD253}"/>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D4AB38ED-AE47-8DA8-23FC-17261780068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ounded Rectangle 31">
              <a:extLst>
                <a:ext uri="{FF2B5EF4-FFF2-40B4-BE49-F238E27FC236}">
                  <a16:creationId xmlns:a16="http://schemas.microsoft.com/office/drawing/2014/main" id="{595F9822-E970-19D1-48A3-49E6215446B2}"/>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2">
              <a:extLst>
                <a:ext uri="{FF2B5EF4-FFF2-40B4-BE49-F238E27FC236}">
                  <a16:creationId xmlns:a16="http://schemas.microsoft.com/office/drawing/2014/main" id="{4DE6CA46-7D5D-D1BC-48C1-2EB455B22E82}"/>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33">
              <a:extLst>
                <a:ext uri="{FF2B5EF4-FFF2-40B4-BE49-F238E27FC236}">
                  <a16:creationId xmlns:a16="http://schemas.microsoft.com/office/drawing/2014/main" id="{0BCC35AC-E15E-B2DA-EE20-764C57E20A33}"/>
                </a:ext>
              </a:extLst>
            </p:cNvPr>
            <p:cNvGrpSpPr/>
            <p:nvPr/>
          </p:nvGrpSpPr>
          <p:grpSpPr>
            <a:xfrm>
              <a:off x="3643746" y="1828800"/>
              <a:ext cx="304800" cy="535709"/>
              <a:chOff x="2362200" y="1676400"/>
              <a:chExt cx="381000" cy="457200"/>
            </a:xfrm>
          </p:grpSpPr>
          <p:sp>
            <p:nvSpPr>
              <p:cNvPr id="75" name="Multiply 34">
                <a:extLst>
                  <a:ext uri="{FF2B5EF4-FFF2-40B4-BE49-F238E27FC236}">
                    <a16:creationId xmlns:a16="http://schemas.microsoft.com/office/drawing/2014/main" id="{34A949F5-1EA4-DF5E-FC13-CAA82BA03B98}"/>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5E0A3D5-428E-13A1-B227-1DA4FA7D712B}"/>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ounded Rectangle 36">
              <a:extLst>
                <a:ext uri="{FF2B5EF4-FFF2-40B4-BE49-F238E27FC236}">
                  <a16:creationId xmlns:a16="http://schemas.microsoft.com/office/drawing/2014/main" id="{FBADCCAE-E138-F5FC-EA55-67A091AE59B0}"/>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37">
              <a:extLst>
                <a:ext uri="{FF2B5EF4-FFF2-40B4-BE49-F238E27FC236}">
                  <a16:creationId xmlns:a16="http://schemas.microsoft.com/office/drawing/2014/main" id="{302447AC-208A-E03D-54F6-0EA7AFF8CB32}"/>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38">
              <a:extLst>
                <a:ext uri="{FF2B5EF4-FFF2-40B4-BE49-F238E27FC236}">
                  <a16:creationId xmlns:a16="http://schemas.microsoft.com/office/drawing/2014/main" id="{1EECC879-95AB-8F6E-AA3F-519CF54D8673}"/>
                </a:ext>
              </a:extLst>
            </p:cNvPr>
            <p:cNvGrpSpPr/>
            <p:nvPr/>
          </p:nvGrpSpPr>
          <p:grpSpPr>
            <a:xfrm>
              <a:off x="3657600" y="1295400"/>
              <a:ext cx="304800" cy="535709"/>
              <a:chOff x="2362200" y="1676400"/>
              <a:chExt cx="381000" cy="457200"/>
            </a:xfrm>
          </p:grpSpPr>
          <p:sp>
            <p:nvSpPr>
              <p:cNvPr id="73" name="Multiply 39">
                <a:extLst>
                  <a:ext uri="{FF2B5EF4-FFF2-40B4-BE49-F238E27FC236}">
                    <a16:creationId xmlns:a16="http://schemas.microsoft.com/office/drawing/2014/main" id="{28398202-4901-657F-F7F1-67E2CBD8EE23}"/>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86392CD9-B7C5-FD8F-A7FD-75CB9107F4D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rapezoid 59">
              <a:extLst>
                <a:ext uri="{FF2B5EF4-FFF2-40B4-BE49-F238E27FC236}">
                  <a16:creationId xmlns:a16="http://schemas.microsoft.com/office/drawing/2014/main" id="{D783AA18-F65A-022B-D760-B83CC9742FC5}"/>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7A5033AB-8B0D-B8F1-1142-1047C38C8294}"/>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30F8BF25-DBB7-B150-E501-AEBD7F0FB586}"/>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44">
              <a:extLst>
                <a:ext uri="{FF2B5EF4-FFF2-40B4-BE49-F238E27FC236}">
                  <a16:creationId xmlns:a16="http://schemas.microsoft.com/office/drawing/2014/main" id="{90C752EF-5A0E-C02C-6CEF-001E9BEA9622}"/>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45">
              <a:extLst>
                <a:ext uri="{FF2B5EF4-FFF2-40B4-BE49-F238E27FC236}">
                  <a16:creationId xmlns:a16="http://schemas.microsoft.com/office/drawing/2014/main" id="{DD4EEC66-C2C1-6881-F4E0-D26D57D2F545}"/>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llate 64">
              <a:extLst>
                <a:ext uri="{FF2B5EF4-FFF2-40B4-BE49-F238E27FC236}">
                  <a16:creationId xmlns:a16="http://schemas.microsoft.com/office/drawing/2014/main" id="{76965498-B421-AEE3-4503-4E98DBEFE8E8}"/>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Flowchart: Collate 65">
              <a:extLst>
                <a:ext uri="{FF2B5EF4-FFF2-40B4-BE49-F238E27FC236}">
                  <a16:creationId xmlns:a16="http://schemas.microsoft.com/office/drawing/2014/main" id="{C86AB5F9-52D9-65C4-7DC9-FBFCA7007FC5}"/>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48">
              <a:extLst>
                <a:ext uri="{FF2B5EF4-FFF2-40B4-BE49-F238E27FC236}">
                  <a16:creationId xmlns:a16="http://schemas.microsoft.com/office/drawing/2014/main" id="{8930D79E-B570-0693-29C6-D8AF8E9AAB52}"/>
                </a:ext>
              </a:extLst>
            </p:cNvPr>
            <p:cNvGrpSpPr/>
            <p:nvPr/>
          </p:nvGrpSpPr>
          <p:grpSpPr>
            <a:xfrm>
              <a:off x="3352800" y="2286000"/>
              <a:ext cx="304800" cy="365760"/>
              <a:chOff x="2362200" y="1676400"/>
              <a:chExt cx="381000" cy="457200"/>
            </a:xfrm>
          </p:grpSpPr>
          <p:sp>
            <p:nvSpPr>
              <p:cNvPr id="71" name="Multiply 49">
                <a:extLst>
                  <a:ext uri="{FF2B5EF4-FFF2-40B4-BE49-F238E27FC236}">
                    <a16:creationId xmlns:a16="http://schemas.microsoft.com/office/drawing/2014/main" id="{4633ADF0-7588-24A7-D9E0-B982B5B9BD2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3013635-2081-AA43-CB20-B75C158246E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51">
              <a:extLst>
                <a:ext uri="{FF2B5EF4-FFF2-40B4-BE49-F238E27FC236}">
                  <a16:creationId xmlns:a16="http://schemas.microsoft.com/office/drawing/2014/main" id="{E2E2392A-5E37-39AE-34A9-3D95D583533C}"/>
                </a:ext>
              </a:extLst>
            </p:cNvPr>
            <p:cNvGrpSpPr/>
            <p:nvPr/>
          </p:nvGrpSpPr>
          <p:grpSpPr>
            <a:xfrm>
              <a:off x="3962400" y="2286000"/>
              <a:ext cx="304800" cy="365760"/>
              <a:chOff x="2362200" y="1676400"/>
              <a:chExt cx="381000" cy="457200"/>
            </a:xfrm>
          </p:grpSpPr>
          <p:sp>
            <p:nvSpPr>
              <p:cNvPr id="69" name="Multiply 52">
                <a:extLst>
                  <a:ext uri="{FF2B5EF4-FFF2-40B4-BE49-F238E27FC236}">
                    <a16:creationId xmlns:a16="http://schemas.microsoft.com/office/drawing/2014/main" id="{C04C4043-7693-0B21-17D5-871CD08E669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B6D20F67-474F-D133-0DAE-1D2A31545AC8}"/>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2701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0505C4-46F6-4C39-9A33-44446861E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905000" y="0"/>
            <a:ext cx="8229600" cy="923330"/>
          </a:xfrm>
          <a:prstGeom prst="rect">
            <a:avLst/>
          </a:prstGeom>
          <a:noFill/>
        </p:spPr>
        <p:txBody>
          <a:bodyPr wrap="square" rtlCol="0">
            <a:spAutoFit/>
          </a:bodyPr>
          <a:lstStyle/>
          <a:p>
            <a:pPr algn="ctr"/>
            <a:r>
              <a:rPr lang="en-US" sz="5400" dirty="0">
                <a:solidFill>
                  <a:schemeClr val="bg1"/>
                </a:solidFill>
                <a:latin typeface="Californian FB" pitchFamily="18" charset="0"/>
                <a:cs typeface="Sakkal Majalla" pitchFamily="2" charset="-78"/>
              </a:rPr>
              <a:t>Faith To Be Healed</a:t>
            </a:r>
          </a:p>
        </p:txBody>
      </p:sp>
      <p:sp>
        <p:nvSpPr>
          <p:cNvPr id="6" name="TextBox 5"/>
          <p:cNvSpPr txBox="1"/>
          <p:nvPr/>
        </p:nvSpPr>
        <p:spPr>
          <a:xfrm>
            <a:off x="229354" y="6488668"/>
            <a:ext cx="8229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17:7-9</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7162800" y="3810000"/>
            <a:ext cx="2971800" cy="923330"/>
          </a:xfrm>
          <a:prstGeom prst="rect">
            <a:avLst/>
          </a:prstGeom>
        </p:spPr>
        <p:txBody>
          <a:bodyPr wrap="square">
            <a:spAutoFit/>
          </a:bodyPr>
          <a:lstStyle/>
          <a:p>
            <a:r>
              <a:rPr lang="en-US" dirty="0">
                <a:solidFill>
                  <a:schemeClr val="bg1"/>
                </a:solidFill>
              </a:rPr>
              <a:t>“And again, to some it is given to have faith to be healed;”</a:t>
            </a:r>
          </a:p>
          <a:p>
            <a:r>
              <a:rPr lang="en-US" dirty="0">
                <a:solidFill>
                  <a:schemeClr val="bg1"/>
                </a:solidFill>
              </a:rPr>
              <a:t>D&amp;C 46:19</a:t>
            </a:r>
          </a:p>
        </p:txBody>
      </p:sp>
      <p:sp>
        <p:nvSpPr>
          <p:cNvPr id="12" name="Rectangle 11"/>
          <p:cNvSpPr/>
          <p:nvPr/>
        </p:nvSpPr>
        <p:spPr>
          <a:xfrm>
            <a:off x="1309576" y="1034534"/>
            <a:ext cx="5388936" cy="830997"/>
          </a:xfrm>
          <a:prstGeom prst="rect">
            <a:avLst/>
          </a:prstGeom>
        </p:spPr>
        <p:txBody>
          <a:bodyPr wrap="square">
            <a:spAutoFit/>
          </a:bodyPr>
          <a:lstStyle/>
          <a:p>
            <a:r>
              <a:rPr lang="en-US" sz="2400" dirty="0">
                <a:solidFill>
                  <a:schemeClr val="bg1"/>
                </a:solidFill>
              </a:rPr>
              <a:t>Jesus shows the Nephites what had been done in Jerusalem to their brethren</a:t>
            </a:r>
          </a:p>
        </p:txBody>
      </p:sp>
      <p:sp>
        <p:nvSpPr>
          <p:cNvPr id="13" name="Rectangle 12"/>
          <p:cNvSpPr/>
          <p:nvPr/>
        </p:nvSpPr>
        <p:spPr>
          <a:xfrm>
            <a:off x="2590800" y="2438401"/>
            <a:ext cx="4572000" cy="646331"/>
          </a:xfrm>
          <a:prstGeom prst="rect">
            <a:avLst/>
          </a:prstGeom>
        </p:spPr>
        <p:txBody>
          <a:bodyPr>
            <a:spAutoFit/>
          </a:bodyPr>
          <a:lstStyle/>
          <a:p>
            <a:r>
              <a:rPr lang="en-US" dirty="0">
                <a:solidFill>
                  <a:schemeClr val="bg1"/>
                </a:solidFill>
              </a:rPr>
              <a:t>“…for I see that your</a:t>
            </a:r>
            <a:r>
              <a:rPr lang="en-US" baseline="30000" dirty="0">
                <a:solidFill>
                  <a:schemeClr val="bg1"/>
                </a:solidFill>
              </a:rPr>
              <a:t> </a:t>
            </a:r>
            <a:r>
              <a:rPr lang="en-US" dirty="0">
                <a:solidFill>
                  <a:schemeClr val="bg1"/>
                </a:solidFill>
              </a:rPr>
              <a:t>faith is sufficient that I should heal you.”</a:t>
            </a:r>
          </a:p>
        </p:txBody>
      </p:sp>
      <p:sp>
        <p:nvSpPr>
          <p:cNvPr id="14" name="Rectangle 13"/>
          <p:cNvSpPr/>
          <p:nvPr/>
        </p:nvSpPr>
        <p:spPr>
          <a:xfrm>
            <a:off x="1752600" y="3657601"/>
            <a:ext cx="4572000" cy="1384995"/>
          </a:xfrm>
          <a:prstGeom prst="rect">
            <a:avLst/>
          </a:prstGeom>
        </p:spPr>
        <p:txBody>
          <a:bodyPr>
            <a:spAutoFit/>
          </a:bodyPr>
          <a:lstStyle/>
          <a:p>
            <a:r>
              <a:rPr lang="en-US" dirty="0">
                <a:solidFill>
                  <a:schemeClr val="bg1"/>
                </a:solidFill>
              </a:rPr>
              <a:t>“Healing of a physical nature and also healing of the spirit—forgiveness of sin—come to people as gifts of the grace of God as they exercise faith in the Lord Jesus Christ.”</a:t>
            </a:r>
          </a:p>
          <a:p>
            <a:r>
              <a:rPr lang="en-US" sz="1200" dirty="0">
                <a:solidFill>
                  <a:schemeClr val="bg1"/>
                </a:solidFill>
              </a:rPr>
              <a:t>JFM and RLM</a:t>
            </a:r>
          </a:p>
        </p:txBody>
      </p:sp>
      <p:sp>
        <p:nvSpPr>
          <p:cNvPr id="15" name="Rectangle 14"/>
          <p:cNvSpPr/>
          <p:nvPr/>
        </p:nvSpPr>
        <p:spPr>
          <a:xfrm>
            <a:off x="4800601" y="5486401"/>
            <a:ext cx="5389617" cy="954107"/>
          </a:xfrm>
          <a:prstGeom prst="rect">
            <a:avLst/>
          </a:prstGeom>
        </p:spPr>
        <p:txBody>
          <a:bodyPr wrap="none">
            <a:spAutoFit/>
          </a:bodyPr>
          <a:lstStyle/>
          <a:p>
            <a:r>
              <a:rPr lang="en-US" sz="2800" dirty="0">
                <a:solidFill>
                  <a:schemeClr val="bg1"/>
                </a:solidFill>
              </a:rPr>
              <a:t>“…thy faith hath made thee whole.”</a:t>
            </a:r>
          </a:p>
          <a:p>
            <a:r>
              <a:rPr lang="en-US" sz="2800" dirty="0">
                <a:solidFill>
                  <a:schemeClr val="bg1"/>
                </a:solidFill>
              </a:rPr>
              <a:t>Matthew 9:22 </a:t>
            </a:r>
          </a:p>
        </p:txBody>
      </p:sp>
      <p:pic>
        <p:nvPicPr>
          <p:cNvPr id="3" name="Picture 2">
            <a:extLst>
              <a:ext uri="{FF2B5EF4-FFF2-40B4-BE49-F238E27FC236}">
                <a16:creationId xmlns:a16="http://schemas.microsoft.com/office/drawing/2014/main" id="{1A7C8C62-C9F8-42D9-9858-1929E8B82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501" y="943522"/>
            <a:ext cx="3257503" cy="2606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8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5F9E66-C120-48A2-B292-20F0E80AB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905000" y="0"/>
            <a:ext cx="8229600" cy="830997"/>
          </a:xfrm>
          <a:prstGeom prst="rect">
            <a:avLst/>
          </a:prstGeom>
          <a:noFill/>
        </p:spPr>
        <p:txBody>
          <a:bodyPr wrap="square" rtlCol="0">
            <a:spAutoFit/>
          </a:bodyPr>
          <a:lstStyle/>
          <a:p>
            <a:pPr algn="ctr"/>
            <a:r>
              <a:rPr lang="en-US" sz="4800" dirty="0">
                <a:solidFill>
                  <a:schemeClr val="bg1"/>
                </a:solidFill>
                <a:latin typeface="Californian FB" pitchFamily="18" charset="0"/>
                <a:cs typeface="Sakkal Majalla" pitchFamily="2" charset="-78"/>
              </a:rPr>
              <a:t>“My Joy is Full”</a:t>
            </a:r>
          </a:p>
        </p:txBody>
      </p:sp>
      <p:sp>
        <p:nvSpPr>
          <p:cNvPr id="6" name="TextBox 5"/>
          <p:cNvSpPr txBox="1"/>
          <p:nvPr/>
        </p:nvSpPr>
        <p:spPr>
          <a:xfrm>
            <a:off x="5334000" y="685800"/>
            <a:ext cx="14478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17:13-20</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71823" y="5407892"/>
            <a:ext cx="5943600" cy="1384995"/>
          </a:xfrm>
          <a:prstGeom prst="rect">
            <a:avLst/>
          </a:prstGeom>
        </p:spPr>
        <p:txBody>
          <a:bodyPr wrap="square">
            <a:spAutoFit/>
          </a:bodyPr>
          <a:lstStyle/>
          <a:p>
            <a:pPr algn="ctr"/>
            <a:r>
              <a:rPr lang="en-US" sz="2800" dirty="0">
                <a:solidFill>
                  <a:schemeClr val="bg1"/>
                </a:solidFill>
              </a:rPr>
              <a:t>There are no words to describe the prayer He offered upon the </a:t>
            </a:r>
          </a:p>
          <a:p>
            <a:pPr algn="ctr"/>
            <a:r>
              <a:rPr lang="en-US" sz="2800" dirty="0">
                <a:solidFill>
                  <a:schemeClr val="bg1"/>
                </a:solidFill>
              </a:rPr>
              <a:t>little children</a:t>
            </a:r>
          </a:p>
        </p:txBody>
      </p:sp>
      <p:grpSp>
        <p:nvGrpSpPr>
          <p:cNvPr id="8" name="Group 7">
            <a:extLst>
              <a:ext uri="{FF2B5EF4-FFF2-40B4-BE49-F238E27FC236}">
                <a16:creationId xmlns:a16="http://schemas.microsoft.com/office/drawing/2014/main" id="{BEED62B0-9B84-742A-9A83-8D661DFF713F}"/>
              </a:ext>
            </a:extLst>
          </p:cNvPr>
          <p:cNvGrpSpPr/>
          <p:nvPr/>
        </p:nvGrpSpPr>
        <p:grpSpPr>
          <a:xfrm>
            <a:off x="1905000" y="846138"/>
            <a:ext cx="8688459" cy="5675254"/>
            <a:chOff x="2105431" y="870466"/>
            <a:chExt cx="8688459" cy="5675254"/>
          </a:xfrm>
        </p:grpSpPr>
        <p:pic>
          <p:nvPicPr>
            <p:cNvPr id="3" name="Picture 2">
              <a:extLst>
                <a:ext uri="{FF2B5EF4-FFF2-40B4-BE49-F238E27FC236}">
                  <a16:creationId xmlns:a16="http://schemas.microsoft.com/office/drawing/2014/main" id="{C64F2BB1-2FB6-4628-8657-88EC1498F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11" y="870466"/>
              <a:ext cx="8653979" cy="5675254"/>
            </a:xfrm>
            <a:prstGeom prst="rect">
              <a:avLst/>
            </a:prstGeom>
          </p:spPr>
        </p:pic>
        <p:pic>
          <p:nvPicPr>
            <p:cNvPr id="2" name="Picture 1">
              <a:extLst>
                <a:ext uri="{FF2B5EF4-FFF2-40B4-BE49-F238E27FC236}">
                  <a16:creationId xmlns:a16="http://schemas.microsoft.com/office/drawing/2014/main" id="{D6F7EC39-BFFF-1CB9-04F0-7598D08EAC95}"/>
                </a:ext>
              </a:extLst>
            </p:cNvPr>
            <p:cNvPicPr>
              <a:picLocks noChangeAspect="1"/>
            </p:cNvPicPr>
            <p:nvPr/>
          </p:nvPicPr>
          <p:blipFill>
            <a:blip r:embed="rId4"/>
            <a:stretch>
              <a:fillRect/>
            </a:stretch>
          </p:blipFill>
          <p:spPr>
            <a:xfrm>
              <a:off x="2105431" y="870466"/>
              <a:ext cx="3228569" cy="2389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5593F57-6AD1-DEE6-308A-CE605EA4DC4B}"/>
                </a:ext>
              </a:extLst>
            </p:cNvPr>
            <p:cNvPicPr>
              <a:picLocks noChangeAspect="1"/>
            </p:cNvPicPr>
            <p:nvPr/>
          </p:nvPicPr>
          <p:blipFill>
            <a:blip r:embed="rId5"/>
            <a:stretch>
              <a:fillRect/>
            </a:stretch>
          </p:blipFill>
          <p:spPr>
            <a:xfrm>
              <a:off x="8562569" y="870466"/>
              <a:ext cx="180848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1073B5F8-29A5-7D3E-5181-BB082C9A1AC5}"/>
                </a:ext>
              </a:extLst>
            </p:cNvPr>
            <p:cNvPicPr>
              <a:picLocks noChangeAspect="1"/>
            </p:cNvPicPr>
            <p:nvPr/>
          </p:nvPicPr>
          <p:blipFill>
            <a:blip r:embed="rId6"/>
            <a:stretch>
              <a:fillRect/>
            </a:stretch>
          </p:blipFill>
          <p:spPr>
            <a:xfrm>
              <a:off x="5657737" y="1107996"/>
              <a:ext cx="2581094" cy="2894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34209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7A77F7-9712-470F-ABB6-A845B3571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905000" y="0"/>
            <a:ext cx="8229600" cy="707886"/>
          </a:xfrm>
          <a:prstGeom prst="rect">
            <a:avLst/>
          </a:prstGeom>
          <a:noFill/>
        </p:spPr>
        <p:txBody>
          <a:bodyPr wrap="square" rtlCol="0">
            <a:spAutoFit/>
          </a:bodyPr>
          <a:lstStyle/>
          <a:p>
            <a:pPr algn="ctr"/>
            <a:r>
              <a:rPr lang="en-US" sz="4000" dirty="0">
                <a:solidFill>
                  <a:schemeClr val="bg1"/>
                </a:solidFill>
                <a:latin typeface="Californian FB" pitchFamily="18" charset="0"/>
                <a:cs typeface="Sakkal Majalla" pitchFamily="2" charset="-78"/>
              </a:rPr>
              <a:t>“Behold Your Little Ones”</a:t>
            </a:r>
          </a:p>
        </p:txBody>
      </p:sp>
      <p:sp>
        <p:nvSpPr>
          <p:cNvPr id="6" name="TextBox 5"/>
          <p:cNvSpPr txBox="1"/>
          <p:nvPr/>
        </p:nvSpPr>
        <p:spPr>
          <a:xfrm>
            <a:off x="0" y="6488668"/>
            <a:ext cx="2895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17:21-25</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3335482" y="706582"/>
            <a:ext cx="5756563" cy="2677656"/>
          </a:xfrm>
          <a:prstGeom prst="rect">
            <a:avLst/>
          </a:prstGeom>
        </p:spPr>
        <p:txBody>
          <a:bodyPr wrap="square">
            <a:spAutoFit/>
          </a:bodyPr>
          <a:lstStyle/>
          <a:p>
            <a:pPr fontAlgn="base"/>
            <a:r>
              <a:rPr lang="en-US" sz="2400" i="1" dirty="0">
                <a:solidFill>
                  <a:schemeClr val="bg1"/>
                </a:solidFill>
              </a:rPr>
              <a:t>“And when he had said these words, he wept, and the multitude bare record of it, and he took their little children, one by one, and blessed them, and prayed unto the Father for them.</a:t>
            </a:r>
          </a:p>
          <a:p>
            <a:pPr fontAlgn="base"/>
            <a:endParaRPr lang="en-US" sz="2400" i="1" dirty="0">
              <a:solidFill>
                <a:schemeClr val="bg1"/>
              </a:solidFill>
            </a:endParaRPr>
          </a:p>
          <a:p>
            <a:pPr fontAlgn="base"/>
            <a:r>
              <a:rPr lang="en-US" sz="2400" i="1" dirty="0">
                <a:solidFill>
                  <a:schemeClr val="bg1"/>
                </a:solidFill>
              </a:rPr>
              <a:t>And when he had done this he wept again;”</a:t>
            </a:r>
          </a:p>
        </p:txBody>
      </p:sp>
      <p:pic>
        <p:nvPicPr>
          <p:cNvPr id="9" name="Picture 8">
            <a:extLst>
              <a:ext uri="{FF2B5EF4-FFF2-40B4-BE49-F238E27FC236}">
                <a16:creationId xmlns:a16="http://schemas.microsoft.com/office/drawing/2014/main" id="{E93AD594-3A1D-41A8-BB9E-F4CD3A4A6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8061" y="2670567"/>
            <a:ext cx="2445456" cy="3301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D93F4D94-A205-45E8-ADE8-5E19FA951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88" y="2102216"/>
            <a:ext cx="2624047" cy="3836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427FBF8F-1F1B-090F-BED6-3390A0A1849C}"/>
              </a:ext>
            </a:extLst>
          </p:cNvPr>
          <p:cNvPicPr>
            <a:picLocks noChangeAspect="1"/>
          </p:cNvPicPr>
          <p:nvPr/>
        </p:nvPicPr>
        <p:blipFill>
          <a:blip r:embed="rId5"/>
          <a:stretch>
            <a:fillRect/>
          </a:stretch>
        </p:blipFill>
        <p:spPr>
          <a:xfrm>
            <a:off x="4972059" y="3540697"/>
            <a:ext cx="2247881" cy="3160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624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D1D35-6644-47EF-AD87-47FD0ABDF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9767" y="277640"/>
            <a:ext cx="89916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cs typeface="Sakkal Majalla" pitchFamily="2" charset="-78"/>
              </a:rPr>
              <a:t>President Harold B. Lee Conf Report Oct 1972</a:t>
            </a:r>
          </a:p>
          <a:p>
            <a:endParaRPr lang="en-US" dirty="0">
              <a:solidFill>
                <a:schemeClr val="bg1"/>
              </a:solidFill>
              <a:cs typeface="Sakkal Majalla" pitchFamily="2" charset="-78"/>
            </a:endParaRPr>
          </a:p>
          <a:p>
            <a:r>
              <a:rPr lang="en-US" dirty="0">
                <a:solidFill>
                  <a:schemeClr val="bg1"/>
                </a:solidFill>
                <a:cs typeface="Sakkal Majalla" pitchFamily="2" charset="-78"/>
              </a:rPr>
              <a:t>Spencer W. Kimball </a:t>
            </a:r>
            <a:r>
              <a:rPr lang="en-US" i="1" dirty="0">
                <a:solidFill>
                  <a:schemeClr val="bg1"/>
                </a:solidFill>
                <a:cs typeface="Sakkal Majalla" pitchFamily="2" charset="-78"/>
              </a:rPr>
              <a:t>The Teachings of Spencer W. Kimball</a:t>
            </a:r>
            <a:r>
              <a:rPr lang="en-US" dirty="0">
                <a:solidFill>
                  <a:schemeClr val="bg1"/>
                </a:solidFill>
                <a:cs typeface="Sakkal Majalla" pitchFamily="2" charset="-78"/>
              </a:rPr>
              <a:t> pg. 331-332</a:t>
            </a:r>
          </a:p>
          <a:p>
            <a:endParaRPr lang="en-US" dirty="0">
              <a:solidFill>
                <a:schemeClr val="bg1"/>
              </a:solidFill>
              <a:cs typeface="Sakkal Majalla" pitchFamily="2" charset="-78"/>
            </a:endParaRPr>
          </a:p>
          <a:p>
            <a:r>
              <a:rPr lang="en-US" i="1" dirty="0">
                <a:solidFill>
                  <a:schemeClr val="bg1"/>
                </a:solidFill>
              </a:rPr>
              <a:t>The Teachings of Ezra Taft Benson</a:t>
            </a:r>
            <a:r>
              <a:rPr lang="en-US" dirty="0">
                <a:solidFill>
                  <a:schemeClr val="bg1"/>
                </a:solidFill>
              </a:rPr>
              <a:t> pg. 390</a:t>
            </a:r>
          </a:p>
          <a:p>
            <a:endParaRPr lang="en-US" dirty="0">
              <a:solidFill>
                <a:schemeClr val="bg1"/>
              </a:solidFill>
            </a:endParaRPr>
          </a:p>
          <a:p>
            <a:r>
              <a:rPr lang="en-US" dirty="0">
                <a:solidFill>
                  <a:schemeClr val="bg1"/>
                </a:solidFill>
              </a:rPr>
              <a:t>(David A. Bednar, “Because We Have Them before Our Eyes,”</a:t>
            </a:r>
            <a:r>
              <a:rPr lang="en-US" i="1" dirty="0">
                <a:solidFill>
                  <a:schemeClr val="bg1"/>
                </a:solidFill>
              </a:rPr>
              <a:t> New Era,</a:t>
            </a:r>
            <a:r>
              <a:rPr lang="en-US" dirty="0">
                <a:solidFill>
                  <a:schemeClr val="bg1"/>
                </a:solidFill>
              </a:rPr>
              <a:t> Apr. 2006, 6–7).</a:t>
            </a:r>
            <a:endParaRPr lang="en-US" dirty="0">
              <a:solidFill>
                <a:schemeClr val="bg1"/>
              </a:solidFill>
              <a:cs typeface="Sakkal Majalla" pitchFamily="2" charset="-78"/>
            </a:endParaRPr>
          </a:p>
          <a:p>
            <a:endParaRPr lang="en-US" dirty="0">
              <a:solidFill>
                <a:schemeClr val="bg1"/>
              </a:solidFill>
              <a:cs typeface="Sakkal Majalla" pitchFamily="2" charset="-78"/>
            </a:endParaRPr>
          </a:p>
          <a:p>
            <a:r>
              <a:rPr lang="en-US" dirty="0">
                <a:solidFill>
                  <a:schemeClr val="bg1"/>
                </a:solidFill>
              </a:rPr>
              <a:t>Henry B. </a:t>
            </a:r>
            <a:r>
              <a:rPr lang="en-US" dirty="0" err="1">
                <a:solidFill>
                  <a:schemeClr val="bg1"/>
                </a:solidFill>
              </a:rPr>
              <a:t>Eyring</a:t>
            </a:r>
            <a:r>
              <a:rPr lang="en-US" dirty="0">
                <a:solidFill>
                  <a:schemeClr val="bg1"/>
                </a:solidFill>
              </a:rPr>
              <a:t> (“Serve with the Spirit,”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2010, 60).</a:t>
            </a:r>
          </a:p>
          <a:p>
            <a:endParaRPr lang="en-US" dirty="0">
              <a:solidFill>
                <a:schemeClr val="bg1"/>
              </a:solidFill>
              <a:cs typeface="Sakkal Majalla" pitchFamily="2" charset="-78"/>
            </a:endParaRPr>
          </a:p>
          <a:p>
            <a:r>
              <a:rPr lang="en-US" dirty="0">
                <a:solidFill>
                  <a:schemeClr val="bg1"/>
                </a:solidFill>
                <a:cs typeface="Sakkal Majalla" pitchFamily="2" charset="-78"/>
              </a:rPr>
              <a:t>Joseph Fielding McConkie and Robert L. Millet </a:t>
            </a:r>
            <a:r>
              <a:rPr lang="en-US" i="1" dirty="0">
                <a:solidFill>
                  <a:schemeClr val="bg1"/>
                </a:solidFill>
                <a:cs typeface="Sakkal Majalla" pitchFamily="2" charset="-78"/>
              </a:rPr>
              <a:t>Doctrinal Commentary on the Book of Mormon </a:t>
            </a:r>
            <a:r>
              <a:rPr lang="en-US" dirty="0">
                <a:solidFill>
                  <a:schemeClr val="bg1"/>
                </a:solidFill>
                <a:cs typeface="Sakkal Majalla" pitchFamily="2" charset="-78"/>
              </a:rPr>
              <a:t>Vol. 4 pg. 114,115</a:t>
            </a:r>
          </a:p>
          <a:p>
            <a:endParaRPr lang="en-US" dirty="0">
              <a:solidFill>
                <a:schemeClr val="bg1"/>
              </a:solidFill>
              <a:cs typeface="Sakkal Majalla" pitchFamily="2" charset="-78"/>
            </a:endParaRPr>
          </a:p>
          <a:p>
            <a:r>
              <a:rPr lang="en-US" dirty="0">
                <a:solidFill>
                  <a:schemeClr val="bg1"/>
                </a:solidFill>
                <a:cs typeface="Sakkal Majalla" pitchFamily="2" charset="-78"/>
              </a:rPr>
              <a:t>Illustration of Jesus Healing—Gary </a:t>
            </a:r>
            <a:r>
              <a:rPr lang="en-US" dirty="0" err="1">
                <a:solidFill>
                  <a:schemeClr val="bg1"/>
                </a:solidFill>
                <a:cs typeface="Sakkal Majalla" pitchFamily="2" charset="-78"/>
              </a:rPr>
              <a:t>Kapp</a:t>
            </a:r>
            <a:endParaRPr lang="en-US" dirty="0">
              <a:solidFill>
                <a:schemeClr val="bg1"/>
              </a:solidFill>
              <a:cs typeface="Sakkal Majalla" pitchFamily="2" charset="-78"/>
            </a:endParaRPr>
          </a:p>
          <a:p>
            <a:endParaRPr lang="en-US" dirty="0">
              <a:solidFill>
                <a:schemeClr val="bg1"/>
              </a:solidFill>
            </a:endParaRPr>
          </a:p>
          <a:p>
            <a:endParaRPr lang="en-US" dirty="0">
              <a:solidFill>
                <a:schemeClr val="bg1"/>
              </a:solidFill>
            </a:endParaRPr>
          </a:p>
        </p:txBody>
      </p:sp>
      <p:sp>
        <p:nvSpPr>
          <p:cNvPr id="26" name="Footer Placeholder 14">
            <a:extLst>
              <a:ext uri="{FF2B5EF4-FFF2-40B4-BE49-F238E27FC236}">
                <a16:creationId xmlns:a16="http://schemas.microsoft.com/office/drawing/2014/main" id="{4CA70C39-A2AB-424D-8289-AFB95E6F45D9}"/>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06256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53458-FF7F-228A-C598-C8342E69D574}"/>
              </a:ext>
            </a:extLst>
          </p:cNvPr>
          <p:cNvSpPr txBox="1"/>
          <p:nvPr/>
        </p:nvSpPr>
        <p:spPr>
          <a:xfrm>
            <a:off x="175490" y="115746"/>
            <a:ext cx="7444510" cy="2677656"/>
          </a:xfrm>
          <a:prstGeom prst="rect">
            <a:avLst/>
          </a:prstGeom>
          <a:noFill/>
          <a:ln>
            <a:solidFill>
              <a:schemeClr val="tx1"/>
            </a:solidFill>
          </a:ln>
        </p:spPr>
        <p:txBody>
          <a:bodyPr wrap="square">
            <a:spAutoFit/>
          </a:bodyPr>
          <a:lstStyle/>
          <a:p>
            <a:r>
              <a:rPr lang="en-US" sz="1400" b="1" dirty="0">
                <a:solidFill>
                  <a:srgbClr val="000000"/>
                </a:solidFill>
              </a:rPr>
              <a:t>Compassion:</a:t>
            </a:r>
          </a:p>
          <a:p>
            <a:r>
              <a:rPr lang="en-US" sz="1400" b="0" i="0" dirty="0">
                <a:solidFill>
                  <a:srgbClr val="000000"/>
                </a:solidFill>
                <a:effectLst/>
              </a:rPr>
              <a:t>It is meaningful to observe that Jesus’s compassionate acts were not occasional or mandated manifestations based on a list of tasks to be completed but everyday expressions of the reality of His pure love for God and His children and His abiding desire to help them.</a:t>
            </a:r>
          </a:p>
          <a:p>
            <a:r>
              <a:rPr lang="en-US" sz="1400" b="0" i="0" dirty="0">
                <a:solidFill>
                  <a:srgbClr val="212225"/>
                </a:solidFill>
                <a:effectLst/>
              </a:rPr>
              <a:t>The compassionate attitude of Jesus is rooted in charity, namely, in His pure and perfect love, which is the essence of His atoning sacrifice. Compassion is a fundamental characteristic of those who strive for sanctification, and this divine quality intertwines with other Christian traits such as mourning with those who mourn and having empathy, mercy, and kindness. The expression of compassion for others is, in fact, the essence of the gospel of Jesus Christ and a marked evidence of our spiritual and emotional closeness to the Savior. Furthermore, it shows the level of influence He has on our way of life and demonstrates the magnitude of our spirits. (</a:t>
            </a:r>
            <a:r>
              <a:rPr lang="en-US" sz="1400" b="0" i="0" dirty="0" err="1">
                <a:solidFill>
                  <a:srgbClr val="212225"/>
                </a:solidFill>
                <a:effectLst/>
              </a:rPr>
              <a:t>Ulisses</a:t>
            </a:r>
            <a:r>
              <a:rPr lang="en-US" sz="1400" b="0" i="0" dirty="0">
                <a:solidFill>
                  <a:srgbClr val="212225"/>
                </a:solidFill>
                <a:effectLst/>
              </a:rPr>
              <a:t> Soares, “</a:t>
            </a:r>
            <a:r>
              <a:rPr lang="en-US" sz="1400" b="0" i="0" u="none" strike="noStrike" dirty="0">
                <a:effectLst/>
              </a:rPr>
              <a:t>The Savior’s Abiding Compassion</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13–14)</a:t>
            </a:r>
            <a:endParaRPr lang="en-US" sz="1400" dirty="0"/>
          </a:p>
        </p:txBody>
      </p:sp>
      <p:sp>
        <p:nvSpPr>
          <p:cNvPr id="5" name="TextBox 4">
            <a:extLst>
              <a:ext uri="{FF2B5EF4-FFF2-40B4-BE49-F238E27FC236}">
                <a16:creationId xmlns:a16="http://schemas.microsoft.com/office/drawing/2014/main" id="{B3B199CB-95CA-29FA-DA92-C3B3E5B1E493}"/>
              </a:ext>
            </a:extLst>
          </p:cNvPr>
          <p:cNvSpPr txBox="1"/>
          <p:nvPr/>
        </p:nvSpPr>
        <p:spPr>
          <a:xfrm>
            <a:off x="175489" y="2793402"/>
            <a:ext cx="7444509" cy="1815882"/>
          </a:xfrm>
          <a:prstGeom prst="rect">
            <a:avLst/>
          </a:prstGeom>
          <a:noFill/>
          <a:ln>
            <a:solidFill>
              <a:schemeClr val="tx1"/>
            </a:solidFill>
          </a:ln>
        </p:spPr>
        <p:txBody>
          <a:bodyPr wrap="square">
            <a:spAutoFit/>
          </a:bodyPr>
          <a:lstStyle/>
          <a:p>
            <a:r>
              <a:rPr lang="en-US" sz="1400" b="1" i="0" dirty="0">
                <a:solidFill>
                  <a:srgbClr val="212225"/>
                </a:solidFill>
                <a:effectLst/>
              </a:rPr>
              <a:t>Bring Them Hither:</a:t>
            </a:r>
          </a:p>
          <a:p>
            <a:r>
              <a:rPr lang="en-US" sz="1400" b="0" i="0" dirty="0">
                <a:solidFill>
                  <a:srgbClr val="212225"/>
                </a:solidFill>
                <a:effectLst/>
              </a:rPr>
              <a:t>When the Savior appeared to the righteous in the New World, He called for persons to come forward who were lame or blind or had other physical ailments. He extended the same invitation to those “that are afflicted in any manner” (</a:t>
            </a:r>
            <a:r>
              <a:rPr lang="en-US" sz="1400" b="0" i="0" u="none" strike="noStrike" dirty="0">
                <a:effectLst/>
              </a:rPr>
              <a:t>3 Nephi 17:7</a:t>
            </a:r>
            <a:r>
              <a:rPr lang="en-US" sz="1400" b="0" i="0" dirty="0">
                <a:solidFill>
                  <a:srgbClr val="212225"/>
                </a:solidFill>
                <a:effectLst/>
              </a:rPr>
              <a:t>). “Bring them hither,” He said, “and I will heal them” (</a:t>
            </a:r>
            <a:r>
              <a:rPr lang="en-US" sz="1400" b="0" i="0" u="none" strike="noStrike" dirty="0">
                <a:effectLst/>
              </a:rPr>
              <a:t>v. 7</a:t>
            </a:r>
            <a:r>
              <a:rPr lang="en-US" sz="1400" b="0" i="0" dirty="0">
                <a:solidFill>
                  <a:srgbClr val="212225"/>
                </a:solidFill>
                <a:effectLst/>
              </a:rPr>
              <a:t>). The Book of Mormon tells how the multitude brought forward “all them that were afflicted in any manner” (</a:t>
            </a:r>
            <a:r>
              <a:rPr lang="en-US" sz="1400" b="0" i="0" u="none" strike="noStrike" dirty="0">
                <a:effectLst/>
              </a:rPr>
              <a:t>v. 9</a:t>
            </a:r>
            <a:r>
              <a:rPr lang="en-US" sz="1400" b="0" i="0" dirty="0">
                <a:solidFill>
                  <a:srgbClr val="212225"/>
                </a:solidFill>
                <a:effectLst/>
              </a:rPr>
              <a:t>). This must have included persons with every kind of physical or emotional or mental affliction, and the scripture testifies that Jesus “did heal them everyone” (</a:t>
            </a:r>
            <a:r>
              <a:rPr lang="en-US" sz="1400" b="0" i="0" u="none" strike="noStrike" dirty="0">
                <a:effectLst/>
                <a:hlinkClick r:id="rId2"/>
              </a:rPr>
              <a:t>v. 9</a:t>
            </a:r>
            <a:r>
              <a:rPr lang="en-US" sz="1400" b="0" i="0" dirty="0">
                <a:solidFill>
                  <a:srgbClr val="212225"/>
                </a:solidFill>
                <a:effectLst/>
              </a:rPr>
              <a:t>). (Dallin H. Oaks, “</a:t>
            </a:r>
            <a:r>
              <a:rPr lang="en-US" sz="1400" b="0" i="0" u="none" strike="noStrike" dirty="0">
                <a:effectLst/>
              </a:rPr>
              <a:t>He Heals the Heavy Laden</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2006, 6)</a:t>
            </a:r>
            <a:endParaRPr lang="en-US" sz="1400" dirty="0"/>
          </a:p>
        </p:txBody>
      </p:sp>
    </p:spTree>
    <p:extLst>
      <p:ext uri="{BB962C8B-B14F-4D97-AF65-F5344CB8AC3E}">
        <p14:creationId xmlns:p14="http://schemas.microsoft.com/office/powerpoint/2010/main" val="227882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A37AFB-01C8-41F5-A51C-F116D52E814B}"/>
              </a:ext>
            </a:extLst>
          </p:cNvPr>
          <p:cNvGraphicFramePr>
            <a:graphicFrameLocks noGrp="1"/>
          </p:cNvGraphicFramePr>
          <p:nvPr/>
        </p:nvGraphicFramePr>
        <p:xfrm>
          <a:off x="275628" y="194565"/>
          <a:ext cx="11684001" cy="2967990"/>
        </p:xfrm>
        <a:graphic>
          <a:graphicData uri="http://schemas.openxmlformats.org/drawingml/2006/table">
            <a:tbl>
              <a:tblPr firstRow="1" bandRow="1">
                <a:tableStyleId>{5940675A-B579-460E-94D1-54222C63F5DA}</a:tableStyleId>
              </a:tblPr>
              <a:tblGrid>
                <a:gridCol w="3894667">
                  <a:extLst>
                    <a:ext uri="{9D8B030D-6E8A-4147-A177-3AD203B41FA5}">
                      <a16:colId xmlns:a16="http://schemas.microsoft.com/office/drawing/2014/main" val="4131623967"/>
                    </a:ext>
                  </a:extLst>
                </a:gridCol>
                <a:gridCol w="3894667">
                  <a:extLst>
                    <a:ext uri="{9D8B030D-6E8A-4147-A177-3AD203B41FA5}">
                      <a16:colId xmlns:a16="http://schemas.microsoft.com/office/drawing/2014/main" val="3747950467"/>
                    </a:ext>
                  </a:extLst>
                </a:gridCol>
                <a:gridCol w="3894667">
                  <a:extLst>
                    <a:ext uri="{9D8B030D-6E8A-4147-A177-3AD203B41FA5}">
                      <a16:colId xmlns:a16="http://schemas.microsoft.com/office/drawing/2014/main" val="859350898"/>
                    </a:ext>
                  </a:extLst>
                </a:gridCol>
              </a:tblGrid>
              <a:tr h="370840">
                <a:tc>
                  <a:txBody>
                    <a:bodyPr/>
                    <a:lstStyle/>
                    <a:p>
                      <a:pPr algn="ctr" fontAlgn="base"/>
                      <a:r>
                        <a:rPr lang="en-US" b="0" i="0" cap="all" dirty="0">
                          <a:solidFill>
                            <a:schemeClr val="tx1"/>
                          </a:solidFill>
                          <a:effectLst/>
                          <a:latin typeface="Lucida Sans" panose="020B0602030504020204" pitchFamily="34" charset="0"/>
                        </a:rPr>
                        <a:t>THE SAVIOR HEALS THE SICK AND AFFLICTED </a:t>
                      </a:r>
                    </a:p>
                    <a:p>
                      <a:pPr algn="ctr" fontAlgn="base"/>
                      <a:r>
                        <a:rPr lang="en-US" b="0" i="0" cap="all" dirty="0">
                          <a:solidFill>
                            <a:schemeClr val="tx1"/>
                          </a:solidFill>
                          <a:effectLst/>
                          <a:latin typeface="Lucida Sans" panose="020B0602030504020204" pitchFamily="34" charset="0"/>
                        </a:rPr>
                        <a:t>(SEE </a:t>
                      </a:r>
                      <a:r>
                        <a:rPr lang="en-US" b="0" i="0" u="none" strike="noStrike" cap="all" dirty="0">
                          <a:solidFill>
                            <a:schemeClr val="tx1"/>
                          </a:solidFill>
                          <a:effectLst/>
                          <a:latin typeface="Lucida Sans" panose="020B0602030504020204" pitchFamily="34" charset="0"/>
                        </a:rPr>
                        <a:t>3 NEPHI 17:6–10</a:t>
                      </a:r>
                      <a:r>
                        <a:rPr lang="en-US" b="0" i="0" cap="all" dirty="0">
                          <a:solidFill>
                            <a:schemeClr val="tx1"/>
                          </a:solidFill>
                          <a:effectLst/>
                          <a:latin typeface="Lucida Sans" panose="020B0602030504020204" pitchFamily="34" charset="0"/>
                        </a:rPr>
                        <a:t>)</a:t>
                      </a:r>
                    </a:p>
                  </a:txBody>
                  <a:tcPr marL="95250" marR="95250" marT="66675" marB="66675" anchor="b"/>
                </a:tc>
                <a:tc>
                  <a:txBody>
                    <a:bodyPr/>
                    <a:lstStyle/>
                    <a:p>
                      <a:pPr algn="ctr" fontAlgn="base"/>
                      <a:r>
                        <a:rPr lang="en-US" b="0" i="0" cap="all" dirty="0">
                          <a:solidFill>
                            <a:schemeClr val="tx1"/>
                          </a:solidFill>
                          <a:effectLst/>
                          <a:latin typeface="Lucida Sans" panose="020B0602030504020204" pitchFamily="34" charset="0"/>
                        </a:rPr>
                        <a:t>THE SAVIOR PRAYS FOR THE PEOPLE </a:t>
                      </a:r>
                    </a:p>
                    <a:p>
                      <a:pPr algn="ctr" fontAlgn="base"/>
                      <a:r>
                        <a:rPr lang="en-US" b="0" i="0" cap="all" dirty="0">
                          <a:solidFill>
                            <a:schemeClr val="tx1"/>
                          </a:solidFill>
                          <a:effectLst/>
                          <a:latin typeface="Lucida Sans" panose="020B0602030504020204" pitchFamily="34" charset="0"/>
                        </a:rPr>
                        <a:t>(SEE </a:t>
                      </a:r>
                      <a:r>
                        <a:rPr lang="en-US" b="0" i="0" u="none" strike="noStrike" cap="all" dirty="0">
                          <a:solidFill>
                            <a:schemeClr val="tx1"/>
                          </a:solidFill>
                          <a:effectLst/>
                          <a:latin typeface="Lucida Sans" panose="020B0602030504020204" pitchFamily="34" charset="0"/>
                        </a:rPr>
                        <a:t>3 NEPHI 17:11–18</a:t>
                      </a:r>
                      <a:r>
                        <a:rPr lang="en-US" b="0" i="0" cap="all" dirty="0">
                          <a:solidFill>
                            <a:schemeClr val="tx1"/>
                          </a:solidFill>
                          <a:effectLst/>
                          <a:latin typeface="Lucida Sans" panose="020B0602030504020204" pitchFamily="34" charset="0"/>
                        </a:rPr>
                        <a:t>)</a:t>
                      </a:r>
                    </a:p>
                  </a:txBody>
                  <a:tcPr marL="95250" marR="95250" marT="66675" marB="66675" anchor="b"/>
                </a:tc>
                <a:tc>
                  <a:txBody>
                    <a:bodyPr/>
                    <a:lstStyle/>
                    <a:p>
                      <a:pPr algn="ctr" fontAlgn="base"/>
                      <a:r>
                        <a:rPr lang="en-US" b="0" i="0" cap="all" dirty="0">
                          <a:solidFill>
                            <a:schemeClr val="tx1"/>
                          </a:solidFill>
                          <a:effectLst/>
                          <a:latin typeface="Lucida Sans" panose="020B0602030504020204" pitchFamily="34" charset="0"/>
                        </a:rPr>
                        <a:t>ANGELS APPEAR AND MINISTER TO THE CHILDREN </a:t>
                      </a:r>
                    </a:p>
                    <a:p>
                      <a:pPr algn="ctr" fontAlgn="base"/>
                      <a:r>
                        <a:rPr lang="en-US" b="0" i="0" cap="all" dirty="0">
                          <a:solidFill>
                            <a:schemeClr val="tx1"/>
                          </a:solidFill>
                          <a:effectLst/>
                          <a:latin typeface="Lucida Sans" panose="020B0602030504020204" pitchFamily="34" charset="0"/>
                        </a:rPr>
                        <a:t>(SEE </a:t>
                      </a:r>
                      <a:r>
                        <a:rPr lang="en-US" b="0" i="0" u="none" strike="noStrike" cap="all" dirty="0">
                          <a:solidFill>
                            <a:schemeClr val="tx1"/>
                          </a:solidFill>
                          <a:effectLst/>
                          <a:latin typeface="Lucida Sans" panose="020B0602030504020204" pitchFamily="34" charset="0"/>
                        </a:rPr>
                        <a:t>3 NEPHI 17:19–25</a:t>
                      </a:r>
                      <a:r>
                        <a:rPr lang="en-US" b="0" i="0" cap="all" dirty="0">
                          <a:solidFill>
                            <a:schemeClr val="tx1"/>
                          </a:solidFill>
                          <a:effectLst/>
                          <a:latin typeface="Lucida Sans" panose="020B0602030504020204" pitchFamily="34" charset="0"/>
                        </a:rPr>
                        <a:t>)</a:t>
                      </a:r>
                    </a:p>
                  </a:txBody>
                  <a:tcPr marL="95250" marR="95250" marT="66675" marB="66675" anchor="b"/>
                </a:tc>
                <a:extLst>
                  <a:ext uri="{0D108BD9-81ED-4DB2-BD59-A6C34878D82A}">
                    <a16:rowId xmlns:a16="http://schemas.microsoft.com/office/drawing/2014/main" val="3465791159"/>
                  </a:ext>
                </a:extLst>
              </a:tr>
              <a:tr h="370840">
                <a:tc>
                  <a:txBody>
                    <a:bodyP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txBody>
                  <a:tcPr/>
                </a:tc>
                <a:tc>
                  <a:txBody>
                    <a:bodyPr/>
                    <a:lstStyle/>
                    <a:p>
                      <a:pPr algn="ctr"/>
                      <a:endParaRPr lang="en-US">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3463508529"/>
                  </a:ext>
                </a:extLst>
              </a:tr>
            </a:tbl>
          </a:graphicData>
        </a:graphic>
      </p:graphicFrame>
      <p:graphicFrame>
        <p:nvGraphicFramePr>
          <p:cNvPr id="3" name="Table 2">
            <a:extLst>
              <a:ext uri="{FF2B5EF4-FFF2-40B4-BE49-F238E27FC236}">
                <a16:creationId xmlns:a16="http://schemas.microsoft.com/office/drawing/2014/main" id="{0116BB31-E4D5-47A8-9340-ACC1C833F6B6}"/>
              </a:ext>
            </a:extLst>
          </p:cNvPr>
          <p:cNvGraphicFramePr>
            <a:graphicFrameLocks noGrp="1"/>
          </p:cNvGraphicFramePr>
          <p:nvPr/>
        </p:nvGraphicFramePr>
        <p:xfrm>
          <a:off x="292226" y="3443250"/>
          <a:ext cx="11684001" cy="2967990"/>
        </p:xfrm>
        <a:graphic>
          <a:graphicData uri="http://schemas.openxmlformats.org/drawingml/2006/table">
            <a:tbl>
              <a:tblPr firstRow="1" bandRow="1">
                <a:tableStyleId>{5940675A-B579-460E-94D1-54222C63F5DA}</a:tableStyleId>
              </a:tblPr>
              <a:tblGrid>
                <a:gridCol w="3894667">
                  <a:extLst>
                    <a:ext uri="{9D8B030D-6E8A-4147-A177-3AD203B41FA5}">
                      <a16:colId xmlns:a16="http://schemas.microsoft.com/office/drawing/2014/main" val="4131623967"/>
                    </a:ext>
                  </a:extLst>
                </a:gridCol>
                <a:gridCol w="3894667">
                  <a:extLst>
                    <a:ext uri="{9D8B030D-6E8A-4147-A177-3AD203B41FA5}">
                      <a16:colId xmlns:a16="http://schemas.microsoft.com/office/drawing/2014/main" val="3747950467"/>
                    </a:ext>
                  </a:extLst>
                </a:gridCol>
                <a:gridCol w="3894667">
                  <a:extLst>
                    <a:ext uri="{9D8B030D-6E8A-4147-A177-3AD203B41FA5}">
                      <a16:colId xmlns:a16="http://schemas.microsoft.com/office/drawing/2014/main" val="859350898"/>
                    </a:ext>
                  </a:extLst>
                </a:gridCol>
              </a:tblGrid>
              <a:tr h="370840">
                <a:tc>
                  <a:txBody>
                    <a:bodyPr/>
                    <a:lstStyle/>
                    <a:p>
                      <a:pPr algn="ctr" fontAlgn="base"/>
                      <a:r>
                        <a:rPr lang="en-US" b="0" i="0" cap="all" dirty="0">
                          <a:solidFill>
                            <a:schemeClr val="tx1"/>
                          </a:solidFill>
                          <a:effectLst/>
                          <a:latin typeface="Lucida Sans" panose="020B0602030504020204" pitchFamily="34" charset="0"/>
                        </a:rPr>
                        <a:t>THE SAVIOR HEALS THE SICK AND AFFLICTED </a:t>
                      </a:r>
                    </a:p>
                    <a:p>
                      <a:pPr algn="ctr" fontAlgn="base"/>
                      <a:r>
                        <a:rPr lang="en-US" b="0" i="0" cap="all" dirty="0">
                          <a:solidFill>
                            <a:schemeClr val="tx1"/>
                          </a:solidFill>
                          <a:effectLst/>
                          <a:latin typeface="Lucida Sans" panose="020B0602030504020204" pitchFamily="34" charset="0"/>
                        </a:rPr>
                        <a:t>(SEE </a:t>
                      </a:r>
                      <a:r>
                        <a:rPr lang="en-US" b="0" i="0" u="none" strike="noStrike" cap="all" dirty="0">
                          <a:solidFill>
                            <a:schemeClr val="tx1"/>
                          </a:solidFill>
                          <a:effectLst/>
                          <a:latin typeface="Lucida Sans" panose="020B0602030504020204" pitchFamily="34" charset="0"/>
                        </a:rPr>
                        <a:t>3 NEPHI 17:6–10</a:t>
                      </a:r>
                      <a:r>
                        <a:rPr lang="en-US" b="0" i="0" cap="all" dirty="0">
                          <a:solidFill>
                            <a:schemeClr val="tx1"/>
                          </a:solidFill>
                          <a:effectLst/>
                          <a:latin typeface="Lucida Sans" panose="020B0602030504020204" pitchFamily="34" charset="0"/>
                        </a:rPr>
                        <a:t>)</a:t>
                      </a:r>
                    </a:p>
                  </a:txBody>
                  <a:tcPr marL="95250" marR="95250" marT="66675" marB="66675" anchor="b"/>
                </a:tc>
                <a:tc>
                  <a:txBody>
                    <a:bodyPr/>
                    <a:lstStyle/>
                    <a:p>
                      <a:pPr algn="ctr" fontAlgn="base"/>
                      <a:r>
                        <a:rPr lang="en-US" b="0" i="0" cap="all" dirty="0">
                          <a:solidFill>
                            <a:schemeClr val="tx1"/>
                          </a:solidFill>
                          <a:effectLst/>
                          <a:latin typeface="Lucida Sans" panose="020B0602030504020204" pitchFamily="34" charset="0"/>
                        </a:rPr>
                        <a:t>THE SAVIOR PRAYS FOR THE PEOPLE </a:t>
                      </a:r>
                    </a:p>
                    <a:p>
                      <a:pPr algn="ctr" fontAlgn="base"/>
                      <a:r>
                        <a:rPr lang="en-US" b="0" i="0" cap="all" dirty="0">
                          <a:solidFill>
                            <a:schemeClr val="tx1"/>
                          </a:solidFill>
                          <a:effectLst/>
                          <a:latin typeface="Lucida Sans" panose="020B0602030504020204" pitchFamily="34" charset="0"/>
                        </a:rPr>
                        <a:t>(SEE </a:t>
                      </a:r>
                      <a:r>
                        <a:rPr lang="en-US" b="0" i="0" u="none" strike="noStrike" cap="all" dirty="0">
                          <a:solidFill>
                            <a:schemeClr val="tx1"/>
                          </a:solidFill>
                          <a:effectLst/>
                          <a:latin typeface="Lucida Sans" panose="020B0602030504020204" pitchFamily="34" charset="0"/>
                        </a:rPr>
                        <a:t>3 NEPHI 17:11–18</a:t>
                      </a:r>
                      <a:r>
                        <a:rPr lang="en-US" b="0" i="0" cap="all" dirty="0">
                          <a:solidFill>
                            <a:schemeClr val="tx1"/>
                          </a:solidFill>
                          <a:effectLst/>
                          <a:latin typeface="Lucida Sans" panose="020B0602030504020204" pitchFamily="34" charset="0"/>
                        </a:rPr>
                        <a:t>)</a:t>
                      </a:r>
                    </a:p>
                  </a:txBody>
                  <a:tcPr marL="95250" marR="95250" marT="66675" marB="66675" anchor="b"/>
                </a:tc>
                <a:tc>
                  <a:txBody>
                    <a:bodyPr/>
                    <a:lstStyle/>
                    <a:p>
                      <a:pPr algn="ctr" fontAlgn="base"/>
                      <a:r>
                        <a:rPr lang="en-US" b="0" i="0" cap="all" dirty="0">
                          <a:solidFill>
                            <a:schemeClr val="tx1"/>
                          </a:solidFill>
                          <a:effectLst/>
                          <a:latin typeface="Lucida Sans" panose="020B0602030504020204" pitchFamily="34" charset="0"/>
                        </a:rPr>
                        <a:t>ANGELS APPEAR AND MINISTER TO THE CHILDREN </a:t>
                      </a:r>
                    </a:p>
                    <a:p>
                      <a:pPr algn="ctr" fontAlgn="base"/>
                      <a:r>
                        <a:rPr lang="en-US" b="0" i="0" cap="all" dirty="0">
                          <a:solidFill>
                            <a:schemeClr val="tx1"/>
                          </a:solidFill>
                          <a:effectLst/>
                          <a:latin typeface="Lucida Sans" panose="020B0602030504020204" pitchFamily="34" charset="0"/>
                        </a:rPr>
                        <a:t>(SEE </a:t>
                      </a:r>
                      <a:r>
                        <a:rPr lang="en-US" b="0" i="0" u="none" strike="noStrike" cap="all" dirty="0">
                          <a:solidFill>
                            <a:schemeClr val="tx1"/>
                          </a:solidFill>
                          <a:effectLst/>
                          <a:latin typeface="Lucida Sans" panose="020B0602030504020204" pitchFamily="34" charset="0"/>
                        </a:rPr>
                        <a:t>3 NEPHI 17:19–25</a:t>
                      </a:r>
                      <a:r>
                        <a:rPr lang="en-US" b="0" i="0" cap="all" dirty="0">
                          <a:solidFill>
                            <a:schemeClr val="tx1"/>
                          </a:solidFill>
                          <a:effectLst/>
                          <a:latin typeface="Lucida Sans" panose="020B0602030504020204" pitchFamily="34" charset="0"/>
                        </a:rPr>
                        <a:t>)</a:t>
                      </a:r>
                    </a:p>
                  </a:txBody>
                  <a:tcPr marL="95250" marR="95250" marT="66675" marB="66675" anchor="b"/>
                </a:tc>
                <a:extLst>
                  <a:ext uri="{0D108BD9-81ED-4DB2-BD59-A6C34878D82A}">
                    <a16:rowId xmlns:a16="http://schemas.microsoft.com/office/drawing/2014/main" val="3465791159"/>
                  </a:ext>
                </a:extLst>
              </a:tr>
              <a:tr h="370840">
                <a:tc>
                  <a:txBody>
                    <a:bodyP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txBody>
                  <a:tcPr/>
                </a:tc>
                <a:tc>
                  <a:txBody>
                    <a:bodyPr/>
                    <a:lstStyle/>
                    <a:p>
                      <a:pPr algn="ctr"/>
                      <a:endParaRPr lang="en-US">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3463508529"/>
                  </a:ext>
                </a:extLst>
              </a:tr>
            </a:tbl>
          </a:graphicData>
        </a:graphic>
      </p:graphicFrame>
    </p:spTree>
    <p:extLst>
      <p:ext uri="{BB962C8B-B14F-4D97-AF65-F5344CB8AC3E}">
        <p14:creationId xmlns:p14="http://schemas.microsoft.com/office/powerpoint/2010/main" val="1007666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9E9113-B051-4193-856B-7FAAA458E3C4}"/>
              </a:ext>
            </a:extLst>
          </p:cNvPr>
          <p:cNvSpPr txBox="1"/>
          <p:nvPr/>
        </p:nvSpPr>
        <p:spPr>
          <a:xfrm>
            <a:off x="6096000" y="2734147"/>
            <a:ext cx="1282574" cy="369332"/>
          </a:xfrm>
          <a:prstGeom prst="rect">
            <a:avLst/>
          </a:prstGeom>
          <a:noFill/>
        </p:spPr>
        <p:txBody>
          <a:bodyPr wrap="square" rtlCol="0">
            <a:spAutoFit/>
          </a:bodyPr>
          <a:lstStyle/>
          <a:p>
            <a:r>
              <a:rPr lang="en-US">
                <a:solidFill>
                  <a:schemeClr val="bg1"/>
                </a:solidFill>
              </a:rPr>
              <a:t>3 Nephi 18</a:t>
            </a:r>
            <a:endParaRPr lang="en-US" dirty="0">
              <a:solidFill>
                <a:schemeClr val="bg1"/>
              </a:solidFill>
            </a:endParaRPr>
          </a:p>
        </p:txBody>
      </p:sp>
      <p:grpSp>
        <p:nvGrpSpPr>
          <p:cNvPr id="5" name="Group 4">
            <a:extLst>
              <a:ext uri="{FF2B5EF4-FFF2-40B4-BE49-F238E27FC236}">
                <a16:creationId xmlns:a16="http://schemas.microsoft.com/office/drawing/2014/main" id="{94314641-D63C-D4E5-B793-1C1FFFBD7D40}"/>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66EADF00-F1B1-49FF-8E25-8271B2CF4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150887E-1014-9570-E1B7-F0FEB30DCC28}"/>
                </a:ext>
              </a:extLst>
            </p:cNvPr>
            <p:cNvPicPr>
              <a:picLocks noChangeAspect="1"/>
            </p:cNvPicPr>
            <p:nvPr/>
          </p:nvPicPr>
          <p:blipFill rotWithShape="1">
            <a:blip r:embed="rId2">
              <a:extLst>
                <a:ext uri="{28A0092B-C50C-407E-A947-70E740481C1C}">
                  <a14:useLocalDpi xmlns:a14="http://schemas.microsoft.com/office/drawing/2010/main" val="0"/>
                </a:ext>
              </a:extLst>
            </a:blip>
            <a:srcRect l="78359" t="9276" r="1411" b="56724"/>
            <a:stretch/>
          </p:blipFill>
          <p:spPr>
            <a:xfrm>
              <a:off x="381826" y="153073"/>
              <a:ext cx="2466363" cy="2331693"/>
            </a:xfrm>
            <a:prstGeom prst="rect">
              <a:avLst/>
            </a:prstGeom>
          </p:spPr>
        </p:pic>
      </p:grpSp>
      <p:sp>
        <p:nvSpPr>
          <p:cNvPr id="6" name="TextBox 5">
            <a:extLst>
              <a:ext uri="{FF2B5EF4-FFF2-40B4-BE49-F238E27FC236}">
                <a16:creationId xmlns:a16="http://schemas.microsoft.com/office/drawing/2014/main" id="{EA951796-3E38-D54D-DD8E-32C943B0EA19}"/>
              </a:ext>
            </a:extLst>
          </p:cNvPr>
          <p:cNvSpPr txBox="1"/>
          <p:nvPr/>
        </p:nvSpPr>
        <p:spPr>
          <a:xfrm>
            <a:off x="7032209" y="4784437"/>
            <a:ext cx="2576945" cy="584775"/>
          </a:xfrm>
          <a:prstGeom prst="rect">
            <a:avLst/>
          </a:prstGeom>
          <a:noFill/>
        </p:spPr>
        <p:txBody>
          <a:bodyPr wrap="square" rtlCol="0">
            <a:spAutoFit/>
          </a:bodyPr>
          <a:lstStyle/>
          <a:p>
            <a:pPr algn="ctr"/>
            <a:r>
              <a:rPr lang="en-US" sz="3200" dirty="0"/>
              <a:t>3 Nephi 18</a:t>
            </a:r>
          </a:p>
        </p:txBody>
      </p:sp>
    </p:spTree>
    <p:extLst>
      <p:ext uri="{BB962C8B-B14F-4D97-AF65-F5344CB8AC3E}">
        <p14:creationId xmlns:p14="http://schemas.microsoft.com/office/powerpoint/2010/main" val="3314693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EB4F7-9BD7-44CE-B7D3-82C35403E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97941" y="533401"/>
            <a:ext cx="7274459" cy="3693319"/>
          </a:xfrm>
          <a:prstGeom prst="rect">
            <a:avLst/>
          </a:prstGeom>
        </p:spPr>
        <p:txBody>
          <a:bodyPr wrap="square">
            <a:spAutoFit/>
          </a:bodyPr>
          <a:lstStyle/>
          <a:p>
            <a:pPr fontAlgn="base"/>
            <a:r>
              <a:rPr lang="en-US" dirty="0">
                <a:solidFill>
                  <a:schemeClr val="bg1"/>
                </a:solidFill>
              </a:rPr>
              <a:t>“Some time ago there was an interesting article about mountain climbing in a medical magazine. …</a:t>
            </a:r>
          </a:p>
          <a:p>
            <a:pPr fontAlgn="base"/>
            <a:endParaRPr lang="en-US" dirty="0">
              <a:solidFill>
                <a:schemeClr val="bg1"/>
              </a:solidFill>
            </a:endParaRPr>
          </a:p>
          <a:p>
            <a:pPr fontAlgn="base"/>
            <a:r>
              <a:rPr lang="en-US" dirty="0">
                <a:solidFill>
                  <a:schemeClr val="bg1"/>
                </a:solidFill>
              </a:rPr>
              <a:t>“The article was about a man named </a:t>
            </a:r>
            <a:r>
              <a:rPr lang="en-US" dirty="0" err="1">
                <a:solidFill>
                  <a:schemeClr val="bg1"/>
                </a:solidFill>
              </a:rPr>
              <a:t>Czenkusch</a:t>
            </a:r>
            <a:r>
              <a:rPr lang="en-US" dirty="0">
                <a:solidFill>
                  <a:schemeClr val="bg1"/>
                </a:solidFill>
              </a:rPr>
              <a:t>  (ZEN-</a:t>
            </a:r>
            <a:r>
              <a:rPr lang="en-US" dirty="0" err="1">
                <a:solidFill>
                  <a:schemeClr val="bg1"/>
                </a:solidFill>
              </a:rPr>
              <a:t>kush</a:t>
            </a:r>
            <a:r>
              <a:rPr lang="en-US" dirty="0">
                <a:solidFill>
                  <a:schemeClr val="bg1"/>
                </a:solidFill>
              </a:rPr>
              <a:t>) who runs a climbing school. … </a:t>
            </a:r>
            <a:r>
              <a:rPr lang="en-US" dirty="0" err="1">
                <a:solidFill>
                  <a:schemeClr val="bg1"/>
                </a:solidFill>
              </a:rPr>
              <a:t>Czenkusch</a:t>
            </a:r>
            <a:r>
              <a:rPr lang="en-US" dirty="0">
                <a:solidFill>
                  <a:schemeClr val="bg1"/>
                </a:solidFill>
              </a:rPr>
              <a:t> was describing to the interviewer the belay system in mountain climbing. </a:t>
            </a:r>
          </a:p>
          <a:p>
            <a:pPr fontAlgn="base"/>
            <a:endParaRPr lang="en-US" dirty="0">
              <a:solidFill>
                <a:schemeClr val="bg1"/>
              </a:solidFill>
            </a:endParaRPr>
          </a:p>
          <a:p>
            <a:pPr fontAlgn="base"/>
            <a:r>
              <a:rPr lang="en-US" dirty="0">
                <a:solidFill>
                  <a:schemeClr val="bg1"/>
                </a:solidFill>
              </a:rPr>
              <a:t>This is the system by which climbers protect themselves from falls. One climber gets in a safe position and secures the rope for the other climber, usually around his or her own body. </a:t>
            </a:r>
          </a:p>
          <a:p>
            <a:pPr fontAlgn="base"/>
            <a:endParaRPr lang="en-US" dirty="0">
              <a:solidFill>
                <a:schemeClr val="bg1"/>
              </a:solidFill>
            </a:endParaRPr>
          </a:p>
          <a:p>
            <a:pPr fontAlgn="base"/>
            <a:r>
              <a:rPr lang="en-US" dirty="0">
                <a:solidFill>
                  <a:schemeClr val="bg1"/>
                </a:solidFill>
              </a:rPr>
              <a:t>‘You’re on belay,’ means, ‘I’ve got you. If something happens, I will stop you from falling.’ It is an important part of mountain climbing…</a:t>
            </a:r>
          </a:p>
        </p:txBody>
      </p:sp>
      <p:pic>
        <p:nvPicPr>
          <p:cNvPr id="3" name="Picture 2">
            <a:extLst>
              <a:ext uri="{FF2B5EF4-FFF2-40B4-BE49-F238E27FC236}">
                <a16:creationId xmlns:a16="http://schemas.microsoft.com/office/drawing/2014/main" id="{B0ACC815-C329-454F-A463-642EC6AAD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85" y="5466359"/>
            <a:ext cx="952500" cy="1266825"/>
          </a:xfrm>
          <a:prstGeom prst="rect">
            <a:avLst/>
          </a:prstGeom>
        </p:spPr>
      </p:pic>
      <p:pic>
        <p:nvPicPr>
          <p:cNvPr id="8" name="Picture 7">
            <a:extLst>
              <a:ext uri="{FF2B5EF4-FFF2-40B4-BE49-F238E27FC236}">
                <a16:creationId xmlns:a16="http://schemas.microsoft.com/office/drawing/2014/main" id="{14F0AEFC-5080-49CB-8162-B4BD22BA2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601" y="143628"/>
            <a:ext cx="2029344" cy="2997593"/>
          </a:xfrm>
          <a:prstGeom prst="rect">
            <a:avLst/>
          </a:prstGeom>
        </p:spPr>
      </p:pic>
      <p:pic>
        <p:nvPicPr>
          <p:cNvPr id="11" name="Picture 10">
            <a:extLst>
              <a:ext uri="{FF2B5EF4-FFF2-40B4-BE49-F238E27FC236}">
                <a16:creationId xmlns:a16="http://schemas.microsoft.com/office/drawing/2014/main" id="{3849819C-2370-44CB-B819-6AE5343F4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6662" y="3129157"/>
            <a:ext cx="3981450" cy="3543300"/>
          </a:xfrm>
          <a:prstGeom prst="rect">
            <a:avLst/>
          </a:prstGeom>
        </p:spPr>
      </p:pic>
      <p:pic>
        <p:nvPicPr>
          <p:cNvPr id="13" name="Picture 12">
            <a:extLst>
              <a:ext uri="{FF2B5EF4-FFF2-40B4-BE49-F238E27FC236}">
                <a16:creationId xmlns:a16="http://schemas.microsoft.com/office/drawing/2014/main" id="{A646E867-06DE-4E2F-8AEE-69474E02A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2637" y="4395120"/>
            <a:ext cx="3241414" cy="2250982"/>
          </a:xfrm>
          <a:prstGeom prst="rect">
            <a:avLst/>
          </a:prstGeom>
        </p:spPr>
      </p:pic>
    </p:spTree>
    <p:extLst>
      <p:ext uri="{BB962C8B-B14F-4D97-AF65-F5344CB8AC3E}">
        <p14:creationId xmlns:p14="http://schemas.microsoft.com/office/powerpoint/2010/main" val="171741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605745-EEB0-4A9E-950A-2028D810C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65404" y="220135"/>
            <a:ext cx="7696200" cy="3970318"/>
          </a:xfrm>
          <a:prstGeom prst="rect">
            <a:avLst/>
          </a:prstGeom>
        </p:spPr>
        <p:txBody>
          <a:bodyPr wrap="square">
            <a:spAutoFit/>
          </a:bodyPr>
          <a:lstStyle/>
          <a:p>
            <a:pPr fontAlgn="base"/>
            <a:r>
              <a:rPr lang="en-US" dirty="0">
                <a:solidFill>
                  <a:schemeClr val="bg1"/>
                </a:solidFill>
              </a:rPr>
              <a:t>...‘Belaying has brought </a:t>
            </a:r>
            <a:r>
              <a:rPr lang="en-US" dirty="0" err="1">
                <a:solidFill>
                  <a:schemeClr val="bg1"/>
                </a:solidFill>
              </a:rPr>
              <a:t>Czenkusch</a:t>
            </a:r>
            <a:r>
              <a:rPr lang="en-US" dirty="0">
                <a:solidFill>
                  <a:schemeClr val="bg1"/>
                </a:solidFill>
              </a:rPr>
              <a:t> his best and worst moments in climbing. </a:t>
            </a:r>
          </a:p>
          <a:p>
            <a:pPr fontAlgn="base"/>
            <a:endParaRPr lang="en-US" dirty="0">
              <a:solidFill>
                <a:schemeClr val="bg1"/>
              </a:solidFill>
            </a:endParaRPr>
          </a:p>
          <a:p>
            <a:pPr fontAlgn="base"/>
            <a:r>
              <a:rPr lang="en-US" dirty="0" err="1">
                <a:solidFill>
                  <a:schemeClr val="bg1"/>
                </a:solidFill>
              </a:rPr>
              <a:t>Czenkusch</a:t>
            </a:r>
            <a:r>
              <a:rPr lang="en-US" dirty="0">
                <a:solidFill>
                  <a:schemeClr val="bg1"/>
                </a:solidFill>
              </a:rPr>
              <a:t> once fell from a high precipice, yanking out three mechanical supports and pulling his </a:t>
            </a:r>
            <a:r>
              <a:rPr lang="en-US" dirty="0" err="1">
                <a:solidFill>
                  <a:schemeClr val="bg1"/>
                </a:solidFill>
              </a:rPr>
              <a:t>belayer</a:t>
            </a:r>
            <a:r>
              <a:rPr lang="en-US" dirty="0">
                <a:solidFill>
                  <a:schemeClr val="bg1"/>
                </a:solidFill>
              </a:rPr>
              <a:t> off a ledge. He was stopped, upside down, 10 feet from the ground when his spread-eagled </a:t>
            </a:r>
            <a:r>
              <a:rPr lang="en-US" dirty="0" err="1">
                <a:solidFill>
                  <a:schemeClr val="bg1"/>
                </a:solidFill>
              </a:rPr>
              <a:t>belayer</a:t>
            </a:r>
            <a:r>
              <a:rPr lang="en-US" dirty="0">
                <a:solidFill>
                  <a:schemeClr val="bg1"/>
                </a:solidFill>
              </a:rPr>
              <a:t> [Don] arrested the fall with the strength of his outstretched arms. </a:t>
            </a:r>
          </a:p>
          <a:p>
            <a:pPr fontAlgn="base"/>
            <a:endParaRPr lang="en-US" dirty="0">
              <a:solidFill>
                <a:schemeClr val="bg1"/>
              </a:solidFill>
            </a:endParaRPr>
          </a:p>
          <a:p>
            <a:pPr fontAlgn="base"/>
            <a:r>
              <a:rPr lang="en-US" dirty="0">
                <a:solidFill>
                  <a:schemeClr val="bg1"/>
                </a:solidFill>
              </a:rPr>
              <a:t>“Don saved my life,” says </a:t>
            </a:r>
            <a:r>
              <a:rPr lang="en-US" dirty="0" err="1">
                <a:solidFill>
                  <a:schemeClr val="bg1"/>
                </a:solidFill>
              </a:rPr>
              <a:t>Czenkusch</a:t>
            </a:r>
            <a:r>
              <a:rPr lang="en-US" dirty="0">
                <a:solidFill>
                  <a:schemeClr val="bg1"/>
                </a:solidFill>
              </a:rPr>
              <a:t>. </a:t>
            </a:r>
          </a:p>
          <a:p>
            <a:pPr fontAlgn="base"/>
            <a:endParaRPr lang="en-US" dirty="0">
              <a:solidFill>
                <a:schemeClr val="bg1"/>
              </a:solidFill>
            </a:endParaRPr>
          </a:p>
          <a:p>
            <a:pPr fontAlgn="base"/>
            <a:r>
              <a:rPr lang="en-US" dirty="0">
                <a:solidFill>
                  <a:schemeClr val="bg1"/>
                </a:solidFill>
              </a:rPr>
              <a:t>“How do you respond to a guy like that? Give him a used climbing rope for a Christmas present? </a:t>
            </a:r>
          </a:p>
          <a:p>
            <a:pPr fontAlgn="base"/>
            <a:endParaRPr lang="en-US" dirty="0">
              <a:solidFill>
                <a:schemeClr val="bg1"/>
              </a:solidFill>
            </a:endParaRPr>
          </a:p>
          <a:p>
            <a:pPr fontAlgn="base"/>
            <a:r>
              <a:rPr lang="en-US" dirty="0">
                <a:solidFill>
                  <a:schemeClr val="bg1"/>
                </a:solidFill>
              </a:rPr>
              <a:t>No, </a:t>
            </a:r>
            <a:r>
              <a:rPr lang="en-US" i="1" dirty="0">
                <a:solidFill>
                  <a:schemeClr val="bg1"/>
                </a:solidFill>
              </a:rPr>
              <a:t>you remember him. You always remember him</a:t>
            </a:r>
            <a:r>
              <a:rPr lang="en-US" dirty="0">
                <a:solidFill>
                  <a:schemeClr val="bg1"/>
                </a:solidFill>
              </a:rPr>
              <a:t>”’</a:t>
            </a:r>
          </a:p>
          <a:p>
            <a:pPr fontAlgn="base"/>
            <a:r>
              <a:rPr lang="en-US" dirty="0">
                <a:solidFill>
                  <a:schemeClr val="bg1"/>
                </a:solidFill>
              </a:rPr>
              <a:t>Gerald Lund</a:t>
            </a:r>
          </a:p>
        </p:txBody>
      </p:sp>
      <p:pic>
        <p:nvPicPr>
          <p:cNvPr id="10" name="Picture 9">
            <a:extLst>
              <a:ext uri="{FF2B5EF4-FFF2-40B4-BE49-F238E27FC236}">
                <a16:creationId xmlns:a16="http://schemas.microsoft.com/office/drawing/2014/main" id="{08067448-7FE0-4A50-8724-65D4142CD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85" y="5466359"/>
            <a:ext cx="952500" cy="1266825"/>
          </a:xfrm>
          <a:prstGeom prst="rect">
            <a:avLst/>
          </a:prstGeom>
        </p:spPr>
      </p:pic>
      <p:pic>
        <p:nvPicPr>
          <p:cNvPr id="3" name="Picture 2">
            <a:extLst>
              <a:ext uri="{FF2B5EF4-FFF2-40B4-BE49-F238E27FC236}">
                <a16:creationId xmlns:a16="http://schemas.microsoft.com/office/drawing/2014/main" id="{AC0A8899-96A5-4224-BD8B-1BF81C150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17" y="228601"/>
            <a:ext cx="2841958" cy="3266357"/>
          </a:xfrm>
          <a:prstGeom prst="rect">
            <a:avLst/>
          </a:prstGeom>
        </p:spPr>
      </p:pic>
      <p:pic>
        <p:nvPicPr>
          <p:cNvPr id="6" name="Picture 5">
            <a:extLst>
              <a:ext uri="{FF2B5EF4-FFF2-40B4-BE49-F238E27FC236}">
                <a16:creationId xmlns:a16="http://schemas.microsoft.com/office/drawing/2014/main" id="{6E0B0096-6CB6-4932-B4A3-7EA9603E6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5432" y="4580534"/>
            <a:ext cx="2362200" cy="1771650"/>
          </a:xfrm>
          <a:prstGeom prst="rect">
            <a:avLst/>
          </a:prstGeom>
        </p:spPr>
      </p:pic>
      <p:pic>
        <p:nvPicPr>
          <p:cNvPr id="11" name="Picture 10">
            <a:extLst>
              <a:ext uri="{FF2B5EF4-FFF2-40B4-BE49-F238E27FC236}">
                <a16:creationId xmlns:a16="http://schemas.microsoft.com/office/drawing/2014/main" id="{FA976B0D-765A-4D5F-A762-B0CE2C410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433" y="3723559"/>
            <a:ext cx="3409758" cy="2253908"/>
          </a:xfrm>
          <a:prstGeom prst="rect">
            <a:avLst/>
          </a:prstGeom>
        </p:spPr>
      </p:pic>
      <p:pic>
        <p:nvPicPr>
          <p:cNvPr id="13" name="Picture 12">
            <a:extLst>
              <a:ext uri="{FF2B5EF4-FFF2-40B4-BE49-F238E27FC236}">
                <a16:creationId xmlns:a16="http://schemas.microsoft.com/office/drawing/2014/main" id="{72049AF5-D7E2-4BA8-88FC-1F85DD31C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3123" y="4032250"/>
            <a:ext cx="1714500" cy="2571750"/>
          </a:xfrm>
          <a:prstGeom prst="rect">
            <a:avLst/>
          </a:prstGeom>
        </p:spPr>
      </p:pic>
    </p:spTree>
    <p:extLst>
      <p:ext uri="{BB962C8B-B14F-4D97-AF65-F5344CB8AC3E}">
        <p14:creationId xmlns:p14="http://schemas.microsoft.com/office/powerpoint/2010/main" val="25887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777312-8961-4454-9AAB-85F178EBD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cs typeface="Arial" panose="020B0604020202020204" pitchFamily="34" charset="0"/>
              </a:rPr>
              <a:t>Our Rescuer</a:t>
            </a:r>
          </a:p>
        </p:txBody>
      </p:sp>
      <p:sp>
        <p:nvSpPr>
          <p:cNvPr id="10" name="Rectangle 9"/>
          <p:cNvSpPr/>
          <p:nvPr/>
        </p:nvSpPr>
        <p:spPr>
          <a:xfrm>
            <a:off x="2057400" y="1066801"/>
            <a:ext cx="3505200" cy="830997"/>
          </a:xfrm>
          <a:prstGeom prst="rect">
            <a:avLst/>
          </a:prstGeom>
        </p:spPr>
        <p:txBody>
          <a:bodyPr wrap="square">
            <a:spAutoFit/>
          </a:bodyPr>
          <a:lstStyle/>
          <a:p>
            <a:pPr fontAlgn="base"/>
            <a:r>
              <a:rPr lang="en-US" sz="2400" dirty="0">
                <a:solidFill>
                  <a:srgbClr val="FFFF00"/>
                </a:solidFill>
              </a:rPr>
              <a:t>Who is our rescuer and how do we give thanks?</a:t>
            </a:r>
          </a:p>
        </p:txBody>
      </p:sp>
      <p:sp>
        <p:nvSpPr>
          <p:cNvPr id="11" name="TextBox 10"/>
          <p:cNvSpPr txBox="1"/>
          <p:nvPr/>
        </p:nvSpPr>
        <p:spPr>
          <a:xfrm>
            <a:off x="211248" y="6488668"/>
            <a:ext cx="1676400" cy="369332"/>
          </a:xfrm>
          <a:prstGeom prst="rect">
            <a:avLst/>
          </a:prstGeom>
          <a:noFill/>
        </p:spPr>
        <p:txBody>
          <a:bodyPr wrap="square" rtlCol="0">
            <a:spAutoFit/>
          </a:bodyPr>
          <a:lstStyle/>
          <a:p>
            <a:r>
              <a:rPr lang="en-US" dirty="0">
                <a:solidFill>
                  <a:schemeClr val="bg1"/>
                </a:solidFill>
              </a:rPr>
              <a:t>3 Nephi 18:1-7</a:t>
            </a:r>
          </a:p>
        </p:txBody>
      </p:sp>
      <p:sp>
        <p:nvSpPr>
          <p:cNvPr id="12" name="Rectangle 11"/>
          <p:cNvSpPr/>
          <p:nvPr/>
        </p:nvSpPr>
        <p:spPr>
          <a:xfrm>
            <a:off x="4908487" y="3837162"/>
            <a:ext cx="3886200" cy="1200329"/>
          </a:xfrm>
          <a:prstGeom prst="rect">
            <a:avLst/>
          </a:prstGeom>
        </p:spPr>
        <p:txBody>
          <a:bodyPr wrap="square">
            <a:spAutoFit/>
          </a:bodyPr>
          <a:lstStyle/>
          <a:p>
            <a:pPr algn="ctr" fontAlgn="base"/>
            <a:r>
              <a:rPr lang="en-US" dirty="0">
                <a:solidFill>
                  <a:schemeClr val="bg1"/>
                </a:solidFill>
              </a:rPr>
              <a:t>Jesus implements the sacrament to the Nephites as he did with His disciples at the Last Supper---in remembrance of Him who has rescued us from sin</a:t>
            </a:r>
          </a:p>
        </p:txBody>
      </p:sp>
      <p:pic>
        <p:nvPicPr>
          <p:cNvPr id="3" name="Picture 2">
            <a:extLst>
              <a:ext uri="{FF2B5EF4-FFF2-40B4-BE49-F238E27FC236}">
                <a16:creationId xmlns:a16="http://schemas.microsoft.com/office/drawing/2014/main" id="{8341992E-4464-453D-9ED5-98C79342E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900" y="2407655"/>
            <a:ext cx="2815864" cy="3754485"/>
          </a:xfrm>
          <a:prstGeom prst="rect">
            <a:avLst/>
          </a:prstGeom>
        </p:spPr>
      </p:pic>
      <p:pic>
        <p:nvPicPr>
          <p:cNvPr id="6" name="Picture 5">
            <a:extLst>
              <a:ext uri="{FF2B5EF4-FFF2-40B4-BE49-F238E27FC236}">
                <a16:creationId xmlns:a16="http://schemas.microsoft.com/office/drawing/2014/main" id="{DE616DBC-2AA8-4A4E-934D-379D98F21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002" y="1090004"/>
            <a:ext cx="4524375" cy="2714625"/>
          </a:xfrm>
          <a:prstGeom prst="rect">
            <a:avLst/>
          </a:prstGeom>
        </p:spPr>
      </p:pic>
      <p:pic>
        <p:nvPicPr>
          <p:cNvPr id="7" name="Picture 6">
            <a:extLst>
              <a:ext uri="{FF2B5EF4-FFF2-40B4-BE49-F238E27FC236}">
                <a16:creationId xmlns:a16="http://schemas.microsoft.com/office/drawing/2014/main" id="{CA916478-5B46-3BE8-10D2-6AF22E68C393}"/>
              </a:ext>
            </a:extLst>
          </p:cNvPr>
          <p:cNvPicPr>
            <a:picLocks noChangeAspect="1"/>
          </p:cNvPicPr>
          <p:nvPr/>
        </p:nvPicPr>
        <p:blipFill>
          <a:blip r:embed="rId5"/>
          <a:stretch>
            <a:fillRect/>
          </a:stretch>
        </p:blipFill>
        <p:spPr>
          <a:xfrm>
            <a:off x="8785451" y="3994127"/>
            <a:ext cx="2701022" cy="2701022"/>
          </a:xfrm>
          <a:prstGeom prst="rect">
            <a:avLst/>
          </a:prstGeom>
        </p:spPr>
      </p:pic>
    </p:spTree>
    <p:extLst>
      <p:ext uri="{BB962C8B-B14F-4D97-AF65-F5344CB8AC3E}">
        <p14:creationId xmlns:p14="http://schemas.microsoft.com/office/powerpoint/2010/main" val="2524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C2684-DC01-158C-B0DC-E83AB4C15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B053170-7910-3CBA-982C-008156FA8651}"/>
              </a:ext>
            </a:extLst>
          </p:cNvPr>
          <p:cNvSpPr txBox="1"/>
          <p:nvPr/>
        </p:nvSpPr>
        <p:spPr>
          <a:xfrm>
            <a:off x="3463990" y="452889"/>
            <a:ext cx="5264020" cy="830997"/>
          </a:xfrm>
          <a:prstGeom prst="rect">
            <a:avLst/>
          </a:prstGeom>
          <a:noFill/>
        </p:spPr>
        <p:txBody>
          <a:bodyPr wrap="square" rtlCol="0">
            <a:spAutoFit/>
          </a:bodyPr>
          <a:lstStyle/>
          <a:p>
            <a:pPr algn="ctr"/>
            <a:r>
              <a:rPr lang="en-US" sz="4800" dirty="0">
                <a:solidFill>
                  <a:schemeClr val="bg1"/>
                </a:solidFill>
                <a:latin typeface="Californian FB" pitchFamily="18" charset="0"/>
                <a:cs typeface="Sakkal Majalla" pitchFamily="2" charset="-78"/>
              </a:rPr>
              <a:t>3 Nephi 17</a:t>
            </a:r>
          </a:p>
        </p:txBody>
      </p:sp>
      <p:grpSp>
        <p:nvGrpSpPr>
          <p:cNvPr id="4" name="Group 159">
            <a:extLst>
              <a:ext uri="{FF2B5EF4-FFF2-40B4-BE49-F238E27FC236}">
                <a16:creationId xmlns:a16="http://schemas.microsoft.com/office/drawing/2014/main" id="{3BBD9CFE-C0AA-741C-AA68-149EF630425C}"/>
              </a:ext>
            </a:extLst>
          </p:cNvPr>
          <p:cNvGrpSpPr/>
          <p:nvPr/>
        </p:nvGrpSpPr>
        <p:grpSpPr>
          <a:xfrm>
            <a:off x="7607967" y="3927785"/>
            <a:ext cx="970410" cy="1997597"/>
            <a:chOff x="685800" y="609600"/>
            <a:chExt cx="2404519" cy="4949716"/>
          </a:xfrm>
        </p:grpSpPr>
        <p:sp>
          <p:nvSpPr>
            <p:cNvPr id="5" name="Cloud 4">
              <a:extLst>
                <a:ext uri="{FF2B5EF4-FFF2-40B4-BE49-F238E27FC236}">
                  <a16:creationId xmlns:a16="http://schemas.microsoft.com/office/drawing/2014/main" id="{D566D08A-31E6-D5CD-01D6-70526E86F2BE}"/>
                </a:ext>
              </a:extLst>
            </p:cNvPr>
            <p:cNvSpPr/>
            <p:nvPr/>
          </p:nvSpPr>
          <p:spPr>
            <a:xfrm>
              <a:off x="871977" y="766995"/>
              <a:ext cx="1981200" cy="2280751"/>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996E41E-0F39-9C04-3A18-8285D1994F41}"/>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A6EA00-FDED-0624-C8AB-0AC824628254}"/>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7FF1FF-BDAC-05E1-A0A5-5BDBED84EA32}"/>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65F85F-1BA6-57D5-9B0A-45AC63DEA18A}"/>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D7B72839-23DF-6C21-395F-A32C32D71F60}"/>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BFD4E25-5B32-1EAA-AD4F-2B4473BD9B0F}"/>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210E353-C6C7-B651-9142-547E2086696E}"/>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27523AA-CBA1-DC37-DE5C-4C31B9A77383}"/>
                </a:ext>
              </a:extLst>
            </p:cNvPr>
            <p:cNvSpPr/>
            <p:nvPr/>
          </p:nvSpPr>
          <p:spPr>
            <a:xfrm>
              <a:off x="1605060" y="1712309"/>
              <a:ext cx="619971"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DCAE4E-89C3-1EB2-4399-BE4993CA3508}"/>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81BA3AE2-603D-AC45-D62D-87D4D828601D}"/>
                </a:ext>
              </a:extLst>
            </p:cNvPr>
            <p:cNvSpPr/>
            <p:nvPr/>
          </p:nvSpPr>
          <p:spPr>
            <a:xfrm>
              <a:off x="1219200" y="609600"/>
              <a:ext cx="1295400" cy="533400"/>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60">
            <a:extLst>
              <a:ext uri="{FF2B5EF4-FFF2-40B4-BE49-F238E27FC236}">
                <a16:creationId xmlns:a16="http://schemas.microsoft.com/office/drawing/2014/main" id="{18C84650-6809-445D-4812-EB7CFB6CADFA}"/>
              </a:ext>
            </a:extLst>
          </p:cNvPr>
          <p:cNvGrpSpPr/>
          <p:nvPr/>
        </p:nvGrpSpPr>
        <p:grpSpPr>
          <a:xfrm flipH="1">
            <a:off x="9628629" y="4029630"/>
            <a:ext cx="743375" cy="1839892"/>
            <a:chOff x="4796444" y="836392"/>
            <a:chExt cx="1301488" cy="3344532"/>
          </a:xfrm>
        </p:grpSpPr>
        <p:sp>
          <p:nvSpPr>
            <p:cNvPr id="20" name="Oval 19">
              <a:extLst>
                <a:ext uri="{FF2B5EF4-FFF2-40B4-BE49-F238E27FC236}">
                  <a16:creationId xmlns:a16="http://schemas.microsoft.com/office/drawing/2014/main" id="{533147CF-6725-E29B-60F3-7C18B948A108}"/>
                </a:ext>
              </a:extLst>
            </p:cNvPr>
            <p:cNvSpPr/>
            <p:nvPr/>
          </p:nvSpPr>
          <p:spPr>
            <a:xfrm rot="19671902">
              <a:off x="5761384" y="2516297"/>
              <a:ext cx="33654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18C780-0444-9A94-A9F5-266EF6401880}"/>
                </a:ext>
              </a:extLst>
            </p:cNvPr>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23CA37-E253-54DA-D1E6-F0B62AAEB250}"/>
                </a:ext>
              </a:extLst>
            </p:cNvPr>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474B6E-4774-D908-C8FE-06F39AE21E30}"/>
                </a:ext>
              </a:extLst>
            </p:cNvPr>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2F2E1D28-3472-18A7-9403-0A6C178D8C88}"/>
                </a:ext>
              </a:extLst>
            </p:cNvPr>
            <p:cNvSpPr/>
            <p:nvPr/>
          </p:nvSpPr>
          <p:spPr>
            <a:xfrm rot="20169292">
              <a:off x="5532668" y="1851040"/>
              <a:ext cx="535898" cy="1040568"/>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2C1D4905-85A7-7B73-CA70-C76588E1B5AA}"/>
                </a:ext>
              </a:extLst>
            </p:cNvPr>
            <p:cNvSpPr/>
            <p:nvPr/>
          </p:nvSpPr>
          <p:spPr>
            <a:xfrm rot="1790291">
              <a:off x="4947748" y="1816946"/>
              <a:ext cx="535898" cy="1040568"/>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148CE5A1-64B1-B68E-D7BE-7DA415CFB4CA}"/>
                </a:ext>
              </a:extLst>
            </p:cNvPr>
            <p:cNvSpPr/>
            <p:nvPr/>
          </p:nvSpPr>
          <p:spPr>
            <a:xfrm>
              <a:off x="5105400" y="1984946"/>
              <a:ext cx="799476" cy="1901253"/>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C09E6C8-EBED-FF27-5D04-2AECE408DFB4}"/>
                </a:ext>
              </a:extLst>
            </p:cNvPr>
            <p:cNvSpPr/>
            <p:nvPr/>
          </p:nvSpPr>
          <p:spPr>
            <a:xfrm>
              <a:off x="5280675" y="1575542"/>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9852726-7A1E-77AD-B210-2749A110F015}"/>
                </a:ext>
              </a:extLst>
            </p:cNvPr>
            <p:cNvSpPr/>
            <p:nvPr/>
          </p:nvSpPr>
          <p:spPr>
            <a:xfrm>
              <a:off x="5105401"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Diagonal Corner Rectangle 505">
              <a:extLst>
                <a:ext uri="{FF2B5EF4-FFF2-40B4-BE49-F238E27FC236}">
                  <a16:creationId xmlns:a16="http://schemas.microsoft.com/office/drawing/2014/main" id="{E758CFBA-FA35-8672-D7BE-91AB020D304E}"/>
                </a:ext>
              </a:extLst>
            </p:cNvPr>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Diagonal Corner Rectangle 506">
              <a:extLst>
                <a:ext uri="{FF2B5EF4-FFF2-40B4-BE49-F238E27FC236}">
                  <a16:creationId xmlns:a16="http://schemas.microsoft.com/office/drawing/2014/main" id="{150048E7-6134-9D7C-B81C-D8B04A7BF2C2}"/>
                </a:ext>
              </a:extLst>
            </p:cNvPr>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44819E2-3DD0-2FB7-63FE-C10204044EAA}"/>
                </a:ext>
              </a:extLst>
            </p:cNvPr>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A4CCA408-89E4-811B-72B5-38FD01F897E4}"/>
              </a:ext>
            </a:extLst>
          </p:cNvPr>
          <p:cNvSpPr/>
          <p:nvPr/>
        </p:nvSpPr>
        <p:spPr>
          <a:xfrm>
            <a:off x="6523532" y="3930527"/>
            <a:ext cx="842736" cy="1123648"/>
          </a:xfrm>
          <a:prstGeom prst="ellipse">
            <a:avLst/>
          </a:prstGeom>
          <a:solidFill>
            <a:srgbClr val="4035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F049E00-E579-90D6-4558-435CCCD5C686}"/>
              </a:ext>
            </a:extLst>
          </p:cNvPr>
          <p:cNvSpPr/>
          <p:nvPr/>
        </p:nvSpPr>
        <p:spPr>
          <a:xfrm rot="19671902">
            <a:off x="7184729" y="4928462"/>
            <a:ext cx="216037" cy="35387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2999BBA-D46E-6773-99E2-AEBCE0603859}"/>
              </a:ext>
            </a:extLst>
          </p:cNvPr>
          <p:cNvSpPr/>
          <p:nvPr/>
        </p:nvSpPr>
        <p:spPr>
          <a:xfrm rot="2647766">
            <a:off x="6492320" y="4880043"/>
            <a:ext cx="196978" cy="35387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2B727B89-9EBD-04FD-0A7A-078395D3A63C}"/>
              </a:ext>
            </a:extLst>
          </p:cNvPr>
          <p:cNvSpPr/>
          <p:nvPr/>
        </p:nvSpPr>
        <p:spPr>
          <a:xfrm rot="19352409">
            <a:off x="7001983" y="5574251"/>
            <a:ext cx="170198" cy="35387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7C4104D-CCAA-C80B-1D5B-495375EF8A05}"/>
              </a:ext>
            </a:extLst>
          </p:cNvPr>
          <p:cNvSpPr/>
          <p:nvPr/>
        </p:nvSpPr>
        <p:spPr>
          <a:xfrm rot="2647766">
            <a:off x="6806318" y="5567251"/>
            <a:ext cx="169383" cy="35387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F7569559-8EA9-1ED4-F722-96CB595E15CC}"/>
              </a:ext>
            </a:extLst>
          </p:cNvPr>
          <p:cNvSpPr/>
          <p:nvPr/>
        </p:nvSpPr>
        <p:spPr>
          <a:xfrm rot="20169292">
            <a:off x="6982271" y="4514805"/>
            <a:ext cx="363482" cy="631214"/>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2BA13F89-B1E1-99E4-6DF4-7E094960566A}"/>
              </a:ext>
            </a:extLst>
          </p:cNvPr>
          <p:cNvSpPr/>
          <p:nvPr/>
        </p:nvSpPr>
        <p:spPr>
          <a:xfrm rot="1790291">
            <a:off x="6585538" y="4494124"/>
            <a:ext cx="363482" cy="631214"/>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86D4ED4E-4F75-FE42-7CB2-AAB4588B3C44}"/>
              </a:ext>
            </a:extLst>
          </p:cNvPr>
          <p:cNvSpPr/>
          <p:nvPr/>
        </p:nvSpPr>
        <p:spPr>
          <a:xfrm>
            <a:off x="6692469" y="4596033"/>
            <a:ext cx="542259" cy="115331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BF0B1C-DB31-4A20-634F-8C981E6A38A1}"/>
              </a:ext>
            </a:extLst>
          </p:cNvPr>
          <p:cNvSpPr/>
          <p:nvPr/>
        </p:nvSpPr>
        <p:spPr>
          <a:xfrm>
            <a:off x="6832680" y="4364589"/>
            <a:ext cx="238723" cy="34781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1B93168B-66F5-45EE-747E-6A2846D28A05}"/>
              </a:ext>
            </a:extLst>
          </p:cNvPr>
          <p:cNvSpPr/>
          <p:nvPr/>
        </p:nvSpPr>
        <p:spPr>
          <a:xfrm>
            <a:off x="6692469" y="3992858"/>
            <a:ext cx="516840" cy="661348"/>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EDB59F0E-289F-C913-E76E-D96D0F7CE4A0}"/>
              </a:ext>
            </a:extLst>
          </p:cNvPr>
          <p:cNvSpPr/>
          <p:nvPr/>
        </p:nvSpPr>
        <p:spPr>
          <a:xfrm rot="20435048">
            <a:off x="6633675" y="3892355"/>
            <a:ext cx="606051" cy="427274"/>
          </a:xfrm>
          <a:custGeom>
            <a:avLst/>
            <a:gdLst>
              <a:gd name="connsiteX0" fmla="*/ 374549 w 654614"/>
              <a:gd name="connsiteY0" fmla="*/ 0 h 510919"/>
              <a:gd name="connsiteX1" fmla="*/ 374549 w 654614"/>
              <a:gd name="connsiteY1" fmla="*/ 21463 h 510919"/>
              <a:gd name="connsiteX2" fmla="*/ 379476 w 654614"/>
              <a:gd name="connsiteY2" fmla="*/ 11196 h 510919"/>
              <a:gd name="connsiteX3" fmla="*/ 548317 w 654614"/>
              <a:gd name="connsiteY3" fmla="*/ 92216 h 510919"/>
              <a:gd name="connsiteX4" fmla="*/ 636138 w 654614"/>
              <a:gd name="connsiteY4" fmla="*/ 342078 h 510919"/>
              <a:gd name="connsiteX5" fmla="*/ 555118 w 654614"/>
              <a:gd name="connsiteY5" fmla="*/ 510919 h 510919"/>
              <a:gd name="connsiteX6" fmla="*/ 386276 w 654614"/>
              <a:gd name="connsiteY6" fmla="*/ 429899 h 510919"/>
              <a:gd name="connsiteX7" fmla="*/ 326923 w 654614"/>
              <a:gd name="connsiteY7" fmla="*/ 385094 h 510919"/>
              <a:gd name="connsiteX8" fmla="*/ 297402 w 654614"/>
              <a:gd name="connsiteY8" fmla="*/ 334730 h 510919"/>
              <a:gd name="connsiteX9" fmla="*/ 260170 w 654614"/>
              <a:gd name="connsiteY9" fmla="*/ 359833 h 510919"/>
              <a:gd name="connsiteX10" fmla="*/ 187274 w 654614"/>
              <a:gd name="connsiteY10" fmla="*/ 374550 h 510919"/>
              <a:gd name="connsiteX11" fmla="*/ 0 w 654614"/>
              <a:gd name="connsiteY11" fmla="*/ 374549 h 510919"/>
              <a:gd name="connsiteX12" fmla="*/ 0 w 654614"/>
              <a:gd name="connsiteY12" fmla="*/ 187275 h 510919"/>
              <a:gd name="connsiteX13" fmla="*/ 187275 w 654614"/>
              <a:gd name="connsiteY13" fmla="*/ 0 h 5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4614" h="510919">
                <a:moveTo>
                  <a:pt x="374549" y="0"/>
                </a:moveTo>
                <a:lnTo>
                  <a:pt x="374549" y="21463"/>
                </a:lnTo>
                <a:lnTo>
                  <a:pt x="379476" y="11196"/>
                </a:lnTo>
                <a:lnTo>
                  <a:pt x="548317" y="92216"/>
                </a:lnTo>
                <a:cubicBezTo>
                  <a:pt x="641566" y="136962"/>
                  <a:pt x="680885" y="248829"/>
                  <a:pt x="636138" y="342078"/>
                </a:cubicBezTo>
                <a:lnTo>
                  <a:pt x="555118" y="510919"/>
                </a:lnTo>
                <a:lnTo>
                  <a:pt x="386276" y="429899"/>
                </a:lnTo>
                <a:cubicBezTo>
                  <a:pt x="362964" y="418712"/>
                  <a:pt x="343022" y="403331"/>
                  <a:pt x="326923" y="385094"/>
                </a:cubicBezTo>
                <a:lnTo>
                  <a:pt x="297402" y="334730"/>
                </a:lnTo>
                <a:lnTo>
                  <a:pt x="260170" y="359833"/>
                </a:lnTo>
                <a:cubicBezTo>
                  <a:pt x="237764" y="369310"/>
                  <a:pt x="213131" y="374550"/>
                  <a:pt x="187274" y="374550"/>
                </a:cubicBezTo>
                <a:lnTo>
                  <a:pt x="0" y="374549"/>
                </a:lnTo>
                <a:lnTo>
                  <a:pt x="0" y="187275"/>
                </a:lnTo>
                <a:cubicBezTo>
                  <a:pt x="0" y="83846"/>
                  <a:pt x="83846" y="0"/>
                  <a:pt x="187275" y="0"/>
                </a:cubicBezTo>
                <a:close/>
              </a:path>
            </a:pathLst>
          </a:custGeom>
          <a:solidFill>
            <a:srgbClr val="4035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6" name="Group 190">
            <a:extLst>
              <a:ext uri="{FF2B5EF4-FFF2-40B4-BE49-F238E27FC236}">
                <a16:creationId xmlns:a16="http://schemas.microsoft.com/office/drawing/2014/main" id="{7505CA04-69A1-26E6-CDA6-1EAF38F2E872}"/>
              </a:ext>
            </a:extLst>
          </p:cNvPr>
          <p:cNvGrpSpPr/>
          <p:nvPr/>
        </p:nvGrpSpPr>
        <p:grpSpPr>
          <a:xfrm>
            <a:off x="8722652" y="4039971"/>
            <a:ext cx="799568" cy="1817200"/>
            <a:chOff x="5587191" y="304800"/>
            <a:chExt cx="1878359" cy="3886200"/>
          </a:xfrm>
        </p:grpSpPr>
        <p:sp>
          <p:nvSpPr>
            <p:cNvPr id="47" name="Oval 46">
              <a:extLst>
                <a:ext uri="{FF2B5EF4-FFF2-40B4-BE49-F238E27FC236}">
                  <a16:creationId xmlns:a16="http://schemas.microsoft.com/office/drawing/2014/main" id="{1DC9D36C-1A77-56A3-7609-9E4DFE91A0D3}"/>
                </a:ext>
              </a:extLst>
            </p:cNvPr>
            <p:cNvSpPr/>
            <p:nvPr/>
          </p:nvSpPr>
          <p:spPr>
            <a:xfrm rot="19671902">
              <a:off x="7070098" y="2244857"/>
              <a:ext cx="395452"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E81A98A-5961-A5DB-12DC-F4C196C80748}"/>
                </a:ext>
              </a:extLst>
            </p:cNvPr>
            <p:cNvSpPr/>
            <p:nvPr/>
          </p:nvSpPr>
          <p:spPr>
            <a:xfrm rot="2647766">
              <a:off x="5587191" y="2167177"/>
              <a:ext cx="364610"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600BA4F-115C-6D5D-BF94-4D40749FEB93}"/>
                </a:ext>
              </a:extLst>
            </p:cNvPr>
            <p:cNvSpPr/>
            <p:nvPr/>
          </p:nvSpPr>
          <p:spPr>
            <a:xfrm rot="19352409">
              <a:off x="6623571" y="3513153"/>
              <a:ext cx="347882"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398B3C6-A59F-1D6C-F384-D2AE954B3FF8}"/>
                </a:ext>
              </a:extLst>
            </p:cNvPr>
            <p:cNvSpPr/>
            <p:nvPr/>
          </p:nvSpPr>
          <p:spPr>
            <a:xfrm rot="2647766">
              <a:off x="6223634" y="3499745"/>
              <a:ext cx="346217" cy="6778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1B04E9D2-33E5-BDA1-F93E-8089DE067B12}"/>
                </a:ext>
              </a:extLst>
            </p:cNvPr>
            <p:cNvSpPr/>
            <p:nvPr/>
          </p:nvSpPr>
          <p:spPr>
            <a:xfrm rot="20169292">
              <a:off x="6583280" y="1483777"/>
              <a:ext cx="742954" cy="1209095"/>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3BBBF013-2409-630E-543B-957D23BB48A9}"/>
                </a:ext>
              </a:extLst>
            </p:cNvPr>
            <p:cNvSpPr/>
            <p:nvPr/>
          </p:nvSpPr>
          <p:spPr>
            <a:xfrm rot="1790291">
              <a:off x="5772364" y="1444161"/>
              <a:ext cx="742954" cy="1209095"/>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6B27C50B-FA95-4C05-C305-56C1C47E2480}"/>
                </a:ext>
              </a:extLst>
            </p:cNvPr>
            <p:cNvSpPr/>
            <p:nvPr/>
          </p:nvSpPr>
          <p:spPr>
            <a:xfrm>
              <a:off x="5990928" y="1639370"/>
              <a:ext cx="1108371" cy="2209173"/>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CF8E6D1-5EB2-7E47-E575-3E4CF7EB1321}"/>
                </a:ext>
              </a:extLst>
            </p:cNvPr>
            <p:cNvSpPr/>
            <p:nvPr/>
          </p:nvSpPr>
          <p:spPr>
            <a:xfrm>
              <a:off x="6274001" y="1237642"/>
              <a:ext cx="477247" cy="6662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E0AA9A4-E283-3CB7-E9C1-5E70B4DD27DA}"/>
                </a:ext>
              </a:extLst>
            </p:cNvPr>
            <p:cNvSpPr/>
            <p:nvPr/>
          </p:nvSpPr>
          <p:spPr>
            <a:xfrm>
              <a:off x="5990928" y="483983"/>
              <a:ext cx="1056415" cy="1266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a:extLst>
                <a:ext uri="{FF2B5EF4-FFF2-40B4-BE49-F238E27FC236}">
                  <a16:creationId xmlns:a16="http://schemas.microsoft.com/office/drawing/2014/main" id="{5952F5AC-E2FE-6BFC-88B4-988530A912E9}"/>
                </a:ext>
              </a:extLst>
            </p:cNvPr>
            <p:cNvSpPr/>
            <p:nvPr/>
          </p:nvSpPr>
          <p:spPr>
            <a:xfrm>
              <a:off x="5943600" y="304800"/>
              <a:ext cx="1143000" cy="609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57">
            <a:extLst>
              <a:ext uri="{FF2B5EF4-FFF2-40B4-BE49-F238E27FC236}">
                <a16:creationId xmlns:a16="http://schemas.microsoft.com/office/drawing/2014/main" id="{430DEA1F-C302-C5C9-3A43-FE4DFA542E2C}"/>
              </a:ext>
            </a:extLst>
          </p:cNvPr>
          <p:cNvPicPr>
            <a:picLocks noChangeAspect="1"/>
          </p:cNvPicPr>
          <p:nvPr/>
        </p:nvPicPr>
        <p:blipFill rotWithShape="1">
          <a:blip r:embed="rId3">
            <a:extLst>
              <a:ext uri="{28A0092B-C50C-407E-A947-70E740481C1C}">
                <a14:useLocalDpi xmlns:a14="http://schemas.microsoft.com/office/drawing/2010/main" val="0"/>
              </a:ext>
            </a:extLst>
          </a:blip>
          <a:srcRect l="26009" t="7707" r="42752" b="38104"/>
          <a:stretch/>
        </p:blipFill>
        <p:spPr>
          <a:xfrm>
            <a:off x="630924" y="1576682"/>
            <a:ext cx="3808602" cy="3716323"/>
          </a:xfrm>
          <a:prstGeom prst="rect">
            <a:avLst/>
          </a:prstGeom>
        </p:spPr>
      </p:pic>
    </p:spTree>
    <p:extLst>
      <p:ext uri="{BB962C8B-B14F-4D97-AF65-F5344CB8AC3E}">
        <p14:creationId xmlns:p14="http://schemas.microsoft.com/office/powerpoint/2010/main" val="3035641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280EA8-FC13-4B3D-890E-8D8715171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019800" y="4419600"/>
            <a:ext cx="3810000" cy="1569660"/>
          </a:xfrm>
          <a:prstGeom prst="rect">
            <a:avLst/>
          </a:prstGeom>
        </p:spPr>
        <p:txBody>
          <a:bodyPr wrap="square">
            <a:spAutoFit/>
          </a:bodyPr>
          <a:lstStyle/>
          <a:p>
            <a:pPr algn="ctr" fontAlgn="base"/>
            <a:r>
              <a:rPr lang="en-US" sz="2400" dirty="0">
                <a:solidFill>
                  <a:srgbClr val="FFFF00"/>
                </a:solidFill>
              </a:rPr>
              <a:t>How does partaking of the sacrament help us remember the Savior’s sacrifice in our behalf?</a:t>
            </a:r>
          </a:p>
        </p:txBody>
      </p:sp>
      <p:sp>
        <p:nvSpPr>
          <p:cNvPr id="9" name="TextBox 8"/>
          <p:cNvSpPr txBox="1"/>
          <p:nvPr/>
        </p:nvSpPr>
        <p:spPr>
          <a:xfrm>
            <a:off x="235390" y="0"/>
            <a:ext cx="11850986"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Hunger and Thirst—Bread and Wine</a:t>
            </a:r>
          </a:p>
        </p:txBody>
      </p:sp>
      <p:sp>
        <p:nvSpPr>
          <p:cNvPr id="11" name="TextBox 10"/>
          <p:cNvSpPr txBox="1"/>
          <p:nvPr/>
        </p:nvSpPr>
        <p:spPr>
          <a:xfrm>
            <a:off x="0" y="6488668"/>
            <a:ext cx="1676400" cy="369332"/>
          </a:xfrm>
          <a:prstGeom prst="rect">
            <a:avLst/>
          </a:prstGeom>
          <a:noFill/>
        </p:spPr>
        <p:txBody>
          <a:bodyPr wrap="square" rtlCol="0">
            <a:spAutoFit/>
          </a:bodyPr>
          <a:lstStyle/>
          <a:p>
            <a:r>
              <a:rPr lang="en-US" dirty="0">
                <a:solidFill>
                  <a:schemeClr val="bg1"/>
                </a:solidFill>
              </a:rPr>
              <a:t>3 Nephi 18:1-4</a:t>
            </a:r>
          </a:p>
        </p:txBody>
      </p:sp>
      <p:sp>
        <p:nvSpPr>
          <p:cNvPr id="13" name="TextBox 12"/>
          <p:cNvSpPr txBox="1"/>
          <p:nvPr/>
        </p:nvSpPr>
        <p:spPr>
          <a:xfrm>
            <a:off x="1250133" y="870642"/>
            <a:ext cx="3048000" cy="3416320"/>
          </a:xfrm>
          <a:prstGeom prst="rect">
            <a:avLst/>
          </a:prstGeom>
          <a:noFill/>
        </p:spPr>
        <p:txBody>
          <a:bodyPr wrap="square" rtlCol="0">
            <a:spAutoFit/>
          </a:bodyPr>
          <a:lstStyle/>
          <a:p>
            <a:r>
              <a:rPr lang="en-US" dirty="0">
                <a:solidFill>
                  <a:schemeClr val="bg1"/>
                </a:solidFill>
              </a:rPr>
              <a:t>Hunger and thirst for the Spirit of Christ</a:t>
            </a:r>
          </a:p>
          <a:p>
            <a:endParaRPr lang="en-US" dirty="0">
              <a:solidFill>
                <a:schemeClr val="bg1"/>
              </a:solidFill>
            </a:endParaRPr>
          </a:p>
          <a:p>
            <a:r>
              <a:rPr lang="en-US" dirty="0">
                <a:solidFill>
                  <a:schemeClr val="bg1"/>
                </a:solidFill>
              </a:rPr>
              <a:t>We must come to the sacrament table hungry</a:t>
            </a:r>
          </a:p>
          <a:p>
            <a:endParaRPr lang="en-US" dirty="0">
              <a:solidFill>
                <a:schemeClr val="bg1"/>
              </a:solidFill>
            </a:endParaRPr>
          </a:p>
          <a:p>
            <a:r>
              <a:rPr lang="en-US" dirty="0">
                <a:solidFill>
                  <a:schemeClr val="bg1"/>
                </a:solidFill>
              </a:rPr>
              <a:t>We eat food to stimulate our physical bodies</a:t>
            </a:r>
          </a:p>
          <a:p>
            <a:endParaRPr lang="en-US" dirty="0">
              <a:solidFill>
                <a:schemeClr val="bg1"/>
              </a:solidFill>
            </a:endParaRPr>
          </a:p>
          <a:p>
            <a:r>
              <a:rPr lang="en-US" dirty="0">
                <a:solidFill>
                  <a:schemeClr val="bg1"/>
                </a:solidFill>
              </a:rPr>
              <a:t>It is also necessary for our spiritual body to receive spiritual strength</a:t>
            </a:r>
          </a:p>
        </p:txBody>
      </p:sp>
      <p:sp>
        <p:nvSpPr>
          <p:cNvPr id="14" name="TextBox 13"/>
          <p:cNvSpPr txBox="1"/>
          <p:nvPr/>
        </p:nvSpPr>
        <p:spPr>
          <a:xfrm>
            <a:off x="7911218" y="1218446"/>
            <a:ext cx="2417769" cy="2031325"/>
          </a:xfrm>
          <a:prstGeom prst="rect">
            <a:avLst/>
          </a:prstGeom>
          <a:noFill/>
        </p:spPr>
        <p:txBody>
          <a:bodyPr wrap="square" rtlCol="0">
            <a:spAutoFit/>
          </a:bodyPr>
          <a:lstStyle/>
          <a:p>
            <a:r>
              <a:rPr lang="en-US" dirty="0">
                <a:solidFill>
                  <a:schemeClr val="bg1"/>
                </a:solidFill>
              </a:rPr>
              <a:t>Bread and wine to always remember  Him</a:t>
            </a:r>
          </a:p>
          <a:p>
            <a:endParaRPr lang="en-US" dirty="0">
              <a:solidFill>
                <a:schemeClr val="bg1"/>
              </a:solidFill>
            </a:endParaRPr>
          </a:p>
          <a:p>
            <a:r>
              <a:rPr lang="en-US" dirty="0">
                <a:solidFill>
                  <a:schemeClr val="bg1"/>
                </a:solidFill>
              </a:rPr>
              <a:t>Symbols of body and flesh</a:t>
            </a:r>
          </a:p>
          <a:p>
            <a:endParaRPr lang="en-US" dirty="0">
              <a:solidFill>
                <a:schemeClr val="bg1"/>
              </a:solidFill>
            </a:endParaRPr>
          </a:p>
          <a:p>
            <a:r>
              <a:rPr lang="en-US" dirty="0">
                <a:solidFill>
                  <a:schemeClr val="bg1"/>
                </a:solidFill>
              </a:rPr>
              <a:t>A merciful blessing</a:t>
            </a:r>
          </a:p>
        </p:txBody>
      </p:sp>
      <p:pic>
        <p:nvPicPr>
          <p:cNvPr id="3" name="Picture 2">
            <a:extLst>
              <a:ext uri="{FF2B5EF4-FFF2-40B4-BE49-F238E27FC236}">
                <a16:creationId xmlns:a16="http://schemas.microsoft.com/office/drawing/2014/main" id="{ED41CC4B-76FC-43BA-9A77-879819770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347" y="914370"/>
            <a:ext cx="2057305" cy="2564774"/>
          </a:xfrm>
          <a:prstGeom prst="rect">
            <a:avLst/>
          </a:prstGeom>
        </p:spPr>
      </p:pic>
      <p:pic>
        <p:nvPicPr>
          <p:cNvPr id="7" name="Picture 6">
            <a:extLst>
              <a:ext uri="{FF2B5EF4-FFF2-40B4-BE49-F238E27FC236}">
                <a16:creationId xmlns:a16="http://schemas.microsoft.com/office/drawing/2014/main" id="{77BEC116-1C32-4D48-8581-3ADFB30B7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988" y="4347884"/>
            <a:ext cx="2689770" cy="2157420"/>
          </a:xfrm>
          <a:prstGeom prst="rect">
            <a:avLst/>
          </a:prstGeom>
        </p:spPr>
      </p:pic>
    </p:spTree>
    <p:extLst>
      <p:ext uri="{BB962C8B-B14F-4D97-AF65-F5344CB8AC3E}">
        <p14:creationId xmlns:p14="http://schemas.microsoft.com/office/powerpoint/2010/main" val="37735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0BCB326-CA61-43E0-8C85-C972D8F3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p:cNvGrpSpPr/>
          <p:nvPr/>
        </p:nvGrpSpPr>
        <p:grpSpPr>
          <a:xfrm>
            <a:off x="1981200" y="609600"/>
            <a:ext cx="3962400" cy="2772728"/>
            <a:chOff x="457200" y="457200"/>
            <a:chExt cx="3962400" cy="2772728"/>
          </a:xfrm>
        </p:grpSpPr>
        <p:grpSp>
          <p:nvGrpSpPr>
            <p:cNvPr id="3" name="Group 2"/>
            <p:cNvGrpSpPr/>
            <p:nvPr/>
          </p:nvGrpSpPr>
          <p:grpSpPr>
            <a:xfrm>
              <a:off x="457200" y="457200"/>
              <a:ext cx="3962400" cy="2590800"/>
              <a:chOff x="1143000" y="228600"/>
              <a:chExt cx="7086600" cy="3733800"/>
            </a:xfrm>
          </p:grpSpPr>
          <p:sp>
            <p:nvSpPr>
              <p:cNvPr id="4" name="Flowchart: Manual Operation 3"/>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Operation 4"/>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lock Arc 8"/>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Manual Operation 9"/>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1066800" y="1752600"/>
              <a:ext cx="2895600" cy="1477328"/>
            </a:xfrm>
            <a:prstGeom prst="rect">
              <a:avLst/>
            </a:prstGeom>
          </p:spPr>
          <p:txBody>
            <a:bodyPr wrap="square">
              <a:spAutoFit/>
            </a:bodyPr>
            <a:lstStyle/>
            <a:p>
              <a:pPr algn="ctr"/>
              <a:r>
                <a:rPr lang="en-US" b="1" dirty="0"/>
                <a:t>As we partake of the sacrament, we witness unto the Father that we will always remember Jesus Christ.</a:t>
              </a:r>
              <a:r>
                <a:rPr lang="en-US" dirty="0"/>
                <a:t> </a:t>
              </a:r>
            </a:p>
          </p:txBody>
        </p:sp>
      </p:grpSp>
      <p:grpSp>
        <p:nvGrpSpPr>
          <p:cNvPr id="24" name="Group 23"/>
          <p:cNvGrpSpPr/>
          <p:nvPr/>
        </p:nvGrpSpPr>
        <p:grpSpPr>
          <a:xfrm>
            <a:off x="6172200" y="3352800"/>
            <a:ext cx="3962400" cy="2590800"/>
            <a:chOff x="4648200" y="3352800"/>
            <a:chExt cx="3962400" cy="2590800"/>
          </a:xfrm>
        </p:grpSpPr>
        <p:grpSp>
          <p:nvGrpSpPr>
            <p:cNvPr id="13" name="Group 12"/>
            <p:cNvGrpSpPr/>
            <p:nvPr/>
          </p:nvGrpSpPr>
          <p:grpSpPr>
            <a:xfrm>
              <a:off x="4648200" y="3352800"/>
              <a:ext cx="3962400" cy="2590800"/>
              <a:chOff x="1143000" y="228600"/>
              <a:chExt cx="7086600" cy="3733800"/>
            </a:xfrm>
          </p:grpSpPr>
          <p:sp>
            <p:nvSpPr>
              <p:cNvPr id="14" name="Flowchart: Manual Operation 13"/>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lock Arc 18"/>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lowchart: Manual Operation 19"/>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5029200" y="4648200"/>
              <a:ext cx="3352800" cy="1200329"/>
            </a:xfrm>
            <a:prstGeom prst="rect">
              <a:avLst/>
            </a:prstGeom>
          </p:spPr>
          <p:txBody>
            <a:bodyPr wrap="square">
              <a:spAutoFit/>
            </a:bodyPr>
            <a:lstStyle/>
            <a:p>
              <a:pPr algn="ctr"/>
              <a:r>
                <a:rPr lang="en-US" b="1" dirty="0"/>
                <a:t>As we partake of the sacrament, we witness unto the Father that we are willing to do all that the Savior has commanded</a:t>
              </a:r>
              <a:endParaRPr lang="en-US" dirty="0"/>
            </a:p>
          </p:txBody>
        </p:sp>
      </p:grpSp>
      <p:sp>
        <p:nvSpPr>
          <p:cNvPr id="25" name="TextBox 2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A Full Participant</a:t>
            </a:r>
          </a:p>
        </p:txBody>
      </p:sp>
      <p:sp>
        <p:nvSpPr>
          <p:cNvPr id="27" name="TextBox 26"/>
          <p:cNvSpPr txBox="1"/>
          <p:nvPr/>
        </p:nvSpPr>
        <p:spPr>
          <a:xfrm>
            <a:off x="1905000" y="3810001"/>
            <a:ext cx="4114800" cy="2585323"/>
          </a:xfrm>
          <a:prstGeom prst="rect">
            <a:avLst/>
          </a:prstGeom>
          <a:noFill/>
        </p:spPr>
        <p:txBody>
          <a:bodyPr wrap="square" rtlCol="0">
            <a:spAutoFit/>
          </a:bodyPr>
          <a:lstStyle/>
          <a:p>
            <a:r>
              <a:rPr lang="en-US" dirty="0">
                <a:solidFill>
                  <a:schemeClr val="bg1"/>
                </a:solidFill>
              </a:rPr>
              <a:t>“Now partaking of the sacrament is not to be a mere passive experience. We are not to remember the Lord’s suffering and death only as we may remember some purely secular historical event. Participating in the sacrament service is meant to be a vital and a spiritualizing experience.”</a:t>
            </a:r>
          </a:p>
          <a:p>
            <a:r>
              <a:rPr lang="en-US" dirty="0">
                <a:solidFill>
                  <a:schemeClr val="bg1"/>
                </a:solidFill>
              </a:rPr>
              <a:t>Elder Marion G. Romney</a:t>
            </a:r>
          </a:p>
        </p:txBody>
      </p:sp>
      <p:sp>
        <p:nvSpPr>
          <p:cNvPr id="28" name="Rectangle 27"/>
          <p:cNvSpPr/>
          <p:nvPr/>
        </p:nvSpPr>
        <p:spPr>
          <a:xfrm>
            <a:off x="6934200" y="1219200"/>
            <a:ext cx="3200400" cy="1754326"/>
          </a:xfrm>
          <a:prstGeom prst="rect">
            <a:avLst/>
          </a:prstGeom>
        </p:spPr>
        <p:txBody>
          <a:bodyPr wrap="square">
            <a:spAutoFit/>
          </a:bodyPr>
          <a:lstStyle/>
          <a:p>
            <a:r>
              <a:rPr lang="en-US" dirty="0">
                <a:solidFill>
                  <a:schemeClr val="bg1"/>
                </a:solidFill>
              </a:rPr>
              <a:t>“…witness before the church that they have truly repented of all their sins, and are willing to take upon them the name of Jesus Christ,…</a:t>
            </a:r>
          </a:p>
          <a:p>
            <a:r>
              <a:rPr lang="en-US" dirty="0">
                <a:solidFill>
                  <a:schemeClr val="bg1"/>
                </a:solidFill>
              </a:rPr>
              <a:t>D&amp;C 20:37</a:t>
            </a:r>
          </a:p>
        </p:txBody>
      </p:sp>
      <p:pic>
        <p:nvPicPr>
          <p:cNvPr id="30" name="Picture 29">
            <a:extLst>
              <a:ext uri="{FF2B5EF4-FFF2-40B4-BE49-F238E27FC236}">
                <a16:creationId xmlns:a16="http://schemas.microsoft.com/office/drawing/2014/main" id="{F82947FB-4882-4B73-8D53-C4DF2C578C98}"/>
              </a:ext>
            </a:extLst>
          </p:cNvPr>
          <p:cNvPicPr>
            <a:picLocks noChangeAspect="1"/>
          </p:cNvPicPr>
          <p:nvPr/>
        </p:nvPicPr>
        <p:blipFill rotWithShape="1">
          <a:blip r:embed="rId3">
            <a:extLst>
              <a:ext uri="{28A0092B-C50C-407E-A947-70E740481C1C}">
                <a14:useLocalDpi xmlns:a14="http://schemas.microsoft.com/office/drawing/2010/main" val="0"/>
              </a:ext>
            </a:extLst>
          </a:blip>
          <a:srcRect b="3251"/>
          <a:stretch/>
        </p:blipFill>
        <p:spPr>
          <a:xfrm>
            <a:off x="437395" y="4284695"/>
            <a:ext cx="1104900" cy="1409936"/>
          </a:xfrm>
          <a:prstGeom prst="rect">
            <a:avLst/>
          </a:prstGeom>
        </p:spPr>
      </p:pic>
    </p:spTree>
    <p:extLst>
      <p:ext uri="{BB962C8B-B14F-4D97-AF65-F5344CB8AC3E}">
        <p14:creationId xmlns:p14="http://schemas.microsoft.com/office/powerpoint/2010/main" val="267652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30F9BC05-143F-4ECD-939E-0702A2681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2"/>
          <p:cNvGrpSpPr/>
          <p:nvPr/>
        </p:nvGrpSpPr>
        <p:grpSpPr>
          <a:xfrm>
            <a:off x="1981200" y="762000"/>
            <a:ext cx="1066800" cy="457200"/>
            <a:chOff x="1143000" y="228600"/>
            <a:chExt cx="7086600" cy="3733800"/>
          </a:xfrm>
        </p:grpSpPr>
        <p:sp>
          <p:nvSpPr>
            <p:cNvPr id="4" name="Flowchart: Manual Operation 3"/>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Operation 4"/>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lock Arc 8"/>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Manual Operation 9"/>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Remembering Him</a:t>
            </a:r>
          </a:p>
        </p:txBody>
      </p:sp>
      <p:sp>
        <p:nvSpPr>
          <p:cNvPr id="28" name="Rectangle 27"/>
          <p:cNvSpPr/>
          <p:nvPr/>
        </p:nvSpPr>
        <p:spPr>
          <a:xfrm>
            <a:off x="3200400" y="762000"/>
            <a:ext cx="5257800" cy="5909310"/>
          </a:xfrm>
          <a:prstGeom prst="rect">
            <a:avLst/>
          </a:prstGeom>
        </p:spPr>
        <p:txBody>
          <a:bodyPr wrap="square">
            <a:spAutoFit/>
          </a:bodyPr>
          <a:lstStyle/>
          <a:p>
            <a:pPr marL="342900" indent="-342900"/>
            <a:r>
              <a:rPr lang="en-US" dirty="0">
                <a:solidFill>
                  <a:schemeClr val="bg1"/>
                </a:solidFill>
              </a:rPr>
              <a:t>	We remember the life of the Jesus and the model He set for us by His own life.</a:t>
            </a:r>
          </a:p>
          <a:p>
            <a:pPr marL="342900" indent="-342900">
              <a:buAutoNum type="arabicPeriod"/>
            </a:pPr>
            <a:endParaRPr lang="en-US" dirty="0">
              <a:solidFill>
                <a:schemeClr val="bg1"/>
              </a:solidFill>
            </a:endParaRPr>
          </a:p>
          <a:p>
            <a:pPr marL="342900" indent="-342900"/>
            <a:r>
              <a:rPr lang="en-US" dirty="0">
                <a:solidFill>
                  <a:schemeClr val="bg1"/>
                </a:solidFill>
              </a:rPr>
              <a:t>	We remember His atoning sacrifice made in our behalf through which He endured shame and incomprehensible pain in order to pay for our sins and bring about the Resurrection</a:t>
            </a:r>
          </a:p>
          <a:p>
            <a:pPr marL="342900" indent="-342900">
              <a:buAutoNum type="arabicPeriod"/>
            </a:pPr>
            <a:endParaRPr lang="en-US" dirty="0">
              <a:solidFill>
                <a:schemeClr val="bg1"/>
              </a:solidFill>
            </a:endParaRPr>
          </a:p>
          <a:p>
            <a:pPr marL="342900" indent="-342900"/>
            <a:r>
              <a:rPr lang="en-US" dirty="0">
                <a:solidFill>
                  <a:schemeClr val="bg1"/>
                </a:solidFill>
              </a:rPr>
              <a:t>	We remember the covenants we have made with Him and examine how well we are keeping those covenants.</a:t>
            </a:r>
          </a:p>
          <a:p>
            <a:pPr marL="342900" indent="-342900">
              <a:buAutoNum type="arabicPeriod"/>
            </a:pPr>
            <a:endParaRPr lang="en-US" dirty="0">
              <a:solidFill>
                <a:schemeClr val="bg1"/>
              </a:solidFill>
            </a:endParaRPr>
          </a:p>
          <a:p>
            <a:pPr marL="342900" indent="-342900"/>
            <a:r>
              <a:rPr lang="en-US" dirty="0">
                <a:solidFill>
                  <a:schemeClr val="bg1"/>
                </a:solidFill>
              </a:rPr>
              <a:t>	We remember him in our everyday life by asking ourselves:	</a:t>
            </a:r>
          </a:p>
          <a:p>
            <a:pPr marL="342900" indent="-342900"/>
            <a:r>
              <a:rPr lang="en-US" dirty="0">
                <a:solidFill>
                  <a:schemeClr val="bg1"/>
                </a:solidFill>
              </a:rPr>
              <a:t>	 “What would Jesus do in this situation?” or </a:t>
            </a:r>
          </a:p>
          <a:p>
            <a:pPr marL="342900" indent="-342900"/>
            <a:r>
              <a:rPr lang="en-US" dirty="0">
                <a:solidFill>
                  <a:schemeClr val="bg1"/>
                </a:solidFill>
              </a:rPr>
              <a:t>	“How would He respond to this challenge” or </a:t>
            </a:r>
          </a:p>
          <a:p>
            <a:pPr marL="342900" indent="-342900"/>
            <a:r>
              <a:rPr lang="en-US" dirty="0">
                <a:solidFill>
                  <a:schemeClr val="bg1"/>
                </a:solidFill>
              </a:rPr>
              <a:t>	“What would He say if he were here now?” </a:t>
            </a:r>
          </a:p>
          <a:p>
            <a:pPr marL="342900" indent="-342900"/>
            <a:endParaRPr lang="en-US" dirty="0">
              <a:solidFill>
                <a:schemeClr val="bg1"/>
              </a:solidFill>
            </a:endParaRPr>
          </a:p>
          <a:p>
            <a:pPr marL="342900" indent="-342900"/>
            <a:r>
              <a:rPr lang="en-US" dirty="0">
                <a:solidFill>
                  <a:schemeClr val="bg1"/>
                </a:solidFill>
              </a:rPr>
              <a:t>	We use Him as the constant standard by which we measure all of our own thoughts, words, and actions.</a:t>
            </a:r>
          </a:p>
        </p:txBody>
      </p:sp>
      <p:grpSp>
        <p:nvGrpSpPr>
          <p:cNvPr id="29" name="Group 2"/>
          <p:cNvGrpSpPr/>
          <p:nvPr/>
        </p:nvGrpSpPr>
        <p:grpSpPr>
          <a:xfrm>
            <a:off x="1963271" y="1497106"/>
            <a:ext cx="1066800" cy="457200"/>
            <a:chOff x="1143000" y="228600"/>
            <a:chExt cx="7086600" cy="3733800"/>
          </a:xfrm>
        </p:grpSpPr>
        <p:sp>
          <p:nvSpPr>
            <p:cNvPr id="30" name="Flowchart: Manual Operation 29"/>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30"/>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31"/>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Operation 32"/>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33"/>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lock Arc 34"/>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lowchart: Manual Operation 35"/>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
          <p:cNvGrpSpPr/>
          <p:nvPr/>
        </p:nvGrpSpPr>
        <p:grpSpPr>
          <a:xfrm>
            <a:off x="2017059" y="2877670"/>
            <a:ext cx="1066800" cy="457200"/>
            <a:chOff x="1143000" y="228600"/>
            <a:chExt cx="7086600" cy="3733800"/>
          </a:xfrm>
        </p:grpSpPr>
        <p:sp>
          <p:nvSpPr>
            <p:cNvPr id="39" name="Flowchart: Manual Operation 38"/>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lock Arc 43"/>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lowchart: Manual Operation 44"/>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
          <p:cNvGrpSpPr/>
          <p:nvPr/>
        </p:nvGrpSpPr>
        <p:grpSpPr>
          <a:xfrm>
            <a:off x="2017059" y="4007223"/>
            <a:ext cx="1066800" cy="457200"/>
            <a:chOff x="1143000" y="228600"/>
            <a:chExt cx="7086600" cy="3733800"/>
          </a:xfrm>
        </p:grpSpPr>
        <p:sp>
          <p:nvSpPr>
            <p:cNvPr id="48" name="Flowchart: Manual Operation 47"/>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Operation 48"/>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50"/>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Block Arc 52"/>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lowchart: Manual Operation 53"/>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
          <p:cNvGrpSpPr/>
          <p:nvPr/>
        </p:nvGrpSpPr>
        <p:grpSpPr>
          <a:xfrm>
            <a:off x="2057400" y="5638800"/>
            <a:ext cx="1066800" cy="457200"/>
            <a:chOff x="1143000" y="228600"/>
            <a:chExt cx="7086600" cy="3733800"/>
          </a:xfrm>
        </p:grpSpPr>
        <p:sp>
          <p:nvSpPr>
            <p:cNvPr id="57" name="Flowchart: Manual Operation 56"/>
            <p:cNvSpPr/>
            <p:nvPr/>
          </p:nvSpPr>
          <p:spPr>
            <a:xfrm>
              <a:off x="1524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anual Operation 57"/>
            <p:cNvSpPr/>
            <p:nvPr/>
          </p:nvSpPr>
          <p:spPr>
            <a:xfrm>
              <a:off x="28956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nual Operation 58"/>
            <p:cNvSpPr/>
            <p:nvPr/>
          </p:nvSpPr>
          <p:spPr>
            <a:xfrm>
              <a:off x="41910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p:cNvSpPr/>
            <p:nvPr/>
          </p:nvSpPr>
          <p:spPr>
            <a:xfrm>
              <a:off x="54864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anual Operation 60"/>
            <p:cNvSpPr/>
            <p:nvPr/>
          </p:nvSpPr>
          <p:spPr>
            <a:xfrm>
              <a:off x="6781800" y="1752600"/>
              <a:ext cx="1143000" cy="1066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Block Arc 61"/>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lowchart: Manual Operation 62"/>
            <p:cNvSpPr/>
            <p:nvPr/>
          </p:nvSpPr>
          <p:spPr>
            <a:xfrm>
              <a:off x="1219200" y="2362200"/>
              <a:ext cx="7010400" cy="1447800"/>
            </a:xfrm>
            <a:prstGeom prst="flowChartManualOperation">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143000" y="2057400"/>
              <a:ext cx="7086600" cy="533400"/>
            </a:xfrm>
            <a:prstGeom prst="round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38819" y="6550223"/>
            <a:ext cx="1676400" cy="307777"/>
          </a:xfrm>
          <a:prstGeom prst="rect">
            <a:avLst/>
          </a:prstGeom>
          <a:noFill/>
        </p:spPr>
        <p:txBody>
          <a:bodyPr wrap="square" rtlCol="0">
            <a:spAutoFit/>
          </a:bodyPr>
          <a:lstStyle/>
          <a:p>
            <a:r>
              <a:rPr lang="en-US" sz="1400" dirty="0">
                <a:solidFill>
                  <a:schemeClr val="bg1"/>
                </a:solidFill>
              </a:rPr>
              <a:t>Student Manual</a:t>
            </a:r>
          </a:p>
        </p:txBody>
      </p:sp>
      <p:pic>
        <p:nvPicPr>
          <p:cNvPr id="12" name="Picture 11">
            <a:extLst>
              <a:ext uri="{FF2B5EF4-FFF2-40B4-BE49-F238E27FC236}">
                <a16:creationId xmlns:a16="http://schemas.microsoft.com/office/drawing/2014/main" id="{C05010A0-3B92-4754-8891-922158698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47" y="158247"/>
            <a:ext cx="1019175" cy="1562100"/>
          </a:xfrm>
          <a:prstGeom prst="rect">
            <a:avLst/>
          </a:prstGeom>
        </p:spPr>
      </p:pic>
      <p:pic>
        <p:nvPicPr>
          <p:cNvPr id="15" name="Picture 14">
            <a:extLst>
              <a:ext uri="{FF2B5EF4-FFF2-40B4-BE49-F238E27FC236}">
                <a16:creationId xmlns:a16="http://schemas.microsoft.com/office/drawing/2014/main" id="{627332C1-21D3-4B39-83A2-2DF5C56EB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734" y="1824373"/>
            <a:ext cx="1638300" cy="1209675"/>
          </a:xfrm>
          <a:prstGeom prst="rect">
            <a:avLst/>
          </a:prstGeom>
        </p:spPr>
      </p:pic>
      <p:pic>
        <p:nvPicPr>
          <p:cNvPr id="17" name="Picture 16">
            <a:extLst>
              <a:ext uri="{FF2B5EF4-FFF2-40B4-BE49-F238E27FC236}">
                <a16:creationId xmlns:a16="http://schemas.microsoft.com/office/drawing/2014/main" id="{3FE40E0A-2762-46E8-B65E-5853EA369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166" y="3160235"/>
            <a:ext cx="1286090" cy="1841287"/>
          </a:xfrm>
          <a:prstGeom prst="rect">
            <a:avLst/>
          </a:prstGeom>
        </p:spPr>
      </p:pic>
      <p:pic>
        <p:nvPicPr>
          <p:cNvPr id="19" name="Picture 18">
            <a:extLst>
              <a:ext uri="{FF2B5EF4-FFF2-40B4-BE49-F238E27FC236}">
                <a16:creationId xmlns:a16="http://schemas.microsoft.com/office/drawing/2014/main" id="{6B09D393-FF6D-4BD4-B0E6-FE9F64451A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6900" y="5214670"/>
            <a:ext cx="1911565" cy="1475841"/>
          </a:xfrm>
          <a:prstGeom prst="rect">
            <a:avLst/>
          </a:prstGeom>
        </p:spPr>
      </p:pic>
    </p:spTree>
    <p:extLst>
      <p:ext uri="{BB962C8B-B14F-4D97-AF65-F5344CB8AC3E}">
        <p14:creationId xmlns:p14="http://schemas.microsoft.com/office/powerpoint/2010/main" val="397566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8">
                                            <p:txEl>
                                              <p:pRg st="7" end="7"/>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xEl>
                                              <p:pRg st="8" end="8"/>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8">
                                            <p:txEl>
                                              <p:pRg st="9" end="9"/>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xEl>
                                              <p:pRg st="11" end="11"/>
                                            </p:txEl>
                                          </p:spTgt>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2000"/>
                                        <p:tgtEl>
                                          <p:spTgt spid="56"/>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D96136-92CD-4858-90D9-8222A2CF3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Submitting to the Will of the Lord</a:t>
            </a:r>
          </a:p>
        </p:txBody>
      </p:sp>
      <p:sp>
        <p:nvSpPr>
          <p:cNvPr id="5" name="TextBox 4"/>
          <p:cNvSpPr txBox="1"/>
          <p:nvPr/>
        </p:nvSpPr>
        <p:spPr>
          <a:xfrm>
            <a:off x="4816443" y="3295462"/>
            <a:ext cx="2942377" cy="923330"/>
          </a:xfrm>
          <a:prstGeom prst="rect">
            <a:avLst/>
          </a:prstGeom>
          <a:noFill/>
        </p:spPr>
        <p:txBody>
          <a:bodyPr wrap="square" rtlCol="0">
            <a:spAutoFit/>
          </a:bodyPr>
          <a:lstStyle/>
          <a:p>
            <a:r>
              <a:rPr lang="en-US" dirty="0">
                <a:solidFill>
                  <a:schemeClr val="bg1"/>
                </a:solidFill>
              </a:rPr>
              <a:t>We partake of the sacrament. We submit our whole selves to the will of God</a:t>
            </a:r>
          </a:p>
        </p:txBody>
      </p:sp>
      <p:sp>
        <p:nvSpPr>
          <p:cNvPr id="6" name="TextBox 5"/>
          <p:cNvSpPr txBox="1"/>
          <p:nvPr/>
        </p:nvSpPr>
        <p:spPr>
          <a:xfrm>
            <a:off x="3352800" y="994896"/>
            <a:ext cx="3048000" cy="954107"/>
          </a:xfrm>
          <a:prstGeom prst="rect">
            <a:avLst/>
          </a:prstGeom>
          <a:noFill/>
        </p:spPr>
        <p:txBody>
          <a:bodyPr wrap="square" rtlCol="0">
            <a:spAutoFit/>
          </a:bodyPr>
          <a:lstStyle/>
          <a:p>
            <a:pPr algn="ctr"/>
            <a:r>
              <a:rPr lang="en-US" sz="2800" dirty="0">
                <a:solidFill>
                  <a:srgbClr val="FFFF00"/>
                </a:solidFill>
              </a:rPr>
              <a:t>Where is our sacred alter?</a:t>
            </a:r>
          </a:p>
        </p:txBody>
      </p:sp>
      <p:sp>
        <p:nvSpPr>
          <p:cNvPr id="7" name="TextBox 6"/>
          <p:cNvSpPr txBox="1"/>
          <p:nvPr/>
        </p:nvSpPr>
        <p:spPr>
          <a:xfrm>
            <a:off x="6400800" y="2514601"/>
            <a:ext cx="2286000" cy="830997"/>
          </a:xfrm>
          <a:prstGeom prst="rect">
            <a:avLst/>
          </a:prstGeom>
          <a:noFill/>
        </p:spPr>
        <p:txBody>
          <a:bodyPr wrap="square" rtlCol="0">
            <a:spAutoFit/>
          </a:bodyPr>
          <a:lstStyle/>
          <a:p>
            <a:pPr algn="ctr"/>
            <a:r>
              <a:rPr lang="en-US" sz="2400" dirty="0">
                <a:solidFill>
                  <a:srgbClr val="FFFF00"/>
                </a:solidFill>
              </a:rPr>
              <a:t>What are we asked to do?</a:t>
            </a:r>
          </a:p>
        </p:txBody>
      </p:sp>
      <p:sp>
        <p:nvSpPr>
          <p:cNvPr id="8" name="TextBox 7"/>
          <p:cNvSpPr txBox="1"/>
          <p:nvPr/>
        </p:nvSpPr>
        <p:spPr>
          <a:xfrm>
            <a:off x="1664855" y="5527345"/>
            <a:ext cx="3048000" cy="1200329"/>
          </a:xfrm>
          <a:prstGeom prst="rect">
            <a:avLst/>
          </a:prstGeom>
          <a:noFill/>
        </p:spPr>
        <p:txBody>
          <a:bodyPr wrap="square" rtlCol="0">
            <a:spAutoFit/>
          </a:bodyPr>
          <a:lstStyle/>
          <a:p>
            <a:pPr algn="ctr"/>
            <a:r>
              <a:rPr lang="en-US" sz="2400" dirty="0">
                <a:solidFill>
                  <a:srgbClr val="FFFF00"/>
                </a:solidFill>
              </a:rPr>
              <a:t>What happens at the alter when the sacrament is over?</a:t>
            </a:r>
          </a:p>
        </p:txBody>
      </p:sp>
      <p:sp>
        <p:nvSpPr>
          <p:cNvPr id="9" name="TextBox 8"/>
          <p:cNvSpPr txBox="1"/>
          <p:nvPr/>
        </p:nvSpPr>
        <p:spPr>
          <a:xfrm>
            <a:off x="7620000" y="5257800"/>
            <a:ext cx="3048000" cy="1477328"/>
          </a:xfrm>
          <a:prstGeom prst="rect">
            <a:avLst/>
          </a:prstGeom>
          <a:noFill/>
        </p:spPr>
        <p:txBody>
          <a:bodyPr wrap="square" rtlCol="0">
            <a:spAutoFit/>
          </a:bodyPr>
          <a:lstStyle/>
          <a:p>
            <a:r>
              <a:rPr lang="en-US" dirty="0">
                <a:solidFill>
                  <a:schemeClr val="bg1"/>
                </a:solidFill>
              </a:rPr>
              <a:t>To Cover—Atonement </a:t>
            </a:r>
          </a:p>
          <a:p>
            <a:r>
              <a:rPr lang="en-US" dirty="0">
                <a:solidFill>
                  <a:schemeClr val="bg1"/>
                </a:solidFill>
              </a:rPr>
              <a:t>The Savior has covered for our sins and transgressions, our sorrows and trials, our afflictions and pain</a:t>
            </a:r>
          </a:p>
        </p:txBody>
      </p:sp>
      <p:sp>
        <p:nvSpPr>
          <p:cNvPr id="19" name="TextBox 18"/>
          <p:cNvSpPr txBox="1"/>
          <p:nvPr/>
        </p:nvSpPr>
        <p:spPr>
          <a:xfrm>
            <a:off x="2057400" y="2362201"/>
            <a:ext cx="1905000" cy="1200329"/>
          </a:xfrm>
          <a:prstGeom prst="rect">
            <a:avLst/>
          </a:prstGeom>
          <a:noFill/>
        </p:spPr>
        <p:txBody>
          <a:bodyPr wrap="square" rtlCol="0">
            <a:spAutoFit/>
          </a:bodyPr>
          <a:lstStyle/>
          <a:p>
            <a:pPr algn="ctr"/>
            <a:r>
              <a:rPr lang="en-US" sz="2400" dirty="0">
                <a:solidFill>
                  <a:srgbClr val="FFFF00"/>
                </a:solidFill>
              </a:rPr>
              <a:t>Who prepares the sacrament?</a:t>
            </a:r>
          </a:p>
        </p:txBody>
      </p:sp>
      <p:pic>
        <p:nvPicPr>
          <p:cNvPr id="10" name="Picture 9">
            <a:extLst>
              <a:ext uri="{FF2B5EF4-FFF2-40B4-BE49-F238E27FC236}">
                <a16:creationId xmlns:a16="http://schemas.microsoft.com/office/drawing/2014/main" id="{5682F883-0B17-4C99-ACB6-DFF06FB0B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871" y="777701"/>
            <a:ext cx="1828800" cy="1590675"/>
          </a:xfrm>
          <a:prstGeom prst="rect">
            <a:avLst/>
          </a:prstGeom>
        </p:spPr>
      </p:pic>
      <p:pic>
        <p:nvPicPr>
          <p:cNvPr id="12" name="Picture 11">
            <a:extLst>
              <a:ext uri="{FF2B5EF4-FFF2-40B4-BE49-F238E27FC236}">
                <a16:creationId xmlns:a16="http://schemas.microsoft.com/office/drawing/2014/main" id="{A086BFE2-6770-4DB9-9855-3B38E4DF5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910" y="765259"/>
            <a:ext cx="1924050" cy="1752600"/>
          </a:xfrm>
          <a:prstGeom prst="rect">
            <a:avLst/>
          </a:prstGeom>
        </p:spPr>
      </p:pic>
      <p:pic>
        <p:nvPicPr>
          <p:cNvPr id="14" name="Picture 13">
            <a:extLst>
              <a:ext uri="{FF2B5EF4-FFF2-40B4-BE49-F238E27FC236}">
                <a16:creationId xmlns:a16="http://schemas.microsoft.com/office/drawing/2014/main" id="{29BEC732-91F3-4158-BDAF-BA551E274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9566" y="766725"/>
            <a:ext cx="3019425" cy="2266950"/>
          </a:xfrm>
          <a:prstGeom prst="rect">
            <a:avLst/>
          </a:prstGeom>
        </p:spPr>
      </p:pic>
      <p:pic>
        <p:nvPicPr>
          <p:cNvPr id="17" name="Picture 16">
            <a:extLst>
              <a:ext uri="{FF2B5EF4-FFF2-40B4-BE49-F238E27FC236}">
                <a16:creationId xmlns:a16="http://schemas.microsoft.com/office/drawing/2014/main" id="{8390C434-694F-46ED-8F6A-1D942E971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8452" y="4246043"/>
            <a:ext cx="1809750" cy="2362200"/>
          </a:xfrm>
          <a:prstGeom prst="rect">
            <a:avLst/>
          </a:prstGeom>
        </p:spPr>
      </p:pic>
      <p:pic>
        <p:nvPicPr>
          <p:cNvPr id="21" name="Picture 20">
            <a:extLst>
              <a:ext uri="{FF2B5EF4-FFF2-40B4-BE49-F238E27FC236}">
                <a16:creationId xmlns:a16="http://schemas.microsoft.com/office/drawing/2014/main" id="{7507A100-E942-4E46-B103-2AEA0542E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6900" y="3873019"/>
            <a:ext cx="2286000" cy="1524000"/>
          </a:xfrm>
          <a:prstGeom prst="rect">
            <a:avLst/>
          </a:prstGeom>
        </p:spPr>
      </p:pic>
      <p:pic>
        <p:nvPicPr>
          <p:cNvPr id="23" name="Picture 22">
            <a:extLst>
              <a:ext uri="{FF2B5EF4-FFF2-40B4-BE49-F238E27FC236}">
                <a16:creationId xmlns:a16="http://schemas.microsoft.com/office/drawing/2014/main" id="{5D086E9D-5E83-4A3F-B3C3-3B2EAD9EBF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2760" y="3539268"/>
            <a:ext cx="2533086" cy="1594047"/>
          </a:xfrm>
          <a:prstGeom prst="rect">
            <a:avLst/>
          </a:prstGeom>
        </p:spPr>
      </p:pic>
    </p:spTree>
    <p:extLst>
      <p:ext uri="{BB962C8B-B14F-4D97-AF65-F5344CB8AC3E}">
        <p14:creationId xmlns:p14="http://schemas.microsoft.com/office/powerpoint/2010/main" val="2485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7"/>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5"/>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9" grpId="0"/>
      <p:bldP spid="19" grpId="0"/>
      <p:bldP spid="1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7BB327-16DB-C27D-0A58-03FB1E406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830997"/>
          </a:xfrm>
          <a:prstGeom prst="rect">
            <a:avLst/>
          </a:prstGeom>
          <a:noFill/>
        </p:spPr>
        <p:txBody>
          <a:bodyPr wrap="square" rtlCol="0">
            <a:spAutoFit/>
          </a:bodyPr>
          <a:lstStyle/>
          <a:p>
            <a:pPr algn="ctr"/>
            <a:r>
              <a:rPr lang="en-US" sz="4800" i="1" dirty="0">
                <a:solidFill>
                  <a:schemeClr val="bg1"/>
                </a:solidFill>
                <a:latin typeface="Harrington" panose="04040505050A02020702" pitchFamily="82" charset="0"/>
              </a:rPr>
              <a:t>Preparing to For Sacrament</a:t>
            </a:r>
          </a:p>
        </p:txBody>
      </p:sp>
      <p:sp>
        <p:nvSpPr>
          <p:cNvPr id="10" name="Rectangle 9"/>
          <p:cNvSpPr/>
          <p:nvPr/>
        </p:nvSpPr>
        <p:spPr>
          <a:xfrm>
            <a:off x="258726" y="770908"/>
            <a:ext cx="9101470" cy="4708981"/>
          </a:xfrm>
          <a:prstGeom prst="rect">
            <a:avLst/>
          </a:prstGeom>
        </p:spPr>
        <p:txBody>
          <a:bodyPr wrap="square">
            <a:spAutoFit/>
          </a:bodyPr>
          <a:lstStyle/>
          <a:p>
            <a:pPr algn="l" fontAlgn="base"/>
            <a:r>
              <a:rPr lang="en-US" sz="2000" b="0" i="0" dirty="0">
                <a:solidFill>
                  <a:schemeClr val="bg1"/>
                </a:solidFill>
                <a:effectLst/>
              </a:rPr>
              <a:t>I invite all of us to consider five ways to increase the impact and power of our regular participation in the sacred ordinance of the sacrament, an ordinance that can help us become holy.</a:t>
            </a:r>
          </a:p>
          <a:p>
            <a:pPr algn="l" fontAlgn="base"/>
            <a:endParaRPr lang="en-US" sz="2000" b="0" i="0" dirty="0">
              <a:solidFill>
                <a:schemeClr val="bg1"/>
              </a:solidFill>
              <a:effectLst/>
            </a:endParaRPr>
          </a:p>
          <a:p>
            <a:pPr algn="l" fontAlgn="base">
              <a:buFont typeface="+mj-lt"/>
              <a:buAutoNum type="arabicPeriod"/>
            </a:pPr>
            <a:r>
              <a:rPr lang="en-US" sz="2000" b="0" i="0" dirty="0">
                <a:solidFill>
                  <a:schemeClr val="bg1"/>
                </a:solidFill>
                <a:effectLst/>
              </a:rPr>
              <a:t>Prepare in Advance. …</a:t>
            </a:r>
          </a:p>
          <a:p>
            <a:pPr algn="l" fontAlgn="base">
              <a:buFont typeface="+mj-lt"/>
              <a:buAutoNum type="arabicPeriod"/>
            </a:pPr>
            <a:endParaRPr lang="en-US" sz="2000" b="0" i="0" dirty="0">
              <a:solidFill>
                <a:schemeClr val="bg1"/>
              </a:solidFill>
              <a:effectLst/>
            </a:endParaRPr>
          </a:p>
          <a:p>
            <a:pPr algn="l" fontAlgn="base">
              <a:buFont typeface="+mj-lt"/>
              <a:buAutoNum type="arabicPeriod"/>
            </a:pPr>
            <a:r>
              <a:rPr lang="en-US" sz="2000" b="0" i="0" dirty="0">
                <a:solidFill>
                  <a:schemeClr val="bg1"/>
                </a:solidFill>
                <a:effectLst/>
              </a:rPr>
              <a:t>Arrive Early. …</a:t>
            </a:r>
          </a:p>
          <a:p>
            <a:pPr algn="l" fontAlgn="base">
              <a:buFont typeface="+mj-lt"/>
              <a:buAutoNum type="arabicPeriod"/>
            </a:pPr>
            <a:endParaRPr lang="en-US" sz="2000" b="0" i="0" dirty="0">
              <a:solidFill>
                <a:schemeClr val="bg1"/>
              </a:solidFill>
              <a:effectLst/>
            </a:endParaRPr>
          </a:p>
          <a:p>
            <a:pPr algn="l" fontAlgn="base">
              <a:buFont typeface="+mj-lt"/>
              <a:buAutoNum type="arabicPeriod"/>
            </a:pPr>
            <a:r>
              <a:rPr lang="en-US" sz="2000" b="0" i="0" dirty="0">
                <a:solidFill>
                  <a:schemeClr val="bg1"/>
                </a:solidFill>
                <a:effectLst/>
              </a:rPr>
              <a:t>Sing and Learn from the Words of the Sacrament Hymn. …</a:t>
            </a:r>
          </a:p>
          <a:p>
            <a:pPr algn="l" fontAlgn="base">
              <a:buFont typeface="+mj-lt"/>
              <a:buAutoNum type="arabicPeriod"/>
            </a:pPr>
            <a:endParaRPr lang="en-US" sz="2000" b="0" i="0" dirty="0">
              <a:solidFill>
                <a:schemeClr val="bg1"/>
              </a:solidFill>
              <a:effectLst/>
            </a:endParaRPr>
          </a:p>
          <a:p>
            <a:pPr algn="l" fontAlgn="base">
              <a:buFont typeface="+mj-lt"/>
              <a:buAutoNum type="arabicPeriod"/>
            </a:pPr>
            <a:r>
              <a:rPr lang="en-US" sz="2000" b="0" i="0" dirty="0">
                <a:solidFill>
                  <a:schemeClr val="bg1"/>
                </a:solidFill>
                <a:effectLst/>
              </a:rPr>
              <a:t>Spiritually Participate in the Sacrament Prayers. …</a:t>
            </a:r>
          </a:p>
          <a:p>
            <a:pPr algn="l" fontAlgn="base">
              <a:buFont typeface="+mj-lt"/>
              <a:buAutoNum type="arabicPeriod"/>
            </a:pPr>
            <a:endParaRPr lang="en-US" sz="2000" b="0" i="0" dirty="0">
              <a:solidFill>
                <a:schemeClr val="bg1"/>
              </a:solidFill>
              <a:effectLst/>
            </a:endParaRPr>
          </a:p>
          <a:p>
            <a:pPr algn="l" fontAlgn="base">
              <a:buFont typeface="+mj-lt"/>
              <a:buAutoNum type="arabicPeriod"/>
            </a:pPr>
            <a:r>
              <a:rPr lang="en-US" sz="2000" b="0" i="0" dirty="0">
                <a:solidFill>
                  <a:schemeClr val="bg1"/>
                </a:solidFill>
                <a:effectLst/>
              </a:rPr>
              <a:t>Ponder and Remember Him as the Sacrament Emblems Are Passed. …</a:t>
            </a:r>
          </a:p>
          <a:p>
            <a:pPr algn="l" fontAlgn="base"/>
            <a:r>
              <a:rPr lang="en-US" sz="2000" b="0" i="0" dirty="0">
                <a:solidFill>
                  <a:schemeClr val="bg1"/>
                </a:solidFill>
                <a:effectLst/>
              </a:rPr>
              <a:t>I testify of the multitude of blessings available to us as we increase our preparation for and spiritual participation in the ordinance of the sacrament. Peter F. </a:t>
            </a:r>
            <a:r>
              <a:rPr lang="en-US" sz="2000" b="0" i="0" dirty="0" err="1">
                <a:solidFill>
                  <a:schemeClr val="bg1"/>
                </a:solidFill>
                <a:effectLst/>
              </a:rPr>
              <a:t>Meurs</a:t>
            </a:r>
            <a:endParaRPr lang="en-US" sz="2000" b="0" i="0" dirty="0">
              <a:solidFill>
                <a:schemeClr val="bg1"/>
              </a:solidFill>
              <a:effectLst/>
            </a:endParaRPr>
          </a:p>
        </p:txBody>
      </p:sp>
      <p:pic>
        <p:nvPicPr>
          <p:cNvPr id="4" name="Picture 3">
            <a:extLst>
              <a:ext uri="{FF2B5EF4-FFF2-40B4-BE49-F238E27FC236}">
                <a16:creationId xmlns:a16="http://schemas.microsoft.com/office/drawing/2014/main" id="{524DA589-5275-350B-8DD7-8DEEAF1DCEC3}"/>
              </a:ext>
            </a:extLst>
          </p:cNvPr>
          <p:cNvPicPr>
            <a:picLocks noChangeAspect="1"/>
          </p:cNvPicPr>
          <p:nvPr/>
        </p:nvPicPr>
        <p:blipFill>
          <a:blip r:embed="rId3"/>
          <a:stretch>
            <a:fillRect/>
          </a:stretch>
        </p:blipFill>
        <p:spPr>
          <a:xfrm>
            <a:off x="9403286" y="877665"/>
            <a:ext cx="2417299" cy="2039596"/>
          </a:xfrm>
          <a:prstGeom prst="rect">
            <a:avLst/>
          </a:prstGeom>
        </p:spPr>
      </p:pic>
      <p:pic>
        <p:nvPicPr>
          <p:cNvPr id="6" name="Picture 5">
            <a:extLst>
              <a:ext uri="{FF2B5EF4-FFF2-40B4-BE49-F238E27FC236}">
                <a16:creationId xmlns:a16="http://schemas.microsoft.com/office/drawing/2014/main" id="{F76F41D8-B9B5-B661-AC25-ED670021C07F}"/>
              </a:ext>
            </a:extLst>
          </p:cNvPr>
          <p:cNvPicPr>
            <a:picLocks noChangeAspect="1"/>
          </p:cNvPicPr>
          <p:nvPr/>
        </p:nvPicPr>
        <p:blipFill>
          <a:blip r:embed="rId4"/>
          <a:stretch>
            <a:fillRect/>
          </a:stretch>
        </p:blipFill>
        <p:spPr>
          <a:xfrm>
            <a:off x="8055936" y="2997176"/>
            <a:ext cx="2069383" cy="1574052"/>
          </a:xfrm>
          <a:prstGeom prst="rect">
            <a:avLst/>
          </a:prstGeom>
        </p:spPr>
      </p:pic>
      <p:pic>
        <p:nvPicPr>
          <p:cNvPr id="8" name="Picture 7">
            <a:extLst>
              <a:ext uri="{FF2B5EF4-FFF2-40B4-BE49-F238E27FC236}">
                <a16:creationId xmlns:a16="http://schemas.microsoft.com/office/drawing/2014/main" id="{1FF46CE3-7FD0-A545-5C84-C90B4732E5D2}"/>
              </a:ext>
            </a:extLst>
          </p:cNvPr>
          <p:cNvPicPr>
            <a:picLocks noChangeAspect="1"/>
          </p:cNvPicPr>
          <p:nvPr/>
        </p:nvPicPr>
        <p:blipFill>
          <a:blip r:embed="rId5"/>
          <a:stretch>
            <a:fillRect/>
          </a:stretch>
        </p:blipFill>
        <p:spPr>
          <a:xfrm>
            <a:off x="3100049" y="1748682"/>
            <a:ext cx="1306933" cy="1469376"/>
          </a:xfrm>
          <a:prstGeom prst="rect">
            <a:avLst/>
          </a:prstGeom>
        </p:spPr>
      </p:pic>
      <p:pic>
        <p:nvPicPr>
          <p:cNvPr id="12" name="Picture 11">
            <a:extLst>
              <a:ext uri="{FF2B5EF4-FFF2-40B4-BE49-F238E27FC236}">
                <a16:creationId xmlns:a16="http://schemas.microsoft.com/office/drawing/2014/main" id="{9140C6FD-56D3-EF42-FFD7-CFB3AE03FDD0}"/>
              </a:ext>
            </a:extLst>
          </p:cNvPr>
          <p:cNvPicPr>
            <a:picLocks noChangeAspect="1"/>
          </p:cNvPicPr>
          <p:nvPr/>
        </p:nvPicPr>
        <p:blipFill>
          <a:blip r:embed="rId6"/>
          <a:stretch>
            <a:fillRect/>
          </a:stretch>
        </p:blipFill>
        <p:spPr>
          <a:xfrm>
            <a:off x="4831006" y="1722727"/>
            <a:ext cx="2417299" cy="1398873"/>
          </a:xfrm>
          <a:prstGeom prst="rect">
            <a:avLst/>
          </a:prstGeom>
        </p:spPr>
      </p:pic>
      <p:pic>
        <p:nvPicPr>
          <p:cNvPr id="14" name="Picture 13">
            <a:extLst>
              <a:ext uri="{FF2B5EF4-FFF2-40B4-BE49-F238E27FC236}">
                <a16:creationId xmlns:a16="http://schemas.microsoft.com/office/drawing/2014/main" id="{5BBD6FB4-14CE-4CEE-62B6-56B829609198}"/>
              </a:ext>
            </a:extLst>
          </p:cNvPr>
          <p:cNvPicPr>
            <a:picLocks noChangeAspect="1"/>
          </p:cNvPicPr>
          <p:nvPr/>
        </p:nvPicPr>
        <p:blipFill>
          <a:blip r:embed="rId7"/>
          <a:stretch>
            <a:fillRect/>
          </a:stretch>
        </p:blipFill>
        <p:spPr>
          <a:xfrm>
            <a:off x="9986294" y="4768800"/>
            <a:ext cx="1562318" cy="1695687"/>
          </a:xfrm>
          <a:prstGeom prst="rect">
            <a:avLst/>
          </a:prstGeom>
        </p:spPr>
      </p:pic>
      <p:pic>
        <p:nvPicPr>
          <p:cNvPr id="5" name="Picture 4">
            <a:extLst>
              <a:ext uri="{FF2B5EF4-FFF2-40B4-BE49-F238E27FC236}">
                <a16:creationId xmlns:a16="http://schemas.microsoft.com/office/drawing/2014/main" id="{52F99CC7-8A18-48A9-6595-FAAA48C537FC}"/>
              </a:ext>
            </a:extLst>
          </p:cNvPr>
          <p:cNvPicPr>
            <a:picLocks noChangeAspect="1"/>
          </p:cNvPicPr>
          <p:nvPr/>
        </p:nvPicPr>
        <p:blipFill>
          <a:blip r:embed="rId8"/>
          <a:stretch>
            <a:fillRect/>
          </a:stretch>
        </p:blipFill>
        <p:spPr>
          <a:xfrm>
            <a:off x="258726" y="5479889"/>
            <a:ext cx="884308" cy="1252384"/>
          </a:xfrm>
          <a:prstGeom prst="rect">
            <a:avLst/>
          </a:prstGeom>
        </p:spPr>
      </p:pic>
    </p:spTree>
    <p:extLst>
      <p:ext uri="{BB962C8B-B14F-4D97-AF65-F5344CB8AC3E}">
        <p14:creationId xmlns:p14="http://schemas.microsoft.com/office/powerpoint/2010/main" val="23652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B2C67FD-65BB-4C9F-E055-51ADF6EAB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830997"/>
          </a:xfrm>
          <a:prstGeom prst="rect">
            <a:avLst/>
          </a:prstGeom>
          <a:noFill/>
        </p:spPr>
        <p:txBody>
          <a:bodyPr wrap="square" rtlCol="0">
            <a:spAutoFit/>
          </a:bodyPr>
          <a:lstStyle/>
          <a:p>
            <a:pPr algn="ctr"/>
            <a:r>
              <a:rPr lang="en-US" sz="4800" i="1" dirty="0">
                <a:solidFill>
                  <a:schemeClr val="bg1"/>
                </a:solidFill>
                <a:latin typeface="Harrington" panose="04040505050A02020702" pitchFamily="82" charset="0"/>
              </a:rPr>
              <a:t>Always Remember Him</a:t>
            </a:r>
          </a:p>
        </p:txBody>
      </p:sp>
      <p:sp>
        <p:nvSpPr>
          <p:cNvPr id="5" name="TextBox 4">
            <a:extLst>
              <a:ext uri="{FF2B5EF4-FFF2-40B4-BE49-F238E27FC236}">
                <a16:creationId xmlns:a16="http://schemas.microsoft.com/office/drawing/2014/main" id="{0125937F-3CA5-9B16-3D96-FB981D88735A}"/>
              </a:ext>
            </a:extLst>
          </p:cNvPr>
          <p:cNvSpPr txBox="1"/>
          <p:nvPr/>
        </p:nvSpPr>
        <p:spPr>
          <a:xfrm>
            <a:off x="3153189" y="872294"/>
            <a:ext cx="6097772" cy="954107"/>
          </a:xfrm>
          <a:prstGeom prst="rect">
            <a:avLst/>
          </a:prstGeom>
          <a:noFill/>
        </p:spPr>
        <p:txBody>
          <a:bodyPr wrap="square">
            <a:spAutoFit/>
          </a:bodyPr>
          <a:lstStyle/>
          <a:p>
            <a:r>
              <a:rPr lang="en-US" sz="2800" b="0" i="0" dirty="0">
                <a:solidFill>
                  <a:schemeClr val="bg1"/>
                </a:solidFill>
                <a:effectLst/>
                <a:latin typeface="Abadi" panose="020B0604020104020204" pitchFamily="34" charset="0"/>
              </a:rPr>
              <a:t>And if ye do always remember me ye shall have my Spirit to be with you.</a:t>
            </a:r>
            <a:endParaRPr lang="en-US" sz="2800" dirty="0">
              <a:solidFill>
                <a:schemeClr val="bg1"/>
              </a:solidFill>
              <a:latin typeface="Abadi" panose="020B0604020104020204" pitchFamily="34" charset="0"/>
            </a:endParaRPr>
          </a:p>
        </p:txBody>
      </p:sp>
      <p:pic>
        <p:nvPicPr>
          <p:cNvPr id="9" name="Picture 8" descr="A person with long hair and beard&#10;&#10;Description automatically generated">
            <a:extLst>
              <a:ext uri="{FF2B5EF4-FFF2-40B4-BE49-F238E27FC236}">
                <a16:creationId xmlns:a16="http://schemas.microsoft.com/office/drawing/2014/main" id="{4B7C58F1-E62C-5364-1872-86962526F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9813" y="663889"/>
            <a:ext cx="2604387" cy="2604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person sitting on the ground with a person in a scarf&#10;&#10;Description automatically generated">
            <a:extLst>
              <a:ext uri="{FF2B5EF4-FFF2-40B4-BE49-F238E27FC236}">
                <a16:creationId xmlns:a16="http://schemas.microsoft.com/office/drawing/2014/main" id="{5F4FDC39-C67C-8231-7524-ABB3A3BF9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099" y="2170406"/>
            <a:ext cx="2857501"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erson standing on a rock by water&#10;&#10;Description automatically generated">
            <a:extLst>
              <a:ext uri="{FF2B5EF4-FFF2-40B4-BE49-F238E27FC236}">
                <a16:creationId xmlns:a16="http://schemas.microsoft.com/office/drawing/2014/main" id="{7277A732-469D-91F2-03CF-4D188C367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11" y="3167936"/>
            <a:ext cx="1930434" cy="3561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painting of a person lying on a rock in a forest&#10;&#10;Description automatically generated">
            <a:extLst>
              <a:ext uri="{FF2B5EF4-FFF2-40B4-BE49-F238E27FC236}">
                <a16:creationId xmlns:a16="http://schemas.microsoft.com/office/drawing/2014/main" id="{E51ECC0E-E383-D61B-E2DD-7F4D745C3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7831" y="4202883"/>
            <a:ext cx="3243515" cy="2572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erson holding a baby&#10;&#10;Description automatically generated">
            <a:extLst>
              <a:ext uri="{FF2B5EF4-FFF2-40B4-BE49-F238E27FC236}">
                <a16:creationId xmlns:a16="http://schemas.microsoft.com/office/drawing/2014/main" id="{023DBCF1-CAF4-4968-2B36-02E1B9CA16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689" y="815906"/>
            <a:ext cx="2857500" cy="2238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Close-up of a statue of a person's foot&#10;&#10;Description automatically generated">
            <a:extLst>
              <a:ext uri="{FF2B5EF4-FFF2-40B4-BE49-F238E27FC236}">
                <a16:creationId xmlns:a16="http://schemas.microsoft.com/office/drawing/2014/main" id="{8FDE3129-9470-DDAB-7055-6B6508130B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1551" y="4052628"/>
            <a:ext cx="2832649" cy="2141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descr="A group of people sitting in a circle&#10;&#10;Description automatically generated">
            <a:extLst>
              <a:ext uri="{FF2B5EF4-FFF2-40B4-BE49-F238E27FC236}">
                <a16:creationId xmlns:a16="http://schemas.microsoft.com/office/drawing/2014/main" id="{B566D7E6-94E5-03F2-8CD2-46897D136C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719" y="2254340"/>
            <a:ext cx="2466975" cy="1857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A cross with a crucifixion on it&#10;&#10;Description automatically generated">
            <a:extLst>
              <a:ext uri="{FF2B5EF4-FFF2-40B4-BE49-F238E27FC236}">
                <a16:creationId xmlns:a16="http://schemas.microsoft.com/office/drawing/2014/main" id="{5525691B-460E-AF6E-02F7-D492CE986739}"/>
              </a:ext>
            </a:extLst>
          </p:cNvPr>
          <p:cNvPicPr>
            <a:picLocks noChangeAspect="1"/>
          </p:cNvPicPr>
          <p:nvPr/>
        </p:nvPicPr>
        <p:blipFill rotWithShape="1">
          <a:blip r:embed="rId10">
            <a:extLst>
              <a:ext uri="{28A0092B-C50C-407E-A947-70E740481C1C}">
                <a14:useLocalDpi xmlns:a14="http://schemas.microsoft.com/office/drawing/2010/main" val="0"/>
              </a:ext>
            </a:extLst>
          </a:blip>
          <a:srcRect l="24037" t="2220"/>
          <a:stretch/>
        </p:blipFill>
        <p:spPr>
          <a:xfrm>
            <a:off x="6138333" y="4448574"/>
            <a:ext cx="2573078" cy="2214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27">
            <a:extLst>
              <a:ext uri="{FF2B5EF4-FFF2-40B4-BE49-F238E27FC236}">
                <a16:creationId xmlns:a16="http://schemas.microsoft.com/office/drawing/2014/main" id="{109AD44B-66EF-D938-D607-10C515FFBAE8}"/>
              </a:ext>
            </a:extLst>
          </p:cNvPr>
          <p:cNvSpPr txBox="1"/>
          <p:nvPr/>
        </p:nvSpPr>
        <p:spPr>
          <a:xfrm>
            <a:off x="71645" y="38621"/>
            <a:ext cx="1828800" cy="369332"/>
          </a:xfrm>
          <a:prstGeom prst="rect">
            <a:avLst/>
          </a:prstGeom>
          <a:noFill/>
        </p:spPr>
        <p:txBody>
          <a:bodyPr wrap="square" rtlCol="0">
            <a:spAutoFit/>
          </a:bodyPr>
          <a:lstStyle/>
          <a:p>
            <a:r>
              <a:rPr lang="en-US" dirty="0">
                <a:solidFill>
                  <a:schemeClr val="bg1"/>
                </a:solidFill>
              </a:rPr>
              <a:t>3 Nephi 18:7</a:t>
            </a:r>
          </a:p>
        </p:txBody>
      </p:sp>
    </p:spTree>
    <p:extLst>
      <p:ext uri="{BB962C8B-B14F-4D97-AF65-F5344CB8AC3E}">
        <p14:creationId xmlns:p14="http://schemas.microsoft.com/office/powerpoint/2010/main" val="2617961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27D3B33-FCFC-41E9-B449-562A61652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extBox 2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Pray Always</a:t>
            </a:r>
          </a:p>
        </p:txBody>
      </p:sp>
      <p:sp>
        <p:nvSpPr>
          <p:cNvPr id="28" name="Rectangle 27"/>
          <p:cNvSpPr/>
          <p:nvPr/>
        </p:nvSpPr>
        <p:spPr>
          <a:xfrm>
            <a:off x="1676400" y="762000"/>
            <a:ext cx="5257800" cy="5355312"/>
          </a:xfrm>
          <a:prstGeom prst="rect">
            <a:avLst/>
          </a:prstGeom>
        </p:spPr>
        <p:txBody>
          <a:bodyPr wrap="square">
            <a:spAutoFit/>
          </a:bodyPr>
          <a:lstStyle/>
          <a:p>
            <a:pPr marL="342900" indent="-342900"/>
            <a:r>
              <a:rPr lang="en-US" dirty="0">
                <a:solidFill>
                  <a:schemeClr val="bg1"/>
                </a:solidFill>
              </a:rPr>
              <a:t>“Prayer is an act of faith</a:t>
            </a:r>
          </a:p>
          <a:p>
            <a:pPr marL="342900" indent="-342900">
              <a:buAutoNum type="arabicPeriod"/>
            </a:pPr>
            <a:endParaRPr lang="en-US" dirty="0">
              <a:solidFill>
                <a:schemeClr val="bg1"/>
              </a:solidFill>
            </a:endParaRPr>
          </a:p>
          <a:p>
            <a:pPr marL="342900" indent="-342900"/>
            <a:r>
              <a:rPr lang="en-US" dirty="0">
                <a:solidFill>
                  <a:schemeClr val="bg1"/>
                </a:solidFill>
              </a:rPr>
              <a:t>Bible Dictionary: ‘The object of prayer is not to change the will of God, but to secure for ourselves and for others blessings that God is already willing to grant, but that are made conditional on our asking for them.’</a:t>
            </a:r>
          </a:p>
          <a:p>
            <a:pPr marL="342900" indent="-342900"/>
            <a:endParaRPr lang="en-US" dirty="0">
              <a:solidFill>
                <a:schemeClr val="bg1"/>
              </a:solidFill>
            </a:endParaRPr>
          </a:p>
          <a:p>
            <a:pPr marL="342900" indent="-342900"/>
            <a:r>
              <a:rPr lang="en-US" dirty="0">
                <a:solidFill>
                  <a:schemeClr val="bg1"/>
                </a:solidFill>
              </a:rPr>
              <a:t>	Surely, as our creator He knows our cares, our worries, our joys, our struggles without our informing Him. The reason our Heavenly Father asks us to pray cannot be that we are able to tell Him something He does not already know. Rather, the reason He asks us to pray is that the process of learning to communicate effectively with Him will shape and change our lives.”</a:t>
            </a:r>
          </a:p>
          <a:p>
            <a:pPr marL="342900" indent="-342900"/>
            <a:r>
              <a:rPr lang="en-US" dirty="0">
                <a:solidFill>
                  <a:schemeClr val="bg1"/>
                </a:solidFill>
              </a:rPr>
              <a:t>	David E. Sorensen</a:t>
            </a:r>
          </a:p>
          <a:p>
            <a:pPr marL="342900" indent="-342900"/>
            <a:endParaRPr lang="en-US" dirty="0">
              <a:solidFill>
                <a:schemeClr val="bg1"/>
              </a:solidFill>
            </a:endParaRPr>
          </a:p>
          <a:p>
            <a:pPr marL="342900" indent="-342900"/>
            <a:endParaRPr lang="en-US" dirty="0">
              <a:solidFill>
                <a:schemeClr val="bg1"/>
              </a:solidFill>
            </a:endParaRPr>
          </a:p>
        </p:txBody>
      </p:sp>
      <p:sp>
        <p:nvSpPr>
          <p:cNvPr id="70" name="TextBox 69"/>
          <p:cNvSpPr txBox="1"/>
          <p:nvPr/>
        </p:nvSpPr>
        <p:spPr>
          <a:xfrm>
            <a:off x="10515600" y="6550223"/>
            <a:ext cx="1676400" cy="307777"/>
          </a:xfrm>
          <a:prstGeom prst="rect">
            <a:avLst/>
          </a:prstGeom>
          <a:noFill/>
        </p:spPr>
        <p:txBody>
          <a:bodyPr wrap="square" rtlCol="0">
            <a:spAutoFit/>
          </a:bodyPr>
          <a:lstStyle/>
          <a:p>
            <a:r>
              <a:rPr lang="en-US" sz="1400" dirty="0">
                <a:solidFill>
                  <a:schemeClr val="bg1"/>
                </a:solidFill>
              </a:rPr>
              <a:t>Student Manual</a:t>
            </a:r>
          </a:p>
        </p:txBody>
      </p:sp>
      <p:pic>
        <p:nvPicPr>
          <p:cNvPr id="67" name="Picture 66" descr="121120_0012.jpg"/>
          <p:cNvPicPr>
            <a:picLocks noChangeAspect="1"/>
          </p:cNvPicPr>
          <p:nvPr/>
        </p:nvPicPr>
        <p:blipFill>
          <a:blip r:embed="rId3" cstate="print"/>
          <a:stretch>
            <a:fillRect/>
          </a:stretch>
        </p:blipFill>
        <p:spPr>
          <a:xfrm>
            <a:off x="7315199" y="1727200"/>
            <a:ext cx="4131733" cy="3098800"/>
          </a:xfrm>
          <a:prstGeom prst="rect">
            <a:avLst/>
          </a:prstGeom>
        </p:spPr>
      </p:pic>
      <p:sp>
        <p:nvSpPr>
          <p:cNvPr id="68" name="TextBox 67"/>
          <p:cNvSpPr txBox="1"/>
          <p:nvPr/>
        </p:nvSpPr>
        <p:spPr>
          <a:xfrm>
            <a:off x="138820" y="6550223"/>
            <a:ext cx="1676400" cy="307777"/>
          </a:xfrm>
          <a:prstGeom prst="rect">
            <a:avLst/>
          </a:prstGeom>
          <a:noFill/>
        </p:spPr>
        <p:txBody>
          <a:bodyPr wrap="square" rtlCol="0">
            <a:spAutoFit/>
          </a:bodyPr>
          <a:lstStyle/>
          <a:p>
            <a:r>
              <a:rPr lang="en-US" sz="1400" dirty="0">
                <a:solidFill>
                  <a:schemeClr val="bg1"/>
                </a:solidFill>
              </a:rPr>
              <a:t>3 Nephi 18:15-25</a:t>
            </a:r>
          </a:p>
        </p:txBody>
      </p:sp>
      <p:pic>
        <p:nvPicPr>
          <p:cNvPr id="4" name="Picture 3">
            <a:extLst>
              <a:ext uri="{FF2B5EF4-FFF2-40B4-BE49-F238E27FC236}">
                <a16:creationId xmlns:a16="http://schemas.microsoft.com/office/drawing/2014/main" id="{BB025B3C-DD57-4E15-95C1-E7D91C8C3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39" y="3396935"/>
            <a:ext cx="1019175" cy="1295400"/>
          </a:xfrm>
          <a:prstGeom prst="rect">
            <a:avLst/>
          </a:prstGeom>
        </p:spPr>
      </p:pic>
    </p:spTree>
    <p:extLst>
      <p:ext uri="{BB962C8B-B14F-4D97-AF65-F5344CB8AC3E}">
        <p14:creationId xmlns:p14="http://schemas.microsoft.com/office/powerpoint/2010/main" val="133583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B6B4E9-BAD0-4AF1-A695-F199797F8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08230" y="325926"/>
            <a:ext cx="6936463" cy="6247864"/>
          </a:xfrm>
          <a:prstGeom prst="rect">
            <a:avLst/>
          </a:prstGeom>
        </p:spPr>
        <p:txBody>
          <a:bodyPr wrap="square">
            <a:spAutoFit/>
          </a:bodyPr>
          <a:lstStyle/>
          <a:p>
            <a:pPr fontAlgn="base"/>
            <a:r>
              <a:rPr lang="en-US" sz="1600" dirty="0">
                <a:solidFill>
                  <a:schemeClr val="bg1"/>
                </a:solidFill>
              </a:rPr>
              <a:t>“Family prayer is a powerful and sustaining influence. </a:t>
            </a:r>
          </a:p>
          <a:p>
            <a:pPr fontAlgn="base"/>
            <a:endParaRPr lang="en-US" sz="1600" dirty="0">
              <a:solidFill>
                <a:schemeClr val="bg1"/>
              </a:solidFill>
            </a:endParaRPr>
          </a:p>
          <a:p>
            <a:pPr fontAlgn="base"/>
            <a:r>
              <a:rPr lang="en-US" sz="1600" dirty="0">
                <a:solidFill>
                  <a:schemeClr val="bg1"/>
                </a:solidFill>
              </a:rPr>
              <a:t>During the dark days of World War II, a 500-pound bomb fell outside the little home of Brother </a:t>
            </a:r>
            <a:r>
              <a:rPr lang="en-US" sz="1600" dirty="0" err="1">
                <a:solidFill>
                  <a:schemeClr val="bg1"/>
                </a:solidFill>
              </a:rPr>
              <a:t>Patey</a:t>
            </a:r>
            <a:r>
              <a:rPr lang="en-US" sz="1600" dirty="0">
                <a:solidFill>
                  <a:schemeClr val="bg1"/>
                </a:solidFill>
              </a:rPr>
              <a:t>, a young father in Liverpool, England, but the bomb did not go off. </a:t>
            </a:r>
          </a:p>
          <a:p>
            <a:pPr fontAlgn="base"/>
            <a:endParaRPr lang="en-US" sz="1600" dirty="0">
              <a:solidFill>
                <a:schemeClr val="bg1"/>
              </a:solidFill>
            </a:endParaRPr>
          </a:p>
          <a:p>
            <a:pPr fontAlgn="base"/>
            <a:r>
              <a:rPr lang="en-US" sz="1600" dirty="0">
                <a:solidFill>
                  <a:schemeClr val="bg1"/>
                </a:solidFill>
              </a:rPr>
              <a:t>His wife had died, so he was rearing his five children alone. He gathered them together at this very anxious time for family prayer. They ‘all prayed … earnestly and when they had finished praying, the children said: “Daddy, we will be all right. We will be all right in our home tonight.”</a:t>
            </a:r>
          </a:p>
          <a:p>
            <a:pPr fontAlgn="base"/>
            <a:endParaRPr lang="en-US" sz="1600" dirty="0">
              <a:solidFill>
                <a:schemeClr val="bg1"/>
              </a:solidFill>
            </a:endParaRPr>
          </a:p>
          <a:p>
            <a:pPr fontAlgn="base"/>
            <a:endParaRPr lang="en-US" sz="1600" dirty="0">
              <a:solidFill>
                <a:schemeClr val="bg1"/>
              </a:solidFill>
            </a:endParaRPr>
          </a:p>
          <a:p>
            <a:pPr fontAlgn="base"/>
            <a:r>
              <a:rPr lang="en-US" sz="1600" dirty="0">
                <a:solidFill>
                  <a:schemeClr val="bg1"/>
                </a:solidFill>
              </a:rPr>
              <a:t>“‘And so they went to bed, imagine, with that terrific bomb lying just outside the door half submerged in the ground. If it had gone off it would have destroyed probably forty or fifty houses and killed two or three hundred people. …</a:t>
            </a:r>
          </a:p>
          <a:p>
            <a:pPr fontAlgn="base"/>
            <a:endParaRPr lang="en-US" sz="1600" dirty="0">
              <a:solidFill>
                <a:schemeClr val="bg1"/>
              </a:solidFill>
            </a:endParaRPr>
          </a:p>
          <a:p>
            <a:pPr fontAlgn="base"/>
            <a:r>
              <a:rPr lang="en-US" sz="1600" dirty="0">
                <a:solidFill>
                  <a:schemeClr val="bg1"/>
                </a:solidFill>
              </a:rPr>
              <a:t>“‘The next morning the … whole neighborhood was removed for forty-eight hours and the bomb was finally taken away. …</a:t>
            </a:r>
          </a:p>
          <a:p>
            <a:pPr fontAlgn="base"/>
            <a:r>
              <a:rPr lang="en-US" sz="1600" dirty="0">
                <a:solidFill>
                  <a:schemeClr val="bg1"/>
                </a:solidFill>
              </a:rPr>
              <a:t>“‘On the way back Brother </a:t>
            </a:r>
            <a:r>
              <a:rPr lang="en-US" sz="1600" dirty="0" err="1">
                <a:solidFill>
                  <a:schemeClr val="bg1"/>
                </a:solidFill>
              </a:rPr>
              <a:t>Patey</a:t>
            </a:r>
            <a:r>
              <a:rPr lang="en-US" sz="1600" dirty="0">
                <a:solidFill>
                  <a:schemeClr val="bg1"/>
                </a:solidFill>
              </a:rPr>
              <a:t> asked the foreman of the A.R.P. Squad: “Well, what did you find?”</a:t>
            </a:r>
          </a:p>
          <a:p>
            <a:pPr fontAlgn="base"/>
            <a:endParaRPr lang="en-US" sz="1600" dirty="0">
              <a:solidFill>
                <a:schemeClr val="bg1"/>
              </a:solidFill>
            </a:endParaRPr>
          </a:p>
          <a:p>
            <a:pPr fontAlgn="base"/>
            <a:r>
              <a:rPr lang="en-US" sz="1600" dirty="0">
                <a:solidFill>
                  <a:schemeClr val="bg1"/>
                </a:solidFill>
              </a:rPr>
              <a:t>“‘“Mr. </a:t>
            </a:r>
            <a:r>
              <a:rPr lang="en-US" sz="1600" dirty="0" err="1">
                <a:solidFill>
                  <a:schemeClr val="bg1"/>
                </a:solidFill>
              </a:rPr>
              <a:t>Patey</a:t>
            </a:r>
            <a:r>
              <a:rPr lang="en-US" sz="1600" dirty="0">
                <a:solidFill>
                  <a:schemeClr val="bg1"/>
                </a:solidFill>
              </a:rPr>
              <a:t>, we got at the bomb outside of your door and found it ready to explode at any moment. There was nothing wrong with it. We are puzzled why it did not go off.”’ </a:t>
            </a:r>
          </a:p>
          <a:p>
            <a:pPr fontAlgn="base"/>
            <a:r>
              <a:rPr lang="en-US" sz="1600" dirty="0">
                <a:solidFill>
                  <a:schemeClr val="bg1"/>
                </a:solidFill>
              </a:rPr>
              <a:t>James E. Faust</a:t>
            </a:r>
          </a:p>
        </p:txBody>
      </p:sp>
      <p:pic>
        <p:nvPicPr>
          <p:cNvPr id="13" name="Picture 12">
            <a:extLst>
              <a:ext uri="{FF2B5EF4-FFF2-40B4-BE49-F238E27FC236}">
                <a16:creationId xmlns:a16="http://schemas.microsoft.com/office/drawing/2014/main" id="{FC15B5B7-F360-47CE-A938-D4D462715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837" y="3595839"/>
            <a:ext cx="3927422" cy="2746002"/>
          </a:xfrm>
          <a:prstGeom prst="rect">
            <a:avLst/>
          </a:prstGeom>
        </p:spPr>
      </p:pic>
      <p:pic>
        <p:nvPicPr>
          <p:cNvPr id="15" name="Picture 14">
            <a:extLst>
              <a:ext uri="{FF2B5EF4-FFF2-40B4-BE49-F238E27FC236}">
                <a16:creationId xmlns:a16="http://schemas.microsoft.com/office/drawing/2014/main" id="{D2D40A0A-9FEC-4501-BD81-8BCCD75C8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553" y="263305"/>
            <a:ext cx="3757188" cy="3005750"/>
          </a:xfrm>
          <a:prstGeom prst="rect">
            <a:avLst/>
          </a:prstGeom>
        </p:spPr>
      </p:pic>
      <p:pic>
        <p:nvPicPr>
          <p:cNvPr id="17" name="Picture 16">
            <a:extLst>
              <a:ext uri="{FF2B5EF4-FFF2-40B4-BE49-F238E27FC236}">
                <a16:creationId xmlns:a16="http://schemas.microsoft.com/office/drawing/2014/main" id="{0FA1E568-5E60-44D3-92AF-320475B5E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426" y="5978654"/>
            <a:ext cx="639683" cy="770703"/>
          </a:xfrm>
          <a:prstGeom prst="rect">
            <a:avLst/>
          </a:prstGeom>
        </p:spPr>
      </p:pic>
    </p:spTree>
    <p:extLst>
      <p:ext uri="{BB962C8B-B14F-4D97-AF65-F5344CB8AC3E}">
        <p14:creationId xmlns:p14="http://schemas.microsoft.com/office/powerpoint/2010/main" val="34332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0D6FA5-8FFE-4589-B88B-9ADEBE38D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29208" y="762001"/>
            <a:ext cx="4142792" cy="1938992"/>
          </a:xfrm>
          <a:prstGeom prst="rect">
            <a:avLst/>
          </a:prstGeom>
        </p:spPr>
        <p:txBody>
          <a:bodyPr wrap="square">
            <a:spAutoFit/>
          </a:bodyPr>
          <a:lstStyle/>
          <a:p>
            <a:pPr fontAlgn="base"/>
            <a:r>
              <a:rPr lang="en-US" sz="2000" dirty="0">
                <a:solidFill>
                  <a:schemeClr val="bg1"/>
                </a:solidFill>
              </a:rPr>
              <a:t>“Therefore, hold up your light that it may shine unto the world. Behold I am the light which ye shall hold up—that which ye have seen me do. Behold ye see that I have prayed unto the Father, and ye all have witnessed.”</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Hold Up Your Light</a:t>
            </a:r>
          </a:p>
        </p:txBody>
      </p:sp>
      <p:sp>
        <p:nvSpPr>
          <p:cNvPr id="7" name="TextBox 6"/>
          <p:cNvSpPr txBox="1"/>
          <p:nvPr/>
        </p:nvSpPr>
        <p:spPr>
          <a:xfrm>
            <a:off x="0" y="6550223"/>
            <a:ext cx="1676400" cy="307777"/>
          </a:xfrm>
          <a:prstGeom prst="rect">
            <a:avLst/>
          </a:prstGeom>
          <a:noFill/>
        </p:spPr>
        <p:txBody>
          <a:bodyPr wrap="square" rtlCol="0">
            <a:spAutoFit/>
          </a:bodyPr>
          <a:lstStyle/>
          <a:p>
            <a:r>
              <a:rPr lang="en-US" sz="1400" dirty="0">
                <a:solidFill>
                  <a:schemeClr val="bg1"/>
                </a:solidFill>
              </a:rPr>
              <a:t>3 Nephi 18:15-24</a:t>
            </a:r>
          </a:p>
        </p:txBody>
      </p:sp>
      <p:sp>
        <p:nvSpPr>
          <p:cNvPr id="8" name="Rectangle 7"/>
          <p:cNvSpPr/>
          <p:nvPr/>
        </p:nvSpPr>
        <p:spPr>
          <a:xfrm>
            <a:off x="5791200" y="2133601"/>
            <a:ext cx="4572000" cy="1200329"/>
          </a:xfrm>
          <a:prstGeom prst="rect">
            <a:avLst/>
          </a:prstGeom>
        </p:spPr>
        <p:txBody>
          <a:bodyPr>
            <a:spAutoFit/>
          </a:bodyPr>
          <a:lstStyle/>
          <a:p>
            <a:r>
              <a:rPr lang="en-US" dirty="0">
                <a:solidFill>
                  <a:schemeClr val="bg1"/>
                </a:solidFill>
              </a:rPr>
              <a:t>“Let your light so shine before men, that they may see your good works, and glorify your Father which is in heaven.”</a:t>
            </a:r>
          </a:p>
          <a:p>
            <a:r>
              <a:rPr lang="en-US" dirty="0">
                <a:solidFill>
                  <a:schemeClr val="bg1"/>
                </a:solidFill>
              </a:rPr>
              <a:t>Matthew 5:16</a:t>
            </a:r>
          </a:p>
        </p:txBody>
      </p:sp>
      <p:sp>
        <p:nvSpPr>
          <p:cNvPr id="10" name="Rectangle 9"/>
          <p:cNvSpPr/>
          <p:nvPr/>
        </p:nvSpPr>
        <p:spPr>
          <a:xfrm>
            <a:off x="5181600" y="914400"/>
            <a:ext cx="4572000" cy="923330"/>
          </a:xfrm>
          <a:prstGeom prst="rect">
            <a:avLst/>
          </a:prstGeom>
        </p:spPr>
        <p:txBody>
          <a:bodyPr>
            <a:spAutoFit/>
          </a:bodyPr>
          <a:lstStyle/>
          <a:p>
            <a:r>
              <a:rPr lang="en-US" dirty="0">
                <a:solidFill>
                  <a:schemeClr val="bg1"/>
                </a:solidFill>
              </a:rPr>
              <a:t>“Ye are the light of the world. A city that is set on an hill cannot be hid.”</a:t>
            </a:r>
          </a:p>
          <a:p>
            <a:r>
              <a:rPr lang="en-US" dirty="0">
                <a:solidFill>
                  <a:schemeClr val="bg1"/>
                </a:solidFill>
              </a:rPr>
              <a:t>Matthew 5:14</a:t>
            </a:r>
          </a:p>
        </p:txBody>
      </p:sp>
      <p:sp>
        <p:nvSpPr>
          <p:cNvPr id="11" name="Rectangle 10"/>
          <p:cNvSpPr/>
          <p:nvPr/>
        </p:nvSpPr>
        <p:spPr>
          <a:xfrm>
            <a:off x="5486400" y="3657600"/>
            <a:ext cx="4572000" cy="2308324"/>
          </a:xfrm>
          <a:prstGeom prst="rect">
            <a:avLst/>
          </a:prstGeom>
        </p:spPr>
        <p:txBody>
          <a:bodyPr>
            <a:spAutoFit/>
          </a:bodyPr>
          <a:lstStyle/>
          <a:p>
            <a:r>
              <a:rPr lang="en-US" dirty="0">
                <a:solidFill>
                  <a:schemeClr val="bg1"/>
                </a:solidFill>
              </a:rPr>
              <a:t>Christ as the light in our lives:</a:t>
            </a:r>
          </a:p>
          <a:p>
            <a:endParaRPr lang="en-US" dirty="0">
              <a:solidFill>
                <a:schemeClr val="bg1"/>
              </a:solidFill>
            </a:endParaRPr>
          </a:p>
          <a:p>
            <a:r>
              <a:rPr lang="en-US" dirty="0">
                <a:solidFill>
                  <a:schemeClr val="bg1"/>
                </a:solidFill>
              </a:rPr>
              <a:t>Individually—By taking on His name—that it shine in our countenances</a:t>
            </a:r>
          </a:p>
          <a:p>
            <a:endParaRPr lang="en-US" dirty="0">
              <a:solidFill>
                <a:schemeClr val="bg1"/>
              </a:solidFill>
            </a:endParaRPr>
          </a:p>
          <a:p>
            <a:r>
              <a:rPr lang="en-US" dirty="0">
                <a:solidFill>
                  <a:schemeClr val="bg1"/>
                </a:solidFill>
              </a:rPr>
              <a:t>Institution of the Church—giving meaning to all that we do…all our ministering,  meetings and efforts to build up the kingdom of God</a:t>
            </a:r>
          </a:p>
        </p:txBody>
      </p:sp>
      <p:pic>
        <p:nvPicPr>
          <p:cNvPr id="5" name="Picture 4">
            <a:extLst>
              <a:ext uri="{FF2B5EF4-FFF2-40B4-BE49-F238E27FC236}">
                <a16:creationId xmlns:a16="http://schemas.microsoft.com/office/drawing/2014/main" id="{AD539A66-57DF-4DEA-B87D-9D523B92E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80" y="3139640"/>
            <a:ext cx="3771920" cy="2826284"/>
          </a:xfrm>
          <a:prstGeom prst="rect">
            <a:avLst/>
          </a:prstGeom>
        </p:spPr>
      </p:pic>
    </p:spTree>
    <p:extLst>
      <p:ext uri="{BB962C8B-B14F-4D97-AF65-F5344CB8AC3E}">
        <p14:creationId xmlns:p14="http://schemas.microsoft.com/office/powerpoint/2010/main" val="171606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7A75C1-5A3D-45F4-AB52-A74E793E2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23865" y="762000"/>
            <a:ext cx="3748135" cy="2554545"/>
          </a:xfrm>
          <a:prstGeom prst="rect">
            <a:avLst/>
          </a:prstGeom>
        </p:spPr>
        <p:txBody>
          <a:bodyPr wrap="square">
            <a:spAutoFit/>
          </a:bodyPr>
          <a:lstStyle/>
          <a:p>
            <a:pPr fontAlgn="base"/>
            <a:r>
              <a:rPr lang="en-US" sz="1600" dirty="0">
                <a:solidFill>
                  <a:schemeClr val="bg1"/>
                </a:solidFill>
              </a:rPr>
              <a:t>They are to:</a:t>
            </a:r>
          </a:p>
          <a:p>
            <a:pPr fontAlgn="base"/>
            <a:endParaRPr lang="en-US" sz="1600" dirty="0">
              <a:solidFill>
                <a:schemeClr val="bg1"/>
              </a:solidFill>
            </a:endParaRPr>
          </a:p>
          <a:p>
            <a:pPr fontAlgn="base"/>
            <a:r>
              <a:rPr lang="en-US" sz="1600" dirty="0">
                <a:solidFill>
                  <a:schemeClr val="bg1"/>
                </a:solidFill>
              </a:rPr>
              <a:t>“fulfill other commandments”</a:t>
            </a:r>
          </a:p>
          <a:p>
            <a:pPr fontAlgn="base"/>
            <a:endParaRPr lang="en-US" sz="1600" dirty="0">
              <a:solidFill>
                <a:schemeClr val="bg1"/>
              </a:solidFill>
            </a:endParaRPr>
          </a:p>
          <a:p>
            <a:pPr fontAlgn="base"/>
            <a:r>
              <a:rPr lang="en-US" sz="1600" dirty="0">
                <a:solidFill>
                  <a:schemeClr val="bg1"/>
                </a:solidFill>
              </a:rPr>
              <a:t>Do not partake of sacrament unworthily</a:t>
            </a:r>
          </a:p>
          <a:p>
            <a:pPr fontAlgn="base"/>
            <a:endParaRPr lang="en-US" sz="1600" dirty="0">
              <a:solidFill>
                <a:schemeClr val="bg1"/>
              </a:solidFill>
            </a:endParaRPr>
          </a:p>
          <a:p>
            <a:pPr fontAlgn="base"/>
            <a:r>
              <a:rPr lang="en-US" sz="1600" dirty="0">
                <a:solidFill>
                  <a:schemeClr val="bg1"/>
                </a:solidFill>
              </a:rPr>
              <a:t>Minister to them and pray for them who are unworthy, but do not cast them out</a:t>
            </a:r>
          </a:p>
          <a:p>
            <a:pPr fontAlgn="base"/>
            <a:endParaRPr lang="en-US" sz="1600" dirty="0">
              <a:solidFill>
                <a:schemeClr val="bg1"/>
              </a:solidFill>
            </a:endParaRPr>
          </a:p>
          <a:p>
            <a:pPr fontAlgn="base"/>
            <a:endParaRPr lang="en-US" sz="1600" dirty="0">
              <a:solidFill>
                <a:schemeClr val="bg1"/>
              </a:solidFill>
            </a:endParaRP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Instruction for the Disciples</a:t>
            </a:r>
          </a:p>
        </p:txBody>
      </p:sp>
      <p:sp>
        <p:nvSpPr>
          <p:cNvPr id="7" name="TextBox 6"/>
          <p:cNvSpPr txBox="1"/>
          <p:nvPr/>
        </p:nvSpPr>
        <p:spPr>
          <a:xfrm>
            <a:off x="0" y="6550223"/>
            <a:ext cx="1676400" cy="307777"/>
          </a:xfrm>
          <a:prstGeom prst="rect">
            <a:avLst/>
          </a:prstGeom>
          <a:noFill/>
        </p:spPr>
        <p:txBody>
          <a:bodyPr wrap="square" rtlCol="0">
            <a:spAutoFit/>
          </a:bodyPr>
          <a:lstStyle/>
          <a:p>
            <a:r>
              <a:rPr lang="en-US" sz="1400" dirty="0">
                <a:solidFill>
                  <a:schemeClr val="bg1"/>
                </a:solidFill>
              </a:rPr>
              <a:t>3 Nephi 18:26-34</a:t>
            </a:r>
          </a:p>
        </p:txBody>
      </p:sp>
      <p:sp>
        <p:nvSpPr>
          <p:cNvPr id="8" name="Rectangle 7"/>
          <p:cNvSpPr/>
          <p:nvPr/>
        </p:nvSpPr>
        <p:spPr>
          <a:xfrm>
            <a:off x="7149220" y="2034013"/>
            <a:ext cx="4572000" cy="4524315"/>
          </a:xfrm>
          <a:prstGeom prst="rect">
            <a:avLst/>
          </a:prstGeom>
        </p:spPr>
        <p:txBody>
          <a:bodyPr>
            <a:spAutoFit/>
          </a:bodyPr>
          <a:lstStyle/>
          <a:p>
            <a:r>
              <a:rPr lang="en-US" dirty="0">
                <a:solidFill>
                  <a:schemeClr val="bg1"/>
                </a:solidFill>
              </a:rPr>
              <a:t>“Forbidding someone from partaking of the sacrament on the grounds of person unworthiness is the responsibility of the “judge in Israel” who holds the key of the priesthood which direct priesthood ordinances. It is not the prerogative of members of the congregation to forbid anyone from partaking of the sacrament.</a:t>
            </a:r>
          </a:p>
          <a:p>
            <a:endParaRPr lang="en-US" dirty="0">
              <a:solidFill>
                <a:schemeClr val="bg1"/>
              </a:solidFill>
            </a:endParaRPr>
          </a:p>
          <a:p>
            <a:r>
              <a:rPr lang="en-US" dirty="0">
                <a:solidFill>
                  <a:schemeClr val="bg1"/>
                </a:solidFill>
              </a:rPr>
              <a:t>If they are aware of unworthiness, they may discuss it with the bishop or the appropriate priesthood leader, but it remains the right of the priesthood leader, through the spirit of discernment, to allow or disallow someone the blessing of the sacrament.”</a:t>
            </a:r>
          </a:p>
          <a:p>
            <a:r>
              <a:rPr lang="en-US" sz="1400" dirty="0">
                <a:solidFill>
                  <a:schemeClr val="bg1"/>
                </a:solidFill>
              </a:rPr>
              <a:t>JFM and RLM</a:t>
            </a:r>
          </a:p>
        </p:txBody>
      </p:sp>
      <p:sp>
        <p:nvSpPr>
          <p:cNvPr id="10" name="Rectangle 9"/>
          <p:cNvSpPr/>
          <p:nvPr/>
        </p:nvSpPr>
        <p:spPr>
          <a:xfrm>
            <a:off x="5181600" y="914400"/>
            <a:ext cx="4572000" cy="923330"/>
          </a:xfrm>
          <a:prstGeom prst="rect">
            <a:avLst/>
          </a:prstGeom>
        </p:spPr>
        <p:txBody>
          <a:bodyPr>
            <a:spAutoFit/>
          </a:bodyPr>
          <a:lstStyle/>
          <a:p>
            <a:r>
              <a:rPr lang="en-US" dirty="0">
                <a:solidFill>
                  <a:schemeClr val="bg1"/>
                </a:solidFill>
              </a:rPr>
              <a:t>“And now I go unto the Father, because it is expedient that I should go unto the Father for your sakes.”</a:t>
            </a:r>
          </a:p>
        </p:txBody>
      </p:sp>
      <p:pic>
        <p:nvPicPr>
          <p:cNvPr id="12" name="Picture 11">
            <a:extLst>
              <a:ext uri="{FF2B5EF4-FFF2-40B4-BE49-F238E27FC236}">
                <a16:creationId xmlns:a16="http://schemas.microsoft.com/office/drawing/2014/main" id="{1B13A4C8-A1D1-4AE2-813B-611D12934DEA}"/>
              </a:ext>
            </a:extLst>
          </p:cNvPr>
          <p:cNvPicPr>
            <a:picLocks noChangeAspect="1"/>
          </p:cNvPicPr>
          <p:nvPr/>
        </p:nvPicPr>
        <p:blipFill rotWithShape="1">
          <a:blip r:embed="rId3">
            <a:extLst>
              <a:ext uri="{28A0092B-C50C-407E-A947-70E740481C1C}">
                <a14:useLocalDpi xmlns:a14="http://schemas.microsoft.com/office/drawing/2010/main" val="0"/>
              </a:ext>
            </a:extLst>
          </a:blip>
          <a:srcRect t="2586" b="6363"/>
          <a:stretch/>
        </p:blipFill>
        <p:spPr>
          <a:xfrm>
            <a:off x="10230416" y="787652"/>
            <a:ext cx="1516125" cy="1008256"/>
          </a:xfrm>
          <a:prstGeom prst="rect">
            <a:avLst/>
          </a:prstGeom>
        </p:spPr>
      </p:pic>
      <p:grpSp>
        <p:nvGrpSpPr>
          <p:cNvPr id="22" name="Group 21">
            <a:extLst>
              <a:ext uri="{FF2B5EF4-FFF2-40B4-BE49-F238E27FC236}">
                <a16:creationId xmlns:a16="http://schemas.microsoft.com/office/drawing/2014/main" id="{3422301E-FFFC-873E-29B6-358BA23D2D1F}"/>
              </a:ext>
            </a:extLst>
          </p:cNvPr>
          <p:cNvGrpSpPr/>
          <p:nvPr/>
        </p:nvGrpSpPr>
        <p:grpSpPr>
          <a:xfrm>
            <a:off x="470780" y="3632774"/>
            <a:ext cx="5933393" cy="1996589"/>
            <a:chOff x="642463" y="2495363"/>
            <a:chExt cx="10970922" cy="3691719"/>
          </a:xfrm>
        </p:grpSpPr>
        <p:pic>
          <p:nvPicPr>
            <p:cNvPr id="3" name="Picture 2" descr="reload">
              <a:extLst>
                <a:ext uri="{FF2B5EF4-FFF2-40B4-BE49-F238E27FC236}">
                  <a16:creationId xmlns:a16="http://schemas.microsoft.com/office/drawing/2014/main" id="{F0D78BD9-B21D-BEC1-004B-40F2A2D09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26" y="2514769"/>
              <a:ext cx="1844162" cy="1844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load">
              <a:extLst>
                <a:ext uri="{FF2B5EF4-FFF2-40B4-BE49-F238E27FC236}">
                  <a16:creationId xmlns:a16="http://schemas.microsoft.com/office/drawing/2014/main" id="{97EA3077-8B0B-8222-5E42-7136DB24B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192" y="4358937"/>
              <a:ext cx="1820573" cy="18205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load">
              <a:extLst>
                <a:ext uri="{FF2B5EF4-FFF2-40B4-BE49-F238E27FC236}">
                  <a16:creationId xmlns:a16="http://schemas.microsoft.com/office/drawing/2014/main" id="{4F890EE2-0CA5-21E6-0EC5-43BFED002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5047" y="4358937"/>
              <a:ext cx="1828145" cy="1828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load">
              <a:extLst>
                <a:ext uri="{FF2B5EF4-FFF2-40B4-BE49-F238E27FC236}">
                  <a16:creationId xmlns:a16="http://schemas.microsoft.com/office/drawing/2014/main" id="{45DA276C-8FE1-4833-B40B-D3D990DA8B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902" y="4358937"/>
              <a:ext cx="1828145" cy="1828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oad">
              <a:extLst>
                <a:ext uri="{FF2B5EF4-FFF2-40B4-BE49-F238E27FC236}">
                  <a16:creationId xmlns:a16="http://schemas.microsoft.com/office/drawing/2014/main" id="{AC93CA54-DC73-73C3-343B-D6183C9825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8756" y="4358936"/>
              <a:ext cx="1828145" cy="1828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eload">
              <a:extLst>
                <a:ext uri="{FF2B5EF4-FFF2-40B4-BE49-F238E27FC236}">
                  <a16:creationId xmlns:a16="http://schemas.microsoft.com/office/drawing/2014/main" id="{E339DC18-12FF-38FB-8BB6-FCF9EE01E4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0610" y="4358935"/>
              <a:ext cx="1828145" cy="1828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eload">
              <a:extLst>
                <a:ext uri="{FF2B5EF4-FFF2-40B4-BE49-F238E27FC236}">
                  <a16:creationId xmlns:a16="http://schemas.microsoft.com/office/drawing/2014/main" id="{14AE6AC7-3312-CB55-89D7-578F7D49F3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463" y="4358934"/>
              <a:ext cx="1828147" cy="18281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reload">
              <a:extLst>
                <a:ext uri="{FF2B5EF4-FFF2-40B4-BE49-F238E27FC236}">
                  <a16:creationId xmlns:a16="http://schemas.microsoft.com/office/drawing/2014/main" id="{EF97313F-63D7-56C6-D9CF-1EFBD030B0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49813" y="2495363"/>
              <a:ext cx="1863572" cy="18635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load">
              <a:extLst>
                <a:ext uri="{FF2B5EF4-FFF2-40B4-BE49-F238E27FC236}">
                  <a16:creationId xmlns:a16="http://schemas.microsoft.com/office/drawing/2014/main" id="{7A96B7D3-0675-C94C-4F76-B335B90C13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29240" y="2495365"/>
              <a:ext cx="1863570" cy="18635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reload">
              <a:extLst>
                <a:ext uri="{FF2B5EF4-FFF2-40B4-BE49-F238E27FC236}">
                  <a16:creationId xmlns:a16="http://schemas.microsoft.com/office/drawing/2014/main" id="{0FCCB085-833B-FA6F-80C8-2EA66ADB31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1092" y="2495365"/>
              <a:ext cx="1863569" cy="18635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reload">
              <a:extLst>
                <a:ext uri="{FF2B5EF4-FFF2-40B4-BE49-F238E27FC236}">
                  <a16:creationId xmlns:a16="http://schemas.microsoft.com/office/drawing/2014/main" id="{46A1C4A7-D172-55FD-7544-911C284F61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00317" y="2515166"/>
              <a:ext cx="1823942" cy="18437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oad">
              <a:extLst>
                <a:ext uri="{FF2B5EF4-FFF2-40B4-BE49-F238E27FC236}">
                  <a16:creationId xmlns:a16="http://schemas.microsoft.com/office/drawing/2014/main" id="{709C62B4-B77A-5E33-E17E-3043CA5D5B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1567" y="2495363"/>
              <a:ext cx="1844161" cy="18833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27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88B974-15F2-42F0-9090-47104EE4E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5000" y="0"/>
            <a:ext cx="8229600" cy="830997"/>
          </a:xfrm>
          <a:prstGeom prst="rect">
            <a:avLst/>
          </a:prstGeom>
          <a:noFill/>
        </p:spPr>
        <p:txBody>
          <a:bodyPr wrap="square" rtlCol="0">
            <a:spAutoFit/>
          </a:bodyPr>
          <a:lstStyle/>
          <a:p>
            <a:pPr algn="ctr"/>
            <a:r>
              <a:rPr lang="en-US" sz="4800" dirty="0">
                <a:solidFill>
                  <a:schemeClr val="bg1"/>
                </a:solidFill>
                <a:latin typeface="Californian FB" pitchFamily="18" charset="0"/>
                <a:cs typeface="Sakkal Majalla" pitchFamily="2" charset="-78"/>
              </a:rPr>
              <a:t>“My Time is At Hand”</a:t>
            </a:r>
          </a:p>
        </p:txBody>
      </p:sp>
      <p:sp>
        <p:nvSpPr>
          <p:cNvPr id="80" name="TextBox 79"/>
          <p:cNvSpPr txBox="1"/>
          <p:nvPr/>
        </p:nvSpPr>
        <p:spPr>
          <a:xfrm>
            <a:off x="111659" y="6488668"/>
            <a:ext cx="8229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17:1-4</a:t>
            </a:r>
          </a:p>
        </p:txBody>
      </p:sp>
      <p:sp>
        <p:nvSpPr>
          <p:cNvPr id="6" name="TextBox 5"/>
          <p:cNvSpPr txBox="1"/>
          <p:nvPr/>
        </p:nvSpPr>
        <p:spPr>
          <a:xfrm>
            <a:off x="374073" y="1066801"/>
            <a:ext cx="5950527" cy="2800767"/>
          </a:xfrm>
          <a:prstGeom prst="rect">
            <a:avLst/>
          </a:prstGeom>
          <a:noFill/>
        </p:spPr>
        <p:txBody>
          <a:bodyPr wrap="square" rtlCol="0">
            <a:spAutoFit/>
          </a:bodyPr>
          <a:lstStyle/>
          <a:p>
            <a:r>
              <a:rPr lang="en-US" sz="1600" dirty="0">
                <a:solidFill>
                  <a:schemeClr val="bg1"/>
                </a:solidFill>
                <a:cs typeface="Sakkal Majalla" pitchFamily="2" charset="-78"/>
              </a:rPr>
              <a:t>“God be with you. I have the same feeling as perhaps the Master had when he bid goodbye to the Nephites. He said he perceived that they were weak, but if they would go to their homes and ponder what he said he would come again and instruct them on other occasions. </a:t>
            </a:r>
          </a:p>
          <a:p>
            <a:endParaRPr lang="en-US" sz="1600" dirty="0">
              <a:solidFill>
                <a:schemeClr val="bg1"/>
              </a:solidFill>
              <a:cs typeface="Sakkal Majalla" pitchFamily="2" charset="-78"/>
            </a:endParaRPr>
          </a:p>
          <a:p>
            <a:r>
              <a:rPr lang="en-US" sz="1600" dirty="0">
                <a:solidFill>
                  <a:schemeClr val="bg1"/>
                </a:solidFill>
                <a:cs typeface="Sakkal Majalla" pitchFamily="2" charset="-78"/>
              </a:rPr>
              <a:t>So likewise, you cannot absorb all that you have heard and that we have talked about, but go to your homes now and remember what you can, and get the spirit of what has been done and said, and when you come again, or we come to you, we will try to help you further with your problems.” </a:t>
            </a:r>
          </a:p>
          <a:p>
            <a:r>
              <a:rPr lang="en-US" sz="1600" dirty="0">
                <a:solidFill>
                  <a:schemeClr val="bg1"/>
                </a:solidFill>
                <a:cs typeface="Sakkal Majalla" pitchFamily="2" charset="-78"/>
              </a:rPr>
              <a:t>President Harold B. Lee</a:t>
            </a:r>
          </a:p>
        </p:txBody>
      </p:sp>
      <p:sp>
        <p:nvSpPr>
          <p:cNvPr id="8" name="TextBox 7"/>
          <p:cNvSpPr txBox="1"/>
          <p:nvPr/>
        </p:nvSpPr>
        <p:spPr>
          <a:xfrm>
            <a:off x="2088573" y="4724400"/>
            <a:ext cx="3626427" cy="1384995"/>
          </a:xfrm>
          <a:prstGeom prst="rect">
            <a:avLst/>
          </a:prstGeom>
          <a:noFill/>
        </p:spPr>
        <p:txBody>
          <a:bodyPr wrap="square" rtlCol="0">
            <a:spAutoFit/>
          </a:bodyPr>
          <a:lstStyle/>
          <a:p>
            <a:pPr algn="ctr"/>
            <a:r>
              <a:rPr lang="en-US" sz="2800" dirty="0">
                <a:solidFill>
                  <a:srgbClr val="FFFF00"/>
                </a:solidFill>
                <a:cs typeface="Sakkal Majalla" pitchFamily="2" charset="-78"/>
              </a:rPr>
              <a:t>The most important gospel instruction should be in the home</a:t>
            </a:r>
          </a:p>
        </p:txBody>
      </p:sp>
      <p:pic>
        <p:nvPicPr>
          <p:cNvPr id="3" name="Picture 2">
            <a:extLst>
              <a:ext uri="{FF2B5EF4-FFF2-40B4-BE49-F238E27FC236}">
                <a16:creationId xmlns:a16="http://schemas.microsoft.com/office/drawing/2014/main" id="{76948067-BBE2-40E4-A680-10C60CB07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382" y="1122544"/>
            <a:ext cx="2955940" cy="2319709"/>
          </a:xfrm>
          <a:prstGeom prst="rect">
            <a:avLst/>
          </a:prstGeom>
        </p:spPr>
      </p:pic>
      <p:pic>
        <p:nvPicPr>
          <p:cNvPr id="7" name="Picture 6">
            <a:extLst>
              <a:ext uri="{FF2B5EF4-FFF2-40B4-BE49-F238E27FC236}">
                <a16:creationId xmlns:a16="http://schemas.microsoft.com/office/drawing/2014/main" id="{F1B43C5C-66DD-497B-B7B8-9D6B39FAD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976" y="3748327"/>
            <a:ext cx="4203274" cy="2922589"/>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1EFA11DC-D9D3-5530-D5B2-1FBD1BA3F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38" y="120348"/>
            <a:ext cx="607461" cy="766076"/>
          </a:xfrm>
          <a:prstGeom prst="rect">
            <a:avLst/>
          </a:prstGeom>
        </p:spPr>
      </p:pic>
    </p:spTree>
    <p:extLst>
      <p:ext uri="{BB962C8B-B14F-4D97-AF65-F5344CB8AC3E}">
        <p14:creationId xmlns:p14="http://schemas.microsoft.com/office/powerpoint/2010/main" val="33639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5EFE95-1E37-43D2-8BFD-928FDD880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990600"/>
            <a:ext cx="3733800" cy="707886"/>
          </a:xfrm>
          <a:prstGeom prst="rect">
            <a:avLst/>
          </a:prstGeom>
        </p:spPr>
        <p:txBody>
          <a:bodyPr wrap="square">
            <a:spAutoFit/>
          </a:bodyPr>
          <a:lstStyle/>
          <a:p>
            <a:pPr fontAlgn="base"/>
            <a:r>
              <a:rPr lang="en-US" sz="2000" dirty="0">
                <a:solidFill>
                  <a:schemeClr val="bg1"/>
                </a:solidFill>
              </a:rPr>
              <a:t>Touching---laying on of hands—setting apart or ordination</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Harrington" panose="04040505050A02020702" pitchFamily="82" charset="0"/>
                <a:cs typeface="Arial" panose="020B0604020202020204" pitchFamily="34" charset="0"/>
              </a:rPr>
              <a:t>Ordaining the Twelve</a:t>
            </a:r>
          </a:p>
        </p:txBody>
      </p:sp>
      <p:sp>
        <p:nvSpPr>
          <p:cNvPr id="7" name="TextBox 6"/>
          <p:cNvSpPr txBox="1"/>
          <p:nvPr/>
        </p:nvSpPr>
        <p:spPr>
          <a:xfrm>
            <a:off x="0" y="6468742"/>
            <a:ext cx="1676400" cy="307777"/>
          </a:xfrm>
          <a:prstGeom prst="rect">
            <a:avLst/>
          </a:prstGeom>
          <a:noFill/>
        </p:spPr>
        <p:txBody>
          <a:bodyPr wrap="square" rtlCol="0">
            <a:spAutoFit/>
          </a:bodyPr>
          <a:lstStyle/>
          <a:p>
            <a:r>
              <a:rPr lang="en-US" sz="1400" dirty="0">
                <a:solidFill>
                  <a:schemeClr val="bg1"/>
                </a:solidFill>
              </a:rPr>
              <a:t>3 Nephi 18:36-38</a:t>
            </a:r>
          </a:p>
        </p:txBody>
      </p:sp>
      <p:sp>
        <p:nvSpPr>
          <p:cNvPr id="8" name="Rectangle 7"/>
          <p:cNvSpPr/>
          <p:nvPr/>
        </p:nvSpPr>
        <p:spPr>
          <a:xfrm>
            <a:off x="6606766" y="1222219"/>
            <a:ext cx="4936402" cy="4370427"/>
          </a:xfrm>
          <a:prstGeom prst="rect">
            <a:avLst/>
          </a:prstGeom>
        </p:spPr>
        <p:txBody>
          <a:bodyPr wrap="square">
            <a:spAutoFit/>
          </a:bodyPr>
          <a:lstStyle/>
          <a:p>
            <a:r>
              <a:rPr lang="en-US" sz="2400" dirty="0">
                <a:solidFill>
                  <a:schemeClr val="bg1"/>
                </a:solidFill>
              </a:rPr>
              <a:t>“As a result of the fulfillment of the law and as part of the establishment of a new dispensation and new Church, the Savior ordains and sets apart his disciples and gives them authority to confer the gift of the Holy Ghost and set in order the new organization. The words spoken by Christ to the Twelve—which were not heard by the multitude—were preserved.”</a:t>
            </a:r>
          </a:p>
          <a:p>
            <a:r>
              <a:rPr lang="en-US" sz="1400" dirty="0">
                <a:solidFill>
                  <a:schemeClr val="bg1"/>
                </a:solidFill>
              </a:rPr>
              <a:t>JFM and RLM</a:t>
            </a:r>
          </a:p>
        </p:txBody>
      </p:sp>
      <p:grpSp>
        <p:nvGrpSpPr>
          <p:cNvPr id="12" name="Group 11">
            <a:extLst>
              <a:ext uri="{FF2B5EF4-FFF2-40B4-BE49-F238E27FC236}">
                <a16:creationId xmlns:a16="http://schemas.microsoft.com/office/drawing/2014/main" id="{F7474382-5928-4AD2-8130-39FE169B728A}"/>
              </a:ext>
            </a:extLst>
          </p:cNvPr>
          <p:cNvGrpSpPr/>
          <p:nvPr/>
        </p:nvGrpSpPr>
        <p:grpSpPr>
          <a:xfrm>
            <a:off x="444708" y="2227152"/>
            <a:ext cx="5550813" cy="3574620"/>
            <a:chOff x="444708" y="2227152"/>
            <a:chExt cx="5550813" cy="3574620"/>
          </a:xfrm>
        </p:grpSpPr>
        <p:pic>
          <p:nvPicPr>
            <p:cNvPr id="11" name="Picture 10">
              <a:extLst>
                <a:ext uri="{FF2B5EF4-FFF2-40B4-BE49-F238E27FC236}">
                  <a16:creationId xmlns:a16="http://schemas.microsoft.com/office/drawing/2014/main" id="{E2FB0E78-8759-4148-8059-FF599A411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08" y="2227152"/>
              <a:ext cx="5550813" cy="3385996"/>
            </a:xfrm>
            <a:prstGeom prst="rect">
              <a:avLst/>
            </a:prstGeom>
          </p:spPr>
        </p:pic>
        <p:sp>
          <p:nvSpPr>
            <p:cNvPr id="13" name="TextBox 12">
              <a:extLst>
                <a:ext uri="{FF2B5EF4-FFF2-40B4-BE49-F238E27FC236}">
                  <a16:creationId xmlns:a16="http://schemas.microsoft.com/office/drawing/2014/main" id="{DC3F80CC-7612-409F-973F-E94FE5B9A5E0}"/>
                </a:ext>
              </a:extLst>
            </p:cNvPr>
            <p:cNvSpPr txBox="1"/>
            <p:nvPr/>
          </p:nvSpPr>
          <p:spPr>
            <a:xfrm>
              <a:off x="532646" y="5570940"/>
              <a:ext cx="1676400" cy="230832"/>
            </a:xfrm>
            <a:prstGeom prst="rect">
              <a:avLst/>
            </a:prstGeom>
            <a:noFill/>
          </p:spPr>
          <p:txBody>
            <a:bodyPr wrap="square" rtlCol="0">
              <a:spAutoFit/>
            </a:bodyPr>
            <a:lstStyle/>
            <a:p>
              <a:r>
                <a:rPr lang="en-US" sz="900" dirty="0">
                  <a:solidFill>
                    <a:schemeClr val="bg1"/>
                  </a:solidFill>
                </a:rPr>
                <a:t>Jorge </a:t>
              </a:r>
              <a:r>
                <a:rPr lang="en-US" sz="900" dirty="0" err="1">
                  <a:solidFill>
                    <a:schemeClr val="bg1"/>
                  </a:solidFill>
                </a:rPr>
                <a:t>Cocco</a:t>
              </a:r>
              <a:endParaRPr lang="en-US" sz="900" dirty="0">
                <a:solidFill>
                  <a:schemeClr val="bg1"/>
                </a:solidFill>
              </a:endParaRPr>
            </a:p>
          </p:txBody>
        </p:sp>
      </p:grpSp>
      <p:sp>
        <p:nvSpPr>
          <p:cNvPr id="14" name="Rectangle 13">
            <a:extLst>
              <a:ext uri="{FF2B5EF4-FFF2-40B4-BE49-F238E27FC236}">
                <a16:creationId xmlns:a16="http://schemas.microsoft.com/office/drawing/2014/main" id="{78D67A12-25E3-4E0A-9820-CB3869B4102C}"/>
              </a:ext>
            </a:extLst>
          </p:cNvPr>
          <p:cNvSpPr/>
          <p:nvPr/>
        </p:nvSpPr>
        <p:spPr>
          <a:xfrm>
            <a:off x="4913490" y="5842678"/>
            <a:ext cx="2335063" cy="523220"/>
          </a:xfrm>
          <a:prstGeom prst="rect">
            <a:avLst/>
          </a:prstGeom>
        </p:spPr>
        <p:txBody>
          <a:bodyPr wrap="none">
            <a:spAutoFit/>
          </a:bodyPr>
          <a:lstStyle/>
          <a:p>
            <a:r>
              <a:rPr lang="en-US" sz="2800" dirty="0">
                <a:solidFill>
                  <a:srgbClr val="FFFF00"/>
                </a:solidFill>
              </a:rPr>
              <a:t>Read Moroni 2</a:t>
            </a:r>
          </a:p>
        </p:txBody>
      </p:sp>
      <p:pic>
        <p:nvPicPr>
          <p:cNvPr id="16" name="Picture 15">
            <a:extLst>
              <a:ext uri="{FF2B5EF4-FFF2-40B4-BE49-F238E27FC236}">
                <a16:creationId xmlns:a16="http://schemas.microsoft.com/office/drawing/2014/main" id="{91B2E540-2886-439F-A302-F8059E622B73}"/>
              </a:ext>
            </a:extLst>
          </p:cNvPr>
          <p:cNvPicPr>
            <a:picLocks noChangeAspect="1"/>
          </p:cNvPicPr>
          <p:nvPr/>
        </p:nvPicPr>
        <p:blipFill rotWithShape="1">
          <a:blip r:embed="rId4">
            <a:extLst>
              <a:ext uri="{28A0092B-C50C-407E-A947-70E740481C1C}">
                <a14:useLocalDpi xmlns:a14="http://schemas.microsoft.com/office/drawing/2010/main" val="0"/>
              </a:ext>
            </a:extLst>
          </a:blip>
          <a:srcRect t="2586" b="6363"/>
          <a:stretch/>
        </p:blipFill>
        <p:spPr>
          <a:xfrm>
            <a:off x="10357165" y="217283"/>
            <a:ext cx="1516125" cy="1008256"/>
          </a:xfrm>
          <a:prstGeom prst="rect">
            <a:avLst/>
          </a:prstGeom>
        </p:spPr>
      </p:pic>
    </p:spTree>
    <p:extLst>
      <p:ext uri="{BB962C8B-B14F-4D97-AF65-F5344CB8AC3E}">
        <p14:creationId xmlns:p14="http://schemas.microsoft.com/office/powerpoint/2010/main" val="150288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D6CD4-ED00-4C9C-A794-F2CE14A83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https://d2d00szk9na1qq.cloudfront.net/Product/c9eb56d6-da24-440c-892d-774cf7454cf3/Images/Large_UK-138.jpg"/>
          <p:cNvPicPr>
            <a:picLocks noChangeAspect="1" noChangeArrowheads="1"/>
          </p:cNvPicPr>
          <p:nvPr/>
        </p:nvPicPr>
        <p:blipFill>
          <a:blip r:embed="rId3" cstate="print">
            <a:lum bright="-41000"/>
          </a:blip>
          <a:srcRect/>
          <a:stretch>
            <a:fillRect/>
          </a:stretch>
        </p:blipFill>
        <p:spPr bwMode="auto">
          <a:xfrm>
            <a:off x="1524000" y="1"/>
            <a:ext cx="9144000" cy="6868583"/>
          </a:xfrm>
          <a:prstGeom prst="rect">
            <a:avLst/>
          </a:prstGeom>
          <a:noFill/>
        </p:spPr>
      </p:pic>
      <p:sp>
        <p:nvSpPr>
          <p:cNvPr id="7" name="TextBox 6"/>
          <p:cNvSpPr txBox="1"/>
          <p:nvPr/>
        </p:nvSpPr>
        <p:spPr>
          <a:xfrm>
            <a:off x="93553" y="6550223"/>
            <a:ext cx="1676400" cy="307777"/>
          </a:xfrm>
          <a:prstGeom prst="rect">
            <a:avLst/>
          </a:prstGeom>
          <a:noFill/>
        </p:spPr>
        <p:txBody>
          <a:bodyPr wrap="square" rtlCol="0">
            <a:spAutoFit/>
          </a:bodyPr>
          <a:lstStyle/>
          <a:p>
            <a:r>
              <a:rPr lang="en-US" sz="1400" dirty="0">
                <a:solidFill>
                  <a:schemeClr val="bg1"/>
                </a:solidFill>
              </a:rPr>
              <a:t>3 Nephi 18:39</a:t>
            </a:r>
          </a:p>
        </p:txBody>
      </p:sp>
      <p:pic>
        <p:nvPicPr>
          <p:cNvPr id="12" name="Picture 11">
            <a:extLst>
              <a:ext uri="{FF2B5EF4-FFF2-40B4-BE49-F238E27FC236}">
                <a16:creationId xmlns:a16="http://schemas.microsoft.com/office/drawing/2014/main" id="{CAD667F1-3B65-4248-BEB5-120631F7C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454" y="0"/>
            <a:ext cx="9131300" cy="6858000"/>
          </a:xfrm>
          <a:prstGeom prst="rect">
            <a:avLst/>
          </a:prstGeom>
        </p:spPr>
      </p:pic>
      <p:sp>
        <p:nvSpPr>
          <p:cNvPr id="2" name="Rectangle 1"/>
          <p:cNvSpPr/>
          <p:nvPr/>
        </p:nvSpPr>
        <p:spPr>
          <a:xfrm>
            <a:off x="1752600" y="762001"/>
            <a:ext cx="2590800" cy="2308324"/>
          </a:xfrm>
          <a:prstGeom prst="rect">
            <a:avLst/>
          </a:prstGeom>
        </p:spPr>
        <p:txBody>
          <a:bodyPr wrap="square">
            <a:spAutoFit/>
          </a:bodyPr>
          <a:lstStyle/>
          <a:p>
            <a:pPr fontAlgn="base"/>
            <a:r>
              <a:rPr lang="en-US" b="1" dirty="0"/>
              <a:t>“And while they were overshadowed he departed from them, and ascended into heaven. And the disciples saw and did bear record that he ascended again into heaven.”</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latin typeface="Harrington" panose="04040505050A02020702" pitchFamily="82" charset="0"/>
                <a:cs typeface="Arial" panose="020B0604020202020204" pitchFamily="34" charset="0"/>
              </a:rPr>
              <a:t>Day 1 of the Savior’s Visit</a:t>
            </a:r>
          </a:p>
        </p:txBody>
      </p:sp>
      <p:sp>
        <p:nvSpPr>
          <p:cNvPr id="8" name="Rectangle 7"/>
          <p:cNvSpPr/>
          <p:nvPr/>
        </p:nvSpPr>
        <p:spPr>
          <a:xfrm>
            <a:off x="6477000" y="1524000"/>
            <a:ext cx="3962400" cy="5078313"/>
          </a:xfrm>
          <a:prstGeom prst="rect">
            <a:avLst/>
          </a:prstGeom>
        </p:spPr>
        <p:txBody>
          <a:bodyPr wrap="square">
            <a:spAutoFit/>
          </a:bodyPr>
          <a:lstStyle/>
          <a:p>
            <a:pPr fontAlgn="base"/>
            <a:r>
              <a:rPr lang="en-US" b="1" dirty="0"/>
              <a:t>Compared with Acts 1:9-11</a:t>
            </a:r>
          </a:p>
          <a:p>
            <a:pPr fontAlgn="base"/>
            <a:endParaRPr lang="en-US" b="1" dirty="0"/>
          </a:p>
          <a:p>
            <a:pPr fontAlgn="base"/>
            <a:r>
              <a:rPr lang="en-US" b="1" dirty="0"/>
              <a:t>“And when he had spoken these things, while they beheld, he was taken up; and a cloud received him out of their sight.</a:t>
            </a:r>
          </a:p>
          <a:p>
            <a:pPr fontAlgn="base"/>
            <a:endParaRPr lang="en-US" b="1" dirty="0"/>
          </a:p>
          <a:p>
            <a:pPr fontAlgn="base"/>
            <a:r>
              <a:rPr lang="en-US" b="1" dirty="0"/>
              <a:t>And while they looked steadfastly toward heaven as he went up, behold, two men stood by them in white apparel;</a:t>
            </a:r>
          </a:p>
          <a:p>
            <a:pPr fontAlgn="base"/>
            <a:endParaRPr lang="en-US" b="1" dirty="0"/>
          </a:p>
          <a:p>
            <a:pPr fontAlgn="base"/>
            <a:r>
              <a:rPr lang="en-US" b="1" dirty="0"/>
              <a:t> Which also said, Ye men of Galilee, why stand ye gazing up into</a:t>
            </a:r>
            <a:r>
              <a:rPr lang="en-US" b="1" baseline="30000" dirty="0"/>
              <a:t> </a:t>
            </a:r>
            <a:r>
              <a:rPr lang="en-US" b="1" dirty="0"/>
              <a:t>heaven? this same Jesus, which is taken up from you into heaven, shall so come in like manner as ye have seen him go into heaven.”</a:t>
            </a:r>
          </a:p>
        </p:txBody>
      </p:sp>
    </p:spTree>
    <p:extLst>
      <p:ext uri="{BB962C8B-B14F-4D97-AF65-F5344CB8AC3E}">
        <p14:creationId xmlns:p14="http://schemas.microsoft.com/office/powerpoint/2010/main" val="10449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D5C34D1-5EBE-409B-B646-813C52F56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08642" y="0"/>
            <a:ext cx="10559358" cy="6186309"/>
          </a:xfrm>
          <a:prstGeom prst="rect">
            <a:avLst/>
          </a:prstGeom>
        </p:spPr>
        <p:txBody>
          <a:bodyPr wrap="square">
            <a:spAutoFit/>
          </a:bodyPr>
          <a:lstStyle/>
          <a:p>
            <a:pPr fontAlgn="base"/>
            <a:r>
              <a:rPr lang="en-US" dirty="0">
                <a:solidFill>
                  <a:schemeClr val="bg1"/>
                </a:solidFill>
              </a:rPr>
              <a:t>Sources:</a:t>
            </a:r>
          </a:p>
          <a:p>
            <a:pPr fontAlgn="base"/>
            <a:r>
              <a:rPr lang="en-US" dirty="0">
                <a:solidFill>
                  <a:schemeClr val="bg1"/>
                </a:solidFill>
              </a:rPr>
              <a:t>Gerald Lund [Eric G. Anderson, “The Vertical Wilderness,” </a:t>
            </a:r>
            <a:r>
              <a:rPr lang="en-US" i="1" dirty="0">
                <a:solidFill>
                  <a:schemeClr val="bg1"/>
                </a:solidFill>
              </a:rPr>
              <a:t>Private Practice,</a:t>
            </a:r>
            <a:r>
              <a:rPr lang="en-US" dirty="0">
                <a:solidFill>
                  <a:schemeClr val="bg1"/>
                </a:solidFill>
              </a:rPr>
              <a:t> November 1979, 21; emphasis added]” (“The Grace and Mercy of Jesus Christ,” in </a:t>
            </a:r>
            <a:r>
              <a:rPr lang="en-US" i="1" dirty="0">
                <a:solidFill>
                  <a:schemeClr val="bg1"/>
                </a:solidFill>
              </a:rPr>
              <a:t>Jesus Christ: Son of God, Savior,</a:t>
            </a:r>
            <a:r>
              <a:rPr lang="en-US" dirty="0">
                <a:solidFill>
                  <a:schemeClr val="bg1"/>
                </a:solidFill>
              </a:rPr>
              <a:t> ed. Paul H. Peterson, Gary L. Hatch, and Laura D. Card [2002], 48).</a:t>
            </a:r>
          </a:p>
          <a:p>
            <a:pPr fontAlgn="base"/>
            <a:endParaRPr lang="en-US" dirty="0">
              <a:solidFill>
                <a:schemeClr val="bg1"/>
              </a:solidFill>
            </a:endParaRPr>
          </a:p>
          <a:p>
            <a:pPr fontAlgn="base"/>
            <a:r>
              <a:rPr lang="en-US" dirty="0">
                <a:solidFill>
                  <a:schemeClr val="bg1"/>
                </a:solidFill>
              </a:rPr>
              <a:t>Elder Marion G. Romney </a:t>
            </a:r>
            <a:r>
              <a:rPr lang="en-US" i="1" dirty="0">
                <a:solidFill>
                  <a:schemeClr val="bg1"/>
                </a:solidFill>
              </a:rPr>
              <a:t>Improvement Ira</a:t>
            </a:r>
            <a:r>
              <a:rPr lang="en-US" dirty="0">
                <a:solidFill>
                  <a:schemeClr val="bg1"/>
                </a:solidFill>
              </a:rPr>
              <a:t> May 1946 p. 315</a:t>
            </a:r>
          </a:p>
          <a:p>
            <a:pPr fontAlgn="base"/>
            <a:endParaRPr lang="en-US" dirty="0">
              <a:solidFill>
                <a:schemeClr val="bg1"/>
              </a:solidFill>
            </a:endParaRPr>
          </a:p>
          <a:p>
            <a:pPr fontAlgn="base"/>
            <a:r>
              <a:rPr lang="en-US" dirty="0">
                <a:solidFill>
                  <a:schemeClr val="bg1"/>
                </a:solidFill>
              </a:rPr>
              <a:t>Student Manual 121-122 pg. 419</a:t>
            </a:r>
          </a:p>
          <a:p>
            <a:pPr fontAlgn="base"/>
            <a:endParaRPr lang="en-US" dirty="0">
              <a:solidFill>
                <a:schemeClr val="bg1"/>
              </a:solidFill>
            </a:endParaRPr>
          </a:p>
          <a:p>
            <a:pPr fontAlgn="base"/>
            <a:r>
              <a:rPr lang="en-US" dirty="0">
                <a:solidFill>
                  <a:schemeClr val="bg1"/>
                </a:solidFill>
              </a:rPr>
              <a:t>David E. Sorensen </a:t>
            </a:r>
            <a:r>
              <a:rPr lang="en-US" i="1" dirty="0">
                <a:solidFill>
                  <a:schemeClr val="bg1"/>
                </a:solidFill>
              </a:rPr>
              <a:t>Prayer </a:t>
            </a:r>
            <a:r>
              <a:rPr lang="en-US" dirty="0">
                <a:solidFill>
                  <a:schemeClr val="bg1"/>
                </a:solidFill>
              </a:rPr>
              <a:t>Ensign May 1993</a:t>
            </a:r>
          </a:p>
          <a:p>
            <a:pPr fontAlgn="base"/>
            <a:endParaRPr lang="en-US" dirty="0">
              <a:solidFill>
                <a:schemeClr val="bg1"/>
              </a:solidFill>
            </a:endParaRPr>
          </a:p>
          <a:p>
            <a:pPr fontAlgn="base"/>
            <a:r>
              <a:rPr lang="en-US" dirty="0">
                <a:solidFill>
                  <a:schemeClr val="bg1"/>
                </a:solidFill>
              </a:rPr>
              <a:t>James E. Faust [Andre K. </a:t>
            </a:r>
            <a:r>
              <a:rPr lang="en-US" dirty="0" err="1">
                <a:solidFill>
                  <a:schemeClr val="bg1"/>
                </a:solidFill>
              </a:rPr>
              <a:t>Anastasiou</a:t>
            </a:r>
            <a:r>
              <a:rPr lang="en-US" dirty="0">
                <a:solidFill>
                  <a:schemeClr val="bg1"/>
                </a:solidFill>
              </a:rPr>
              <a:t>, in Conference Report, Oct. 1946, 26.] Miraculous things happen when families pray together” (“The Lifeline of Prayer,” </a:t>
            </a:r>
            <a:r>
              <a:rPr lang="en-US" i="1" dirty="0">
                <a:solidFill>
                  <a:schemeClr val="bg1"/>
                </a:solidFill>
              </a:rPr>
              <a:t>Ensign,</a:t>
            </a:r>
            <a:r>
              <a:rPr lang="en-US" dirty="0">
                <a:solidFill>
                  <a:schemeClr val="bg1"/>
                </a:solidFill>
              </a:rPr>
              <a:t> May 2002, 61).</a:t>
            </a:r>
          </a:p>
          <a:p>
            <a:pPr fontAlgn="base"/>
            <a:endParaRPr lang="en-US" dirty="0">
              <a:solidFill>
                <a:schemeClr val="bg1"/>
              </a:solidFill>
            </a:endParaRPr>
          </a:p>
          <a:p>
            <a:pPr fontAlgn="base"/>
            <a:r>
              <a:rPr lang="en-US" dirty="0">
                <a:solidFill>
                  <a:schemeClr val="bg1"/>
                </a:solidFill>
              </a:rPr>
              <a:t>World War II children image--A scene from "Lore," a film by director </a:t>
            </a:r>
            <a:r>
              <a:rPr lang="en-US" dirty="0" err="1">
                <a:solidFill>
                  <a:schemeClr val="bg1"/>
                </a:solidFill>
              </a:rPr>
              <a:t>Cate</a:t>
            </a:r>
            <a:r>
              <a:rPr lang="en-US" dirty="0">
                <a:solidFill>
                  <a:schemeClr val="bg1"/>
                </a:solidFill>
              </a:rPr>
              <a:t> </a:t>
            </a:r>
            <a:r>
              <a:rPr lang="en-US" dirty="0" err="1">
                <a:solidFill>
                  <a:schemeClr val="bg1"/>
                </a:solidFill>
              </a:rPr>
              <a:t>Shortland</a:t>
            </a:r>
            <a:r>
              <a:rPr lang="en-US" dirty="0">
                <a:solidFill>
                  <a:schemeClr val="bg1"/>
                </a:solidFill>
              </a:rPr>
              <a:t>. (Courtesy of Music Box Films )</a:t>
            </a:r>
          </a:p>
          <a:p>
            <a:pPr fontAlgn="base"/>
            <a:endParaRPr lang="en-US" dirty="0">
              <a:solidFill>
                <a:schemeClr val="bg1"/>
              </a:solidFill>
            </a:endParaRPr>
          </a:p>
          <a:p>
            <a:pPr fontAlgn="base"/>
            <a:r>
              <a:rPr lang="en-US" dirty="0">
                <a:solidFill>
                  <a:schemeClr val="bg1"/>
                </a:solidFill>
              </a:rPr>
              <a:t>Joseph Fielding McConkie and Robert L. Millet </a:t>
            </a:r>
            <a:r>
              <a:rPr lang="en-US" i="1" dirty="0">
                <a:solidFill>
                  <a:schemeClr val="bg1"/>
                </a:solidFill>
              </a:rPr>
              <a:t>Doctrinal Commentary on the Book of Mormon</a:t>
            </a:r>
            <a:endParaRPr lang="en-US" dirty="0">
              <a:solidFill>
                <a:schemeClr val="bg1"/>
              </a:solidFill>
            </a:endParaRPr>
          </a:p>
          <a:p>
            <a:pPr fontAlgn="base"/>
            <a:r>
              <a:rPr lang="en-US" dirty="0">
                <a:solidFill>
                  <a:schemeClr val="bg1"/>
                </a:solidFill>
              </a:rPr>
              <a:t>Vol. 4 pgs. 129-130,131</a:t>
            </a:r>
          </a:p>
          <a:p>
            <a:pPr fontAlgn="base"/>
            <a:endParaRPr lang="en-US" dirty="0">
              <a:solidFill>
                <a:schemeClr val="bg1"/>
              </a:solidFill>
            </a:endParaRPr>
          </a:p>
          <a:p>
            <a:pPr fontAlgn="base"/>
            <a:r>
              <a:rPr lang="en-US" sz="1800" b="0" i="0" dirty="0">
                <a:solidFill>
                  <a:schemeClr val="bg1"/>
                </a:solidFill>
                <a:effectLst/>
              </a:rPr>
              <a:t>Peter F. </a:t>
            </a:r>
            <a:r>
              <a:rPr lang="en-US" sz="1800" b="0" i="0" dirty="0" err="1">
                <a:solidFill>
                  <a:schemeClr val="bg1"/>
                </a:solidFill>
                <a:effectLst/>
              </a:rPr>
              <a:t>Meurs</a:t>
            </a:r>
            <a:r>
              <a:rPr lang="en-US" sz="1800" b="0" i="0" dirty="0">
                <a:solidFill>
                  <a:schemeClr val="bg1"/>
                </a:solidFill>
                <a:effectLst/>
              </a:rPr>
              <a:t>, “</a:t>
            </a:r>
            <a:r>
              <a:rPr lang="en-US" sz="1800" b="0" i="0" u="none" strike="noStrike" dirty="0">
                <a:solidFill>
                  <a:schemeClr val="bg1"/>
                </a:solidFill>
                <a:effectLst/>
              </a:rPr>
              <a:t>The Sacrament Can Help Us Become Holy</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2016, 85–87</a:t>
            </a:r>
            <a:endParaRPr lang="en-US" dirty="0">
              <a:solidFill>
                <a:schemeClr val="bg1"/>
              </a:solidFill>
            </a:endParaRPr>
          </a:p>
          <a:p>
            <a:pPr fontAlgn="base"/>
            <a:endParaRPr lang="en-US" dirty="0">
              <a:solidFill>
                <a:schemeClr val="bg1"/>
              </a:solidFill>
            </a:endParaRPr>
          </a:p>
        </p:txBody>
      </p:sp>
      <p:sp>
        <p:nvSpPr>
          <p:cNvPr id="4" name="Footer Placeholder 14">
            <a:extLst>
              <a:ext uri="{FF2B5EF4-FFF2-40B4-BE49-F238E27FC236}">
                <a16:creationId xmlns:a16="http://schemas.microsoft.com/office/drawing/2014/main" id="{A93F6897-A36D-4A15-BD6B-C4D142F31EC5}"/>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4478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245952" y="181081"/>
            <a:ext cx="2885037" cy="6401753"/>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000" b="1" dirty="0">
                <a:solidFill>
                  <a:srgbClr val="1A1512"/>
                </a:solidFill>
                <a:ea typeface="Times New Roman" pitchFamily="18" charset="0"/>
                <a:cs typeface="Times New Roman" pitchFamily="18" charset="0"/>
              </a:rPr>
              <a:t>President David O. McKay taught that when a </a:t>
            </a:r>
            <a:br>
              <a:rPr lang="en-US" sz="1000" b="1" dirty="0">
                <a:solidFill>
                  <a:srgbClr val="1A1512"/>
                </a:solidFill>
                <a:ea typeface="Times New Roman" pitchFamily="18" charset="0"/>
                <a:cs typeface="Times New Roman" pitchFamily="18" charset="0"/>
              </a:rPr>
            </a:br>
            <a:r>
              <a:rPr lang="en-US" sz="1000" b="1" dirty="0">
                <a:solidFill>
                  <a:srgbClr val="1A1512"/>
                </a:solidFill>
                <a:ea typeface="Times New Roman" pitchFamily="18" charset="0"/>
                <a:cs typeface="Times New Roman" pitchFamily="18" charset="0"/>
              </a:rPr>
              <a:t>spiritual price is paid, we can reap the blessings </a:t>
            </a:r>
            <a:br>
              <a:rPr lang="en-US" sz="1000" b="1" dirty="0">
                <a:solidFill>
                  <a:srgbClr val="1A1512"/>
                </a:solidFill>
                <a:ea typeface="Times New Roman" pitchFamily="18" charset="0"/>
                <a:cs typeface="Times New Roman" pitchFamily="18" charset="0"/>
              </a:rPr>
            </a:br>
            <a:r>
              <a:rPr lang="en-US" sz="1000" b="1" dirty="0">
                <a:solidFill>
                  <a:srgbClr val="1A1512"/>
                </a:solidFill>
                <a:ea typeface="Times New Roman" pitchFamily="18" charset="0"/>
                <a:cs typeface="Times New Roman" pitchFamily="18" charset="0"/>
              </a:rPr>
              <a:t>of being filled with the Spirit. </a:t>
            </a:r>
            <a:endParaRPr lang="en-US" sz="600" b="1" dirty="0">
              <a:cs typeface="Arial" pitchFamily="34" charset="0"/>
            </a:endParaRPr>
          </a:p>
          <a:p>
            <a:pPr indent="130175" eaLnBrk="0" fontAlgn="base" hangingPunct="0">
              <a:spcBef>
                <a:spcPct val="0"/>
              </a:spcBef>
              <a:spcAft>
                <a:spcPct val="0"/>
              </a:spcAft>
            </a:pPr>
            <a:r>
              <a:rPr lang="en-US" sz="1000" dirty="0">
                <a:solidFill>
                  <a:srgbClr val="1A1512"/>
                </a:solidFill>
                <a:ea typeface="Times New Roman" pitchFamily="18" charset="0"/>
                <a:cs typeface="Times New Roman" pitchFamily="18" charset="0"/>
              </a:rPr>
              <a:t>"No more sacred ordinance is administered in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the Church of Christ than the administration of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the sacrament </a:t>
            </a:r>
            <a:r>
              <a:rPr lang="en-US" sz="1000" dirty="0">
                <a:solidFill>
                  <a:srgbClr val="3D3A37"/>
                </a:solidFill>
                <a:ea typeface="Times New Roman" pitchFamily="18" charset="0"/>
                <a:cs typeface="Times New Roman" pitchFamily="18" charset="0"/>
              </a:rPr>
              <a:t>.</a:t>
            </a:r>
            <a:r>
              <a:rPr lang="en-US" sz="1000" dirty="0">
                <a:solidFill>
                  <a:srgbClr val="1A1512"/>
                </a:solidFill>
                <a:ea typeface="Times New Roman" pitchFamily="18" charset="0"/>
                <a:cs typeface="Times New Roman" pitchFamily="18" charset="0"/>
              </a:rPr>
              <a:t>... </a:t>
            </a:r>
            <a:endParaRPr lang="en-US" sz="600" dirty="0">
              <a:cs typeface="Arial" pitchFamily="34" charset="0"/>
            </a:endParaRPr>
          </a:p>
          <a:p>
            <a:pPr indent="130175" eaLnBrk="0" fontAlgn="base" hangingPunct="0">
              <a:spcBef>
                <a:spcPct val="0"/>
              </a:spcBef>
              <a:spcAft>
                <a:spcPct val="0"/>
              </a:spcAft>
            </a:pPr>
            <a:r>
              <a:rPr lang="en-US" sz="1000" dirty="0">
                <a:solidFill>
                  <a:srgbClr val="1A1512"/>
                </a:solidFill>
                <a:ea typeface="Times New Roman" pitchFamily="18" charset="0"/>
                <a:cs typeface="Times New Roman" pitchFamily="18" charset="0"/>
              </a:rPr>
              <a:t>"There are three things fundamentally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important associated with the administration of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the sacrament</a:t>
            </a:r>
            <a:r>
              <a:rPr lang="en-US" sz="1000" dirty="0">
                <a:solidFill>
                  <a:srgbClr val="000000"/>
                </a:solidFill>
                <a:ea typeface="Times New Roman" pitchFamily="18" charset="0"/>
                <a:cs typeface="Times New Roman" pitchFamily="18" charset="0"/>
              </a:rPr>
              <a:t>. </a:t>
            </a:r>
            <a:r>
              <a:rPr lang="en-US" sz="1000" dirty="0">
                <a:solidFill>
                  <a:srgbClr val="1A1512"/>
                </a:solidFill>
                <a:ea typeface="Times New Roman" pitchFamily="18" charset="0"/>
                <a:cs typeface="Times New Roman" pitchFamily="18" charset="0"/>
              </a:rPr>
              <a:t>The first is self-discernment. It is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introspection</a:t>
            </a:r>
            <a:r>
              <a:rPr lang="en-US" sz="1000" dirty="0">
                <a:solidFill>
                  <a:srgbClr val="3D3A37"/>
                </a:solidFill>
                <a:ea typeface="Times New Roman" pitchFamily="18" charset="0"/>
                <a:cs typeface="Times New Roman" pitchFamily="18" charset="0"/>
              </a:rPr>
              <a:t>. </a:t>
            </a:r>
            <a:r>
              <a:rPr lang="en-US" sz="1000" dirty="0">
                <a:solidFill>
                  <a:srgbClr val="1A1512"/>
                </a:solidFill>
                <a:ea typeface="Times New Roman" pitchFamily="18" charset="0"/>
                <a:cs typeface="Times New Roman" pitchFamily="18" charset="0"/>
              </a:rPr>
              <a:t>'This do in remembrance of me</a:t>
            </a:r>
            <a:r>
              <a:rPr lang="en-US" sz="1000" dirty="0">
                <a:solidFill>
                  <a:srgbClr val="000000"/>
                </a:solidFill>
                <a:ea typeface="Times New Roman" pitchFamily="18" charset="0"/>
                <a:cs typeface="Times New Roman" pitchFamily="18" charset="0"/>
              </a:rPr>
              <a:t>,</a:t>
            </a:r>
            <a:r>
              <a:rPr lang="en-US" sz="1000" dirty="0">
                <a:solidFill>
                  <a:srgbClr val="1A1512"/>
                </a:solidFill>
                <a:ea typeface="Times New Roman" pitchFamily="18" charset="0"/>
                <a:cs typeface="Times New Roman" pitchFamily="18" charset="0"/>
              </a:rPr>
              <a:t>'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but we should partake </a:t>
            </a:r>
            <a:r>
              <a:rPr lang="en-US" sz="1000" i="1" dirty="0">
                <a:solidFill>
                  <a:srgbClr val="1A1512"/>
                </a:solidFill>
                <a:ea typeface="Times New Roman" pitchFamily="18" charset="0"/>
                <a:cs typeface="Times New Roman" pitchFamily="18" charset="0"/>
              </a:rPr>
              <a:t>worthily, </a:t>
            </a:r>
            <a:r>
              <a:rPr lang="en-US" sz="1000" dirty="0">
                <a:solidFill>
                  <a:srgbClr val="1A1512"/>
                </a:solidFill>
                <a:ea typeface="Times New Roman" pitchFamily="18" charset="0"/>
                <a:cs typeface="Times New Roman" pitchFamily="18" charset="0"/>
              </a:rPr>
              <a:t>each one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examining himself with respect to his worthiness</a:t>
            </a:r>
            <a:r>
              <a:rPr lang="en-US" sz="1000" dirty="0">
                <a:solidFill>
                  <a:srgbClr val="3D3A37"/>
                </a:solidFill>
                <a:ea typeface="Times New Roman" pitchFamily="18" charset="0"/>
                <a:cs typeface="Times New Roman" pitchFamily="18" charset="0"/>
              </a:rPr>
              <a:t>. </a:t>
            </a:r>
            <a:endParaRPr lang="en-US" sz="600" dirty="0">
              <a:cs typeface="Arial" pitchFamily="34" charset="0"/>
            </a:endParaRPr>
          </a:p>
          <a:p>
            <a:pPr indent="130175" eaLnBrk="0" fontAlgn="base" hangingPunct="0">
              <a:spcBef>
                <a:spcPct val="0"/>
              </a:spcBef>
              <a:spcAft>
                <a:spcPct val="0"/>
              </a:spcAft>
            </a:pPr>
            <a:r>
              <a:rPr lang="en-US" sz="1000" dirty="0">
                <a:solidFill>
                  <a:srgbClr val="1A1512"/>
                </a:solidFill>
                <a:ea typeface="Times New Roman" pitchFamily="18" charset="0"/>
                <a:cs typeface="Times New Roman" pitchFamily="18" charset="0"/>
              </a:rPr>
              <a:t>"Secondly, there is a covenant made; a </a:t>
            </a:r>
            <a:r>
              <a:rPr lang="en-US" sz="1000" i="1" dirty="0">
                <a:solidFill>
                  <a:srgbClr val="1A1512"/>
                </a:solidFill>
                <a:ea typeface="Times New Roman" pitchFamily="18" charset="0"/>
                <a:cs typeface="Times New Roman" pitchFamily="18" charset="0"/>
              </a:rPr>
              <a:t>covenant </a:t>
            </a:r>
            <a:br>
              <a:rPr lang="en-US" sz="1000" i="1"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even more than a promise ..</a:t>
            </a:r>
            <a:r>
              <a:rPr lang="en-US" sz="1000" dirty="0">
                <a:solidFill>
                  <a:srgbClr val="3D3A37"/>
                </a:solidFill>
                <a:ea typeface="Times New Roman" pitchFamily="18" charset="0"/>
                <a:cs typeface="Times New Roman" pitchFamily="18" charset="0"/>
              </a:rPr>
              <a:t>.. </a:t>
            </a:r>
            <a:endParaRPr lang="en-US" sz="600" dirty="0">
              <a:cs typeface="Arial" pitchFamily="34" charset="0"/>
            </a:endParaRPr>
          </a:p>
          <a:p>
            <a:pPr indent="130175" eaLnBrk="0" fontAlgn="base" hangingPunct="0">
              <a:spcBef>
                <a:spcPct val="0"/>
              </a:spcBef>
              <a:spcAft>
                <a:spcPct val="0"/>
              </a:spcAft>
            </a:pPr>
            <a:r>
              <a:rPr lang="en-US" sz="1000" dirty="0">
                <a:solidFill>
                  <a:srgbClr val="1A1512"/>
                </a:solidFill>
                <a:ea typeface="Times New Roman" pitchFamily="18" charset="0"/>
                <a:cs typeface="Times New Roman" pitchFamily="18" charset="0"/>
              </a:rPr>
              <a:t>"Thirdly, there is another blessing, and that is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a sense of close relationship with the Lord</a:t>
            </a:r>
            <a:r>
              <a:rPr lang="en-US" sz="1000" dirty="0">
                <a:solidFill>
                  <a:srgbClr val="3D3A37"/>
                </a:solidFill>
                <a:ea typeface="Times New Roman" pitchFamily="18" charset="0"/>
                <a:cs typeface="Times New Roman" pitchFamily="18" charset="0"/>
              </a:rPr>
              <a:t>. </a:t>
            </a:r>
            <a:r>
              <a:rPr lang="en-US" sz="1000" dirty="0">
                <a:solidFill>
                  <a:srgbClr val="1A1512"/>
                </a:solidFill>
                <a:ea typeface="Times New Roman" pitchFamily="18" charset="0"/>
                <a:cs typeface="Times New Roman" pitchFamily="18" charset="0"/>
              </a:rPr>
              <a:t>There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is an opportunity to commune with oneself and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to commune with the Lord </a:t>
            </a:r>
            <a:r>
              <a:rPr lang="en-US" sz="1000" dirty="0">
                <a:solidFill>
                  <a:srgbClr val="010000"/>
                </a:solidFill>
                <a:ea typeface="Times New Roman" pitchFamily="18" charset="0"/>
                <a:cs typeface="Times New Roman" pitchFamily="18" charset="0"/>
              </a:rPr>
              <a:t>.</a:t>
            </a:r>
            <a:r>
              <a:rPr lang="en-US" sz="1000" dirty="0">
                <a:solidFill>
                  <a:srgbClr val="3D3A37"/>
                </a:solidFill>
                <a:ea typeface="Times New Roman" pitchFamily="18" charset="0"/>
                <a:cs typeface="Times New Roman" pitchFamily="18" charset="0"/>
              </a:rPr>
              <a:t>.</a:t>
            </a:r>
            <a:r>
              <a:rPr lang="en-US" sz="1000" dirty="0">
                <a:solidFill>
                  <a:srgbClr val="1A1512"/>
                </a:solidFill>
                <a:ea typeface="Times New Roman" pitchFamily="18" charset="0"/>
                <a:cs typeface="Times New Roman" pitchFamily="18" charset="0"/>
              </a:rPr>
              <a:t>.. </a:t>
            </a:r>
            <a:endParaRPr lang="en-US" sz="600" dirty="0">
              <a:cs typeface="Arial" pitchFamily="34" charset="0"/>
            </a:endParaRPr>
          </a:p>
          <a:p>
            <a:r>
              <a:rPr lang="en-US" sz="1000" dirty="0">
                <a:solidFill>
                  <a:srgbClr val="1A1512"/>
                </a:solidFill>
                <a:ea typeface="Times New Roman" pitchFamily="18" charset="0"/>
                <a:cs typeface="Times New Roman" pitchFamily="18" charset="0"/>
              </a:rPr>
              <a:t>"Brethren, we recommend that we surround </a:t>
            </a:r>
            <a:br>
              <a:rPr lang="en-US" sz="1000" dirty="0">
                <a:solidFill>
                  <a:srgbClr val="1A1512"/>
                </a:solidFill>
                <a:ea typeface="Times New Roman" pitchFamily="18" charset="0"/>
                <a:cs typeface="Times New Roman" pitchFamily="18" charset="0"/>
              </a:rPr>
            </a:br>
            <a:r>
              <a:rPr lang="en-US" sz="1000" dirty="0">
                <a:solidFill>
                  <a:srgbClr val="1A1512"/>
                </a:solidFill>
                <a:ea typeface="Times New Roman" pitchFamily="18" charset="0"/>
                <a:cs typeface="Times New Roman" pitchFamily="18" charset="0"/>
              </a:rPr>
              <a:t>this sacred ordinance with more reverence, with</a:t>
            </a:r>
          </a:p>
          <a:p>
            <a:r>
              <a:rPr lang="en-US" sz="1000" dirty="0">
                <a:solidFill>
                  <a:srgbClr val="1A1512"/>
                </a:solidFill>
                <a:ea typeface="Times New Roman" pitchFamily="18" charset="0"/>
                <a:cs typeface="Times New Roman" pitchFamily="18" charset="0"/>
              </a:rPr>
              <a:t> </a:t>
            </a:r>
            <a:r>
              <a:rPr lang="en-US" sz="1000" dirty="0"/>
              <a:t>perfect order, that each one who comes to the </a:t>
            </a:r>
            <a:br>
              <a:rPr lang="en-US" sz="1000" dirty="0"/>
            </a:br>
            <a:r>
              <a:rPr lang="en-US" sz="1000" dirty="0"/>
              <a:t>house of God may meditate upon his goodness </a:t>
            </a:r>
            <a:br>
              <a:rPr lang="en-US" sz="1000" dirty="0"/>
            </a:br>
            <a:r>
              <a:rPr lang="en-US" sz="1000" dirty="0"/>
              <a:t>and silently and prayerfully express appreciation </a:t>
            </a:r>
            <a:br>
              <a:rPr lang="en-US" sz="1000" dirty="0"/>
            </a:br>
            <a:r>
              <a:rPr lang="en-US" sz="1000" dirty="0"/>
              <a:t>for God's goodness. Let the sacrament hour be </a:t>
            </a:r>
            <a:br>
              <a:rPr lang="en-US" sz="1000" dirty="0"/>
            </a:br>
            <a:r>
              <a:rPr lang="en-US" sz="1000" dirty="0"/>
              <a:t>one experience of the day in which the worshiper </a:t>
            </a:r>
            <a:br>
              <a:rPr lang="en-US" sz="1000" dirty="0"/>
            </a:br>
            <a:r>
              <a:rPr lang="en-US" sz="1000" dirty="0"/>
              <a:t>tries at least to realize within himself that it is </a:t>
            </a:r>
            <a:br>
              <a:rPr lang="en-US" sz="1000" dirty="0"/>
            </a:br>
            <a:r>
              <a:rPr lang="en-US" sz="1000" dirty="0"/>
              <a:t>possible for him to commune with his God. </a:t>
            </a:r>
          </a:p>
          <a:p>
            <a:r>
              <a:rPr lang="en-US" sz="1000" dirty="0"/>
              <a:t>"Great events have happened in this Church </a:t>
            </a:r>
            <a:br>
              <a:rPr lang="en-US" sz="1000" dirty="0"/>
            </a:br>
            <a:r>
              <a:rPr lang="en-US" sz="1000" dirty="0"/>
              <a:t>because of such communion, because of the </a:t>
            </a:r>
            <a:br>
              <a:rPr lang="en-US" sz="1000" dirty="0"/>
            </a:br>
            <a:r>
              <a:rPr lang="en-US" sz="1000" dirty="0"/>
              <a:t>responsiveness of the soul to the inspiration of </a:t>
            </a:r>
            <a:br>
              <a:rPr lang="en-US" sz="1000" dirty="0"/>
            </a:br>
            <a:r>
              <a:rPr lang="en-US" sz="1000" dirty="0"/>
              <a:t>the Almighty. I know it is real. ... </a:t>
            </a:r>
          </a:p>
          <a:p>
            <a:r>
              <a:rPr lang="en-US" sz="1000" dirty="0"/>
              <a:t>"But the lesson I wish to leave tonight is: Let us </a:t>
            </a:r>
            <a:br>
              <a:rPr lang="en-US" sz="1000" dirty="0"/>
            </a:br>
            <a:r>
              <a:rPr lang="en-US" sz="1000" dirty="0"/>
              <a:t>make that sacrament hour one of the most </a:t>
            </a:r>
            <a:br>
              <a:rPr lang="en-US" sz="1000" dirty="0"/>
            </a:br>
            <a:r>
              <a:rPr lang="en-US" sz="1000" dirty="0"/>
              <a:t>impressive means of coming in contact with </a:t>
            </a:r>
            <a:br>
              <a:rPr lang="en-US" sz="1000" dirty="0"/>
            </a:br>
            <a:r>
              <a:rPr lang="en-US" sz="1000" dirty="0"/>
              <a:t>God's spirit. Let the Holy Ghost, to which we are </a:t>
            </a:r>
            <a:br>
              <a:rPr lang="en-US" sz="1000" dirty="0"/>
            </a:br>
            <a:r>
              <a:rPr lang="en-US" sz="1000" dirty="0"/>
              <a:t>entitled, lead us into his presence, and may we </a:t>
            </a:r>
            <a:br>
              <a:rPr lang="en-US" sz="1000" dirty="0"/>
            </a:br>
            <a:r>
              <a:rPr lang="en-US" sz="1000" dirty="0"/>
              <a:t>sense that nearness, and have a prayer offered in </a:t>
            </a:r>
            <a:br>
              <a:rPr lang="en-US" sz="1000" dirty="0"/>
            </a:br>
            <a:r>
              <a:rPr lang="en-US" sz="1000" dirty="0"/>
              <a:t>our hearts which he will hear." (David O. McKay </a:t>
            </a:r>
            <a:br>
              <a:rPr lang="en-US" sz="1000" dirty="0"/>
            </a:br>
            <a:r>
              <a:rPr lang="en-US" sz="1000" dirty="0"/>
              <a:t>in </a:t>
            </a:r>
            <a:r>
              <a:rPr lang="en-US" sz="1000" i="1" dirty="0"/>
              <a:t>CR, </a:t>
            </a:r>
            <a:r>
              <a:rPr lang="en-US" sz="1000" dirty="0"/>
              <a:t>Apr. 1946, pp. 112, 114, 116.) </a:t>
            </a:r>
          </a:p>
          <a:p>
            <a:r>
              <a:rPr lang="en-US" sz="1000" dirty="0"/>
              <a:t>Student Manual 121-122 pg. 418</a:t>
            </a:r>
          </a:p>
          <a:p>
            <a:pPr indent="130175" eaLnBrk="0" fontAlgn="base" hangingPunct="0">
              <a:spcBef>
                <a:spcPct val="0"/>
              </a:spcBef>
              <a:spcAft>
                <a:spcPct val="0"/>
              </a:spcAft>
            </a:pPr>
            <a:endParaRPr lang="en-US" sz="1000" dirty="0">
              <a:solidFill>
                <a:srgbClr val="1A1512"/>
              </a:solidFill>
              <a:ea typeface="Times New Roman" pitchFamily="18" charset="0"/>
              <a:cs typeface="Times New Roman" pitchFamily="18" charset="0"/>
            </a:endParaRPr>
          </a:p>
        </p:txBody>
      </p:sp>
      <p:sp>
        <p:nvSpPr>
          <p:cNvPr id="20482" name="Rectangle 2"/>
          <p:cNvSpPr>
            <a:spLocks noChangeArrowheads="1"/>
          </p:cNvSpPr>
          <p:nvPr/>
        </p:nvSpPr>
        <p:spPr bwMode="auto">
          <a:xfrm>
            <a:off x="3136271" y="183333"/>
            <a:ext cx="2971800" cy="6401753"/>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000" b="1" dirty="0">
                <a:solidFill>
                  <a:srgbClr val="37312F"/>
                </a:solidFill>
                <a:ea typeface="Times New Roman" pitchFamily="18" charset="0"/>
                <a:cs typeface="Arial" pitchFamily="34" charset="0"/>
              </a:rPr>
              <a:t>(43-4) 3 Nephi 18:22-32. What </a:t>
            </a:r>
            <a:br>
              <a:rPr lang="en-US" sz="1000" b="1" dirty="0">
                <a:solidFill>
                  <a:srgbClr val="37312F"/>
                </a:solidFill>
                <a:ea typeface="Times New Roman" pitchFamily="18" charset="0"/>
                <a:cs typeface="Arial" pitchFamily="34" charset="0"/>
              </a:rPr>
            </a:br>
            <a:r>
              <a:rPr lang="en-US" sz="1000" b="1" dirty="0">
                <a:solidFill>
                  <a:srgbClr val="37312F"/>
                </a:solidFill>
                <a:ea typeface="Times New Roman" pitchFamily="18" charset="0"/>
                <a:cs typeface="Arial" pitchFamily="34" charset="0"/>
              </a:rPr>
              <a:t>Does It Mean to Partake of the </a:t>
            </a:r>
            <a:br>
              <a:rPr lang="en-US" sz="1000" b="1" dirty="0">
                <a:solidFill>
                  <a:srgbClr val="37312F"/>
                </a:solidFill>
                <a:ea typeface="Times New Roman" pitchFamily="18" charset="0"/>
                <a:cs typeface="Arial" pitchFamily="34" charset="0"/>
              </a:rPr>
            </a:br>
            <a:r>
              <a:rPr lang="en-US" sz="1000" b="1" dirty="0">
                <a:solidFill>
                  <a:srgbClr val="37312F"/>
                </a:solidFill>
                <a:ea typeface="Times New Roman" pitchFamily="18" charset="0"/>
                <a:cs typeface="Arial" pitchFamily="34" charset="0"/>
              </a:rPr>
              <a:t>Sacrament Unworthily? </a:t>
            </a:r>
            <a:endParaRPr lang="en-US" sz="600" b="1" dirty="0">
              <a:cs typeface="Arial" pitchFamily="34" charset="0"/>
            </a:endParaRPr>
          </a:p>
          <a:p>
            <a:pPr indent="130175" eaLnBrk="0" fontAlgn="base" hangingPunct="0">
              <a:spcBef>
                <a:spcPct val="0"/>
              </a:spcBef>
              <a:spcAft>
                <a:spcPct val="0"/>
              </a:spcAft>
            </a:pPr>
            <a:r>
              <a:rPr lang="en-US" sz="1000" dirty="0">
                <a:solidFill>
                  <a:srgbClr val="37312F"/>
                </a:solidFill>
                <a:ea typeface="Times New Roman" pitchFamily="18" charset="0"/>
                <a:cs typeface="Arial" pitchFamily="34" charset="0"/>
              </a:rPr>
              <a:t>The sacrament is a very sacred ordinance and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should be participated in only when one is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striving sincerely to keep the covenants thereof.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However, if one waits until he is totally free from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sin, he will never partake of the sacrament. The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sacrament is a source of spiritual power</a:t>
            </a:r>
            <a:r>
              <a:rPr lang="en-US" sz="1000" dirty="0">
                <a:solidFill>
                  <a:srgbClr val="000000"/>
                </a:solidFill>
                <a:ea typeface="Times New Roman" pitchFamily="18" charset="0"/>
                <a:cs typeface="Arial" pitchFamily="34" charset="0"/>
              </a:rPr>
              <a:t>. </a:t>
            </a:r>
            <a:r>
              <a:rPr lang="en-US" sz="1000" dirty="0">
                <a:solidFill>
                  <a:srgbClr val="37312F"/>
                </a:solidFill>
                <a:ea typeface="Times New Roman" pitchFamily="18" charset="0"/>
                <a:cs typeface="Arial" pitchFamily="34" charset="0"/>
              </a:rPr>
              <a:t>Not to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partake cuts one off from that power and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compounds the problem of becoming more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worthy. However, sins of a serious nature may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cause us to lose the privilege of partaking of the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sacrament through </a:t>
            </a:r>
            <a:r>
              <a:rPr lang="en-US" sz="1000" dirty="0" err="1">
                <a:solidFill>
                  <a:srgbClr val="37312F"/>
                </a:solidFill>
                <a:ea typeface="Times New Roman" pitchFamily="18" charset="0"/>
                <a:cs typeface="Arial" pitchFamily="34" charset="0"/>
              </a:rPr>
              <a:t>disfellowshipment</a:t>
            </a:r>
            <a:r>
              <a:rPr lang="en-US" sz="1000" dirty="0">
                <a:solidFill>
                  <a:srgbClr val="37312F"/>
                </a:solidFill>
                <a:ea typeface="Times New Roman" pitchFamily="18" charset="0"/>
                <a:cs typeface="Arial" pitchFamily="34" charset="0"/>
              </a:rPr>
              <a:t> or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excommunication. Generally, if a sin is serious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enough to warrant one's not partaking of the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sacrament for any length of time, it is probably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serious enough to warrant a discussion of that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transgression with priesthood leaders. As Elder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Delbert L</a:t>
            </a:r>
            <a:r>
              <a:rPr lang="en-US" sz="1000" dirty="0">
                <a:solidFill>
                  <a:srgbClr val="000000"/>
                </a:solidFill>
                <a:ea typeface="Times New Roman" pitchFamily="18" charset="0"/>
                <a:cs typeface="Arial" pitchFamily="34" charset="0"/>
              </a:rPr>
              <a:t>. </a:t>
            </a:r>
            <a:r>
              <a:rPr lang="en-US" sz="1000" dirty="0" err="1">
                <a:solidFill>
                  <a:srgbClr val="37312F"/>
                </a:solidFill>
                <a:ea typeface="Times New Roman" pitchFamily="18" charset="0"/>
                <a:cs typeface="Arial" pitchFamily="34" charset="0"/>
              </a:rPr>
              <a:t>Stapley</a:t>
            </a:r>
            <a:r>
              <a:rPr lang="en-US" sz="1000" dirty="0">
                <a:solidFill>
                  <a:srgbClr val="37312F"/>
                </a:solidFill>
                <a:ea typeface="Times New Roman" pitchFamily="18" charset="0"/>
                <a:cs typeface="Arial" pitchFamily="34" charset="0"/>
              </a:rPr>
              <a:t> explained, there is a way to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become worthy to partake again even in the case </a:t>
            </a:r>
            <a:br>
              <a:rPr lang="en-US" sz="1000" dirty="0">
                <a:solidFill>
                  <a:srgbClr val="37312F"/>
                </a:solidFill>
                <a:ea typeface="Times New Roman" pitchFamily="18" charset="0"/>
                <a:cs typeface="Arial" pitchFamily="34" charset="0"/>
              </a:rPr>
            </a:br>
            <a:r>
              <a:rPr lang="en-US" sz="1000" dirty="0">
                <a:solidFill>
                  <a:srgbClr val="37312F"/>
                </a:solidFill>
                <a:ea typeface="Times New Roman" pitchFamily="18" charset="0"/>
                <a:cs typeface="Arial" pitchFamily="34" charset="0"/>
              </a:rPr>
              <a:t>of transgression. </a:t>
            </a:r>
            <a:endParaRPr lang="en-US" sz="1000" dirty="0">
              <a:solidFill>
                <a:srgbClr val="37312F"/>
              </a:solidFill>
              <a:ea typeface="Times New Roman" pitchFamily="18" charset="0"/>
              <a:cs typeface="Times New Roman" pitchFamily="18" charset="0"/>
            </a:endParaRPr>
          </a:p>
          <a:p>
            <a:pPr indent="130175" eaLnBrk="0" fontAlgn="base" hangingPunct="0">
              <a:spcBef>
                <a:spcPct val="0"/>
              </a:spcBef>
              <a:spcAft>
                <a:spcPct val="0"/>
              </a:spcAft>
            </a:pPr>
            <a:r>
              <a:rPr lang="en-US" sz="1000" dirty="0">
                <a:solidFill>
                  <a:srgbClr val="37312F"/>
                </a:solidFill>
                <a:ea typeface="Times New Roman" pitchFamily="18" charset="0"/>
                <a:cs typeface="Times New Roman" pitchFamily="18" charset="0"/>
              </a:rPr>
              <a:t>"Emphasizing as I have, the importance of </a:t>
            </a:r>
            <a:br>
              <a:rPr lang="en-US" sz="1000" dirty="0">
                <a:solidFill>
                  <a:srgbClr val="37312F"/>
                </a:solidFill>
                <a:ea typeface="Times New Roman" pitchFamily="18" charset="0"/>
                <a:cs typeface="Times New Roman" pitchFamily="18" charset="0"/>
              </a:rPr>
            </a:br>
            <a:r>
              <a:rPr lang="en-US" sz="1000" dirty="0">
                <a:solidFill>
                  <a:srgbClr val="37312F"/>
                </a:solidFill>
                <a:ea typeface="Times New Roman" pitchFamily="18" charset="0"/>
                <a:cs typeface="Times New Roman" pitchFamily="18" charset="0"/>
              </a:rPr>
              <a:t>worthiness in partaking of the sacrament of our </a:t>
            </a:r>
            <a:br>
              <a:rPr lang="en-US" sz="1000" dirty="0">
                <a:solidFill>
                  <a:srgbClr val="37312F"/>
                </a:solidFill>
                <a:ea typeface="Times New Roman" pitchFamily="18" charset="0"/>
                <a:cs typeface="Times New Roman" pitchFamily="18" charset="0"/>
              </a:rPr>
            </a:br>
            <a:r>
              <a:rPr lang="en-US" sz="1000" dirty="0">
                <a:solidFill>
                  <a:srgbClr val="37312F"/>
                </a:solidFill>
                <a:ea typeface="Times New Roman" pitchFamily="18" charset="0"/>
                <a:cs typeface="Times New Roman" pitchFamily="18" charset="0"/>
              </a:rPr>
              <a:t>Lord, maybe there are some of you, I hope not, </a:t>
            </a:r>
            <a:br>
              <a:rPr lang="en-US" sz="1000" dirty="0">
                <a:solidFill>
                  <a:srgbClr val="37312F"/>
                </a:solidFill>
                <a:ea typeface="Times New Roman" pitchFamily="18" charset="0"/>
                <a:cs typeface="Times New Roman" pitchFamily="18" charset="0"/>
              </a:rPr>
            </a:br>
            <a:r>
              <a:rPr lang="en-US" sz="1000" dirty="0">
                <a:solidFill>
                  <a:srgbClr val="37312F"/>
                </a:solidFill>
                <a:ea typeface="Times New Roman" pitchFamily="18" charset="0"/>
                <a:cs typeface="Times New Roman" pitchFamily="18" charset="0"/>
              </a:rPr>
              <a:t>that have a feeling you have been unworthily </a:t>
            </a:r>
            <a:br>
              <a:rPr lang="en-US" sz="1000" dirty="0">
                <a:solidFill>
                  <a:srgbClr val="37312F"/>
                </a:solidFill>
                <a:ea typeface="Times New Roman" pitchFamily="18" charset="0"/>
                <a:cs typeface="Times New Roman" pitchFamily="18" charset="0"/>
              </a:rPr>
            </a:br>
            <a:r>
              <a:rPr lang="en-US" sz="1000" dirty="0">
                <a:solidFill>
                  <a:srgbClr val="37312F"/>
                </a:solidFill>
                <a:ea typeface="Times New Roman" pitchFamily="18" charset="0"/>
                <a:cs typeface="Times New Roman" pitchFamily="18" charset="0"/>
              </a:rPr>
              <a:t>partaking. Remember, we have in the Church the </a:t>
            </a:r>
            <a:br>
              <a:rPr lang="en-US" sz="1000" dirty="0">
                <a:solidFill>
                  <a:srgbClr val="37312F"/>
                </a:solidFill>
                <a:ea typeface="Times New Roman" pitchFamily="18" charset="0"/>
                <a:cs typeface="Times New Roman" pitchFamily="18" charset="0"/>
              </a:rPr>
            </a:br>
            <a:r>
              <a:rPr lang="en-US" sz="1000" dirty="0">
                <a:solidFill>
                  <a:srgbClr val="37312F"/>
                </a:solidFill>
                <a:ea typeface="Times New Roman" pitchFamily="18" charset="0"/>
                <a:cs typeface="Times New Roman" pitchFamily="18" charset="0"/>
              </a:rPr>
              <a:t>principles of repentance, and of forgiveness. </a:t>
            </a:r>
          </a:p>
          <a:p>
            <a:r>
              <a:rPr lang="en-US" sz="1000" dirty="0"/>
              <a:t>Certainly one who truly repents with all their </a:t>
            </a:r>
            <a:br>
              <a:rPr lang="en-US" sz="1000" dirty="0"/>
            </a:br>
            <a:r>
              <a:rPr lang="en-US" sz="1000" dirty="0"/>
              <a:t>heart and [does] the works of righteousness can </a:t>
            </a:r>
            <a:br>
              <a:rPr lang="en-US" sz="1000" dirty="0"/>
            </a:br>
            <a:r>
              <a:rPr lang="en-US" sz="1000" dirty="0"/>
              <a:t>be forgiven and the Lord will remember their sins </a:t>
            </a:r>
            <a:br>
              <a:rPr lang="en-US" sz="1000" dirty="0"/>
            </a:br>
            <a:r>
              <a:rPr lang="en-US" sz="1000" dirty="0"/>
              <a:t>no more. Such an individual can reinstate himself </a:t>
            </a:r>
            <a:br>
              <a:rPr lang="en-US" sz="1000" dirty="0"/>
            </a:br>
            <a:r>
              <a:rPr lang="en-US" sz="1000" dirty="0"/>
              <a:t>[with the help and counsel of priesthood leaders] </a:t>
            </a:r>
            <a:br>
              <a:rPr lang="en-US" sz="1000" dirty="0"/>
            </a:br>
            <a:r>
              <a:rPr lang="en-US" sz="1000" dirty="0"/>
              <a:t>to worthily partake of the emblems of our Lord." </a:t>
            </a:r>
            <a:br>
              <a:rPr lang="en-US" sz="1000" dirty="0"/>
            </a:br>
            <a:r>
              <a:rPr lang="en-US" sz="1000" dirty="0"/>
              <a:t>(Delbert L. </a:t>
            </a:r>
            <a:r>
              <a:rPr lang="en-US" sz="1000" dirty="0" err="1"/>
              <a:t>Stapley</a:t>
            </a:r>
            <a:r>
              <a:rPr lang="en-US" sz="1000" dirty="0"/>
              <a:t>, </a:t>
            </a:r>
            <a:r>
              <a:rPr lang="en-US" sz="1000" i="1" dirty="0"/>
              <a:t>The Sacrament, </a:t>
            </a:r>
            <a:r>
              <a:rPr lang="en-US" sz="1000" dirty="0"/>
              <a:t>Brigham </a:t>
            </a:r>
            <a:br>
              <a:rPr lang="en-US" sz="1000" dirty="0"/>
            </a:br>
            <a:r>
              <a:rPr lang="en-US" sz="1000" dirty="0"/>
              <a:t>Young University Speeches of the Year, 8 May </a:t>
            </a:r>
            <a:br>
              <a:rPr lang="en-US" sz="1000" dirty="0"/>
            </a:br>
            <a:r>
              <a:rPr lang="en-US" sz="1000" dirty="0"/>
              <a:t>1956, p. 9.) </a:t>
            </a:r>
          </a:p>
          <a:p>
            <a:r>
              <a:rPr lang="en-US" sz="1000" dirty="0"/>
              <a:t>There are perhaps other ways of being </a:t>
            </a:r>
            <a:br>
              <a:rPr lang="en-US" sz="1000" dirty="0"/>
            </a:br>
            <a:r>
              <a:rPr lang="en-US" sz="1000" dirty="0"/>
              <a:t>unworthy besides those we normally think of as </a:t>
            </a:r>
            <a:br>
              <a:rPr lang="en-US" sz="1000" dirty="0"/>
            </a:br>
            <a:r>
              <a:rPr lang="en-US" sz="1000" dirty="0"/>
              <a:t>serious sins. In the Sermon on the Mount, Jesus </a:t>
            </a:r>
            <a:br>
              <a:rPr lang="en-US" sz="1000" dirty="0"/>
            </a:br>
            <a:r>
              <a:rPr lang="en-US" sz="1000" dirty="0"/>
              <a:t>taught: </a:t>
            </a:r>
            <a:endParaRPr lang="en-US" dirty="0">
              <a:cs typeface="Arial" pitchFamily="34" charset="0"/>
            </a:endParaRPr>
          </a:p>
        </p:txBody>
      </p:sp>
      <p:sp>
        <p:nvSpPr>
          <p:cNvPr id="4" name="Rectangle 2"/>
          <p:cNvSpPr>
            <a:spLocks noChangeArrowheads="1"/>
          </p:cNvSpPr>
          <p:nvPr/>
        </p:nvSpPr>
        <p:spPr bwMode="auto">
          <a:xfrm>
            <a:off x="6108071" y="181081"/>
            <a:ext cx="2885037" cy="5755422"/>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en-US" sz="1000" dirty="0"/>
              <a:t>"Therefore if thou bring thy gift to the altar, </a:t>
            </a:r>
            <a:br>
              <a:rPr lang="en-US" sz="1000" dirty="0"/>
            </a:br>
            <a:r>
              <a:rPr lang="en-US" sz="1000" dirty="0"/>
              <a:t>and there </a:t>
            </a:r>
            <a:r>
              <a:rPr lang="en-US" sz="1000" dirty="0" err="1"/>
              <a:t>rememberest</a:t>
            </a:r>
            <a:r>
              <a:rPr lang="en-US" sz="1000" dirty="0"/>
              <a:t> that thy brother hath </a:t>
            </a:r>
            <a:br>
              <a:rPr lang="en-US" sz="1000" dirty="0"/>
            </a:br>
            <a:r>
              <a:rPr lang="en-US" sz="1000" dirty="0"/>
              <a:t>ought against thee; </a:t>
            </a:r>
          </a:p>
          <a:p>
            <a:r>
              <a:rPr lang="en-US" sz="1000" dirty="0"/>
              <a:t>"Leave there thy gift before the altar, and go </a:t>
            </a:r>
            <a:br>
              <a:rPr lang="en-US" sz="1000" dirty="0"/>
            </a:br>
            <a:r>
              <a:rPr lang="en-US" sz="1000" dirty="0"/>
              <a:t>thy way; first be reconciled to thy brother, and </a:t>
            </a:r>
            <a:br>
              <a:rPr lang="en-US" sz="1000" dirty="0"/>
            </a:br>
            <a:r>
              <a:rPr lang="en-US" sz="1000" dirty="0"/>
              <a:t>then come and offer thy gift." (Matthew 5:23,24.) </a:t>
            </a:r>
          </a:p>
          <a:p>
            <a:r>
              <a:rPr lang="en-US" sz="1000" dirty="0"/>
              <a:t>In giving that sermon to the Nephites, Jesus </a:t>
            </a:r>
            <a:br>
              <a:rPr lang="en-US" sz="1000" dirty="0"/>
            </a:br>
            <a:r>
              <a:rPr lang="en-US" sz="1000" dirty="0"/>
              <a:t>changed this particular admonition somewhat, </a:t>
            </a:r>
            <a:br>
              <a:rPr lang="en-US" sz="1000" dirty="0"/>
            </a:br>
            <a:r>
              <a:rPr lang="en-US" sz="1000" dirty="0"/>
              <a:t>saying: "If ye shall come unto me, or shall desire </a:t>
            </a:r>
            <a:br>
              <a:rPr lang="en-US" sz="1000" dirty="0"/>
            </a:br>
            <a:r>
              <a:rPr lang="en-US" sz="1000" dirty="0"/>
              <a:t>to come unto me, and </a:t>
            </a:r>
            <a:r>
              <a:rPr lang="en-US" sz="1000" dirty="0" err="1"/>
              <a:t>rememberest</a:t>
            </a:r>
            <a:r>
              <a:rPr lang="en-US" sz="1000" dirty="0"/>
              <a:t> that thy </a:t>
            </a:r>
          </a:p>
          <a:p>
            <a:r>
              <a:rPr lang="en-US" sz="1000" dirty="0"/>
              <a:t>brother hath aught against thee-Go thy way </a:t>
            </a:r>
            <a:br>
              <a:rPr lang="en-US" sz="1000" dirty="0"/>
            </a:br>
            <a:r>
              <a:rPr lang="en-US" sz="1000" dirty="0"/>
              <a:t>unto thy brother, and first be reconciled to thy </a:t>
            </a:r>
            <a:br>
              <a:rPr lang="en-US" sz="1000" dirty="0"/>
            </a:br>
            <a:r>
              <a:rPr lang="en-US" sz="1000" dirty="0"/>
              <a:t>brother, and then come unto me with full </a:t>
            </a:r>
            <a:br>
              <a:rPr lang="en-US" sz="1000" dirty="0"/>
            </a:br>
            <a:r>
              <a:rPr lang="en-US" sz="1000" dirty="0"/>
              <a:t>purpose of heart, and I will receive you." (3 </a:t>
            </a:r>
            <a:br>
              <a:rPr lang="en-US" sz="1000" dirty="0"/>
            </a:br>
            <a:r>
              <a:rPr lang="en-US" sz="1000" dirty="0"/>
              <a:t>Nephi 12:23,24.) </a:t>
            </a:r>
          </a:p>
          <a:p>
            <a:r>
              <a:rPr lang="en-US" sz="1000" dirty="0"/>
              <a:t>Occasionally there are Saints in the Church </a:t>
            </a:r>
            <a:br>
              <a:rPr lang="en-US" sz="1000" dirty="0"/>
            </a:br>
            <a:r>
              <a:rPr lang="en-US" sz="1000" dirty="0"/>
              <a:t>who have bitter or hostile feelings toward </a:t>
            </a:r>
            <a:br>
              <a:rPr lang="en-US" sz="1000" dirty="0"/>
            </a:br>
            <a:r>
              <a:rPr lang="en-US" sz="1000" dirty="0"/>
              <a:t>another ward member for some real or imagined </a:t>
            </a:r>
            <a:br>
              <a:rPr lang="en-US" sz="1000" dirty="0"/>
            </a:br>
            <a:r>
              <a:rPr lang="en-US" sz="1000" dirty="0"/>
              <a:t>offense. How can they come to the Lord with full </a:t>
            </a:r>
            <a:br>
              <a:rPr lang="en-US" sz="1000" dirty="0"/>
            </a:br>
            <a:r>
              <a:rPr lang="en-US" sz="1000" dirty="0"/>
              <a:t>purpose of heart when they are seething </a:t>
            </a:r>
            <a:br>
              <a:rPr lang="en-US" sz="1000" dirty="0"/>
            </a:br>
            <a:r>
              <a:rPr lang="en-US" sz="1000" dirty="0"/>
              <a:t>inwardly with enmity? Or what of the person </a:t>
            </a:r>
            <a:br>
              <a:rPr lang="en-US" sz="1000" dirty="0"/>
            </a:br>
            <a:r>
              <a:rPr lang="en-US" sz="1000" dirty="0"/>
              <a:t>who thoughtlessly partakes of the sacrament </a:t>
            </a:r>
            <a:br>
              <a:rPr lang="en-US" sz="1000" dirty="0"/>
            </a:br>
            <a:r>
              <a:rPr lang="en-US" sz="1000" dirty="0"/>
              <a:t>week after week without a serious contemplation </a:t>
            </a:r>
            <a:br>
              <a:rPr lang="en-US" sz="1000" dirty="0"/>
            </a:br>
            <a:r>
              <a:rPr lang="en-US" sz="1000" dirty="0"/>
              <a:t>of the covenants he is making? </a:t>
            </a:r>
          </a:p>
          <a:p>
            <a:r>
              <a:rPr lang="en-US" sz="1000" dirty="0"/>
              <a:t>The Lord said that he that eats and drinks </a:t>
            </a:r>
            <a:br>
              <a:rPr lang="en-US" sz="1000" dirty="0"/>
            </a:br>
            <a:r>
              <a:rPr lang="en-US" sz="1000" dirty="0"/>
              <a:t>unworthily eats and drinks "damnation to his </a:t>
            </a:r>
            <a:br>
              <a:rPr lang="en-US" sz="1000" dirty="0"/>
            </a:br>
            <a:r>
              <a:rPr lang="en-US" sz="1000" dirty="0"/>
              <a:t>soul." (3 Nephi 18:29.) </a:t>
            </a:r>
            <a:r>
              <a:rPr lang="en-US" sz="1000" i="1" dirty="0"/>
              <a:t>Damnation </a:t>
            </a:r>
            <a:r>
              <a:rPr lang="en-US" sz="1000" dirty="0"/>
              <a:t>is a scriptural </a:t>
            </a:r>
            <a:br>
              <a:rPr lang="en-US" sz="1000" dirty="0"/>
            </a:br>
            <a:r>
              <a:rPr lang="en-US" sz="1000" dirty="0"/>
              <a:t>term meaning stoppage or a halt in progress. As </a:t>
            </a:r>
            <a:br>
              <a:rPr lang="en-US" sz="1000" dirty="0"/>
            </a:br>
            <a:r>
              <a:rPr lang="en-US" sz="1000" dirty="0"/>
              <a:t>noted above, the sacrament can provide one of </a:t>
            </a:r>
            <a:br>
              <a:rPr lang="en-US" sz="1000" dirty="0"/>
            </a:br>
            <a:r>
              <a:rPr lang="en-US" sz="1000" dirty="0"/>
              <a:t>the most direct channels of spiritual power for </a:t>
            </a:r>
            <a:br>
              <a:rPr lang="en-US" sz="1000" dirty="0"/>
            </a:br>
            <a:r>
              <a:rPr lang="en-US" sz="1000" dirty="0"/>
              <a:t>mankind. To partake of those sacred emblems </a:t>
            </a:r>
            <a:br>
              <a:rPr lang="en-US" sz="1000" dirty="0"/>
            </a:br>
            <a:r>
              <a:rPr lang="en-US" sz="1000" dirty="0"/>
              <a:t>unworthily blocks that channel of power. </a:t>
            </a:r>
          </a:p>
          <a:p>
            <a:r>
              <a:rPr lang="en-US" sz="1000" dirty="0"/>
              <a:t>Student Manual 121-122 pg.420</a:t>
            </a:r>
          </a:p>
          <a:p>
            <a:pPr indent="130175" eaLnBrk="0" fontAlgn="base" hangingPunct="0">
              <a:spcBef>
                <a:spcPct val="0"/>
              </a:spcBef>
              <a:spcAft>
                <a:spcPct val="0"/>
              </a:spcAft>
            </a:pPr>
            <a:br>
              <a:rPr lang="en-US" sz="1000" dirty="0">
                <a:solidFill>
                  <a:srgbClr val="37312F"/>
                </a:solidFill>
                <a:ea typeface="Times New Roman" pitchFamily="18" charset="0"/>
                <a:cs typeface="Times New Roman" pitchFamily="18" charset="0"/>
              </a:rPr>
            </a:br>
            <a:br>
              <a:rPr lang="en-US" sz="1000" dirty="0">
                <a:solidFill>
                  <a:srgbClr val="37312F"/>
                </a:solidFill>
                <a:ea typeface="Times New Roman" pitchFamily="18" charset="0"/>
                <a:cs typeface="Times New Roman" pitchFamily="18" charset="0"/>
              </a:rPr>
            </a:br>
            <a:endParaRPr lang="en-US" dirty="0">
              <a:cs typeface="Arial" pitchFamily="34" charset="0"/>
            </a:endParaRPr>
          </a:p>
        </p:txBody>
      </p:sp>
      <p:sp>
        <p:nvSpPr>
          <p:cNvPr id="2" name="TextBox 1">
            <a:extLst>
              <a:ext uri="{FF2B5EF4-FFF2-40B4-BE49-F238E27FC236}">
                <a16:creationId xmlns:a16="http://schemas.microsoft.com/office/drawing/2014/main" id="{DFCCCA14-8DDD-C738-375B-A8745E9317A1}"/>
              </a:ext>
            </a:extLst>
          </p:cNvPr>
          <p:cNvSpPr txBox="1"/>
          <p:nvPr/>
        </p:nvSpPr>
        <p:spPr>
          <a:xfrm>
            <a:off x="8993107" y="181081"/>
            <a:ext cx="2617645" cy="4401205"/>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What does it mean to partake of the sacrament worthily? </a:t>
            </a:r>
            <a:r>
              <a:rPr lang="en-US" sz="1400" b="0" i="0" dirty="0">
                <a:solidFill>
                  <a:srgbClr val="212225"/>
                </a:solidFill>
                <a:effectLst/>
              </a:rPr>
              <a:t>Or how do we know if we are unworthy?</a:t>
            </a:r>
          </a:p>
          <a:p>
            <a:pPr algn="l" fontAlgn="base"/>
            <a:r>
              <a:rPr lang="en-US" sz="1400" b="0" i="0" dirty="0">
                <a:solidFill>
                  <a:srgbClr val="212225"/>
                </a:solidFill>
                <a:effectLst/>
              </a:rPr>
              <a:t>If we desire to improve (which is to repent) and are not under priesthood restriction, then, in my opinion, we are worthy. If, however, we have no desire to improve, if we have no intention of following the guidance of the Spirit, we must ask: Are we worthy to partake, or are we making a mockery of the very purpose of the sacrament, which is to act as a catalyst for personal repentance and improvement? (John H. </a:t>
            </a:r>
            <a:r>
              <a:rPr lang="en-US" sz="1400" b="0" i="0" dirty="0" err="1">
                <a:solidFill>
                  <a:srgbClr val="212225"/>
                </a:solidFill>
                <a:effectLst/>
              </a:rPr>
              <a:t>Groberg</a:t>
            </a:r>
            <a:r>
              <a:rPr lang="en-US" sz="1400" b="0" i="0" dirty="0">
                <a:solidFill>
                  <a:srgbClr val="212225"/>
                </a:solidFill>
                <a:effectLst/>
              </a:rPr>
              <a:t>, “</a:t>
            </a:r>
            <a:r>
              <a:rPr lang="en-US" sz="1400" b="0" i="0" u="none" strike="noStrike" dirty="0">
                <a:solidFill>
                  <a:srgbClr val="212225"/>
                </a:solidFill>
                <a:effectLst/>
              </a:rPr>
              <a:t>The Beauty and Importance of the Sacrament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May 1989, 38)</a:t>
            </a:r>
          </a:p>
        </p:txBody>
      </p:sp>
    </p:spTree>
    <p:extLst>
      <p:ext uri="{BB962C8B-B14F-4D97-AF65-F5344CB8AC3E}">
        <p14:creationId xmlns:p14="http://schemas.microsoft.com/office/powerpoint/2010/main" val="309914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5226B-764E-CBB2-12D5-FE1DFF11E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6AF71D0-31E1-A32B-CCEF-6EB14B3A0996}"/>
              </a:ext>
            </a:extLst>
          </p:cNvPr>
          <p:cNvSpPr txBox="1"/>
          <p:nvPr/>
        </p:nvSpPr>
        <p:spPr>
          <a:xfrm>
            <a:off x="1676400" y="350983"/>
            <a:ext cx="8839200" cy="2308324"/>
          </a:xfrm>
          <a:prstGeom prst="rect">
            <a:avLst/>
          </a:prstGeom>
          <a:noFill/>
        </p:spPr>
        <p:txBody>
          <a:bodyPr wrap="square" rtlCol="0">
            <a:spAutoFit/>
          </a:bodyPr>
          <a:lstStyle/>
          <a:p>
            <a:pPr algn="ctr"/>
            <a:r>
              <a:rPr lang="en-US" sz="4800" i="1" dirty="0">
                <a:solidFill>
                  <a:srgbClr val="FFDC6D"/>
                </a:solidFill>
                <a:latin typeface="Bookman Old Style" pitchFamily="18" charset="0"/>
              </a:rPr>
              <a:t>Tomorrow Will Come and the Savior Will Be There</a:t>
            </a:r>
          </a:p>
          <a:p>
            <a:pPr algn="ctr"/>
            <a:r>
              <a:rPr lang="en-US" sz="4800" i="1" dirty="0">
                <a:solidFill>
                  <a:srgbClr val="FFDC6D"/>
                </a:solidFill>
                <a:latin typeface="Bookman Old Style" pitchFamily="18" charset="0"/>
              </a:rPr>
              <a:t>3 Nephi 19</a:t>
            </a:r>
          </a:p>
        </p:txBody>
      </p:sp>
      <p:grpSp>
        <p:nvGrpSpPr>
          <p:cNvPr id="4" name="Group 3">
            <a:extLst>
              <a:ext uri="{FF2B5EF4-FFF2-40B4-BE49-F238E27FC236}">
                <a16:creationId xmlns:a16="http://schemas.microsoft.com/office/drawing/2014/main" id="{B3FD9D54-9ACC-0BDD-CBAA-F9DCE079A035}"/>
              </a:ext>
            </a:extLst>
          </p:cNvPr>
          <p:cNvGrpSpPr/>
          <p:nvPr/>
        </p:nvGrpSpPr>
        <p:grpSpPr>
          <a:xfrm>
            <a:off x="7512700" y="2303056"/>
            <a:ext cx="1593273" cy="3277344"/>
            <a:chOff x="6781800" y="2504775"/>
            <a:chExt cx="2063582" cy="3755501"/>
          </a:xfrm>
        </p:grpSpPr>
        <p:grpSp>
          <p:nvGrpSpPr>
            <p:cNvPr id="5" name="Group 47">
              <a:extLst>
                <a:ext uri="{FF2B5EF4-FFF2-40B4-BE49-F238E27FC236}">
                  <a16:creationId xmlns:a16="http://schemas.microsoft.com/office/drawing/2014/main" id="{582551E6-961D-12CF-FF83-655BDD0AAC0A}"/>
                </a:ext>
              </a:extLst>
            </p:cNvPr>
            <p:cNvGrpSpPr/>
            <p:nvPr/>
          </p:nvGrpSpPr>
          <p:grpSpPr>
            <a:xfrm>
              <a:off x="7772400" y="5791200"/>
              <a:ext cx="448783" cy="469076"/>
              <a:chOff x="6106804" y="4039302"/>
              <a:chExt cx="666047" cy="774146"/>
            </a:xfrm>
          </p:grpSpPr>
          <p:sp>
            <p:nvSpPr>
              <p:cNvPr id="90" name="Oval 89">
                <a:extLst>
                  <a:ext uri="{FF2B5EF4-FFF2-40B4-BE49-F238E27FC236}">
                    <a16:creationId xmlns:a16="http://schemas.microsoft.com/office/drawing/2014/main" id="{43198CD2-0CE6-C6CC-B005-210489A4792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8AEC5313-79D2-F71D-4A32-2C49CE978B0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9B943A3-A264-EAB3-1688-4F86292CFBC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7">
              <a:extLst>
                <a:ext uri="{FF2B5EF4-FFF2-40B4-BE49-F238E27FC236}">
                  <a16:creationId xmlns:a16="http://schemas.microsoft.com/office/drawing/2014/main" id="{EAA873EF-C89F-E1B0-343C-23B77ACCC497}"/>
                </a:ext>
              </a:extLst>
            </p:cNvPr>
            <p:cNvGrpSpPr/>
            <p:nvPr/>
          </p:nvGrpSpPr>
          <p:grpSpPr>
            <a:xfrm rot="2613352">
              <a:off x="7428247" y="5716723"/>
              <a:ext cx="448783" cy="469076"/>
              <a:chOff x="6106804" y="4039302"/>
              <a:chExt cx="666047" cy="774146"/>
            </a:xfrm>
          </p:grpSpPr>
          <p:sp>
            <p:nvSpPr>
              <p:cNvPr id="87" name="Oval 86">
                <a:extLst>
                  <a:ext uri="{FF2B5EF4-FFF2-40B4-BE49-F238E27FC236}">
                    <a16:creationId xmlns:a16="http://schemas.microsoft.com/office/drawing/2014/main" id="{3C51E0CF-064A-AFC4-1C6A-2027B501553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EC7419F-3E83-0FE7-91AF-93768C0A4032}"/>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58865AAB-3065-7157-B3C3-BEEDAF6F3BE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59">
              <a:extLst>
                <a:ext uri="{FF2B5EF4-FFF2-40B4-BE49-F238E27FC236}">
                  <a16:creationId xmlns:a16="http://schemas.microsoft.com/office/drawing/2014/main" id="{37589B3A-E8FB-9FB7-33A1-91C32FA18FFE}"/>
                </a:ext>
              </a:extLst>
            </p:cNvPr>
            <p:cNvSpPr/>
            <p:nvPr/>
          </p:nvSpPr>
          <p:spPr>
            <a:xfrm>
              <a:off x="7226223" y="4661626"/>
              <a:ext cx="1201270" cy="1172153"/>
            </a:xfrm>
            <a:prstGeom prst="trapezoid">
              <a:avLst>
                <a:gd name="adj" fmla="val 22927"/>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5">
              <a:extLst>
                <a:ext uri="{FF2B5EF4-FFF2-40B4-BE49-F238E27FC236}">
                  <a16:creationId xmlns:a16="http://schemas.microsoft.com/office/drawing/2014/main" id="{F54E1236-A551-3E01-0A0D-30D06B8E39D6}"/>
                </a:ext>
              </a:extLst>
            </p:cNvPr>
            <p:cNvSpPr/>
            <p:nvPr/>
          </p:nvSpPr>
          <p:spPr>
            <a:xfrm>
              <a:off x="7162799" y="2895600"/>
              <a:ext cx="1219201" cy="762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5">
              <a:extLst>
                <a:ext uri="{FF2B5EF4-FFF2-40B4-BE49-F238E27FC236}">
                  <a16:creationId xmlns:a16="http://schemas.microsoft.com/office/drawing/2014/main" id="{F5987C90-6747-F68E-67E7-CC3E7E4495D4}"/>
                </a:ext>
              </a:extLst>
            </p:cNvPr>
            <p:cNvSpPr/>
            <p:nvPr/>
          </p:nvSpPr>
          <p:spPr>
            <a:xfrm rot="19651043">
              <a:off x="8458200" y="4495800"/>
              <a:ext cx="387182" cy="5116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56">
              <a:extLst>
                <a:ext uri="{FF2B5EF4-FFF2-40B4-BE49-F238E27FC236}">
                  <a16:creationId xmlns:a16="http://schemas.microsoft.com/office/drawing/2014/main" id="{FC575E50-CF4D-5B63-892E-BBD51C6C064B}"/>
                </a:ext>
              </a:extLst>
            </p:cNvPr>
            <p:cNvSpPr/>
            <p:nvPr/>
          </p:nvSpPr>
          <p:spPr>
            <a:xfrm>
              <a:off x="6781800" y="4419600"/>
              <a:ext cx="387182" cy="5116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57">
              <a:extLst>
                <a:ext uri="{FF2B5EF4-FFF2-40B4-BE49-F238E27FC236}">
                  <a16:creationId xmlns:a16="http://schemas.microsoft.com/office/drawing/2014/main" id="{C5EA3DCB-81D5-B8F3-BD1A-632C761E42A0}"/>
                </a:ext>
              </a:extLst>
            </p:cNvPr>
            <p:cNvSpPr/>
            <p:nvPr/>
          </p:nvSpPr>
          <p:spPr>
            <a:xfrm rot="19818544">
              <a:off x="8013709" y="3489395"/>
              <a:ext cx="667467" cy="1344471"/>
            </a:xfrm>
            <a:prstGeom prst="trapezoid">
              <a:avLst>
                <a:gd name="adj" fmla="val 34133"/>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58">
              <a:extLst>
                <a:ext uri="{FF2B5EF4-FFF2-40B4-BE49-F238E27FC236}">
                  <a16:creationId xmlns:a16="http://schemas.microsoft.com/office/drawing/2014/main" id="{8C66D108-F7F8-C4E6-B9EE-A166F6F3E1AC}"/>
                </a:ext>
              </a:extLst>
            </p:cNvPr>
            <p:cNvSpPr/>
            <p:nvPr/>
          </p:nvSpPr>
          <p:spPr>
            <a:xfrm rot="1664599">
              <a:off x="6956128" y="3426231"/>
              <a:ext cx="667467" cy="1389922"/>
            </a:xfrm>
            <a:prstGeom prst="trapezoid">
              <a:avLst>
                <a:gd name="adj" fmla="val 34133"/>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59">
              <a:extLst>
                <a:ext uri="{FF2B5EF4-FFF2-40B4-BE49-F238E27FC236}">
                  <a16:creationId xmlns:a16="http://schemas.microsoft.com/office/drawing/2014/main" id="{9AA7D257-2558-0025-535E-2B25118E797E}"/>
                </a:ext>
              </a:extLst>
            </p:cNvPr>
            <p:cNvSpPr/>
            <p:nvPr/>
          </p:nvSpPr>
          <p:spPr>
            <a:xfrm>
              <a:off x="7239000" y="3048000"/>
              <a:ext cx="1143000" cy="2493271"/>
            </a:xfrm>
            <a:prstGeom prst="trapezoid">
              <a:avLst>
                <a:gd name="adj" fmla="val 2998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60">
              <a:extLst>
                <a:ext uri="{FF2B5EF4-FFF2-40B4-BE49-F238E27FC236}">
                  <a16:creationId xmlns:a16="http://schemas.microsoft.com/office/drawing/2014/main" id="{0BCBC42D-C9D1-F8C4-D967-A9CD1BE89212}"/>
                </a:ext>
              </a:extLst>
            </p:cNvPr>
            <p:cNvSpPr/>
            <p:nvPr/>
          </p:nvSpPr>
          <p:spPr>
            <a:xfrm rot="10800000">
              <a:off x="7603298" y="3574698"/>
              <a:ext cx="410749" cy="46171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29628F-217D-1343-D338-19D5F039C1D2}"/>
                </a:ext>
              </a:extLst>
            </p:cNvPr>
            <p:cNvSpPr/>
            <p:nvPr/>
          </p:nvSpPr>
          <p:spPr>
            <a:xfrm>
              <a:off x="7346580" y="2590800"/>
              <a:ext cx="924185" cy="11242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3">
              <a:extLst>
                <a:ext uri="{FF2B5EF4-FFF2-40B4-BE49-F238E27FC236}">
                  <a16:creationId xmlns:a16="http://schemas.microsoft.com/office/drawing/2014/main" id="{269C65C6-3034-CBC0-1009-3D0EDA88BC6B}"/>
                </a:ext>
              </a:extLst>
            </p:cNvPr>
            <p:cNvSpPr/>
            <p:nvPr/>
          </p:nvSpPr>
          <p:spPr>
            <a:xfrm rot="17471203">
              <a:off x="6888878" y="2959184"/>
              <a:ext cx="916698" cy="359405"/>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4">
              <a:extLst>
                <a:ext uri="{FF2B5EF4-FFF2-40B4-BE49-F238E27FC236}">
                  <a16:creationId xmlns:a16="http://schemas.microsoft.com/office/drawing/2014/main" id="{AD52EAAE-0F0C-EDE4-1EA0-0EAA5E639656}"/>
                </a:ext>
              </a:extLst>
            </p:cNvPr>
            <p:cNvSpPr/>
            <p:nvPr/>
          </p:nvSpPr>
          <p:spPr>
            <a:xfrm rot="15171330" flipV="1">
              <a:off x="7707487" y="2902701"/>
              <a:ext cx="916359" cy="359405"/>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5">
              <a:extLst>
                <a:ext uri="{FF2B5EF4-FFF2-40B4-BE49-F238E27FC236}">
                  <a16:creationId xmlns:a16="http://schemas.microsoft.com/office/drawing/2014/main" id="{3B8584D8-B4DA-8D6E-256E-A6E533C71059}"/>
                </a:ext>
              </a:extLst>
            </p:cNvPr>
            <p:cNvSpPr/>
            <p:nvPr/>
          </p:nvSpPr>
          <p:spPr>
            <a:xfrm rot="19584662">
              <a:off x="7423722" y="2504775"/>
              <a:ext cx="697357" cy="60279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608">
              <a:extLst>
                <a:ext uri="{FF2B5EF4-FFF2-40B4-BE49-F238E27FC236}">
                  <a16:creationId xmlns:a16="http://schemas.microsoft.com/office/drawing/2014/main" id="{98495557-A184-9458-406F-15C9E795B1EF}"/>
                </a:ext>
              </a:extLst>
            </p:cNvPr>
            <p:cNvGrpSpPr/>
            <p:nvPr/>
          </p:nvGrpSpPr>
          <p:grpSpPr>
            <a:xfrm>
              <a:off x="7283823" y="5217459"/>
              <a:ext cx="1075765" cy="304800"/>
              <a:chOff x="5867400" y="3429000"/>
              <a:chExt cx="3200400" cy="762000"/>
            </a:xfrm>
          </p:grpSpPr>
          <p:grpSp>
            <p:nvGrpSpPr>
              <p:cNvPr id="72" name="Group 78">
                <a:extLst>
                  <a:ext uri="{FF2B5EF4-FFF2-40B4-BE49-F238E27FC236}">
                    <a16:creationId xmlns:a16="http://schemas.microsoft.com/office/drawing/2014/main" id="{ABA5E43C-181C-92C8-905D-167FE3E07F1D}"/>
                  </a:ext>
                </a:extLst>
              </p:cNvPr>
              <p:cNvGrpSpPr/>
              <p:nvPr/>
            </p:nvGrpSpPr>
            <p:grpSpPr>
              <a:xfrm>
                <a:off x="5867400" y="3429000"/>
                <a:ext cx="762000" cy="762000"/>
                <a:chOff x="5867400" y="3429000"/>
                <a:chExt cx="762000" cy="762000"/>
              </a:xfrm>
            </p:grpSpPr>
            <p:sp>
              <p:nvSpPr>
                <p:cNvPr id="85" name="Left-Right Arrow Callout 82">
                  <a:extLst>
                    <a:ext uri="{FF2B5EF4-FFF2-40B4-BE49-F238E27FC236}">
                      <a16:creationId xmlns:a16="http://schemas.microsoft.com/office/drawing/2014/main" id="{B6CA487F-00BD-3BD2-9236-ABD0D3632514}"/>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908E52C5-61FF-E5B6-118B-133AEF1C03E6}"/>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9">
                <a:extLst>
                  <a:ext uri="{FF2B5EF4-FFF2-40B4-BE49-F238E27FC236}">
                    <a16:creationId xmlns:a16="http://schemas.microsoft.com/office/drawing/2014/main" id="{635BDC7E-B99E-5D51-6A89-CBA0F82A5A9F}"/>
                  </a:ext>
                </a:extLst>
              </p:cNvPr>
              <p:cNvGrpSpPr/>
              <p:nvPr/>
            </p:nvGrpSpPr>
            <p:grpSpPr>
              <a:xfrm>
                <a:off x="6477000" y="3429000"/>
                <a:ext cx="762000" cy="762000"/>
                <a:chOff x="5867400" y="3429000"/>
                <a:chExt cx="762000" cy="762000"/>
              </a:xfrm>
            </p:grpSpPr>
            <p:sp>
              <p:nvSpPr>
                <p:cNvPr id="83" name="Left-Right Arrow Callout 80">
                  <a:extLst>
                    <a:ext uri="{FF2B5EF4-FFF2-40B4-BE49-F238E27FC236}">
                      <a16:creationId xmlns:a16="http://schemas.microsoft.com/office/drawing/2014/main" id="{B7DB8D2C-6A95-94C7-C5F5-4C9794016C6A}"/>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509852CD-8451-D64A-7F17-0C3642A46F1D}"/>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82">
                <a:extLst>
                  <a:ext uri="{FF2B5EF4-FFF2-40B4-BE49-F238E27FC236}">
                    <a16:creationId xmlns:a16="http://schemas.microsoft.com/office/drawing/2014/main" id="{1C301AD5-C004-9165-F386-EE68084652FC}"/>
                  </a:ext>
                </a:extLst>
              </p:cNvPr>
              <p:cNvGrpSpPr/>
              <p:nvPr/>
            </p:nvGrpSpPr>
            <p:grpSpPr>
              <a:xfrm>
                <a:off x="7086600" y="3429000"/>
                <a:ext cx="762000" cy="762000"/>
                <a:chOff x="5867400" y="3429000"/>
                <a:chExt cx="762000" cy="762000"/>
              </a:xfrm>
            </p:grpSpPr>
            <p:sp>
              <p:nvSpPr>
                <p:cNvPr id="81" name="Left-Right Arrow Callout 78">
                  <a:extLst>
                    <a:ext uri="{FF2B5EF4-FFF2-40B4-BE49-F238E27FC236}">
                      <a16:creationId xmlns:a16="http://schemas.microsoft.com/office/drawing/2014/main" id="{EA9F26B2-893B-6FF6-F956-62D83214F90A}"/>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9BD8CA25-7EC3-8677-5017-70807BF55998}"/>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85">
                <a:extLst>
                  <a:ext uri="{FF2B5EF4-FFF2-40B4-BE49-F238E27FC236}">
                    <a16:creationId xmlns:a16="http://schemas.microsoft.com/office/drawing/2014/main" id="{60277203-913D-92E1-6B8B-2DE50F37626B}"/>
                  </a:ext>
                </a:extLst>
              </p:cNvPr>
              <p:cNvGrpSpPr/>
              <p:nvPr/>
            </p:nvGrpSpPr>
            <p:grpSpPr>
              <a:xfrm>
                <a:off x="7696200" y="3429000"/>
                <a:ext cx="762000" cy="762000"/>
                <a:chOff x="5867400" y="3429000"/>
                <a:chExt cx="762000" cy="762000"/>
              </a:xfrm>
            </p:grpSpPr>
            <p:sp>
              <p:nvSpPr>
                <p:cNvPr id="79" name="Left-Right Arrow Callout 76">
                  <a:extLst>
                    <a:ext uri="{FF2B5EF4-FFF2-40B4-BE49-F238E27FC236}">
                      <a16:creationId xmlns:a16="http://schemas.microsoft.com/office/drawing/2014/main" id="{51ADB572-B805-9F0A-4E1E-DADD0F2ABBF0}"/>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4BA600FB-409F-2A1B-FD8C-4710928C0FBE}"/>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88">
                <a:extLst>
                  <a:ext uri="{FF2B5EF4-FFF2-40B4-BE49-F238E27FC236}">
                    <a16:creationId xmlns:a16="http://schemas.microsoft.com/office/drawing/2014/main" id="{D61B0085-E8A8-5E07-4002-0ABA91305DAF}"/>
                  </a:ext>
                </a:extLst>
              </p:cNvPr>
              <p:cNvGrpSpPr/>
              <p:nvPr/>
            </p:nvGrpSpPr>
            <p:grpSpPr>
              <a:xfrm>
                <a:off x="8305800" y="3429000"/>
                <a:ext cx="762000" cy="762000"/>
                <a:chOff x="5867400" y="3429000"/>
                <a:chExt cx="762000" cy="762000"/>
              </a:xfrm>
            </p:grpSpPr>
            <p:sp>
              <p:nvSpPr>
                <p:cNvPr id="77" name="Left-Right Arrow Callout 74">
                  <a:extLst>
                    <a:ext uri="{FF2B5EF4-FFF2-40B4-BE49-F238E27FC236}">
                      <a16:creationId xmlns:a16="http://schemas.microsoft.com/office/drawing/2014/main" id="{79208892-3EAA-040F-0E86-E28B15F94E0D}"/>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827F883E-687B-0E25-4AD9-4ADF93C3508D}"/>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7">
              <a:extLst>
                <a:ext uri="{FF2B5EF4-FFF2-40B4-BE49-F238E27FC236}">
                  <a16:creationId xmlns:a16="http://schemas.microsoft.com/office/drawing/2014/main" id="{64F05161-C44B-4274-91F3-151AD932FF8C}"/>
                </a:ext>
              </a:extLst>
            </p:cNvPr>
            <p:cNvSpPr/>
            <p:nvPr/>
          </p:nvSpPr>
          <p:spPr>
            <a:xfrm>
              <a:off x="7239000" y="2667000"/>
              <a:ext cx="1066800" cy="228600"/>
            </a:xfrm>
            <a:prstGeom prst="roundRect">
              <a:avLst>
                <a:gd name="adj" fmla="val 10599"/>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625">
              <a:extLst>
                <a:ext uri="{FF2B5EF4-FFF2-40B4-BE49-F238E27FC236}">
                  <a16:creationId xmlns:a16="http://schemas.microsoft.com/office/drawing/2014/main" id="{AE38865C-746C-5C8F-5D91-4F4080F86F7B}"/>
                </a:ext>
              </a:extLst>
            </p:cNvPr>
            <p:cNvGrpSpPr/>
            <p:nvPr/>
          </p:nvGrpSpPr>
          <p:grpSpPr>
            <a:xfrm>
              <a:off x="7239000" y="2667000"/>
              <a:ext cx="1066800" cy="304800"/>
              <a:chOff x="5867400" y="3429000"/>
              <a:chExt cx="3200400" cy="762000"/>
            </a:xfrm>
          </p:grpSpPr>
          <p:grpSp>
            <p:nvGrpSpPr>
              <p:cNvPr id="57" name="Group 78">
                <a:extLst>
                  <a:ext uri="{FF2B5EF4-FFF2-40B4-BE49-F238E27FC236}">
                    <a16:creationId xmlns:a16="http://schemas.microsoft.com/office/drawing/2014/main" id="{073792E6-82C8-2BA2-E94E-63D87AE96EA4}"/>
                  </a:ext>
                </a:extLst>
              </p:cNvPr>
              <p:cNvGrpSpPr/>
              <p:nvPr/>
            </p:nvGrpSpPr>
            <p:grpSpPr>
              <a:xfrm>
                <a:off x="5867400" y="3429000"/>
                <a:ext cx="762000" cy="762000"/>
                <a:chOff x="5867400" y="3429000"/>
                <a:chExt cx="762000" cy="762000"/>
              </a:xfrm>
            </p:grpSpPr>
            <p:sp>
              <p:nvSpPr>
                <p:cNvPr id="70" name="Left-Right Arrow Callout 67">
                  <a:extLst>
                    <a:ext uri="{FF2B5EF4-FFF2-40B4-BE49-F238E27FC236}">
                      <a16:creationId xmlns:a16="http://schemas.microsoft.com/office/drawing/2014/main" id="{84C9414D-F6D4-411F-7035-4BADC571307C}"/>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0616754E-572C-4143-4AD2-8D66A220ADDA}"/>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79">
                <a:extLst>
                  <a:ext uri="{FF2B5EF4-FFF2-40B4-BE49-F238E27FC236}">
                    <a16:creationId xmlns:a16="http://schemas.microsoft.com/office/drawing/2014/main" id="{B91BCD78-299E-69AF-4C40-3304F857AAB8}"/>
                  </a:ext>
                </a:extLst>
              </p:cNvPr>
              <p:cNvGrpSpPr/>
              <p:nvPr/>
            </p:nvGrpSpPr>
            <p:grpSpPr>
              <a:xfrm>
                <a:off x="6477000" y="3429000"/>
                <a:ext cx="762000" cy="762000"/>
                <a:chOff x="5867400" y="3429000"/>
                <a:chExt cx="762000" cy="762000"/>
              </a:xfrm>
            </p:grpSpPr>
            <p:sp>
              <p:nvSpPr>
                <p:cNvPr id="68" name="Left-Right Arrow Callout 65">
                  <a:extLst>
                    <a:ext uri="{FF2B5EF4-FFF2-40B4-BE49-F238E27FC236}">
                      <a16:creationId xmlns:a16="http://schemas.microsoft.com/office/drawing/2014/main" id="{A49896DC-1B10-9255-298A-E873EBE42FC3}"/>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8F4B4789-56C4-7C6A-D16E-17F11D3AE4F3}"/>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82">
                <a:extLst>
                  <a:ext uri="{FF2B5EF4-FFF2-40B4-BE49-F238E27FC236}">
                    <a16:creationId xmlns:a16="http://schemas.microsoft.com/office/drawing/2014/main" id="{A3073555-C65F-3B94-4603-163A936D5985}"/>
                  </a:ext>
                </a:extLst>
              </p:cNvPr>
              <p:cNvGrpSpPr/>
              <p:nvPr/>
            </p:nvGrpSpPr>
            <p:grpSpPr>
              <a:xfrm>
                <a:off x="7086600" y="3429000"/>
                <a:ext cx="762000" cy="762000"/>
                <a:chOff x="5867400" y="3429000"/>
                <a:chExt cx="762000" cy="762000"/>
              </a:xfrm>
            </p:grpSpPr>
            <p:sp>
              <p:nvSpPr>
                <p:cNvPr id="66" name="Left-Right Arrow Callout 63">
                  <a:extLst>
                    <a:ext uri="{FF2B5EF4-FFF2-40B4-BE49-F238E27FC236}">
                      <a16:creationId xmlns:a16="http://schemas.microsoft.com/office/drawing/2014/main" id="{938BBDF9-8213-84BA-D225-DF19C11467DF}"/>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99F2E208-B70C-7B96-FD7D-50D65B869E3E}"/>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85">
                <a:extLst>
                  <a:ext uri="{FF2B5EF4-FFF2-40B4-BE49-F238E27FC236}">
                    <a16:creationId xmlns:a16="http://schemas.microsoft.com/office/drawing/2014/main" id="{49E8A55F-9488-725C-490B-A2C6745C663F}"/>
                  </a:ext>
                </a:extLst>
              </p:cNvPr>
              <p:cNvGrpSpPr/>
              <p:nvPr/>
            </p:nvGrpSpPr>
            <p:grpSpPr>
              <a:xfrm>
                <a:off x="7696200" y="3429000"/>
                <a:ext cx="762000" cy="762000"/>
                <a:chOff x="5867400" y="3429000"/>
                <a:chExt cx="762000" cy="762000"/>
              </a:xfrm>
            </p:grpSpPr>
            <p:sp>
              <p:nvSpPr>
                <p:cNvPr id="64" name="Left-Right Arrow Callout 61">
                  <a:extLst>
                    <a:ext uri="{FF2B5EF4-FFF2-40B4-BE49-F238E27FC236}">
                      <a16:creationId xmlns:a16="http://schemas.microsoft.com/office/drawing/2014/main" id="{CC889755-CE46-5E49-E2BC-E874E1201B02}"/>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FA4D4983-E243-5FD4-14ED-E315A28C5E03}"/>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88">
                <a:extLst>
                  <a:ext uri="{FF2B5EF4-FFF2-40B4-BE49-F238E27FC236}">
                    <a16:creationId xmlns:a16="http://schemas.microsoft.com/office/drawing/2014/main" id="{4CC48A3D-F8A8-8912-BEB2-4DF2E68E2F16}"/>
                  </a:ext>
                </a:extLst>
              </p:cNvPr>
              <p:cNvGrpSpPr/>
              <p:nvPr/>
            </p:nvGrpSpPr>
            <p:grpSpPr>
              <a:xfrm>
                <a:off x="8305800" y="3429000"/>
                <a:ext cx="762000" cy="762000"/>
                <a:chOff x="5867400" y="3429000"/>
                <a:chExt cx="762000" cy="762000"/>
              </a:xfrm>
            </p:grpSpPr>
            <p:sp>
              <p:nvSpPr>
                <p:cNvPr id="62" name="Left-Right Arrow Callout 59">
                  <a:extLst>
                    <a:ext uri="{FF2B5EF4-FFF2-40B4-BE49-F238E27FC236}">
                      <a16:creationId xmlns:a16="http://schemas.microsoft.com/office/drawing/2014/main" id="{3BE1C8ED-DFE2-AE68-62E9-B16E8797743A}"/>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2B6C99A7-4BCC-68F6-662B-875306460C90}"/>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641">
              <a:extLst>
                <a:ext uri="{FF2B5EF4-FFF2-40B4-BE49-F238E27FC236}">
                  <a16:creationId xmlns:a16="http://schemas.microsoft.com/office/drawing/2014/main" id="{201E1A7A-B7A3-D02E-AEB8-BA7FD9D902E4}"/>
                </a:ext>
              </a:extLst>
            </p:cNvPr>
            <p:cNvGrpSpPr/>
            <p:nvPr/>
          </p:nvGrpSpPr>
          <p:grpSpPr>
            <a:xfrm>
              <a:off x="7467600" y="3581400"/>
              <a:ext cx="655450" cy="838200"/>
              <a:chOff x="817132" y="570420"/>
              <a:chExt cx="1720087" cy="2199674"/>
            </a:xfrm>
          </p:grpSpPr>
          <p:grpSp>
            <p:nvGrpSpPr>
              <p:cNvPr id="23" name="Group 1">
                <a:extLst>
                  <a:ext uri="{FF2B5EF4-FFF2-40B4-BE49-F238E27FC236}">
                    <a16:creationId xmlns:a16="http://schemas.microsoft.com/office/drawing/2014/main" id="{9A8300F3-293D-8B1B-9FC3-88CC8D4B1D69}"/>
                  </a:ext>
                </a:extLst>
              </p:cNvPr>
              <p:cNvGrpSpPr/>
              <p:nvPr/>
            </p:nvGrpSpPr>
            <p:grpSpPr>
              <a:xfrm rot="3241112">
                <a:off x="112459" y="1278147"/>
                <a:ext cx="1905000" cy="495654"/>
                <a:chOff x="4643203" y="2743200"/>
                <a:chExt cx="3490210" cy="1256675"/>
              </a:xfrm>
            </p:grpSpPr>
            <p:grpSp>
              <p:nvGrpSpPr>
                <p:cNvPr id="42" name="Group 23">
                  <a:extLst>
                    <a:ext uri="{FF2B5EF4-FFF2-40B4-BE49-F238E27FC236}">
                      <a16:creationId xmlns:a16="http://schemas.microsoft.com/office/drawing/2014/main" id="{2B8CF12E-E3FD-DFF3-1DE7-A2B4B1C027A6}"/>
                    </a:ext>
                  </a:extLst>
                </p:cNvPr>
                <p:cNvGrpSpPr/>
                <p:nvPr/>
              </p:nvGrpSpPr>
              <p:grpSpPr>
                <a:xfrm>
                  <a:off x="4643203" y="2743200"/>
                  <a:ext cx="1146748" cy="1219200"/>
                  <a:chOff x="4643203" y="2743200"/>
                  <a:chExt cx="1146748" cy="1219200"/>
                </a:xfrm>
              </p:grpSpPr>
              <p:sp>
                <p:nvSpPr>
                  <p:cNvPr id="53" name="Multiply 13">
                    <a:extLst>
                      <a:ext uri="{FF2B5EF4-FFF2-40B4-BE49-F238E27FC236}">
                        <a16:creationId xmlns:a16="http://schemas.microsoft.com/office/drawing/2014/main" id="{7894C9ED-E949-D112-AEC0-E4471FEBD70F}"/>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14">
                    <a:extLst>
                      <a:ext uri="{FF2B5EF4-FFF2-40B4-BE49-F238E27FC236}">
                        <a16:creationId xmlns:a16="http://schemas.microsoft.com/office/drawing/2014/main" id="{586C5C33-3E9F-E440-670A-7BBBA5BA9EBF}"/>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15">
                    <a:extLst>
                      <a:ext uri="{FF2B5EF4-FFF2-40B4-BE49-F238E27FC236}">
                        <a16:creationId xmlns:a16="http://schemas.microsoft.com/office/drawing/2014/main" id="{176EA656-5D2F-C1BC-E8D7-C163E63EDE7C}"/>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umming Junction 16">
                    <a:extLst>
                      <a:ext uri="{FF2B5EF4-FFF2-40B4-BE49-F238E27FC236}">
                        <a16:creationId xmlns:a16="http://schemas.microsoft.com/office/drawing/2014/main" id="{60D78E01-22C3-8C44-B2CD-5F7FE8701ECB}"/>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24">
                  <a:extLst>
                    <a:ext uri="{FF2B5EF4-FFF2-40B4-BE49-F238E27FC236}">
                      <a16:creationId xmlns:a16="http://schemas.microsoft.com/office/drawing/2014/main" id="{123AE8CC-6E5C-DF4E-77BB-D8C0ABCBDD26}"/>
                    </a:ext>
                  </a:extLst>
                </p:cNvPr>
                <p:cNvGrpSpPr/>
                <p:nvPr/>
              </p:nvGrpSpPr>
              <p:grpSpPr>
                <a:xfrm>
                  <a:off x="5791200" y="2743200"/>
                  <a:ext cx="1146748" cy="1219200"/>
                  <a:chOff x="4643203" y="2743200"/>
                  <a:chExt cx="1146748" cy="1219200"/>
                </a:xfrm>
              </p:grpSpPr>
              <p:sp>
                <p:nvSpPr>
                  <p:cNvPr id="49" name="Multiply 9">
                    <a:extLst>
                      <a:ext uri="{FF2B5EF4-FFF2-40B4-BE49-F238E27FC236}">
                        <a16:creationId xmlns:a16="http://schemas.microsoft.com/office/drawing/2014/main" id="{EA85764B-FF60-D36E-A04D-BF9F7D88A973}"/>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umming Junction 10">
                    <a:extLst>
                      <a:ext uri="{FF2B5EF4-FFF2-40B4-BE49-F238E27FC236}">
                        <a16:creationId xmlns:a16="http://schemas.microsoft.com/office/drawing/2014/main" id="{2636ED4E-2909-87C1-A8E4-2CF2B2620AE4}"/>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11">
                    <a:extLst>
                      <a:ext uri="{FF2B5EF4-FFF2-40B4-BE49-F238E27FC236}">
                        <a16:creationId xmlns:a16="http://schemas.microsoft.com/office/drawing/2014/main" id="{E5CB73DB-D6D3-6D4A-734F-DA68B9B2EA69}"/>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12">
                    <a:extLst>
                      <a:ext uri="{FF2B5EF4-FFF2-40B4-BE49-F238E27FC236}">
                        <a16:creationId xmlns:a16="http://schemas.microsoft.com/office/drawing/2014/main" id="{DC67F25B-1A51-3B6C-8A6F-B2A7D1B70D41}"/>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9">
                  <a:extLst>
                    <a:ext uri="{FF2B5EF4-FFF2-40B4-BE49-F238E27FC236}">
                      <a16:creationId xmlns:a16="http://schemas.microsoft.com/office/drawing/2014/main" id="{1710C552-D601-7D6E-3B80-5E278CE5B4A5}"/>
                    </a:ext>
                  </a:extLst>
                </p:cNvPr>
                <p:cNvGrpSpPr/>
                <p:nvPr/>
              </p:nvGrpSpPr>
              <p:grpSpPr>
                <a:xfrm>
                  <a:off x="6986665" y="2780675"/>
                  <a:ext cx="1146748" cy="1219200"/>
                  <a:chOff x="4643203" y="2743200"/>
                  <a:chExt cx="1146748" cy="1219200"/>
                </a:xfrm>
              </p:grpSpPr>
              <p:sp>
                <p:nvSpPr>
                  <p:cNvPr id="45" name="Multiply 42">
                    <a:extLst>
                      <a:ext uri="{FF2B5EF4-FFF2-40B4-BE49-F238E27FC236}">
                        <a16:creationId xmlns:a16="http://schemas.microsoft.com/office/drawing/2014/main" id="{840DD6B5-A628-2FC4-EFDB-4D7EEE9EF0DF}"/>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Summing Junction 6">
                    <a:extLst>
                      <a:ext uri="{FF2B5EF4-FFF2-40B4-BE49-F238E27FC236}">
                        <a16:creationId xmlns:a16="http://schemas.microsoft.com/office/drawing/2014/main" id="{2CE9209B-C250-8B73-D4D3-9C37BD8CE368}"/>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7">
                    <a:extLst>
                      <a:ext uri="{FF2B5EF4-FFF2-40B4-BE49-F238E27FC236}">
                        <a16:creationId xmlns:a16="http://schemas.microsoft.com/office/drawing/2014/main" id="{25E91786-7E1F-3718-190B-395D77461B9A}"/>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8">
                    <a:extLst>
                      <a:ext uri="{FF2B5EF4-FFF2-40B4-BE49-F238E27FC236}">
                        <a16:creationId xmlns:a16="http://schemas.microsoft.com/office/drawing/2014/main" id="{452DBBA3-D482-1781-CAF4-81DBD7D58C41}"/>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7">
                <a:extLst>
                  <a:ext uri="{FF2B5EF4-FFF2-40B4-BE49-F238E27FC236}">
                    <a16:creationId xmlns:a16="http://schemas.microsoft.com/office/drawing/2014/main" id="{5AEDE910-3235-F858-4D96-1C22E48C273D}"/>
                  </a:ext>
                </a:extLst>
              </p:cNvPr>
              <p:cNvGrpSpPr/>
              <p:nvPr/>
            </p:nvGrpSpPr>
            <p:grpSpPr>
              <a:xfrm rot="18387812">
                <a:off x="1336892" y="1275093"/>
                <a:ext cx="1905000" cy="495654"/>
                <a:chOff x="4643203" y="2743200"/>
                <a:chExt cx="3490210" cy="1256675"/>
              </a:xfrm>
            </p:grpSpPr>
            <p:grpSp>
              <p:nvGrpSpPr>
                <p:cNvPr id="27" name="Group 23">
                  <a:extLst>
                    <a:ext uri="{FF2B5EF4-FFF2-40B4-BE49-F238E27FC236}">
                      <a16:creationId xmlns:a16="http://schemas.microsoft.com/office/drawing/2014/main" id="{B1F9ABDC-87C7-64F2-658C-17BDBBC0FB6B}"/>
                    </a:ext>
                  </a:extLst>
                </p:cNvPr>
                <p:cNvGrpSpPr/>
                <p:nvPr/>
              </p:nvGrpSpPr>
              <p:grpSpPr>
                <a:xfrm>
                  <a:off x="4643203" y="2743200"/>
                  <a:ext cx="1146748" cy="1219200"/>
                  <a:chOff x="4643203" y="2743200"/>
                  <a:chExt cx="1146748" cy="1219200"/>
                </a:xfrm>
              </p:grpSpPr>
              <p:sp>
                <p:nvSpPr>
                  <p:cNvPr id="38" name="Multiply 35">
                    <a:extLst>
                      <a:ext uri="{FF2B5EF4-FFF2-40B4-BE49-F238E27FC236}">
                        <a16:creationId xmlns:a16="http://schemas.microsoft.com/office/drawing/2014/main" id="{BC550AA6-C2D6-60A5-645A-FDB41CC7B145}"/>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a:extLst>
                      <a:ext uri="{FF2B5EF4-FFF2-40B4-BE49-F238E27FC236}">
                        <a16:creationId xmlns:a16="http://schemas.microsoft.com/office/drawing/2014/main" id="{76E1DF81-2FA9-5785-38E1-B4AB1045FEA6}"/>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a:extLst>
                      <a:ext uri="{FF2B5EF4-FFF2-40B4-BE49-F238E27FC236}">
                        <a16:creationId xmlns:a16="http://schemas.microsoft.com/office/drawing/2014/main" id="{0CE9F095-44FE-7D39-CECB-1383904E3C40}"/>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umming Junction 40">
                    <a:extLst>
                      <a:ext uri="{FF2B5EF4-FFF2-40B4-BE49-F238E27FC236}">
                        <a16:creationId xmlns:a16="http://schemas.microsoft.com/office/drawing/2014/main" id="{ACE41B9A-A998-564A-E4BA-2FBE87EEAA9C}"/>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4">
                  <a:extLst>
                    <a:ext uri="{FF2B5EF4-FFF2-40B4-BE49-F238E27FC236}">
                      <a16:creationId xmlns:a16="http://schemas.microsoft.com/office/drawing/2014/main" id="{8E6A0F06-D44B-D9AE-4014-6D59BA3EFCDB}"/>
                    </a:ext>
                  </a:extLst>
                </p:cNvPr>
                <p:cNvGrpSpPr/>
                <p:nvPr/>
              </p:nvGrpSpPr>
              <p:grpSpPr>
                <a:xfrm>
                  <a:off x="5791200" y="2743200"/>
                  <a:ext cx="1146748" cy="1219200"/>
                  <a:chOff x="4643203" y="2743200"/>
                  <a:chExt cx="1146748" cy="1219200"/>
                </a:xfrm>
              </p:grpSpPr>
              <p:sp>
                <p:nvSpPr>
                  <p:cNvPr id="34" name="Multiply 31">
                    <a:extLst>
                      <a:ext uri="{FF2B5EF4-FFF2-40B4-BE49-F238E27FC236}">
                        <a16:creationId xmlns:a16="http://schemas.microsoft.com/office/drawing/2014/main" id="{B26931A4-DC8A-98DC-E385-70D0563D79AF}"/>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umming Junction 34">
                    <a:extLst>
                      <a:ext uri="{FF2B5EF4-FFF2-40B4-BE49-F238E27FC236}">
                        <a16:creationId xmlns:a16="http://schemas.microsoft.com/office/drawing/2014/main" id="{BF74AD5F-0056-EBEA-171B-3E59CD8F569D}"/>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a:extLst>
                      <a:ext uri="{FF2B5EF4-FFF2-40B4-BE49-F238E27FC236}">
                        <a16:creationId xmlns:a16="http://schemas.microsoft.com/office/drawing/2014/main" id="{74AE5897-EBA8-DAC5-14DE-94A62D11B23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a:extLst>
                      <a:ext uri="{FF2B5EF4-FFF2-40B4-BE49-F238E27FC236}">
                        <a16:creationId xmlns:a16="http://schemas.microsoft.com/office/drawing/2014/main" id="{C2FCA7D8-B707-20C4-BD0C-ADE1DF2A80F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9">
                  <a:extLst>
                    <a:ext uri="{FF2B5EF4-FFF2-40B4-BE49-F238E27FC236}">
                      <a16:creationId xmlns:a16="http://schemas.microsoft.com/office/drawing/2014/main" id="{58A876DD-6A09-7EDD-7E56-09729A9FEE6C}"/>
                    </a:ext>
                  </a:extLst>
                </p:cNvPr>
                <p:cNvGrpSpPr/>
                <p:nvPr/>
              </p:nvGrpSpPr>
              <p:grpSpPr>
                <a:xfrm>
                  <a:off x="6986665" y="2780675"/>
                  <a:ext cx="1146748" cy="1219200"/>
                  <a:chOff x="4643203" y="2743200"/>
                  <a:chExt cx="1146748" cy="1219200"/>
                </a:xfrm>
              </p:grpSpPr>
              <p:sp>
                <p:nvSpPr>
                  <p:cNvPr id="30" name="Multiply 27">
                    <a:extLst>
                      <a:ext uri="{FF2B5EF4-FFF2-40B4-BE49-F238E27FC236}">
                        <a16:creationId xmlns:a16="http://schemas.microsoft.com/office/drawing/2014/main" id="{34F9ACD8-F764-737C-D408-88ECFE1FBBDD}"/>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a:extLst>
                      <a:ext uri="{FF2B5EF4-FFF2-40B4-BE49-F238E27FC236}">
                        <a16:creationId xmlns:a16="http://schemas.microsoft.com/office/drawing/2014/main" id="{1DADD5D2-2980-1804-E67B-9E54AD70F48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a:extLst>
                      <a:ext uri="{FF2B5EF4-FFF2-40B4-BE49-F238E27FC236}">
                        <a16:creationId xmlns:a16="http://schemas.microsoft.com/office/drawing/2014/main" id="{DB00EE1D-8871-60D3-99C3-5C5FD49C3F49}"/>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a:extLst>
                      <a:ext uri="{FF2B5EF4-FFF2-40B4-BE49-F238E27FC236}">
                        <a16:creationId xmlns:a16="http://schemas.microsoft.com/office/drawing/2014/main" id="{A2249850-37D4-8D35-258F-5ACB372AC083}"/>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Quad Arrow Callout 22">
                <a:extLst>
                  <a:ext uri="{FF2B5EF4-FFF2-40B4-BE49-F238E27FC236}">
                    <a16:creationId xmlns:a16="http://schemas.microsoft.com/office/drawing/2014/main" id="{71F30E1E-2637-C291-7E96-1CB8EA4C9846}"/>
                  </a:ext>
                </a:extLst>
              </p:cNvPr>
              <p:cNvSpPr/>
              <p:nvPr/>
            </p:nvSpPr>
            <p:spPr>
              <a:xfrm>
                <a:off x="1295400" y="2142565"/>
                <a:ext cx="766482" cy="627529"/>
              </a:xfrm>
              <a:prstGeom prst="quadArrowCallout">
                <a:avLst>
                  <a:gd name="adj1" fmla="val 18515"/>
                  <a:gd name="adj2" fmla="val 11028"/>
                  <a:gd name="adj3" fmla="val 13904"/>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AAF5C00C-AE79-C74D-3AEE-614825A0163F}"/>
                  </a:ext>
                </a:extLst>
              </p:cNvPr>
              <p:cNvSpPr/>
              <p:nvPr/>
            </p:nvSpPr>
            <p:spPr>
              <a:xfrm>
                <a:off x="1588443" y="2344271"/>
                <a:ext cx="168639" cy="202367"/>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57CF0DDF-C51D-FC59-569C-339D5FF58469}"/>
              </a:ext>
            </a:extLst>
          </p:cNvPr>
          <p:cNvGrpSpPr/>
          <p:nvPr/>
        </p:nvGrpSpPr>
        <p:grpSpPr>
          <a:xfrm>
            <a:off x="6214568" y="2518002"/>
            <a:ext cx="1147500" cy="3177693"/>
            <a:chOff x="6377540" y="3048000"/>
            <a:chExt cx="1652941" cy="3581401"/>
          </a:xfrm>
        </p:grpSpPr>
        <p:sp>
          <p:nvSpPr>
            <p:cNvPr id="94" name="Cloud 93">
              <a:extLst>
                <a:ext uri="{FF2B5EF4-FFF2-40B4-BE49-F238E27FC236}">
                  <a16:creationId xmlns:a16="http://schemas.microsoft.com/office/drawing/2014/main" id="{A5230A52-1075-7E46-B453-4EEC9B2B7DCA}"/>
                </a:ext>
              </a:extLst>
            </p:cNvPr>
            <p:cNvSpPr/>
            <p:nvPr/>
          </p:nvSpPr>
          <p:spPr>
            <a:xfrm>
              <a:off x="6400800" y="3385478"/>
              <a:ext cx="1465651" cy="1491322"/>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a:extLst>
                <a:ext uri="{FF2B5EF4-FFF2-40B4-BE49-F238E27FC236}">
                  <a16:creationId xmlns:a16="http://schemas.microsoft.com/office/drawing/2014/main" id="{A074D767-C310-D988-066F-8372656EAC78}"/>
                </a:ext>
              </a:extLst>
            </p:cNvPr>
            <p:cNvSpPr/>
            <p:nvPr/>
          </p:nvSpPr>
          <p:spPr>
            <a:xfrm rot="19357175">
              <a:off x="7153174" y="304800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oud 95">
              <a:extLst>
                <a:ext uri="{FF2B5EF4-FFF2-40B4-BE49-F238E27FC236}">
                  <a16:creationId xmlns:a16="http://schemas.microsoft.com/office/drawing/2014/main" id="{2716ED97-7DC0-FCF5-33C7-51BC36E6CFB9}"/>
                </a:ext>
              </a:extLst>
            </p:cNvPr>
            <p:cNvSpPr/>
            <p:nvPr/>
          </p:nvSpPr>
          <p:spPr>
            <a:xfrm rot="1400185">
              <a:off x="6473407" y="317938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261D3A7-E1EF-E619-7F01-D41825413A79}"/>
                </a:ext>
              </a:extLst>
            </p:cNvPr>
            <p:cNvSpPr/>
            <p:nvPr/>
          </p:nvSpPr>
          <p:spPr>
            <a:xfrm rot="6128217">
              <a:off x="7260878" y="6271032"/>
              <a:ext cx="298720" cy="41801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1AC238A1-BEF6-AAD8-C694-D669511B3EF0}"/>
                </a:ext>
              </a:extLst>
            </p:cNvPr>
            <p:cNvSpPr/>
            <p:nvPr/>
          </p:nvSpPr>
          <p:spPr>
            <a:xfrm rot="4472555">
              <a:off x="6870112" y="6259862"/>
              <a:ext cx="273656" cy="43935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8FFF0671-5D12-FD21-2FC0-2DA62A772354}"/>
                </a:ext>
              </a:extLst>
            </p:cNvPr>
            <p:cNvSpPr/>
            <p:nvPr/>
          </p:nvSpPr>
          <p:spPr>
            <a:xfrm>
              <a:off x="6546304" y="4463303"/>
              <a:ext cx="1345611" cy="1980698"/>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62BB9CB-9248-E853-3C21-2956600C4576}"/>
                </a:ext>
              </a:extLst>
            </p:cNvPr>
            <p:cNvSpPr/>
            <p:nvPr/>
          </p:nvSpPr>
          <p:spPr>
            <a:xfrm rot="1978812">
              <a:off x="6377540" y="5062311"/>
              <a:ext cx="305353" cy="482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A8E0EFC-5BC5-898E-F872-E5D634A468FF}"/>
                </a:ext>
              </a:extLst>
            </p:cNvPr>
            <p:cNvSpPr/>
            <p:nvPr/>
          </p:nvSpPr>
          <p:spPr>
            <a:xfrm rot="20226769">
              <a:off x="7719956" y="5152744"/>
              <a:ext cx="310525" cy="3853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F419CF9B-DC6A-CB31-EEF7-9BB9C3A9E8CB}"/>
                </a:ext>
              </a:extLst>
            </p:cNvPr>
            <p:cNvSpPr/>
            <p:nvPr/>
          </p:nvSpPr>
          <p:spPr>
            <a:xfrm rot="1442139">
              <a:off x="6495078" y="4360285"/>
              <a:ext cx="450651"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9F662089-0693-DE04-DC35-0A350455BCB4}"/>
                </a:ext>
              </a:extLst>
            </p:cNvPr>
            <p:cNvSpPr/>
            <p:nvPr/>
          </p:nvSpPr>
          <p:spPr>
            <a:xfrm rot="19831862">
              <a:off x="7424825" y="4371622"/>
              <a:ext cx="478950"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AE832A58-8B20-9E5D-5EE6-4AD11B61696D}"/>
                </a:ext>
              </a:extLst>
            </p:cNvPr>
            <p:cNvSpPr/>
            <p:nvPr/>
          </p:nvSpPr>
          <p:spPr>
            <a:xfrm rot="21277925">
              <a:off x="7369792" y="4400139"/>
              <a:ext cx="356462" cy="2018224"/>
            </a:xfrm>
            <a:prstGeom prst="trapezoid">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30C9DF4B-F1A1-8103-4C0D-B2B6905BEF8B}"/>
                </a:ext>
              </a:extLst>
            </p:cNvPr>
            <p:cNvSpPr/>
            <p:nvPr/>
          </p:nvSpPr>
          <p:spPr>
            <a:xfrm rot="15844898">
              <a:off x="6974546" y="4366547"/>
              <a:ext cx="505337" cy="690002"/>
            </a:xfrm>
            <a:prstGeom prst="moon">
              <a:avLst>
                <a:gd name="adj" fmla="val 70972"/>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45972F3E-2820-75E2-3155-20FE835D3490}"/>
                </a:ext>
              </a:extLst>
            </p:cNvPr>
            <p:cNvSpPr/>
            <p:nvPr/>
          </p:nvSpPr>
          <p:spPr>
            <a:xfrm>
              <a:off x="6681240" y="3353593"/>
              <a:ext cx="983331" cy="13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a:extLst>
                <a:ext uri="{FF2B5EF4-FFF2-40B4-BE49-F238E27FC236}">
                  <a16:creationId xmlns:a16="http://schemas.microsoft.com/office/drawing/2014/main" id="{229F9DFE-3FF6-1717-409C-59D1F38F4110}"/>
                </a:ext>
              </a:extLst>
            </p:cNvPr>
            <p:cNvSpPr/>
            <p:nvPr/>
          </p:nvSpPr>
          <p:spPr>
            <a:xfrm rot="17055069">
              <a:off x="6806110" y="2966025"/>
              <a:ext cx="606109" cy="866235"/>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a:extLst>
                <a:ext uri="{FF2B5EF4-FFF2-40B4-BE49-F238E27FC236}">
                  <a16:creationId xmlns:a16="http://schemas.microsoft.com/office/drawing/2014/main" id="{1D4F8372-9579-8E6A-A2D5-48283B94EEEF}"/>
                </a:ext>
              </a:extLst>
            </p:cNvPr>
            <p:cNvSpPr/>
            <p:nvPr/>
          </p:nvSpPr>
          <p:spPr>
            <a:xfrm>
              <a:off x="6855843" y="4208563"/>
              <a:ext cx="665152" cy="5810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D56A1BDD-6C28-8FCF-4045-A868BC511C64}"/>
                </a:ext>
              </a:extLst>
            </p:cNvPr>
            <p:cNvSpPr/>
            <p:nvPr/>
          </p:nvSpPr>
          <p:spPr>
            <a:xfrm>
              <a:off x="7050901" y="4305397"/>
              <a:ext cx="292200" cy="1350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1D07440-CC4E-7C7D-5AFC-04F24FD31B5E}"/>
                </a:ext>
              </a:extLst>
            </p:cNvPr>
            <p:cNvSpPr/>
            <p:nvPr/>
          </p:nvSpPr>
          <p:spPr>
            <a:xfrm rot="21215670">
              <a:off x="7449790" y="6013267"/>
              <a:ext cx="330143" cy="95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E76D0B47-64FA-D61D-F528-EF441A30DD2C}"/>
                </a:ext>
              </a:extLst>
            </p:cNvPr>
            <p:cNvSpPr/>
            <p:nvPr/>
          </p:nvSpPr>
          <p:spPr>
            <a:xfrm rot="21215670">
              <a:off x="7429327" y="5588216"/>
              <a:ext cx="278493" cy="123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721">
              <a:extLst>
                <a:ext uri="{FF2B5EF4-FFF2-40B4-BE49-F238E27FC236}">
                  <a16:creationId xmlns:a16="http://schemas.microsoft.com/office/drawing/2014/main" id="{7FA159A1-E90C-9CF0-5233-0EEDD20F8791}"/>
                </a:ext>
              </a:extLst>
            </p:cNvPr>
            <p:cNvGrpSpPr/>
            <p:nvPr/>
          </p:nvGrpSpPr>
          <p:grpSpPr>
            <a:xfrm rot="5108643">
              <a:off x="6871791" y="5434818"/>
              <a:ext cx="1367236" cy="241206"/>
              <a:chOff x="7809336" y="4419600"/>
              <a:chExt cx="2509992" cy="465172"/>
            </a:xfrm>
          </p:grpSpPr>
          <p:sp>
            <p:nvSpPr>
              <p:cNvPr id="125" name="Cross 124">
                <a:extLst>
                  <a:ext uri="{FF2B5EF4-FFF2-40B4-BE49-F238E27FC236}">
                    <a16:creationId xmlns:a16="http://schemas.microsoft.com/office/drawing/2014/main" id="{6B59DBD8-78EE-CB7B-082B-DE53D455B4F1}"/>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ross 125">
                <a:extLst>
                  <a:ext uri="{FF2B5EF4-FFF2-40B4-BE49-F238E27FC236}">
                    <a16:creationId xmlns:a16="http://schemas.microsoft.com/office/drawing/2014/main" id="{CB4C596C-CC63-AEF3-2CE7-A995E6A8F288}"/>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3">
                <a:extLst>
                  <a:ext uri="{FF2B5EF4-FFF2-40B4-BE49-F238E27FC236}">
                    <a16:creationId xmlns:a16="http://schemas.microsoft.com/office/drawing/2014/main" id="{00D1C742-7502-B46A-AB7D-FB2BC2C2A7C4}"/>
                  </a:ext>
                </a:extLst>
              </p:cNvPr>
              <p:cNvGrpSpPr/>
              <p:nvPr/>
            </p:nvGrpSpPr>
            <p:grpSpPr>
              <a:xfrm rot="10800000">
                <a:off x="8229600" y="4425075"/>
                <a:ext cx="1019759" cy="451725"/>
                <a:chOff x="5943600" y="152400"/>
                <a:chExt cx="1360054" cy="762000"/>
              </a:xfrm>
            </p:grpSpPr>
            <p:sp>
              <p:nvSpPr>
                <p:cNvPr id="133" name="Cross 132">
                  <a:extLst>
                    <a:ext uri="{FF2B5EF4-FFF2-40B4-BE49-F238E27FC236}">
                      <a16:creationId xmlns:a16="http://schemas.microsoft.com/office/drawing/2014/main" id="{420068F8-4523-85DF-03A8-60E619176349}"/>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ross 133">
                  <a:extLst>
                    <a:ext uri="{FF2B5EF4-FFF2-40B4-BE49-F238E27FC236}">
                      <a16:creationId xmlns:a16="http://schemas.microsoft.com/office/drawing/2014/main" id="{9EAD2E71-55D7-AA11-0FED-6087B97F908E}"/>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Quad Arrow Callout 125">
                <a:extLst>
                  <a:ext uri="{FF2B5EF4-FFF2-40B4-BE49-F238E27FC236}">
                    <a16:creationId xmlns:a16="http://schemas.microsoft.com/office/drawing/2014/main" id="{F1A8052D-CD95-F9D9-6F69-F18BAE0F9676}"/>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Quad Arrow Callout 126">
                <a:extLst>
                  <a:ext uri="{FF2B5EF4-FFF2-40B4-BE49-F238E27FC236}">
                    <a16:creationId xmlns:a16="http://schemas.microsoft.com/office/drawing/2014/main" id="{CC514097-FB6B-A16C-E7E6-808C4DACBE07}"/>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Callout 127">
                <a:extLst>
                  <a:ext uri="{FF2B5EF4-FFF2-40B4-BE49-F238E27FC236}">
                    <a16:creationId xmlns:a16="http://schemas.microsoft.com/office/drawing/2014/main" id="{41D4F611-2C53-C91B-4A52-6E556F8DA7F3}"/>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ross 130">
                <a:extLst>
                  <a:ext uri="{FF2B5EF4-FFF2-40B4-BE49-F238E27FC236}">
                    <a16:creationId xmlns:a16="http://schemas.microsoft.com/office/drawing/2014/main" id="{16141962-39AF-0DEB-E53A-CB8C0C4BD194}"/>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Quad Arrow Callout 129">
                <a:extLst>
                  <a:ext uri="{FF2B5EF4-FFF2-40B4-BE49-F238E27FC236}">
                    <a16:creationId xmlns:a16="http://schemas.microsoft.com/office/drawing/2014/main" id="{96D002B8-485F-5CEE-14DB-9878A5C74023}"/>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ounded Rectangle 110">
              <a:extLst>
                <a:ext uri="{FF2B5EF4-FFF2-40B4-BE49-F238E27FC236}">
                  <a16:creationId xmlns:a16="http://schemas.microsoft.com/office/drawing/2014/main" id="{F9D35504-CC61-8F99-50CD-1D5ED0FDB5FA}"/>
                </a:ext>
              </a:extLst>
            </p:cNvPr>
            <p:cNvSpPr/>
            <p:nvPr/>
          </p:nvSpPr>
          <p:spPr>
            <a:xfrm>
              <a:off x="6477000" y="3352800"/>
              <a:ext cx="1295400" cy="228600"/>
            </a:xfrm>
            <a:prstGeom prst="roundRect">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722">
              <a:extLst>
                <a:ext uri="{FF2B5EF4-FFF2-40B4-BE49-F238E27FC236}">
                  <a16:creationId xmlns:a16="http://schemas.microsoft.com/office/drawing/2014/main" id="{EE73EE55-F1EF-A29F-0465-A583C2D07FE5}"/>
                </a:ext>
              </a:extLst>
            </p:cNvPr>
            <p:cNvGrpSpPr/>
            <p:nvPr/>
          </p:nvGrpSpPr>
          <p:grpSpPr>
            <a:xfrm>
              <a:off x="6477000" y="3352800"/>
              <a:ext cx="1219200" cy="228600"/>
              <a:chOff x="7809336" y="4419600"/>
              <a:chExt cx="2509992" cy="465172"/>
            </a:xfrm>
          </p:grpSpPr>
          <p:sp>
            <p:nvSpPr>
              <p:cNvPr id="115" name="Cross 114">
                <a:extLst>
                  <a:ext uri="{FF2B5EF4-FFF2-40B4-BE49-F238E27FC236}">
                    <a16:creationId xmlns:a16="http://schemas.microsoft.com/office/drawing/2014/main" id="{4889E9FA-4410-B092-6E04-2627D66BC8BE}"/>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ross 115">
                <a:extLst>
                  <a:ext uri="{FF2B5EF4-FFF2-40B4-BE49-F238E27FC236}">
                    <a16:creationId xmlns:a16="http://schemas.microsoft.com/office/drawing/2014/main" id="{2131C6F9-9FF2-F871-9779-1C105C55D5CB}"/>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23">
                <a:extLst>
                  <a:ext uri="{FF2B5EF4-FFF2-40B4-BE49-F238E27FC236}">
                    <a16:creationId xmlns:a16="http://schemas.microsoft.com/office/drawing/2014/main" id="{28E62023-6D44-28C8-9144-6E52E8429173}"/>
                  </a:ext>
                </a:extLst>
              </p:cNvPr>
              <p:cNvGrpSpPr/>
              <p:nvPr/>
            </p:nvGrpSpPr>
            <p:grpSpPr>
              <a:xfrm rot="10800000">
                <a:off x="8229600" y="4425075"/>
                <a:ext cx="1019759" cy="451725"/>
                <a:chOff x="5943600" y="152400"/>
                <a:chExt cx="1360054" cy="762000"/>
              </a:xfrm>
            </p:grpSpPr>
            <p:sp>
              <p:nvSpPr>
                <p:cNvPr id="123" name="Cross 122">
                  <a:extLst>
                    <a:ext uri="{FF2B5EF4-FFF2-40B4-BE49-F238E27FC236}">
                      <a16:creationId xmlns:a16="http://schemas.microsoft.com/office/drawing/2014/main" id="{7CEED8CA-7D31-DA7B-A3B5-98C1BB304748}"/>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ross 123">
                  <a:extLst>
                    <a:ext uri="{FF2B5EF4-FFF2-40B4-BE49-F238E27FC236}">
                      <a16:creationId xmlns:a16="http://schemas.microsoft.com/office/drawing/2014/main" id="{8619B286-650A-8404-6440-FC3148D19F5E}"/>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Quad Arrow Callout 115">
                <a:extLst>
                  <a:ext uri="{FF2B5EF4-FFF2-40B4-BE49-F238E27FC236}">
                    <a16:creationId xmlns:a16="http://schemas.microsoft.com/office/drawing/2014/main" id="{936F0354-368F-6A72-BB45-F0A45F30A705}"/>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Callout 116">
                <a:extLst>
                  <a:ext uri="{FF2B5EF4-FFF2-40B4-BE49-F238E27FC236}">
                    <a16:creationId xmlns:a16="http://schemas.microsoft.com/office/drawing/2014/main" id="{536F46E1-2723-9D0F-1382-706DD5792AB3}"/>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Callout 117">
                <a:extLst>
                  <a:ext uri="{FF2B5EF4-FFF2-40B4-BE49-F238E27FC236}">
                    <a16:creationId xmlns:a16="http://schemas.microsoft.com/office/drawing/2014/main" id="{6F6288D3-723D-197B-5862-30AE9023AF4B}"/>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ross 120">
                <a:extLst>
                  <a:ext uri="{FF2B5EF4-FFF2-40B4-BE49-F238E27FC236}">
                    <a16:creationId xmlns:a16="http://schemas.microsoft.com/office/drawing/2014/main" id="{F797AA88-72EE-A237-0185-E7FC7BD24A14}"/>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Callout 119">
                <a:extLst>
                  <a:ext uri="{FF2B5EF4-FFF2-40B4-BE49-F238E27FC236}">
                    <a16:creationId xmlns:a16="http://schemas.microsoft.com/office/drawing/2014/main" id="{FD082E21-DE1A-67D4-350B-E6048C487567}"/>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a:extLst>
              <a:ext uri="{FF2B5EF4-FFF2-40B4-BE49-F238E27FC236}">
                <a16:creationId xmlns:a16="http://schemas.microsoft.com/office/drawing/2014/main" id="{BD224724-126A-C0CB-A7D3-2BBCC18A9FBA}"/>
              </a:ext>
            </a:extLst>
          </p:cNvPr>
          <p:cNvGrpSpPr/>
          <p:nvPr/>
        </p:nvGrpSpPr>
        <p:grpSpPr>
          <a:xfrm>
            <a:off x="627907" y="2305022"/>
            <a:ext cx="1460753" cy="3272080"/>
            <a:chOff x="2487500" y="1794178"/>
            <a:chExt cx="1224741" cy="3261838"/>
          </a:xfrm>
        </p:grpSpPr>
        <p:sp>
          <p:nvSpPr>
            <p:cNvPr id="136" name="Oval 135">
              <a:extLst>
                <a:ext uri="{FF2B5EF4-FFF2-40B4-BE49-F238E27FC236}">
                  <a16:creationId xmlns:a16="http://schemas.microsoft.com/office/drawing/2014/main" id="{6E4E8660-F328-6D23-F2D1-06EF505C05F4}"/>
                </a:ext>
              </a:extLst>
            </p:cNvPr>
            <p:cNvSpPr/>
            <p:nvPr/>
          </p:nvSpPr>
          <p:spPr>
            <a:xfrm rot="18242526">
              <a:off x="3462395" y="3821603"/>
              <a:ext cx="233602" cy="2660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4FAFF9C-DAFC-B54C-3F2B-76F74E1859C4}"/>
                </a:ext>
              </a:extLst>
            </p:cNvPr>
            <p:cNvSpPr/>
            <p:nvPr/>
          </p:nvSpPr>
          <p:spPr>
            <a:xfrm rot="1434122">
              <a:off x="2487500" y="3714414"/>
              <a:ext cx="187249" cy="442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Manual Operation 137">
              <a:extLst>
                <a:ext uri="{FF2B5EF4-FFF2-40B4-BE49-F238E27FC236}">
                  <a16:creationId xmlns:a16="http://schemas.microsoft.com/office/drawing/2014/main" id="{F4AD768D-3CF7-56FA-C428-24FFA98994C7}"/>
                </a:ext>
              </a:extLst>
            </p:cNvPr>
            <p:cNvSpPr/>
            <p:nvPr/>
          </p:nvSpPr>
          <p:spPr>
            <a:xfrm rot="12310857">
              <a:off x="2578069" y="2918098"/>
              <a:ext cx="329120" cy="1146434"/>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Manual Operation 138">
              <a:extLst>
                <a:ext uri="{FF2B5EF4-FFF2-40B4-BE49-F238E27FC236}">
                  <a16:creationId xmlns:a16="http://schemas.microsoft.com/office/drawing/2014/main" id="{05FF49FD-A772-3699-477A-A1D0D89A365B}"/>
                </a:ext>
              </a:extLst>
            </p:cNvPr>
            <p:cNvSpPr/>
            <p:nvPr/>
          </p:nvSpPr>
          <p:spPr>
            <a:xfrm rot="9335504" flipH="1">
              <a:off x="3227034" y="2834822"/>
              <a:ext cx="329120" cy="116998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39">
              <a:extLst>
                <a:ext uri="{FF2B5EF4-FFF2-40B4-BE49-F238E27FC236}">
                  <a16:creationId xmlns:a16="http://schemas.microsoft.com/office/drawing/2014/main" id="{0FCC80C6-6B8F-3D04-376F-F419A15E0436}"/>
                </a:ext>
              </a:extLst>
            </p:cNvPr>
            <p:cNvSpPr/>
            <p:nvPr/>
          </p:nvSpPr>
          <p:spPr>
            <a:xfrm flipH="1">
              <a:off x="3063678" y="1948152"/>
              <a:ext cx="454747"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loud 140">
              <a:extLst>
                <a:ext uri="{FF2B5EF4-FFF2-40B4-BE49-F238E27FC236}">
                  <a16:creationId xmlns:a16="http://schemas.microsoft.com/office/drawing/2014/main" id="{7F64486D-B8CF-4200-A718-57CB51285A77}"/>
                </a:ext>
              </a:extLst>
            </p:cNvPr>
            <p:cNvSpPr/>
            <p:nvPr/>
          </p:nvSpPr>
          <p:spPr>
            <a:xfrm flipH="1">
              <a:off x="2608931" y="2025138"/>
              <a:ext cx="454747"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78FA8EDB-E53A-04BD-41A6-313FAD108498}"/>
                </a:ext>
              </a:extLst>
            </p:cNvPr>
            <p:cNvSpPr/>
            <p:nvPr/>
          </p:nvSpPr>
          <p:spPr>
            <a:xfrm rot="20001088">
              <a:off x="2755115" y="4739632"/>
              <a:ext cx="374499" cy="31638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DAFAE231-A293-9EF1-2520-33743BC42C48}"/>
                </a:ext>
              </a:extLst>
            </p:cNvPr>
            <p:cNvSpPr/>
            <p:nvPr/>
          </p:nvSpPr>
          <p:spPr>
            <a:xfrm rot="1608598">
              <a:off x="3039388" y="4663084"/>
              <a:ext cx="374499" cy="31638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Manual Operation 143">
              <a:extLst>
                <a:ext uri="{FF2B5EF4-FFF2-40B4-BE49-F238E27FC236}">
                  <a16:creationId xmlns:a16="http://schemas.microsoft.com/office/drawing/2014/main" id="{808F2D54-0C2A-DA96-C876-9DF597F53247}"/>
                </a:ext>
              </a:extLst>
            </p:cNvPr>
            <p:cNvSpPr/>
            <p:nvPr/>
          </p:nvSpPr>
          <p:spPr>
            <a:xfrm rot="10800000">
              <a:off x="2722617" y="2871994"/>
              <a:ext cx="682122" cy="1924672"/>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Extract 144">
              <a:extLst>
                <a:ext uri="{FF2B5EF4-FFF2-40B4-BE49-F238E27FC236}">
                  <a16:creationId xmlns:a16="http://schemas.microsoft.com/office/drawing/2014/main" id="{9B6F8A82-EDC9-52DF-3EEC-2C2EF748D182}"/>
                </a:ext>
              </a:extLst>
            </p:cNvPr>
            <p:cNvSpPr/>
            <p:nvPr/>
          </p:nvSpPr>
          <p:spPr>
            <a:xfrm rot="10800000">
              <a:off x="2906522" y="2999602"/>
              <a:ext cx="327686" cy="488287"/>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3">
              <a:extLst>
                <a:ext uri="{FF2B5EF4-FFF2-40B4-BE49-F238E27FC236}">
                  <a16:creationId xmlns:a16="http://schemas.microsoft.com/office/drawing/2014/main" id="{1C10554B-4E41-D68C-1753-EEA67E1BEC1E}"/>
                </a:ext>
              </a:extLst>
            </p:cNvPr>
            <p:cNvSpPr/>
            <p:nvPr/>
          </p:nvSpPr>
          <p:spPr>
            <a:xfrm rot="1691852">
              <a:off x="2977083" y="2833315"/>
              <a:ext cx="84841" cy="1735677"/>
            </a:xfrm>
            <a:prstGeom prst="roundRect">
              <a:avLst>
                <a:gd name="adj" fmla="val 24929"/>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entagon 144">
              <a:extLst>
                <a:ext uri="{FF2B5EF4-FFF2-40B4-BE49-F238E27FC236}">
                  <a16:creationId xmlns:a16="http://schemas.microsoft.com/office/drawing/2014/main" id="{264AACB8-24A0-6990-9B82-ADC3B549595E}"/>
                </a:ext>
              </a:extLst>
            </p:cNvPr>
            <p:cNvSpPr/>
            <p:nvPr/>
          </p:nvSpPr>
          <p:spPr>
            <a:xfrm rot="5400000">
              <a:off x="2520506" y="4259263"/>
              <a:ext cx="506215" cy="280874"/>
            </a:xfrm>
            <a:prstGeom prst="homePlate">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CCDCD9D0-A5EA-46E5-2B31-3DA893329363}"/>
                </a:ext>
              </a:extLst>
            </p:cNvPr>
            <p:cNvSpPr/>
            <p:nvPr/>
          </p:nvSpPr>
          <p:spPr>
            <a:xfrm>
              <a:off x="2639044" y="4139985"/>
              <a:ext cx="280874" cy="12655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62">
              <a:extLst>
                <a:ext uri="{FF2B5EF4-FFF2-40B4-BE49-F238E27FC236}">
                  <a16:creationId xmlns:a16="http://schemas.microsoft.com/office/drawing/2014/main" id="{7772F80E-3BB6-7B12-984F-19647589BA70}"/>
                </a:ext>
              </a:extLst>
            </p:cNvPr>
            <p:cNvSpPr/>
            <p:nvPr/>
          </p:nvSpPr>
          <p:spPr>
            <a:xfrm>
              <a:off x="2766086" y="1923897"/>
              <a:ext cx="608560" cy="12560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a:extLst>
                <a:ext uri="{FF2B5EF4-FFF2-40B4-BE49-F238E27FC236}">
                  <a16:creationId xmlns:a16="http://schemas.microsoft.com/office/drawing/2014/main" id="{A5B7C565-E6EB-DF38-F0E3-C6DD2D55F2AD}"/>
                </a:ext>
              </a:extLst>
            </p:cNvPr>
            <p:cNvSpPr/>
            <p:nvPr/>
          </p:nvSpPr>
          <p:spPr>
            <a:xfrm flipH="1">
              <a:off x="2722617" y="1794178"/>
              <a:ext cx="738965"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48">
              <a:extLst>
                <a:ext uri="{FF2B5EF4-FFF2-40B4-BE49-F238E27FC236}">
                  <a16:creationId xmlns:a16="http://schemas.microsoft.com/office/drawing/2014/main" id="{18004BBC-195F-6CB8-6E6C-507CE171863F}"/>
                </a:ext>
              </a:extLst>
            </p:cNvPr>
            <p:cNvSpPr/>
            <p:nvPr/>
          </p:nvSpPr>
          <p:spPr>
            <a:xfrm>
              <a:off x="2666999" y="2179112"/>
              <a:ext cx="838199" cy="106888"/>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a:extLst>
                <a:ext uri="{FF2B5EF4-FFF2-40B4-BE49-F238E27FC236}">
                  <a16:creationId xmlns:a16="http://schemas.microsoft.com/office/drawing/2014/main" id="{036B6480-DCC6-D110-CB48-F13FD42DF326}"/>
                </a:ext>
              </a:extLst>
            </p:cNvPr>
            <p:cNvSpPr/>
            <p:nvPr/>
          </p:nvSpPr>
          <p:spPr>
            <a:xfrm>
              <a:off x="2893147" y="2795007"/>
              <a:ext cx="341061" cy="692882"/>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A3631E16-BB36-2BA8-6B9F-D3AFF4BA178C}"/>
                </a:ext>
              </a:extLst>
            </p:cNvPr>
            <p:cNvSpPr/>
            <p:nvPr/>
          </p:nvSpPr>
          <p:spPr>
            <a:xfrm rot="15944673">
              <a:off x="3049641" y="2843814"/>
              <a:ext cx="93503" cy="1648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1F685CAB-9319-8FD8-D0D4-824F749C26B9}"/>
              </a:ext>
            </a:extLst>
          </p:cNvPr>
          <p:cNvGrpSpPr/>
          <p:nvPr/>
        </p:nvGrpSpPr>
        <p:grpSpPr>
          <a:xfrm>
            <a:off x="9351226" y="2215908"/>
            <a:ext cx="1533732" cy="2648078"/>
            <a:chOff x="4051251" y="2227613"/>
            <a:chExt cx="1552621" cy="2953987"/>
          </a:xfrm>
        </p:grpSpPr>
        <p:sp>
          <p:nvSpPr>
            <p:cNvPr id="155" name="Oval 154">
              <a:extLst>
                <a:ext uri="{FF2B5EF4-FFF2-40B4-BE49-F238E27FC236}">
                  <a16:creationId xmlns:a16="http://schemas.microsoft.com/office/drawing/2014/main" id="{4B990BA9-6BEB-F0BD-B14D-884BBCBCB16F}"/>
                </a:ext>
              </a:extLst>
            </p:cNvPr>
            <p:cNvSpPr/>
            <p:nvPr/>
          </p:nvSpPr>
          <p:spPr>
            <a:xfrm rot="6503573">
              <a:off x="3964384" y="4219630"/>
              <a:ext cx="463932" cy="290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6A4A4ACF-196B-7AAE-172E-2BA105EC73BC}"/>
                </a:ext>
              </a:extLst>
            </p:cNvPr>
            <p:cNvSpPr/>
            <p:nvPr/>
          </p:nvSpPr>
          <p:spPr>
            <a:xfrm rot="4148036">
              <a:off x="5226807" y="4187624"/>
              <a:ext cx="463932" cy="290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1BE4327-7F77-F22B-26EA-CDA4EA670284}"/>
                </a:ext>
              </a:extLst>
            </p:cNvPr>
            <p:cNvSpPr/>
            <p:nvPr/>
          </p:nvSpPr>
          <p:spPr>
            <a:xfrm rot="20512140">
              <a:off x="4301331" y="4868140"/>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48EE8993-F0C3-48D9-A688-90E00620DC7F}"/>
                </a:ext>
              </a:extLst>
            </p:cNvPr>
            <p:cNvSpPr/>
            <p:nvPr/>
          </p:nvSpPr>
          <p:spPr>
            <a:xfrm rot="1608598">
              <a:off x="4873085" y="4892210"/>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50508D88-72B5-61A1-9998-F5F6AF199A62}"/>
                </a:ext>
              </a:extLst>
            </p:cNvPr>
            <p:cNvSpPr/>
            <p:nvPr/>
          </p:nvSpPr>
          <p:spPr>
            <a:xfrm rot="1391134">
              <a:off x="4165614" y="3448523"/>
              <a:ext cx="482018" cy="1012195"/>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1AFB1807-1E12-31EA-1169-93D540463C39}"/>
                </a:ext>
              </a:extLst>
            </p:cNvPr>
            <p:cNvSpPr/>
            <p:nvPr/>
          </p:nvSpPr>
          <p:spPr>
            <a:xfrm rot="20042436">
              <a:off x="5032228" y="3370942"/>
              <a:ext cx="447398" cy="1012195"/>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BDA249EE-348C-F3E3-3C1C-5C7463FDC25E}"/>
                </a:ext>
              </a:extLst>
            </p:cNvPr>
            <p:cNvSpPr/>
            <p:nvPr/>
          </p:nvSpPr>
          <p:spPr>
            <a:xfrm rot="20042436">
              <a:off x="4961616" y="3245217"/>
              <a:ext cx="447398" cy="1012195"/>
            </a:xfrm>
            <a:prstGeom prst="trapezoid">
              <a:avLst>
                <a:gd name="adj" fmla="val 36225"/>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DD416B77-A5CE-F31A-2683-D7C86840F993}"/>
                </a:ext>
              </a:extLst>
            </p:cNvPr>
            <p:cNvSpPr/>
            <p:nvPr/>
          </p:nvSpPr>
          <p:spPr>
            <a:xfrm rot="1391134">
              <a:off x="4185859" y="3287408"/>
              <a:ext cx="482018" cy="1012195"/>
            </a:xfrm>
            <a:prstGeom prst="trapezoid">
              <a:avLst>
                <a:gd name="adj" fmla="val 36225"/>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C66A3D02-75E7-AD4F-9C54-980738DA4D0B}"/>
                </a:ext>
              </a:extLst>
            </p:cNvPr>
            <p:cNvSpPr/>
            <p:nvPr/>
          </p:nvSpPr>
          <p:spPr>
            <a:xfrm>
              <a:off x="4126498" y="3394775"/>
              <a:ext cx="1341680" cy="1619619"/>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01833CD3-76CA-D11C-1014-0091770A66CD}"/>
                </a:ext>
              </a:extLst>
            </p:cNvPr>
            <p:cNvSpPr/>
            <p:nvPr/>
          </p:nvSpPr>
          <p:spPr>
            <a:xfrm>
              <a:off x="4197112" y="3253938"/>
              <a:ext cx="1200451" cy="1549201"/>
            </a:xfrm>
            <a:prstGeom prst="trapezoid">
              <a:avLst>
                <a:gd name="adj" fmla="val 36225"/>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0487CF72-64DC-3AE6-EEB3-B4578B0562CA}"/>
                </a:ext>
              </a:extLst>
            </p:cNvPr>
            <p:cNvSpPr/>
            <p:nvPr/>
          </p:nvSpPr>
          <p:spPr>
            <a:xfrm rot="6381347">
              <a:off x="4069616" y="2475659"/>
              <a:ext cx="744596" cy="43831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F93AD2C7-26B8-9154-37D7-A392DAB45AF7}"/>
                </a:ext>
              </a:extLst>
            </p:cNvPr>
            <p:cNvSpPr/>
            <p:nvPr/>
          </p:nvSpPr>
          <p:spPr>
            <a:xfrm rot="4362583">
              <a:off x="4775960" y="2513556"/>
              <a:ext cx="777007" cy="38919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1EA292E8-8051-54F9-153F-773E2FACDD64}"/>
                </a:ext>
              </a:extLst>
            </p:cNvPr>
            <p:cNvSpPr/>
            <p:nvPr/>
          </p:nvSpPr>
          <p:spPr>
            <a:xfrm rot="15944673">
              <a:off x="4205379" y="2404339"/>
              <a:ext cx="1207942" cy="854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5">
              <a:extLst>
                <a:ext uri="{FF2B5EF4-FFF2-40B4-BE49-F238E27FC236}">
                  <a16:creationId xmlns:a16="http://schemas.microsoft.com/office/drawing/2014/main" id="{02FEFBCE-BD1F-62B7-D26E-DFA00D502D0F}"/>
                </a:ext>
              </a:extLst>
            </p:cNvPr>
            <p:cNvSpPr/>
            <p:nvPr/>
          </p:nvSpPr>
          <p:spPr>
            <a:xfrm>
              <a:off x="4267727" y="2408918"/>
              <a:ext cx="988607" cy="14083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Wave 168">
              <a:extLst>
                <a:ext uri="{FF2B5EF4-FFF2-40B4-BE49-F238E27FC236}">
                  <a16:creationId xmlns:a16="http://schemas.microsoft.com/office/drawing/2014/main" id="{3A1A5A41-9EED-6E35-4B7F-2AAD17045EF8}"/>
                </a:ext>
              </a:extLst>
            </p:cNvPr>
            <p:cNvSpPr/>
            <p:nvPr/>
          </p:nvSpPr>
          <p:spPr>
            <a:xfrm rot="15365317">
              <a:off x="4251389" y="3855166"/>
              <a:ext cx="1623380" cy="635533"/>
            </a:xfrm>
            <a:prstGeom prst="wave">
              <a:avLst>
                <a:gd name="adj1" fmla="val 125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03">
              <a:extLst>
                <a:ext uri="{FF2B5EF4-FFF2-40B4-BE49-F238E27FC236}">
                  <a16:creationId xmlns:a16="http://schemas.microsoft.com/office/drawing/2014/main" id="{98C1B94C-9721-B322-B4F5-3C0B89D656D9}"/>
                </a:ext>
              </a:extLst>
            </p:cNvPr>
            <p:cNvGrpSpPr/>
            <p:nvPr/>
          </p:nvGrpSpPr>
          <p:grpSpPr>
            <a:xfrm>
              <a:off x="4550186" y="3324356"/>
              <a:ext cx="564918" cy="633764"/>
              <a:chOff x="4724400" y="5334000"/>
              <a:chExt cx="1028700" cy="1257300"/>
            </a:xfrm>
            <a:solidFill>
              <a:schemeClr val="accent2">
                <a:lumMod val="75000"/>
              </a:schemeClr>
            </a:solidFill>
          </p:grpSpPr>
          <p:sp>
            <p:nvSpPr>
              <p:cNvPr id="171" name="Moon 170">
                <a:extLst>
                  <a:ext uri="{FF2B5EF4-FFF2-40B4-BE49-F238E27FC236}">
                    <a16:creationId xmlns:a16="http://schemas.microsoft.com/office/drawing/2014/main" id="{8E2D9ED2-BAE6-C741-EB71-8F49496B2D93}"/>
                  </a:ext>
                </a:extLst>
              </p:cNvPr>
              <p:cNvSpPr/>
              <p:nvPr/>
            </p:nvSpPr>
            <p:spPr>
              <a:xfrm rot="16200000">
                <a:off x="4648200" y="5486400"/>
                <a:ext cx="1219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9DCBA7B8-96FC-F051-4BD4-D1AF53741C83}"/>
                  </a:ext>
                </a:extLst>
              </p:cNvPr>
              <p:cNvSpPr/>
              <p:nvPr/>
            </p:nvSpPr>
            <p:spPr>
              <a:xfrm rot="16200000">
                <a:off x="4876800" y="5181600"/>
                <a:ext cx="6858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38C75B2D-1054-E1F2-DA80-DA7FB1DC0DAB}"/>
                  </a:ext>
                </a:extLst>
              </p:cNvPr>
              <p:cNvSpPr/>
              <p:nvPr/>
            </p:nvSpPr>
            <p:spPr>
              <a:xfrm rot="16200000">
                <a:off x="4991100" y="5067300"/>
                <a:ext cx="457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a:extLst>
              <a:ext uri="{FF2B5EF4-FFF2-40B4-BE49-F238E27FC236}">
                <a16:creationId xmlns:a16="http://schemas.microsoft.com/office/drawing/2014/main" id="{E4DFED9E-B0A8-99A0-30C0-A4EEC660AF55}"/>
              </a:ext>
            </a:extLst>
          </p:cNvPr>
          <p:cNvGrpSpPr/>
          <p:nvPr/>
        </p:nvGrpSpPr>
        <p:grpSpPr>
          <a:xfrm>
            <a:off x="4443345" y="2532945"/>
            <a:ext cx="1500578" cy="3001155"/>
            <a:chOff x="6705600" y="2361319"/>
            <a:chExt cx="1981200" cy="3535192"/>
          </a:xfrm>
        </p:grpSpPr>
        <p:sp>
          <p:nvSpPr>
            <p:cNvPr id="175" name="Oval 174">
              <a:extLst>
                <a:ext uri="{FF2B5EF4-FFF2-40B4-BE49-F238E27FC236}">
                  <a16:creationId xmlns:a16="http://schemas.microsoft.com/office/drawing/2014/main" id="{74AFE22B-9C90-5CF5-E3FD-F231921F8B57}"/>
                </a:ext>
              </a:extLst>
            </p:cNvPr>
            <p:cNvSpPr/>
            <p:nvPr/>
          </p:nvSpPr>
          <p:spPr>
            <a:xfrm rot="18242526">
              <a:off x="8335150" y="4518124"/>
              <a:ext cx="272860" cy="4304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BE3B4AF-D0B9-C06C-9A1A-6CE513C40758}"/>
                </a:ext>
              </a:extLst>
            </p:cNvPr>
            <p:cNvSpPr/>
            <p:nvPr/>
          </p:nvSpPr>
          <p:spPr>
            <a:xfrm>
              <a:off x="6705600" y="4452738"/>
              <a:ext cx="302903" cy="5173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Manual Operation 176">
              <a:extLst>
                <a:ext uri="{FF2B5EF4-FFF2-40B4-BE49-F238E27FC236}">
                  <a16:creationId xmlns:a16="http://schemas.microsoft.com/office/drawing/2014/main" id="{9BE25DE0-3133-34CB-97AA-7926E782F735}"/>
                </a:ext>
              </a:extLst>
            </p:cNvPr>
            <p:cNvSpPr/>
            <p:nvPr/>
          </p:nvSpPr>
          <p:spPr>
            <a:xfrm rot="12310857">
              <a:off x="6852109" y="3522598"/>
              <a:ext cx="532400" cy="133909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Manual Operation 177">
              <a:extLst>
                <a:ext uri="{FF2B5EF4-FFF2-40B4-BE49-F238E27FC236}">
                  <a16:creationId xmlns:a16="http://schemas.microsoft.com/office/drawing/2014/main" id="{C66BC98C-C2BE-3EC0-FD6F-D5A686586695}"/>
                </a:ext>
              </a:extLst>
            </p:cNvPr>
            <p:cNvSpPr/>
            <p:nvPr/>
          </p:nvSpPr>
          <p:spPr>
            <a:xfrm rot="9335504" flipH="1">
              <a:off x="7901906" y="3425327"/>
              <a:ext cx="532400" cy="13666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A1FF696A-D4BB-7880-A7B0-56CF3944F4E7}"/>
                </a:ext>
              </a:extLst>
            </p:cNvPr>
            <p:cNvSpPr/>
            <p:nvPr/>
          </p:nvSpPr>
          <p:spPr>
            <a:xfrm rot="21267149" flipH="1">
              <a:off x="7666089" y="2471640"/>
              <a:ext cx="735621" cy="989173"/>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loud 179">
              <a:extLst>
                <a:ext uri="{FF2B5EF4-FFF2-40B4-BE49-F238E27FC236}">
                  <a16:creationId xmlns:a16="http://schemas.microsoft.com/office/drawing/2014/main" id="{432AB192-94A5-6D8B-475F-4F5557BC2DDC}"/>
                </a:ext>
              </a:extLst>
            </p:cNvPr>
            <p:cNvSpPr/>
            <p:nvPr/>
          </p:nvSpPr>
          <p:spPr>
            <a:xfrm rot="1441540" flipH="1">
              <a:off x="6902033" y="2479574"/>
              <a:ext cx="735621" cy="989173"/>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498F49AA-3E6F-EC3E-DA7B-7BE507F7A197}"/>
                </a:ext>
              </a:extLst>
            </p:cNvPr>
            <p:cNvSpPr/>
            <p:nvPr/>
          </p:nvSpPr>
          <p:spPr>
            <a:xfrm rot="20001088">
              <a:off x="7137299" y="5526430"/>
              <a:ext cx="605808" cy="36955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3A3BD56A-1910-72E1-B26B-66914FC9B907}"/>
                </a:ext>
              </a:extLst>
            </p:cNvPr>
            <p:cNvSpPr/>
            <p:nvPr/>
          </p:nvSpPr>
          <p:spPr>
            <a:xfrm rot="1608598">
              <a:off x="7594580" y="5526958"/>
              <a:ext cx="605808" cy="36955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Manual Operation 182">
              <a:extLst>
                <a:ext uri="{FF2B5EF4-FFF2-40B4-BE49-F238E27FC236}">
                  <a16:creationId xmlns:a16="http://schemas.microsoft.com/office/drawing/2014/main" id="{144B5B45-8F16-4924-3B3C-DBF99E546AAB}"/>
                </a:ext>
              </a:extLst>
            </p:cNvPr>
            <p:cNvSpPr/>
            <p:nvPr/>
          </p:nvSpPr>
          <p:spPr>
            <a:xfrm rot="10800000">
              <a:off x="7085937" y="3468746"/>
              <a:ext cx="1103433" cy="22481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Extract 183">
              <a:extLst>
                <a:ext uri="{FF2B5EF4-FFF2-40B4-BE49-F238E27FC236}">
                  <a16:creationId xmlns:a16="http://schemas.microsoft.com/office/drawing/2014/main" id="{D74C9CE7-3A02-F633-47CA-D30230AD90C8}"/>
                </a:ext>
              </a:extLst>
            </p:cNvPr>
            <p:cNvSpPr/>
            <p:nvPr/>
          </p:nvSpPr>
          <p:spPr>
            <a:xfrm rot="10800000">
              <a:off x="7383430" y="3617799"/>
              <a:ext cx="530081" cy="570345"/>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62">
              <a:extLst>
                <a:ext uri="{FF2B5EF4-FFF2-40B4-BE49-F238E27FC236}">
                  <a16:creationId xmlns:a16="http://schemas.microsoft.com/office/drawing/2014/main" id="{5956B86C-6120-F9FB-4B51-1E078CA7765D}"/>
                </a:ext>
              </a:extLst>
            </p:cNvPr>
            <p:cNvSpPr/>
            <p:nvPr/>
          </p:nvSpPr>
          <p:spPr>
            <a:xfrm>
              <a:off x="7156254" y="2361319"/>
              <a:ext cx="984436" cy="14671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3">
              <a:extLst>
                <a:ext uri="{FF2B5EF4-FFF2-40B4-BE49-F238E27FC236}">
                  <a16:creationId xmlns:a16="http://schemas.microsoft.com/office/drawing/2014/main" id="{D9D0DB5D-79B7-A19B-325E-369B66E67431}"/>
                </a:ext>
              </a:extLst>
            </p:cNvPr>
            <p:cNvSpPr/>
            <p:nvPr/>
          </p:nvSpPr>
          <p:spPr>
            <a:xfrm>
              <a:off x="6995966" y="2659423"/>
              <a:ext cx="1355911" cy="124851"/>
            </a:xfrm>
            <a:prstGeom prst="roundRect">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61A401BE-3541-3F44-21CC-5E3B05056BE0}"/>
                </a:ext>
              </a:extLst>
            </p:cNvPr>
            <p:cNvSpPr/>
            <p:nvPr/>
          </p:nvSpPr>
          <p:spPr>
            <a:xfrm flipV="1">
              <a:off x="7144871" y="4607859"/>
              <a:ext cx="990600" cy="1524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94">
              <a:extLst>
                <a:ext uri="{FF2B5EF4-FFF2-40B4-BE49-F238E27FC236}">
                  <a16:creationId xmlns:a16="http://schemas.microsoft.com/office/drawing/2014/main" id="{3663B3A7-FFBD-36A2-E4CD-1F6E292B13D3}"/>
                </a:ext>
              </a:extLst>
            </p:cNvPr>
            <p:cNvGrpSpPr/>
            <p:nvPr/>
          </p:nvGrpSpPr>
          <p:grpSpPr>
            <a:xfrm>
              <a:off x="7126941" y="4724400"/>
              <a:ext cx="990601" cy="457200"/>
              <a:chOff x="3962399" y="5105400"/>
              <a:chExt cx="2283155" cy="591287"/>
            </a:xfrm>
          </p:grpSpPr>
          <p:sp>
            <p:nvSpPr>
              <p:cNvPr id="189" name="Pentagon 186">
                <a:extLst>
                  <a:ext uri="{FF2B5EF4-FFF2-40B4-BE49-F238E27FC236}">
                    <a16:creationId xmlns:a16="http://schemas.microsoft.com/office/drawing/2014/main" id="{254EDEBF-625E-B845-516E-B40ABC614FD8}"/>
                  </a:ext>
                </a:extLst>
              </p:cNvPr>
              <p:cNvSpPr/>
              <p:nvPr/>
            </p:nvSpPr>
            <p:spPr>
              <a:xfrm rot="5400000">
                <a:off x="38939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211AA360-B50D-169E-D960-237EE88F3BC6}"/>
                  </a:ext>
                </a:extLst>
              </p:cNvPr>
              <p:cNvSpPr/>
              <p:nvPr/>
            </p:nvSpPr>
            <p:spPr>
              <a:xfrm>
                <a:off x="44196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9C20FF68-AA45-F98E-E814-BC27B6B80D2A}"/>
                  </a:ext>
                </a:extLst>
              </p:cNvPr>
              <p:cNvSpPr/>
              <p:nvPr/>
            </p:nvSpPr>
            <p:spPr>
              <a:xfrm>
                <a:off x="44196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entagon 189">
                <a:extLst>
                  <a:ext uri="{FF2B5EF4-FFF2-40B4-BE49-F238E27FC236}">
                    <a16:creationId xmlns:a16="http://schemas.microsoft.com/office/drawing/2014/main" id="{F83A45CB-A55A-77BE-6469-CB3F4D7F22D9}"/>
                  </a:ext>
                </a:extLst>
              </p:cNvPr>
              <p:cNvSpPr/>
              <p:nvPr/>
            </p:nvSpPr>
            <p:spPr>
              <a:xfrm rot="5400000">
                <a:off x="48083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entagon 190">
                <a:extLst>
                  <a:ext uri="{FF2B5EF4-FFF2-40B4-BE49-F238E27FC236}">
                    <a16:creationId xmlns:a16="http://schemas.microsoft.com/office/drawing/2014/main" id="{88C24D84-E796-CEE1-4C86-66B845953DAF}"/>
                  </a:ext>
                </a:extLst>
              </p:cNvPr>
              <p:cNvSpPr/>
              <p:nvPr/>
            </p:nvSpPr>
            <p:spPr>
              <a:xfrm rot="5400000">
                <a:off x="57227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942F5C2F-EFF3-6B39-DEAB-9845EE0F8BAA}"/>
                  </a:ext>
                </a:extLst>
              </p:cNvPr>
              <p:cNvSpPr/>
              <p:nvPr/>
            </p:nvSpPr>
            <p:spPr>
              <a:xfrm>
                <a:off x="53340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31A8CE9-76BC-B013-5DBF-C5446D54B590}"/>
                  </a:ext>
                </a:extLst>
              </p:cNvPr>
              <p:cNvSpPr/>
              <p:nvPr/>
            </p:nvSpPr>
            <p:spPr>
              <a:xfrm>
                <a:off x="53340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ross 195">
                <a:extLst>
                  <a:ext uri="{FF2B5EF4-FFF2-40B4-BE49-F238E27FC236}">
                    <a16:creationId xmlns:a16="http://schemas.microsoft.com/office/drawing/2014/main" id="{313CEC02-BB59-3A04-DEC8-DB2072DC4DF6}"/>
                  </a:ext>
                </a:extLst>
              </p:cNvPr>
              <p:cNvSpPr/>
              <p:nvPr/>
            </p:nvSpPr>
            <p:spPr>
              <a:xfrm>
                <a:off x="4078943"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ross 196">
                <a:extLst>
                  <a:ext uri="{FF2B5EF4-FFF2-40B4-BE49-F238E27FC236}">
                    <a16:creationId xmlns:a16="http://schemas.microsoft.com/office/drawing/2014/main" id="{7AA9EDF4-D53B-5B44-5C2E-F0BC56B62669}"/>
                  </a:ext>
                </a:extLst>
              </p:cNvPr>
              <p:cNvSpPr/>
              <p:nvPr/>
            </p:nvSpPr>
            <p:spPr>
              <a:xfrm>
                <a:off x="4988861" y="5221942"/>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ross 197">
                <a:extLst>
                  <a:ext uri="{FF2B5EF4-FFF2-40B4-BE49-F238E27FC236}">
                    <a16:creationId xmlns:a16="http://schemas.microsoft.com/office/drawing/2014/main" id="{E92C2D72-755F-E00B-C9C2-B0956EA46A8A}"/>
                  </a:ext>
                </a:extLst>
              </p:cNvPr>
              <p:cNvSpPr/>
              <p:nvPr/>
            </p:nvSpPr>
            <p:spPr>
              <a:xfrm>
                <a:off x="5880849"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9" name="Group 198">
            <a:extLst>
              <a:ext uri="{FF2B5EF4-FFF2-40B4-BE49-F238E27FC236}">
                <a16:creationId xmlns:a16="http://schemas.microsoft.com/office/drawing/2014/main" id="{FD565CE8-74B3-4588-2638-A7AEA0FB9333}"/>
              </a:ext>
            </a:extLst>
          </p:cNvPr>
          <p:cNvGrpSpPr/>
          <p:nvPr/>
        </p:nvGrpSpPr>
        <p:grpSpPr>
          <a:xfrm>
            <a:off x="7007633" y="3822125"/>
            <a:ext cx="1324039" cy="2736347"/>
            <a:chOff x="1162092" y="1981200"/>
            <a:chExt cx="1654648" cy="3200400"/>
          </a:xfrm>
        </p:grpSpPr>
        <p:sp>
          <p:nvSpPr>
            <p:cNvPr id="200" name="Rounded Rectangle 197">
              <a:extLst>
                <a:ext uri="{FF2B5EF4-FFF2-40B4-BE49-F238E27FC236}">
                  <a16:creationId xmlns:a16="http://schemas.microsoft.com/office/drawing/2014/main" id="{10FDDE10-C05F-9D29-AEE9-D4FD1FFAD67E}"/>
                </a:ext>
              </a:extLst>
            </p:cNvPr>
            <p:cNvSpPr/>
            <p:nvPr/>
          </p:nvSpPr>
          <p:spPr>
            <a:xfrm>
              <a:off x="1447800" y="1981200"/>
              <a:ext cx="1066800" cy="1295400"/>
            </a:xfrm>
            <a:prstGeom prst="roundRect">
              <a:avLst>
                <a:gd name="adj" fmla="val 2170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1510CC26-18CE-375E-8EB1-D2652698077A}"/>
                </a:ext>
              </a:extLst>
            </p:cNvPr>
            <p:cNvSpPr/>
            <p:nvPr/>
          </p:nvSpPr>
          <p:spPr>
            <a:xfrm rot="1721187">
              <a:off x="1162092" y="3621683"/>
              <a:ext cx="288203" cy="4707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E80AA105-1A78-EDD5-A25D-5027475E4134}"/>
                </a:ext>
              </a:extLst>
            </p:cNvPr>
            <p:cNvSpPr/>
            <p:nvPr/>
          </p:nvSpPr>
          <p:spPr>
            <a:xfrm rot="1442139">
              <a:off x="1228182" y="2754012"/>
              <a:ext cx="508542" cy="1160520"/>
            </a:xfrm>
            <a:prstGeom prst="trapezoid">
              <a:avLst>
                <a:gd name="adj" fmla="val 38794"/>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9AC96F22-9E5A-1DBC-808C-68792E04260B}"/>
                </a:ext>
              </a:extLst>
            </p:cNvPr>
            <p:cNvSpPr/>
            <p:nvPr/>
          </p:nvSpPr>
          <p:spPr>
            <a:xfrm rot="6128217">
              <a:off x="2054582" y="4798623"/>
              <a:ext cx="330499" cy="435455"/>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ECF81B14-8473-D4D3-B76B-402789EE1ABC}"/>
                </a:ext>
              </a:extLst>
            </p:cNvPr>
            <p:cNvSpPr/>
            <p:nvPr/>
          </p:nvSpPr>
          <p:spPr>
            <a:xfrm rot="4472555">
              <a:off x="1648326" y="4786955"/>
              <a:ext cx="302769" cy="45767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816EA876-C980-7154-33C7-6EBE0365064A}"/>
                </a:ext>
              </a:extLst>
            </p:cNvPr>
            <p:cNvSpPr/>
            <p:nvPr/>
          </p:nvSpPr>
          <p:spPr>
            <a:xfrm>
              <a:off x="1319859" y="2785067"/>
              <a:ext cx="1401741" cy="219141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7AB0D7D0-8810-3255-ECAC-1A255B3BBF29}"/>
                </a:ext>
              </a:extLst>
            </p:cNvPr>
            <p:cNvSpPr/>
            <p:nvPr/>
          </p:nvSpPr>
          <p:spPr>
            <a:xfrm rot="334084">
              <a:off x="1447511" y="2718743"/>
              <a:ext cx="371332" cy="223292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74AA2A9-9420-27AC-0E11-8BA0BEA4C1AA}"/>
                </a:ext>
              </a:extLst>
            </p:cNvPr>
            <p:cNvSpPr/>
            <p:nvPr/>
          </p:nvSpPr>
          <p:spPr>
            <a:xfrm rot="20226769">
              <a:off x="2509200" y="3624422"/>
              <a:ext cx="307540" cy="4263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3DEA35B6-F44E-E83A-CB10-805C29FB9E53}"/>
                </a:ext>
              </a:extLst>
            </p:cNvPr>
            <p:cNvSpPr/>
            <p:nvPr/>
          </p:nvSpPr>
          <p:spPr>
            <a:xfrm rot="20249249">
              <a:off x="2214534" y="2679601"/>
              <a:ext cx="539856" cy="1261795"/>
            </a:xfrm>
            <a:prstGeom prst="trapezoid">
              <a:avLst>
                <a:gd name="adj" fmla="val 36374"/>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B3F7EF78-82D8-BCCD-2546-FFFA2CBF7E49}"/>
                </a:ext>
              </a:extLst>
            </p:cNvPr>
            <p:cNvSpPr/>
            <p:nvPr/>
          </p:nvSpPr>
          <p:spPr>
            <a:xfrm rot="21277925">
              <a:off x="2177698" y="2715183"/>
              <a:ext cx="371332" cy="223292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Isosceles Triangle 209">
              <a:extLst>
                <a:ext uri="{FF2B5EF4-FFF2-40B4-BE49-F238E27FC236}">
                  <a16:creationId xmlns:a16="http://schemas.microsoft.com/office/drawing/2014/main" id="{0F169622-DB43-D7F5-B8AC-0112D69FA19E}"/>
                </a:ext>
              </a:extLst>
            </p:cNvPr>
            <p:cNvSpPr/>
            <p:nvPr/>
          </p:nvSpPr>
          <p:spPr>
            <a:xfrm rot="10800000">
              <a:off x="1752600" y="2514600"/>
              <a:ext cx="457200" cy="1066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62331873-2FCA-9806-6A14-E41C9737B795}"/>
                </a:ext>
              </a:extLst>
            </p:cNvPr>
            <p:cNvSpPr/>
            <p:nvPr/>
          </p:nvSpPr>
          <p:spPr>
            <a:xfrm>
              <a:off x="1447800" y="2057400"/>
              <a:ext cx="1024349" cy="899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62">
              <a:extLst>
                <a:ext uri="{FF2B5EF4-FFF2-40B4-BE49-F238E27FC236}">
                  <a16:creationId xmlns:a16="http://schemas.microsoft.com/office/drawing/2014/main" id="{9F0E5CD7-0AF5-ACD4-4720-2E4B231F31CA}"/>
                </a:ext>
              </a:extLst>
            </p:cNvPr>
            <p:cNvGrpSpPr/>
            <p:nvPr/>
          </p:nvGrpSpPr>
          <p:grpSpPr>
            <a:xfrm rot="21394856">
              <a:off x="1600200" y="2819400"/>
              <a:ext cx="838200" cy="1219200"/>
              <a:chOff x="5791200" y="3429000"/>
              <a:chExt cx="2590800" cy="2057400"/>
            </a:xfrm>
          </p:grpSpPr>
          <p:sp>
            <p:nvSpPr>
              <p:cNvPr id="228" name="Oval 227">
                <a:extLst>
                  <a:ext uri="{FF2B5EF4-FFF2-40B4-BE49-F238E27FC236}">
                    <a16:creationId xmlns:a16="http://schemas.microsoft.com/office/drawing/2014/main" id="{648CD33B-99CD-5671-E9F9-737845B5C807}"/>
                  </a:ext>
                </a:extLst>
              </p:cNvPr>
              <p:cNvSpPr/>
              <p:nvPr/>
            </p:nvSpPr>
            <p:spPr>
              <a:xfrm>
                <a:off x="6858000" y="51054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F114120-5C8B-DB3C-7E35-20A0AD99F0BC}"/>
                  </a:ext>
                </a:extLst>
              </p:cNvPr>
              <p:cNvSpPr/>
              <p:nvPr/>
            </p:nvSpPr>
            <p:spPr>
              <a:xfrm>
                <a:off x="7521388" y="3989294"/>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92757E01-2BC7-4C2F-D9B4-4FFBAB70F237}"/>
                  </a:ext>
                </a:extLst>
              </p:cNvPr>
              <p:cNvSpPr/>
              <p:nvPr/>
            </p:nvSpPr>
            <p:spPr>
              <a:xfrm>
                <a:off x="6248400" y="39624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6E673A4E-B0F6-9E42-6E3A-B468408CCD95}"/>
                  </a:ext>
                </a:extLst>
              </p:cNvPr>
              <p:cNvSpPr/>
              <p:nvPr/>
            </p:nvSpPr>
            <p:spPr>
              <a:xfrm>
                <a:off x="5791200" y="34290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ross 231">
                <a:extLst>
                  <a:ext uri="{FF2B5EF4-FFF2-40B4-BE49-F238E27FC236}">
                    <a16:creationId xmlns:a16="http://schemas.microsoft.com/office/drawing/2014/main" id="{55283D20-1936-D9AE-5BA1-BBCB4E02D883}"/>
                  </a:ext>
                </a:extLst>
              </p:cNvPr>
              <p:cNvSpPr/>
              <p:nvPr/>
            </p:nvSpPr>
            <p:spPr>
              <a:xfrm rot="19064530">
                <a:off x="6028171" y="3643830"/>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laque 232">
                <a:extLst>
                  <a:ext uri="{FF2B5EF4-FFF2-40B4-BE49-F238E27FC236}">
                    <a16:creationId xmlns:a16="http://schemas.microsoft.com/office/drawing/2014/main" id="{196BCA2D-B289-C41D-FA5B-0769E47CACBC}"/>
                  </a:ext>
                </a:extLst>
              </p:cNvPr>
              <p:cNvSpPr/>
              <p:nvPr/>
            </p:nvSpPr>
            <p:spPr>
              <a:xfrm>
                <a:off x="6705600" y="4419600"/>
                <a:ext cx="762000" cy="609600"/>
              </a:xfrm>
              <a:prstGeom prst="plaque">
                <a:avLst>
                  <a:gd name="adj" fmla="val 31373"/>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ross 233">
                <a:extLst>
                  <a:ext uri="{FF2B5EF4-FFF2-40B4-BE49-F238E27FC236}">
                    <a16:creationId xmlns:a16="http://schemas.microsoft.com/office/drawing/2014/main" id="{C3C0B728-0B41-3B13-1F3A-E11667461D2B}"/>
                  </a:ext>
                </a:extLst>
              </p:cNvPr>
              <p:cNvSpPr/>
              <p:nvPr/>
            </p:nvSpPr>
            <p:spPr>
              <a:xfrm rot="19064530">
                <a:off x="6505020" y="4183497"/>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Plaque 234">
                <a:extLst>
                  <a:ext uri="{FF2B5EF4-FFF2-40B4-BE49-F238E27FC236}">
                    <a16:creationId xmlns:a16="http://schemas.microsoft.com/office/drawing/2014/main" id="{57D739EA-E9D9-9D8B-0AF8-CC5478821A92}"/>
                  </a:ext>
                </a:extLst>
              </p:cNvPr>
              <p:cNvSpPr/>
              <p:nvPr/>
            </p:nvSpPr>
            <p:spPr>
              <a:xfrm>
                <a:off x="6880412" y="4598895"/>
                <a:ext cx="381000" cy="228600"/>
              </a:xfrm>
              <a:prstGeom prst="plaque">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ross 235">
                <a:extLst>
                  <a:ext uri="{FF2B5EF4-FFF2-40B4-BE49-F238E27FC236}">
                    <a16:creationId xmlns:a16="http://schemas.microsoft.com/office/drawing/2014/main" id="{5587D820-B7EF-8BD1-5568-D251F14AEB93}"/>
                  </a:ext>
                </a:extLst>
              </p:cNvPr>
              <p:cNvSpPr/>
              <p:nvPr/>
            </p:nvSpPr>
            <p:spPr>
              <a:xfrm rot="2912150">
                <a:off x="7269746" y="4180322"/>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88327342-FE37-3678-06CE-AC71AFD90A8B}"/>
                  </a:ext>
                </a:extLst>
              </p:cNvPr>
              <p:cNvSpPr/>
              <p:nvPr/>
            </p:nvSpPr>
            <p:spPr>
              <a:xfrm>
                <a:off x="8001000" y="3536576"/>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ross 237">
                <a:extLst>
                  <a:ext uri="{FF2B5EF4-FFF2-40B4-BE49-F238E27FC236}">
                    <a16:creationId xmlns:a16="http://schemas.microsoft.com/office/drawing/2014/main" id="{2DD8F579-41AA-5503-34B6-9D7E730DDBC4}"/>
                  </a:ext>
                </a:extLst>
              </p:cNvPr>
              <p:cNvSpPr/>
              <p:nvPr/>
            </p:nvSpPr>
            <p:spPr>
              <a:xfrm rot="3015041">
                <a:off x="7771805" y="3737959"/>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ross 238">
                <a:extLst>
                  <a:ext uri="{FF2B5EF4-FFF2-40B4-BE49-F238E27FC236}">
                    <a16:creationId xmlns:a16="http://schemas.microsoft.com/office/drawing/2014/main" id="{F9A893F5-B836-977A-3CA4-4375BD6154AE}"/>
                  </a:ext>
                </a:extLst>
              </p:cNvPr>
              <p:cNvSpPr/>
              <p:nvPr/>
            </p:nvSpPr>
            <p:spPr>
              <a:xfrm rot="19064530">
                <a:off x="7190821" y="4945498"/>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ross 239">
                <a:extLst>
                  <a:ext uri="{FF2B5EF4-FFF2-40B4-BE49-F238E27FC236}">
                    <a16:creationId xmlns:a16="http://schemas.microsoft.com/office/drawing/2014/main" id="{F2BAAAB7-C185-A13A-E6B4-3DF16960F310}"/>
                  </a:ext>
                </a:extLst>
              </p:cNvPr>
              <p:cNvSpPr/>
              <p:nvPr/>
            </p:nvSpPr>
            <p:spPr>
              <a:xfrm rot="13429195">
                <a:off x="6582231" y="4945040"/>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3" name="Rounded Rectangle 210">
              <a:extLst>
                <a:ext uri="{FF2B5EF4-FFF2-40B4-BE49-F238E27FC236}">
                  <a16:creationId xmlns:a16="http://schemas.microsoft.com/office/drawing/2014/main" id="{912B0BB3-E7B0-637C-91A4-E282DA083838}"/>
                </a:ext>
              </a:extLst>
            </p:cNvPr>
            <p:cNvSpPr/>
            <p:nvPr/>
          </p:nvSpPr>
          <p:spPr>
            <a:xfrm>
              <a:off x="1600200" y="2057400"/>
              <a:ext cx="685800" cy="304800"/>
            </a:xfrm>
            <a:prstGeom prst="roundRect">
              <a:avLst>
                <a:gd name="adj" fmla="val 2170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77">
              <a:extLst>
                <a:ext uri="{FF2B5EF4-FFF2-40B4-BE49-F238E27FC236}">
                  <a16:creationId xmlns:a16="http://schemas.microsoft.com/office/drawing/2014/main" id="{C935E76E-12E8-13B5-C82D-7D3A0CCCE2B2}"/>
                </a:ext>
              </a:extLst>
            </p:cNvPr>
            <p:cNvGrpSpPr/>
            <p:nvPr/>
          </p:nvGrpSpPr>
          <p:grpSpPr>
            <a:xfrm>
              <a:off x="1461247" y="2030506"/>
              <a:ext cx="1008891" cy="381000"/>
              <a:chOff x="4571999" y="4092557"/>
              <a:chExt cx="2958353" cy="1117199"/>
            </a:xfrm>
          </p:grpSpPr>
          <p:sp>
            <p:nvSpPr>
              <p:cNvPr id="216" name="Plaque 215">
                <a:extLst>
                  <a:ext uri="{FF2B5EF4-FFF2-40B4-BE49-F238E27FC236}">
                    <a16:creationId xmlns:a16="http://schemas.microsoft.com/office/drawing/2014/main" id="{7D49CF4A-3666-D329-7457-F83FF5BEA9D4}"/>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269">
                <a:extLst>
                  <a:ext uri="{FF2B5EF4-FFF2-40B4-BE49-F238E27FC236}">
                    <a16:creationId xmlns:a16="http://schemas.microsoft.com/office/drawing/2014/main" id="{088D2989-26DD-CECF-A973-D9EF4366A778}"/>
                  </a:ext>
                </a:extLst>
              </p:cNvPr>
              <p:cNvGrpSpPr/>
              <p:nvPr/>
            </p:nvGrpSpPr>
            <p:grpSpPr>
              <a:xfrm rot="18712249">
                <a:off x="4850071" y="4056498"/>
                <a:ext cx="1094819" cy="1211697"/>
                <a:chOff x="5791200" y="3429000"/>
                <a:chExt cx="1094819" cy="1211697"/>
              </a:xfrm>
            </p:grpSpPr>
            <p:sp>
              <p:nvSpPr>
                <p:cNvPr id="224" name="Oval 223">
                  <a:extLst>
                    <a:ext uri="{FF2B5EF4-FFF2-40B4-BE49-F238E27FC236}">
                      <a16:creationId xmlns:a16="http://schemas.microsoft.com/office/drawing/2014/main" id="{37EAC551-E16C-E893-2720-010272AE3D35}"/>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5A86D1A1-61DC-734D-9BA9-7975DADBCD82}"/>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ross 225">
                  <a:extLst>
                    <a:ext uri="{FF2B5EF4-FFF2-40B4-BE49-F238E27FC236}">
                      <a16:creationId xmlns:a16="http://schemas.microsoft.com/office/drawing/2014/main" id="{0AAC1AFA-ACB8-B34F-7617-61D14977A786}"/>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ross 226">
                  <a:extLst>
                    <a:ext uri="{FF2B5EF4-FFF2-40B4-BE49-F238E27FC236}">
                      <a16:creationId xmlns:a16="http://schemas.microsoft.com/office/drawing/2014/main" id="{2AC584EC-4A2F-7A37-E68A-0BCB8B8BC08D}"/>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74">
                <a:extLst>
                  <a:ext uri="{FF2B5EF4-FFF2-40B4-BE49-F238E27FC236}">
                    <a16:creationId xmlns:a16="http://schemas.microsoft.com/office/drawing/2014/main" id="{65B07BA4-C1CB-1244-6B74-59CB4DB06DA5}"/>
                  </a:ext>
                </a:extLst>
              </p:cNvPr>
              <p:cNvGrpSpPr/>
              <p:nvPr/>
            </p:nvGrpSpPr>
            <p:grpSpPr>
              <a:xfrm rot="7932257">
                <a:off x="6181165" y="4034118"/>
                <a:ext cx="1094819" cy="1211697"/>
                <a:chOff x="5791200" y="3429000"/>
                <a:chExt cx="1094819" cy="1211697"/>
              </a:xfrm>
            </p:grpSpPr>
            <p:sp>
              <p:nvSpPr>
                <p:cNvPr id="220" name="Oval 219">
                  <a:extLst>
                    <a:ext uri="{FF2B5EF4-FFF2-40B4-BE49-F238E27FC236}">
                      <a16:creationId xmlns:a16="http://schemas.microsoft.com/office/drawing/2014/main" id="{66FFF4D5-57ED-33C5-DE4F-BCC232794F92}"/>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C75E3481-9D62-2E95-61CF-1FD3CB8515CA}"/>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ross 221">
                  <a:extLst>
                    <a:ext uri="{FF2B5EF4-FFF2-40B4-BE49-F238E27FC236}">
                      <a16:creationId xmlns:a16="http://schemas.microsoft.com/office/drawing/2014/main" id="{B9965BC5-5460-3250-A8FF-DCC35A007256}"/>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ross 222">
                  <a:extLst>
                    <a:ext uri="{FF2B5EF4-FFF2-40B4-BE49-F238E27FC236}">
                      <a16:creationId xmlns:a16="http://schemas.microsoft.com/office/drawing/2014/main" id="{3D9D8050-4AA9-B600-451F-51BD3D76192B}"/>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Oval 218">
                <a:extLst>
                  <a:ext uri="{FF2B5EF4-FFF2-40B4-BE49-F238E27FC236}">
                    <a16:creationId xmlns:a16="http://schemas.microsoft.com/office/drawing/2014/main" id="{191E2A4B-27CE-4EBA-9533-D97E18DC1188}"/>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Rounded Rectangle 212">
              <a:extLst>
                <a:ext uri="{FF2B5EF4-FFF2-40B4-BE49-F238E27FC236}">
                  <a16:creationId xmlns:a16="http://schemas.microsoft.com/office/drawing/2014/main" id="{75F42231-3FBE-324C-CE97-F71B254D902D}"/>
                </a:ext>
              </a:extLst>
            </p:cNvPr>
            <p:cNvSpPr/>
            <p:nvPr/>
          </p:nvSpPr>
          <p:spPr>
            <a:xfrm>
              <a:off x="1600200" y="1981200"/>
              <a:ext cx="762000" cy="152400"/>
            </a:xfrm>
            <a:prstGeom prst="roundRect">
              <a:avLst>
                <a:gd name="adj" fmla="val 2170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a:extLst>
              <a:ext uri="{FF2B5EF4-FFF2-40B4-BE49-F238E27FC236}">
                <a16:creationId xmlns:a16="http://schemas.microsoft.com/office/drawing/2014/main" id="{0B4810AE-1BD9-5C15-1581-D717ED7CD9D2}"/>
              </a:ext>
            </a:extLst>
          </p:cNvPr>
          <p:cNvGrpSpPr/>
          <p:nvPr/>
        </p:nvGrpSpPr>
        <p:grpSpPr>
          <a:xfrm>
            <a:off x="8530620" y="3257871"/>
            <a:ext cx="1677117" cy="3265963"/>
            <a:chOff x="5856667" y="630878"/>
            <a:chExt cx="2137669" cy="3941122"/>
          </a:xfrm>
        </p:grpSpPr>
        <p:sp>
          <p:nvSpPr>
            <p:cNvPr id="242" name="Rounded Rectangle 239">
              <a:extLst>
                <a:ext uri="{FF2B5EF4-FFF2-40B4-BE49-F238E27FC236}">
                  <a16:creationId xmlns:a16="http://schemas.microsoft.com/office/drawing/2014/main" id="{9DB6DBB5-CFC1-FBC5-5EEF-FA5E9E250828}"/>
                </a:ext>
              </a:extLst>
            </p:cNvPr>
            <p:cNvSpPr/>
            <p:nvPr/>
          </p:nvSpPr>
          <p:spPr>
            <a:xfrm>
              <a:off x="6400800" y="762000"/>
              <a:ext cx="1143000" cy="1676400"/>
            </a:xfrm>
            <a:prstGeom prst="roundRect">
              <a:avLst>
                <a:gd name="adj" fmla="val 24717"/>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452">
              <a:extLst>
                <a:ext uri="{FF2B5EF4-FFF2-40B4-BE49-F238E27FC236}">
                  <a16:creationId xmlns:a16="http://schemas.microsoft.com/office/drawing/2014/main" id="{921AEB0D-D67A-FBCD-C149-5319B2E0E668}"/>
                </a:ext>
              </a:extLst>
            </p:cNvPr>
            <p:cNvGrpSpPr/>
            <p:nvPr/>
          </p:nvGrpSpPr>
          <p:grpSpPr>
            <a:xfrm>
              <a:off x="5856667" y="1743998"/>
              <a:ext cx="2137669" cy="2828002"/>
              <a:chOff x="5856667" y="1743998"/>
              <a:chExt cx="2137669" cy="2828002"/>
            </a:xfrm>
          </p:grpSpPr>
          <p:sp>
            <p:nvSpPr>
              <p:cNvPr id="264" name="Oval 263">
                <a:extLst>
                  <a:ext uri="{FF2B5EF4-FFF2-40B4-BE49-F238E27FC236}">
                    <a16:creationId xmlns:a16="http://schemas.microsoft.com/office/drawing/2014/main" id="{0AA84BB2-A149-4BAB-DEA4-26E82FD5DE86}"/>
                  </a:ext>
                </a:extLst>
              </p:cNvPr>
              <p:cNvSpPr/>
              <p:nvPr/>
            </p:nvSpPr>
            <p:spPr>
              <a:xfrm rot="18968439">
                <a:off x="7629734" y="2707566"/>
                <a:ext cx="364602"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87865A32-D64F-DC7E-0878-7FCC83A461D1}"/>
                  </a:ext>
                </a:extLst>
              </p:cNvPr>
              <p:cNvSpPr/>
              <p:nvPr/>
            </p:nvSpPr>
            <p:spPr>
              <a:xfrm rot="2122256">
                <a:off x="5856667" y="2724019"/>
                <a:ext cx="393031"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4F42C0F2-FEC3-E973-F3AC-895B73ED1EE8}"/>
                  </a:ext>
                </a:extLst>
              </p:cNvPr>
              <p:cNvSpPr/>
              <p:nvPr/>
            </p:nvSpPr>
            <p:spPr>
              <a:xfrm>
                <a:off x="6485022" y="4018695"/>
                <a:ext cx="478011" cy="51929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51721DC7-E291-6DC6-0C1D-769C204B0950}"/>
                  </a:ext>
                </a:extLst>
              </p:cNvPr>
              <p:cNvSpPr/>
              <p:nvPr/>
            </p:nvSpPr>
            <p:spPr>
              <a:xfrm rot="19974777">
                <a:off x="7020697" y="4018695"/>
                <a:ext cx="418829" cy="5533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a:extLst>
                  <a:ext uri="{FF2B5EF4-FFF2-40B4-BE49-F238E27FC236}">
                    <a16:creationId xmlns:a16="http://schemas.microsoft.com/office/drawing/2014/main" id="{9D7E8E96-811A-72F9-799F-880B17E2491F}"/>
                  </a:ext>
                </a:extLst>
              </p:cNvPr>
              <p:cNvSpPr/>
              <p:nvPr/>
            </p:nvSpPr>
            <p:spPr>
              <a:xfrm rot="1996156">
                <a:off x="5961684" y="2022003"/>
                <a:ext cx="744108"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rapezoid 268">
                <a:extLst>
                  <a:ext uri="{FF2B5EF4-FFF2-40B4-BE49-F238E27FC236}">
                    <a16:creationId xmlns:a16="http://schemas.microsoft.com/office/drawing/2014/main" id="{3D4A0BA5-E16D-0944-F76A-323044924F8E}"/>
                  </a:ext>
                </a:extLst>
              </p:cNvPr>
              <p:cNvSpPr/>
              <p:nvPr/>
            </p:nvSpPr>
            <p:spPr>
              <a:xfrm rot="2041752">
                <a:off x="6107395" y="1769346"/>
                <a:ext cx="739715" cy="117547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rapezoid 269">
                <a:extLst>
                  <a:ext uri="{FF2B5EF4-FFF2-40B4-BE49-F238E27FC236}">
                    <a16:creationId xmlns:a16="http://schemas.microsoft.com/office/drawing/2014/main" id="{124FB0E4-B5D0-CAC7-6D49-776E927F6C7D}"/>
                  </a:ext>
                </a:extLst>
              </p:cNvPr>
              <p:cNvSpPr/>
              <p:nvPr/>
            </p:nvSpPr>
            <p:spPr>
              <a:xfrm rot="19870960">
                <a:off x="7188447" y="2025239"/>
                <a:ext cx="698941"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10813006-8272-F067-9BD7-7E956CF965F0}"/>
                  </a:ext>
                </a:extLst>
              </p:cNvPr>
              <p:cNvSpPr/>
              <p:nvPr/>
            </p:nvSpPr>
            <p:spPr>
              <a:xfrm rot="20036208">
                <a:off x="7040058" y="1846851"/>
                <a:ext cx="739715" cy="110803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rapezoid 271">
                <a:extLst>
                  <a:ext uri="{FF2B5EF4-FFF2-40B4-BE49-F238E27FC236}">
                    <a16:creationId xmlns:a16="http://schemas.microsoft.com/office/drawing/2014/main" id="{23F128F6-1E9B-29FE-37D0-524ECDD5CCED}"/>
                  </a:ext>
                </a:extLst>
              </p:cNvPr>
              <p:cNvSpPr/>
              <p:nvPr/>
            </p:nvSpPr>
            <p:spPr>
              <a:xfrm>
                <a:off x="6428873" y="1928433"/>
                <a:ext cx="1066800" cy="233617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3AA53E57-DB84-C5FE-6B50-33E620B02091}"/>
                  </a:ext>
                </a:extLst>
              </p:cNvPr>
              <p:cNvSpPr/>
              <p:nvPr/>
            </p:nvSpPr>
            <p:spPr>
              <a:xfrm>
                <a:off x="6724338" y="1743998"/>
                <a:ext cx="441814" cy="389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98B3CBA2-FA14-118D-6319-59008E15A4BF}"/>
                  </a:ext>
                </a:extLst>
              </p:cNvPr>
              <p:cNvSpPr/>
              <p:nvPr/>
            </p:nvSpPr>
            <p:spPr>
              <a:xfrm rot="21335299">
                <a:off x="7003399" y="1804927"/>
                <a:ext cx="515125" cy="233884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7D6787B2-63EB-04EB-8704-E01C7572DAFF}"/>
                  </a:ext>
                </a:extLst>
              </p:cNvPr>
              <p:cNvSpPr/>
              <p:nvPr/>
            </p:nvSpPr>
            <p:spPr>
              <a:xfrm rot="353417">
                <a:off x="6416298" y="1890436"/>
                <a:ext cx="515125" cy="223566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400">
                <a:extLst>
                  <a:ext uri="{FF2B5EF4-FFF2-40B4-BE49-F238E27FC236}">
                    <a16:creationId xmlns:a16="http://schemas.microsoft.com/office/drawing/2014/main" id="{EF11E7E6-5C86-FB32-D747-F01EF118DE93}"/>
                  </a:ext>
                </a:extLst>
              </p:cNvPr>
              <p:cNvGrpSpPr/>
              <p:nvPr/>
            </p:nvGrpSpPr>
            <p:grpSpPr>
              <a:xfrm rot="5172234">
                <a:off x="6196835" y="2877415"/>
                <a:ext cx="2097444" cy="484914"/>
                <a:chOff x="0" y="4648200"/>
                <a:chExt cx="3986134" cy="1541489"/>
              </a:xfrm>
            </p:grpSpPr>
            <p:grpSp>
              <p:nvGrpSpPr>
                <p:cNvPr id="293" name="Group 138">
                  <a:extLst>
                    <a:ext uri="{FF2B5EF4-FFF2-40B4-BE49-F238E27FC236}">
                      <a16:creationId xmlns:a16="http://schemas.microsoft.com/office/drawing/2014/main" id="{1265F2B5-EC27-2244-702E-4BA5ACD43C49}"/>
                    </a:ext>
                  </a:extLst>
                </p:cNvPr>
                <p:cNvGrpSpPr/>
                <p:nvPr/>
              </p:nvGrpSpPr>
              <p:grpSpPr>
                <a:xfrm>
                  <a:off x="0" y="4648200"/>
                  <a:ext cx="1600200" cy="1524000"/>
                  <a:chOff x="533400" y="4648200"/>
                  <a:chExt cx="1905000" cy="1828800"/>
                </a:xfrm>
              </p:grpSpPr>
              <p:sp>
                <p:nvSpPr>
                  <p:cNvPr id="304" name="Plus 301">
                    <a:extLst>
                      <a:ext uri="{FF2B5EF4-FFF2-40B4-BE49-F238E27FC236}">
                        <a16:creationId xmlns:a16="http://schemas.microsoft.com/office/drawing/2014/main" id="{847E5295-2F0B-6FB9-98F1-5081859FD30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a:extLst>
                      <a:ext uri="{FF2B5EF4-FFF2-40B4-BE49-F238E27FC236}">
                        <a16:creationId xmlns:a16="http://schemas.microsoft.com/office/drawing/2014/main" id="{71E19C5E-040D-CE7F-6A6B-52F545047F6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B16F375A-B548-6B2D-FFCF-20326C44DA2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2EF0AFDC-9EC9-4085-6A9B-D928100A6BB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139">
                  <a:extLst>
                    <a:ext uri="{FF2B5EF4-FFF2-40B4-BE49-F238E27FC236}">
                      <a16:creationId xmlns:a16="http://schemas.microsoft.com/office/drawing/2014/main" id="{CA664491-DB13-ED6C-54AF-0D62565D5981}"/>
                    </a:ext>
                  </a:extLst>
                </p:cNvPr>
                <p:cNvGrpSpPr/>
                <p:nvPr/>
              </p:nvGrpSpPr>
              <p:grpSpPr>
                <a:xfrm>
                  <a:off x="1182973" y="4665689"/>
                  <a:ext cx="1600200" cy="1524000"/>
                  <a:chOff x="533400" y="4648200"/>
                  <a:chExt cx="1905000" cy="1828800"/>
                </a:xfrm>
              </p:grpSpPr>
              <p:sp>
                <p:nvSpPr>
                  <p:cNvPr id="300" name="Plus 297">
                    <a:extLst>
                      <a:ext uri="{FF2B5EF4-FFF2-40B4-BE49-F238E27FC236}">
                        <a16:creationId xmlns:a16="http://schemas.microsoft.com/office/drawing/2014/main" id="{12D42772-E605-E424-6E60-E22884E12BF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AB67F4DF-6CD0-72F3-2D75-C443F30A92FC}"/>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a:extLst>
                      <a:ext uri="{FF2B5EF4-FFF2-40B4-BE49-F238E27FC236}">
                        <a16:creationId xmlns:a16="http://schemas.microsoft.com/office/drawing/2014/main" id="{039517AB-AEA9-0B19-6515-2EC0226B16E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a:extLst>
                      <a:ext uri="{FF2B5EF4-FFF2-40B4-BE49-F238E27FC236}">
                        <a16:creationId xmlns:a16="http://schemas.microsoft.com/office/drawing/2014/main" id="{591BBE6C-AB4D-804D-2113-30D142351D0F}"/>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144">
                  <a:extLst>
                    <a:ext uri="{FF2B5EF4-FFF2-40B4-BE49-F238E27FC236}">
                      <a16:creationId xmlns:a16="http://schemas.microsoft.com/office/drawing/2014/main" id="{DAE5C75D-FE5D-8385-28F2-54B965A7AE76}"/>
                    </a:ext>
                  </a:extLst>
                </p:cNvPr>
                <p:cNvGrpSpPr/>
                <p:nvPr/>
              </p:nvGrpSpPr>
              <p:grpSpPr>
                <a:xfrm>
                  <a:off x="2385934" y="4665689"/>
                  <a:ext cx="1600200" cy="1524000"/>
                  <a:chOff x="533400" y="4648200"/>
                  <a:chExt cx="1905000" cy="1828800"/>
                </a:xfrm>
              </p:grpSpPr>
              <p:sp>
                <p:nvSpPr>
                  <p:cNvPr id="296" name="Plus 293">
                    <a:extLst>
                      <a:ext uri="{FF2B5EF4-FFF2-40B4-BE49-F238E27FC236}">
                        <a16:creationId xmlns:a16="http://schemas.microsoft.com/office/drawing/2014/main" id="{3EF05622-7A80-9482-8E43-590805DD9FE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a:extLst>
                      <a:ext uri="{FF2B5EF4-FFF2-40B4-BE49-F238E27FC236}">
                        <a16:creationId xmlns:a16="http://schemas.microsoft.com/office/drawing/2014/main" id="{7D0C4394-B415-5DCA-1566-1B45F34D0CD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a:extLst>
                      <a:ext uri="{FF2B5EF4-FFF2-40B4-BE49-F238E27FC236}">
                        <a16:creationId xmlns:a16="http://schemas.microsoft.com/office/drawing/2014/main" id="{14D7C3D2-A8A0-76FA-C012-4043032EED52}"/>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Diamond 298">
                    <a:extLst>
                      <a:ext uri="{FF2B5EF4-FFF2-40B4-BE49-F238E27FC236}">
                        <a16:creationId xmlns:a16="http://schemas.microsoft.com/office/drawing/2014/main" id="{91B5845F-5FF2-3289-AB97-E70C143707B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7" name="Group 416">
                <a:extLst>
                  <a:ext uri="{FF2B5EF4-FFF2-40B4-BE49-F238E27FC236}">
                    <a16:creationId xmlns:a16="http://schemas.microsoft.com/office/drawing/2014/main" id="{B13A3D7C-86A7-8EEF-8A99-F0092B391ECC}"/>
                  </a:ext>
                </a:extLst>
              </p:cNvPr>
              <p:cNvGrpSpPr/>
              <p:nvPr/>
            </p:nvGrpSpPr>
            <p:grpSpPr>
              <a:xfrm rot="16460121">
                <a:off x="5649989" y="2855003"/>
                <a:ext cx="2097444" cy="484914"/>
                <a:chOff x="0" y="4648200"/>
                <a:chExt cx="3986134" cy="1541489"/>
              </a:xfrm>
            </p:grpSpPr>
            <p:grpSp>
              <p:nvGrpSpPr>
                <p:cNvPr id="278" name="Group 138">
                  <a:extLst>
                    <a:ext uri="{FF2B5EF4-FFF2-40B4-BE49-F238E27FC236}">
                      <a16:creationId xmlns:a16="http://schemas.microsoft.com/office/drawing/2014/main" id="{694FBCCB-317C-80C1-87FA-5CEBDF8B768C}"/>
                    </a:ext>
                  </a:extLst>
                </p:cNvPr>
                <p:cNvGrpSpPr/>
                <p:nvPr/>
              </p:nvGrpSpPr>
              <p:grpSpPr>
                <a:xfrm>
                  <a:off x="0" y="4648200"/>
                  <a:ext cx="1600200" cy="1524000"/>
                  <a:chOff x="533400" y="4648200"/>
                  <a:chExt cx="1905000" cy="1828800"/>
                </a:xfrm>
              </p:grpSpPr>
              <p:sp>
                <p:nvSpPr>
                  <p:cNvPr id="289" name="Plus 286">
                    <a:extLst>
                      <a:ext uri="{FF2B5EF4-FFF2-40B4-BE49-F238E27FC236}">
                        <a16:creationId xmlns:a16="http://schemas.microsoft.com/office/drawing/2014/main" id="{A3B21E16-1FC5-B225-C0C6-084D402A3CF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Diamond 289">
                    <a:extLst>
                      <a:ext uri="{FF2B5EF4-FFF2-40B4-BE49-F238E27FC236}">
                        <a16:creationId xmlns:a16="http://schemas.microsoft.com/office/drawing/2014/main" id="{82894FFC-8377-57E3-70B7-3C47C15CF73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290">
                    <a:extLst>
                      <a:ext uri="{FF2B5EF4-FFF2-40B4-BE49-F238E27FC236}">
                        <a16:creationId xmlns:a16="http://schemas.microsoft.com/office/drawing/2014/main" id="{62DCBFC3-424D-8935-D79B-3A6D6F5E43C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iamond 291">
                    <a:extLst>
                      <a:ext uri="{FF2B5EF4-FFF2-40B4-BE49-F238E27FC236}">
                        <a16:creationId xmlns:a16="http://schemas.microsoft.com/office/drawing/2014/main" id="{53A88882-2CA3-900B-B868-35F23896CA0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139">
                  <a:extLst>
                    <a:ext uri="{FF2B5EF4-FFF2-40B4-BE49-F238E27FC236}">
                      <a16:creationId xmlns:a16="http://schemas.microsoft.com/office/drawing/2014/main" id="{D66FCA86-00EC-7F3F-319A-58ED2FE842B9}"/>
                    </a:ext>
                  </a:extLst>
                </p:cNvPr>
                <p:cNvGrpSpPr/>
                <p:nvPr/>
              </p:nvGrpSpPr>
              <p:grpSpPr>
                <a:xfrm>
                  <a:off x="1182973" y="4665689"/>
                  <a:ext cx="1600200" cy="1524000"/>
                  <a:chOff x="533400" y="4648200"/>
                  <a:chExt cx="1905000" cy="1828800"/>
                </a:xfrm>
              </p:grpSpPr>
              <p:sp>
                <p:nvSpPr>
                  <p:cNvPr id="285" name="Plus 282">
                    <a:extLst>
                      <a:ext uri="{FF2B5EF4-FFF2-40B4-BE49-F238E27FC236}">
                        <a16:creationId xmlns:a16="http://schemas.microsoft.com/office/drawing/2014/main" id="{B71F9EAA-794B-F073-AE82-68496E39804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84556E37-3ECB-9F6E-C19D-68FA620F8AE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Diamond 286">
                    <a:extLst>
                      <a:ext uri="{FF2B5EF4-FFF2-40B4-BE49-F238E27FC236}">
                        <a16:creationId xmlns:a16="http://schemas.microsoft.com/office/drawing/2014/main" id="{CDD12095-B34A-C550-6869-B464D325939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Diamond 287">
                    <a:extLst>
                      <a:ext uri="{FF2B5EF4-FFF2-40B4-BE49-F238E27FC236}">
                        <a16:creationId xmlns:a16="http://schemas.microsoft.com/office/drawing/2014/main" id="{F8A55280-54A0-A949-E497-CBD608E10F5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144">
                  <a:extLst>
                    <a:ext uri="{FF2B5EF4-FFF2-40B4-BE49-F238E27FC236}">
                      <a16:creationId xmlns:a16="http://schemas.microsoft.com/office/drawing/2014/main" id="{270E3BC0-C4CC-8C63-F156-6CCA02D6B992}"/>
                    </a:ext>
                  </a:extLst>
                </p:cNvPr>
                <p:cNvGrpSpPr/>
                <p:nvPr/>
              </p:nvGrpSpPr>
              <p:grpSpPr>
                <a:xfrm>
                  <a:off x="2385934" y="4665689"/>
                  <a:ext cx="1600200" cy="1524000"/>
                  <a:chOff x="533400" y="4648200"/>
                  <a:chExt cx="1905000" cy="1828800"/>
                </a:xfrm>
              </p:grpSpPr>
              <p:sp>
                <p:nvSpPr>
                  <p:cNvPr id="281" name="Plus 278">
                    <a:extLst>
                      <a:ext uri="{FF2B5EF4-FFF2-40B4-BE49-F238E27FC236}">
                        <a16:creationId xmlns:a16="http://schemas.microsoft.com/office/drawing/2014/main" id="{C7B967F0-9CD7-A00E-D5C3-09005B0A6F8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01A19D37-15DA-CB72-E4B6-D7F88597185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iamond 282">
                    <a:extLst>
                      <a:ext uri="{FF2B5EF4-FFF2-40B4-BE49-F238E27FC236}">
                        <a16:creationId xmlns:a16="http://schemas.microsoft.com/office/drawing/2014/main" id="{3F84DACC-60CB-697E-C2D0-A4E2A90C5A3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iamond 283">
                    <a:extLst>
                      <a:ext uri="{FF2B5EF4-FFF2-40B4-BE49-F238E27FC236}">
                        <a16:creationId xmlns:a16="http://schemas.microsoft.com/office/drawing/2014/main" id="{85AC8775-48B7-2854-3AEA-1960672A4CF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44" name="Oval 243">
              <a:extLst>
                <a:ext uri="{FF2B5EF4-FFF2-40B4-BE49-F238E27FC236}">
                  <a16:creationId xmlns:a16="http://schemas.microsoft.com/office/drawing/2014/main" id="{6CE932C7-1972-38B3-56CB-44578A036143}"/>
                </a:ext>
              </a:extLst>
            </p:cNvPr>
            <p:cNvSpPr/>
            <p:nvPr/>
          </p:nvSpPr>
          <p:spPr>
            <a:xfrm>
              <a:off x="6436360" y="744168"/>
              <a:ext cx="1066800" cy="12457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 Diagonal Corner Rectangle 242">
              <a:extLst>
                <a:ext uri="{FF2B5EF4-FFF2-40B4-BE49-F238E27FC236}">
                  <a16:creationId xmlns:a16="http://schemas.microsoft.com/office/drawing/2014/main" id="{1FFAC686-601E-77B3-2D40-0785C83EA7FD}"/>
                </a:ext>
              </a:extLst>
            </p:cNvPr>
            <p:cNvSpPr/>
            <p:nvPr/>
          </p:nvSpPr>
          <p:spPr>
            <a:xfrm rot="19471149">
              <a:off x="6812985" y="63087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 Diagonal Corner Rectangle 243">
              <a:extLst>
                <a:ext uri="{FF2B5EF4-FFF2-40B4-BE49-F238E27FC236}">
                  <a16:creationId xmlns:a16="http://schemas.microsoft.com/office/drawing/2014/main" id="{154D5365-BEC0-96B1-5D6F-88ECF158BEA6}"/>
                </a:ext>
              </a:extLst>
            </p:cNvPr>
            <p:cNvSpPr/>
            <p:nvPr/>
          </p:nvSpPr>
          <p:spPr>
            <a:xfrm rot="424487">
              <a:off x="6431156" y="64788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244">
              <a:extLst>
                <a:ext uri="{FF2B5EF4-FFF2-40B4-BE49-F238E27FC236}">
                  <a16:creationId xmlns:a16="http://schemas.microsoft.com/office/drawing/2014/main" id="{619EB082-5AC6-C96A-2ED1-824B0128FB70}"/>
                </a:ext>
              </a:extLst>
            </p:cNvPr>
            <p:cNvSpPr/>
            <p:nvPr/>
          </p:nvSpPr>
          <p:spPr>
            <a:xfrm>
              <a:off x="6427694" y="721659"/>
              <a:ext cx="1066800" cy="381000"/>
            </a:xfrm>
            <a:prstGeom prst="roundRect">
              <a:avLst>
                <a:gd name="adj" fmla="val 24717"/>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434">
              <a:extLst>
                <a:ext uri="{FF2B5EF4-FFF2-40B4-BE49-F238E27FC236}">
                  <a16:creationId xmlns:a16="http://schemas.microsoft.com/office/drawing/2014/main" id="{F120D936-7B9F-04E3-35F2-D34218F2635E}"/>
                </a:ext>
              </a:extLst>
            </p:cNvPr>
            <p:cNvGrpSpPr/>
            <p:nvPr/>
          </p:nvGrpSpPr>
          <p:grpSpPr>
            <a:xfrm>
              <a:off x="6360459" y="699247"/>
              <a:ext cx="1257300" cy="457200"/>
              <a:chOff x="0" y="4648200"/>
              <a:chExt cx="3986134" cy="1541489"/>
            </a:xfrm>
          </p:grpSpPr>
          <p:grpSp>
            <p:nvGrpSpPr>
              <p:cNvPr id="249" name="Group 138">
                <a:extLst>
                  <a:ext uri="{FF2B5EF4-FFF2-40B4-BE49-F238E27FC236}">
                    <a16:creationId xmlns:a16="http://schemas.microsoft.com/office/drawing/2014/main" id="{7190A3D7-57B9-C260-CA5A-0EB4A62DF264}"/>
                  </a:ext>
                </a:extLst>
              </p:cNvPr>
              <p:cNvGrpSpPr/>
              <p:nvPr/>
            </p:nvGrpSpPr>
            <p:grpSpPr>
              <a:xfrm>
                <a:off x="0" y="4648200"/>
                <a:ext cx="1600200" cy="1524000"/>
                <a:chOff x="533400" y="4648200"/>
                <a:chExt cx="1905000" cy="1828800"/>
              </a:xfrm>
            </p:grpSpPr>
            <p:sp>
              <p:nvSpPr>
                <p:cNvPr id="260" name="Plus 257">
                  <a:extLst>
                    <a:ext uri="{FF2B5EF4-FFF2-40B4-BE49-F238E27FC236}">
                      <a16:creationId xmlns:a16="http://schemas.microsoft.com/office/drawing/2014/main" id="{A42A6829-B05F-3737-42ED-A24F1B9D9ED5}"/>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707B90C5-47C2-C0D9-A4F8-98B4AD71D22C}"/>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96C3DA3B-4D99-71D7-E365-9908055BB9C1}"/>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38419263-89B6-B258-2D8E-EC49BF4919D4}"/>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139">
                <a:extLst>
                  <a:ext uri="{FF2B5EF4-FFF2-40B4-BE49-F238E27FC236}">
                    <a16:creationId xmlns:a16="http://schemas.microsoft.com/office/drawing/2014/main" id="{47DC2ACF-2F0E-7A66-8CC7-E2A7CEBDE0D2}"/>
                  </a:ext>
                </a:extLst>
              </p:cNvPr>
              <p:cNvGrpSpPr/>
              <p:nvPr/>
            </p:nvGrpSpPr>
            <p:grpSpPr>
              <a:xfrm>
                <a:off x="1182973" y="4665689"/>
                <a:ext cx="1600200" cy="1524000"/>
                <a:chOff x="533400" y="4648200"/>
                <a:chExt cx="1905000" cy="1828800"/>
              </a:xfrm>
            </p:grpSpPr>
            <p:sp>
              <p:nvSpPr>
                <p:cNvPr id="256" name="Plus 253">
                  <a:extLst>
                    <a:ext uri="{FF2B5EF4-FFF2-40B4-BE49-F238E27FC236}">
                      <a16:creationId xmlns:a16="http://schemas.microsoft.com/office/drawing/2014/main" id="{B60D4F04-AF19-C733-DEF5-3830E6BD9D9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78033098-48B4-6E69-7608-83B58AB0023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iamond 257">
                  <a:extLst>
                    <a:ext uri="{FF2B5EF4-FFF2-40B4-BE49-F238E27FC236}">
                      <a16:creationId xmlns:a16="http://schemas.microsoft.com/office/drawing/2014/main" id="{189CEB76-40BC-8A52-5039-6F51EB26315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0F1AF72C-E000-6EC3-F226-CBC1C6FB99A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144">
                <a:extLst>
                  <a:ext uri="{FF2B5EF4-FFF2-40B4-BE49-F238E27FC236}">
                    <a16:creationId xmlns:a16="http://schemas.microsoft.com/office/drawing/2014/main" id="{B1BCB00D-A984-DB35-18A2-8180A5D46BE2}"/>
                  </a:ext>
                </a:extLst>
              </p:cNvPr>
              <p:cNvGrpSpPr/>
              <p:nvPr/>
            </p:nvGrpSpPr>
            <p:grpSpPr>
              <a:xfrm>
                <a:off x="2385934" y="4665689"/>
                <a:ext cx="1600200" cy="1524000"/>
                <a:chOff x="533400" y="4648200"/>
                <a:chExt cx="1905000" cy="1828800"/>
              </a:xfrm>
            </p:grpSpPr>
            <p:sp>
              <p:nvSpPr>
                <p:cNvPr id="252" name="Plus 249">
                  <a:extLst>
                    <a:ext uri="{FF2B5EF4-FFF2-40B4-BE49-F238E27FC236}">
                      <a16:creationId xmlns:a16="http://schemas.microsoft.com/office/drawing/2014/main" id="{BCDE82D3-F271-AACF-2480-5518287FE32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803D08F3-BBF0-4BF8-FFBC-3F9DB3A35F53}"/>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2E1128BE-E079-F2A5-6051-8E4E199D2C48}"/>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44D4A979-1ED9-4E41-BA85-53354BD9458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8" name="Group 307">
            <a:extLst>
              <a:ext uri="{FF2B5EF4-FFF2-40B4-BE49-F238E27FC236}">
                <a16:creationId xmlns:a16="http://schemas.microsoft.com/office/drawing/2014/main" id="{3898E16C-F7AC-E037-EDA6-64B0427341A3}"/>
              </a:ext>
            </a:extLst>
          </p:cNvPr>
          <p:cNvGrpSpPr/>
          <p:nvPr/>
        </p:nvGrpSpPr>
        <p:grpSpPr>
          <a:xfrm>
            <a:off x="2505185" y="2532113"/>
            <a:ext cx="1412308" cy="2650194"/>
            <a:chOff x="533400" y="1385856"/>
            <a:chExt cx="2286000" cy="4381162"/>
          </a:xfrm>
        </p:grpSpPr>
        <p:sp>
          <p:nvSpPr>
            <p:cNvPr id="309" name="Cloud 308">
              <a:extLst>
                <a:ext uri="{FF2B5EF4-FFF2-40B4-BE49-F238E27FC236}">
                  <a16:creationId xmlns:a16="http://schemas.microsoft.com/office/drawing/2014/main" id="{46F8F191-549E-7CD0-3D6F-A1F4752C4343}"/>
                </a:ext>
              </a:extLst>
            </p:cNvPr>
            <p:cNvSpPr/>
            <p:nvPr/>
          </p:nvSpPr>
          <p:spPr>
            <a:xfrm rot="16650033" flipH="1">
              <a:off x="807777" y="1419989"/>
              <a:ext cx="1835228" cy="176696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4">
              <a:extLst>
                <a:ext uri="{FF2B5EF4-FFF2-40B4-BE49-F238E27FC236}">
                  <a16:creationId xmlns:a16="http://schemas.microsoft.com/office/drawing/2014/main" id="{AF8CFCA0-1025-D922-F7AA-C035604633E1}"/>
                </a:ext>
              </a:extLst>
            </p:cNvPr>
            <p:cNvSpPr/>
            <p:nvPr/>
          </p:nvSpPr>
          <p:spPr>
            <a:xfrm flipH="1">
              <a:off x="533400" y="3951934"/>
              <a:ext cx="468923" cy="593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5">
              <a:extLst>
                <a:ext uri="{FF2B5EF4-FFF2-40B4-BE49-F238E27FC236}">
                  <a16:creationId xmlns:a16="http://schemas.microsoft.com/office/drawing/2014/main" id="{F61A14AE-FA84-1C30-BEB2-11BB48A3AF85}"/>
                </a:ext>
              </a:extLst>
            </p:cNvPr>
            <p:cNvSpPr/>
            <p:nvPr/>
          </p:nvSpPr>
          <p:spPr>
            <a:xfrm flipH="1">
              <a:off x="2350477" y="3832685"/>
              <a:ext cx="468923" cy="6586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6">
              <a:extLst>
                <a:ext uri="{FF2B5EF4-FFF2-40B4-BE49-F238E27FC236}">
                  <a16:creationId xmlns:a16="http://schemas.microsoft.com/office/drawing/2014/main" id="{FAAB5700-31C8-CC2C-961B-98EB9112A028}"/>
                </a:ext>
              </a:extLst>
            </p:cNvPr>
            <p:cNvSpPr/>
            <p:nvPr/>
          </p:nvSpPr>
          <p:spPr>
            <a:xfrm flipH="1">
              <a:off x="1529864" y="5183599"/>
              <a:ext cx="586153" cy="58341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7">
              <a:extLst>
                <a:ext uri="{FF2B5EF4-FFF2-40B4-BE49-F238E27FC236}">
                  <a16:creationId xmlns:a16="http://schemas.microsoft.com/office/drawing/2014/main" id="{FD9D984C-3E33-FDF3-0A61-EB7F18771B04}"/>
                </a:ext>
              </a:extLst>
            </p:cNvPr>
            <p:cNvSpPr/>
            <p:nvPr/>
          </p:nvSpPr>
          <p:spPr>
            <a:xfrm flipH="1">
              <a:off x="1119555" y="5183599"/>
              <a:ext cx="586153" cy="58341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8">
              <a:extLst>
                <a:ext uri="{FF2B5EF4-FFF2-40B4-BE49-F238E27FC236}">
                  <a16:creationId xmlns:a16="http://schemas.microsoft.com/office/drawing/2014/main" id="{31B6CAA2-E04F-3DBD-E4B7-27E8CDD69929}"/>
                </a:ext>
              </a:extLst>
            </p:cNvPr>
            <p:cNvSpPr/>
            <p:nvPr/>
          </p:nvSpPr>
          <p:spPr>
            <a:xfrm rot="19603844" flipH="1">
              <a:off x="1885542" y="3078232"/>
              <a:ext cx="776815" cy="1227882"/>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9">
              <a:extLst>
                <a:ext uri="{FF2B5EF4-FFF2-40B4-BE49-F238E27FC236}">
                  <a16:creationId xmlns:a16="http://schemas.microsoft.com/office/drawing/2014/main" id="{A8A2B847-4719-E3FF-F797-8819C6565887}"/>
                </a:ext>
              </a:extLst>
            </p:cNvPr>
            <p:cNvSpPr/>
            <p:nvPr/>
          </p:nvSpPr>
          <p:spPr>
            <a:xfrm rot="19558248" flipH="1">
              <a:off x="1773481" y="2928896"/>
              <a:ext cx="772229" cy="1111416"/>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10">
              <a:extLst>
                <a:ext uri="{FF2B5EF4-FFF2-40B4-BE49-F238E27FC236}">
                  <a16:creationId xmlns:a16="http://schemas.microsoft.com/office/drawing/2014/main" id="{1C3C0F5E-7011-815E-4A3C-B9AC5E2F2FA2}"/>
                </a:ext>
              </a:extLst>
            </p:cNvPr>
            <p:cNvSpPr/>
            <p:nvPr/>
          </p:nvSpPr>
          <p:spPr>
            <a:xfrm rot="1729040" flipH="1">
              <a:off x="652008" y="3081642"/>
              <a:ext cx="729663" cy="1227882"/>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11">
              <a:extLst>
                <a:ext uri="{FF2B5EF4-FFF2-40B4-BE49-F238E27FC236}">
                  <a16:creationId xmlns:a16="http://schemas.microsoft.com/office/drawing/2014/main" id="{09D15967-89D0-BC4F-CAAE-7E6799260FA2}"/>
                </a:ext>
              </a:extLst>
            </p:cNvPr>
            <p:cNvSpPr/>
            <p:nvPr/>
          </p:nvSpPr>
          <p:spPr>
            <a:xfrm rot="1563792" flipH="1">
              <a:off x="751972" y="2947573"/>
              <a:ext cx="772229" cy="1111416"/>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rapezoid 12">
              <a:extLst>
                <a:ext uri="{FF2B5EF4-FFF2-40B4-BE49-F238E27FC236}">
                  <a16:creationId xmlns:a16="http://schemas.microsoft.com/office/drawing/2014/main" id="{D33BA518-8558-0CBD-CAA7-AC82E0383898}"/>
                </a:ext>
              </a:extLst>
            </p:cNvPr>
            <p:cNvSpPr/>
            <p:nvPr/>
          </p:nvSpPr>
          <p:spPr>
            <a:xfrm flipH="1">
              <a:off x="1060939" y="2979570"/>
              <a:ext cx="1113692" cy="2463327"/>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13">
              <a:extLst>
                <a:ext uri="{FF2B5EF4-FFF2-40B4-BE49-F238E27FC236}">
                  <a16:creationId xmlns:a16="http://schemas.microsoft.com/office/drawing/2014/main" id="{446F0DF7-DA05-9772-219D-2ACF3133C2D5}"/>
                </a:ext>
              </a:extLst>
            </p:cNvPr>
            <p:cNvSpPr/>
            <p:nvPr/>
          </p:nvSpPr>
          <p:spPr>
            <a:xfrm flipH="1">
              <a:off x="1404946" y="2785097"/>
              <a:ext cx="461235" cy="5185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14">
              <a:extLst>
                <a:ext uri="{FF2B5EF4-FFF2-40B4-BE49-F238E27FC236}">
                  <a16:creationId xmlns:a16="http://schemas.microsoft.com/office/drawing/2014/main" id="{52EBEDD2-8AE3-8F01-E788-94E64684C5FA}"/>
                </a:ext>
              </a:extLst>
            </p:cNvPr>
            <p:cNvSpPr/>
            <p:nvPr/>
          </p:nvSpPr>
          <p:spPr>
            <a:xfrm rot="264701" flipH="1">
              <a:off x="1029398" y="2934180"/>
              <a:ext cx="537769" cy="2321043"/>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15">
              <a:extLst>
                <a:ext uri="{FF2B5EF4-FFF2-40B4-BE49-F238E27FC236}">
                  <a16:creationId xmlns:a16="http://schemas.microsoft.com/office/drawing/2014/main" id="{B1219EE8-6C67-2303-FE50-DBC6E971AAE1}"/>
                </a:ext>
              </a:extLst>
            </p:cNvPr>
            <p:cNvSpPr/>
            <p:nvPr/>
          </p:nvSpPr>
          <p:spPr>
            <a:xfrm rot="21246583" flipH="1">
              <a:off x="1653567" y="2932933"/>
              <a:ext cx="537769" cy="2357351"/>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16">
              <a:extLst>
                <a:ext uri="{FF2B5EF4-FFF2-40B4-BE49-F238E27FC236}">
                  <a16:creationId xmlns:a16="http://schemas.microsoft.com/office/drawing/2014/main" id="{6BE16188-1090-C60B-AC34-3299E7214367}"/>
                </a:ext>
              </a:extLst>
            </p:cNvPr>
            <p:cNvSpPr/>
            <p:nvPr/>
          </p:nvSpPr>
          <p:spPr>
            <a:xfrm flipH="1">
              <a:off x="1060939" y="1536849"/>
              <a:ext cx="1148860" cy="1587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loud 322">
              <a:extLst>
                <a:ext uri="{FF2B5EF4-FFF2-40B4-BE49-F238E27FC236}">
                  <a16:creationId xmlns:a16="http://schemas.microsoft.com/office/drawing/2014/main" id="{F264F942-60FD-F279-5369-FAC64C19DC6C}"/>
                </a:ext>
              </a:extLst>
            </p:cNvPr>
            <p:cNvSpPr/>
            <p:nvPr/>
          </p:nvSpPr>
          <p:spPr>
            <a:xfrm rot="20552374" flipH="1">
              <a:off x="1165405" y="2527421"/>
              <a:ext cx="941514" cy="81199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16">
              <a:extLst>
                <a:ext uri="{FF2B5EF4-FFF2-40B4-BE49-F238E27FC236}">
                  <a16:creationId xmlns:a16="http://schemas.microsoft.com/office/drawing/2014/main" id="{D61F01EF-FA61-2591-AACF-9CB6FBCE8CA2}"/>
                </a:ext>
              </a:extLst>
            </p:cNvPr>
            <p:cNvSpPr/>
            <p:nvPr/>
          </p:nvSpPr>
          <p:spPr>
            <a:xfrm flipH="1">
              <a:off x="1436438" y="2692756"/>
              <a:ext cx="261089" cy="1933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205">
              <a:extLst>
                <a:ext uri="{FF2B5EF4-FFF2-40B4-BE49-F238E27FC236}">
                  <a16:creationId xmlns:a16="http://schemas.microsoft.com/office/drawing/2014/main" id="{C360EE3E-3703-3CA6-3774-7CAEF63FB4C1}"/>
                </a:ext>
              </a:extLst>
            </p:cNvPr>
            <p:cNvGrpSpPr/>
            <p:nvPr/>
          </p:nvGrpSpPr>
          <p:grpSpPr>
            <a:xfrm flipH="1">
              <a:off x="1728287" y="3366111"/>
              <a:ext cx="363749" cy="1893744"/>
              <a:chOff x="5753051" y="4833823"/>
              <a:chExt cx="495349" cy="1566978"/>
            </a:xfrm>
          </p:grpSpPr>
          <p:grpSp>
            <p:nvGrpSpPr>
              <p:cNvPr id="369" name="Group 118">
                <a:extLst>
                  <a:ext uri="{FF2B5EF4-FFF2-40B4-BE49-F238E27FC236}">
                    <a16:creationId xmlns:a16="http://schemas.microsoft.com/office/drawing/2014/main" id="{D5AEB9AB-B4CA-819D-B78F-A1AED94E5463}"/>
                  </a:ext>
                </a:extLst>
              </p:cNvPr>
              <p:cNvGrpSpPr/>
              <p:nvPr/>
            </p:nvGrpSpPr>
            <p:grpSpPr>
              <a:xfrm rot="380276">
                <a:off x="5798245" y="4833823"/>
                <a:ext cx="450155" cy="796492"/>
                <a:chOff x="7107920" y="443752"/>
                <a:chExt cx="410356" cy="762808"/>
              </a:xfrm>
            </p:grpSpPr>
            <p:grpSp>
              <p:nvGrpSpPr>
                <p:cNvPr id="379" name="Group 63">
                  <a:extLst>
                    <a:ext uri="{FF2B5EF4-FFF2-40B4-BE49-F238E27FC236}">
                      <a16:creationId xmlns:a16="http://schemas.microsoft.com/office/drawing/2014/main" id="{B5F512A6-4B72-8773-E21C-BCA2CF7EC426}"/>
                    </a:ext>
                  </a:extLst>
                </p:cNvPr>
                <p:cNvGrpSpPr/>
                <p:nvPr/>
              </p:nvGrpSpPr>
              <p:grpSpPr>
                <a:xfrm rot="5201482">
                  <a:off x="6832778" y="737323"/>
                  <a:ext cx="744379" cy="194096"/>
                  <a:chOff x="3886200" y="6096000"/>
                  <a:chExt cx="3124200" cy="533400"/>
                </a:xfrm>
              </p:grpSpPr>
              <p:sp>
                <p:nvSpPr>
                  <p:cNvPr id="384" name="Left-Right Arrow 63">
                    <a:extLst>
                      <a:ext uri="{FF2B5EF4-FFF2-40B4-BE49-F238E27FC236}">
                        <a16:creationId xmlns:a16="http://schemas.microsoft.com/office/drawing/2014/main" id="{961F4A23-6ECB-E0CE-B640-3FFB6A018B2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Left-Right Arrow 64">
                    <a:extLst>
                      <a:ext uri="{FF2B5EF4-FFF2-40B4-BE49-F238E27FC236}">
                        <a16:creationId xmlns:a16="http://schemas.microsoft.com/office/drawing/2014/main" id="{5EDE4C90-F94A-CC91-018E-FB7D86C53DA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Left-Right Arrow 65">
                    <a:extLst>
                      <a:ext uri="{FF2B5EF4-FFF2-40B4-BE49-F238E27FC236}">
                        <a16:creationId xmlns:a16="http://schemas.microsoft.com/office/drawing/2014/main" id="{85B4E15A-423D-AFEB-7D58-2AD7C122B8C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0" name="Group 59">
                  <a:extLst>
                    <a:ext uri="{FF2B5EF4-FFF2-40B4-BE49-F238E27FC236}">
                      <a16:creationId xmlns:a16="http://schemas.microsoft.com/office/drawing/2014/main" id="{35C3043B-E531-E546-4079-292C10FDC43B}"/>
                    </a:ext>
                  </a:extLst>
                </p:cNvPr>
                <p:cNvGrpSpPr/>
                <p:nvPr/>
              </p:nvGrpSpPr>
              <p:grpSpPr>
                <a:xfrm rot="5241472">
                  <a:off x="7049030" y="718885"/>
                  <a:ext cx="744379" cy="194113"/>
                  <a:chOff x="3886200" y="6095954"/>
                  <a:chExt cx="3124200" cy="533446"/>
                </a:xfrm>
              </p:grpSpPr>
              <p:sp>
                <p:nvSpPr>
                  <p:cNvPr id="381" name="Left-Right Arrow 26">
                    <a:extLst>
                      <a:ext uri="{FF2B5EF4-FFF2-40B4-BE49-F238E27FC236}">
                        <a16:creationId xmlns:a16="http://schemas.microsoft.com/office/drawing/2014/main" id="{EEFC7103-AB8B-759B-8D72-318B1EE90AC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Left-Right Arrow 27">
                    <a:extLst>
                      <a:ext uri="{FF2B5EF4-FFF2-40B4-BE49-F238E27FC236}">
                        <a16:creationId xmlns:a16="http://schemas.microsoft.com/office/drawing/2014/main" id="{31F48424-9CC3-B945-7CF2-B8469690CA11}"/>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Left-Right Arrow 62">
                    <a:extLst>
                      <a:ext uri="{FF2B5EF4-FFF2-40B4-BE49-F238E27FC236}">
                        <a16:creationId xmlns:a16="http://schemas.microsoft.com/office/drawing/2014/main" id="{7D8E4107-1B5C-A21C-972A-8F638912252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0" name="Group 118">
                <a:extLst>
                  <a:ext uri="{FF2B5EF4-FFF2-40B4-BE49-F238E27FC236}">
                    <a16:creationId xmlns:a16="http://schemas.microsoft.com/office/drawing/2014/main" id="{3ABDAF2B-4CE6-B915-6D77-A092CA5DC292}"/>
                  </a:ext>
                </a:extLst>
              </p:cNvPr>
              <p:cNvGrpSpPr/>
              <p:nvPr/>
            </p:nvGrpSpPr>
            <p:grpSpPr>
              <a:xfrm rot="466432">
                <a:off x="5753051" y="5604309"/>
                <a:ext cx="450155" cy="796492"/>
                <a:chOff x="7107920" y="443752"/>
                <a:chExt cx="410342" cy="762808"/>
              </a:xfrm>
            </p:grpSpPr>
            <p:grpSp>
              <p:nvGrpSpPr>
                <p:cNvPr id="371" name="Group 63">
                  <a:extLst>
                    <a:ext uri="{FF2B5EF4-FFF2-40B4-BE49-F238E27FC236}">
                      <a16:creationId xmlns:a16="http://schemas.microsoft.com/office/drawing/2014/main" id="{2EA0EA24-64B9-F95B-C556-9CBB9BB6DE96}"/>
                    </a:ext>
                  </a:extLst>
                </p:cNvPr>
                <p:cNvGrpSpPr/>
                <p:nvPr/>
              </p:nvGrpSpPr>
              <p:grpSpPr>
                <a:xfrm rot="5201482">
                  <a:off x="6832778" y="737323"/>
                  <a:ext cx="744379" cy="194096"/>
                  <a:chOff x="3886200" y="6096000"/>
                  <a:chExt cx="3124200" cy="533400"/>
                </a:xfrm>
              </p:grpSpPr>
              <p:sp>
                <p:nvSpPr>
                  <p:cNvPr id="376" name="Left-Right Arrow 55">
                    <a:extLst>
                      <a:ext uri="{FF2B5EF4-FFF2-40B4-BE49-F238E27FC236}">
                        <a16:creationId xmlns:a16="http://schemas.microsoft.com/office/drawing/2014/main" id="{FE5B5F26-65FB-05C0-6B31-8C9C060467B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Left-Right Arrow 374">
                    <a:extLst>
                      <a:ext uri="{FF2B5EF4-FFF2-40B4-BE49-F238E27FC236}">
                        <a16:creationId xmlns:a16="http://schemas.microsoft.com/office/drawing/2014/main" id="{2608CA71-CC68-B9EB-E737-F61D4269298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Left-Right Arrow 375">
                    <a:extLst>
                      <a:ext uri="{FF2B5EF4-FFF2-40B4-BE49-F238E27FC236}">
                        <a16:creationId xmlns:a16="http://schemas.microsoft.com/office/drawing/2014/main" id="{204D824B-6D0B-A206-8207-82CAE990EFE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71">
                  <a:extLst>
                    <a:ext uri="{FF2B5EF4-FFF2-40B4-BE49-F238E27FC236}">
                      <a16:creationId xmlns:a16="http://schemas.microsoft.com/office/drawing/2014/main" id="{21BC9272-0F41-20F6-D502-2EF78D0B5A7E}"/>
                    </a:ext>
                  </a:extLst>
                </p:cNvPr>
                <p:cNvGrpSpPr/>
                <p:nvPr/>
              </p:nvGrpSpPr>
              <p:grpSpPr>
                <a:xfrm rot="5241472">
                  <a:off x="7049024" y="718894"/>
                  <a:ext cx="744379" cy="194096"/>
                  <a:chOff x="3886200" y="6096000"/>
                  <a:chExt cx="3124200" cy="533400"/>
                </a:xfrm>
              </p:grpSpPr>
              <p:sp>
                <p:nvSpPr>
                  <p:cNvPr id="373" name="Left-Right Arrow 26">
                    <a:extLst>
                      <a:ext uri="{FF2B5EF4-FFF2-40B4-BE49-F238E27FC236}">
                        <a16:creationId xmlns:a16="http://schemas.microsoft.com/office/drawing/2014/main" id="{86C16474-038A-4DD4-632F-E7DBDA9DB747}"/>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Left-Right Arrow 27">
                    <a:extLst>
                      <a:ext uri="{FF2B5EF4-FFF2-40B4-BE49-F238E27FC236}">
                        <a16:creationId xmlns:a16="http://schemas.microsoft.com/office/drawing/2014/main" id="{7C332178-228A-40F4-1D31-E0E7F5FF7E7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Left-Right Arrow 54">
                    <a:extLst>
                      <a:ext uri="{FF2B5EF4-FFF2-40B4-BE49-F238E27FC236}">
                        <a16:creationId xmlns:a16="http://schemas.microsoft.com/office/drawing/2014/main" id="{7918C9C1-AD8F-3A2F-37CE-AC591DA686E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6" name="Group 206">
              <a:extLst>
                <a:ext uri="{FF2B5EF4-FFF2-40B4-BE49-F238E27FC236}">
                  <a16:creationId xmlns:a16="http://schemas.microsoft.com/office/drawing/2014/main" id="{E4CDB6C6-184B-70C4-6ED4-571FF754D93F}"/>
                </a:ext>
              </a:extLst>
            </p:cNvPr>
            <p:cNvGrpSpPr/>
            <p:nvPr/>
          </p:nvGrpSpPr>
          <p:grpSpPr>
            <a:xfrm rot="522721" flipH="1">
              <a:off x="1104832" y="3366111"/>
              <a:ext cx="363749" cy="1893744"/>
              <a:chOff x="5753051" y="4833823"/>
              <a:chExt cx="495349" cy="1566978"/>
            </a:xfrm>
          </p:grpSpPr>
          <p:grpSp>
            <p:nvGrpSpPr>
              <p:cNvPr id="351" name="Group 118">
                <a:extLst>
                  <a:ext uri="{FF2B5EF4-FFF2-40B4-BE49-F238E27FC236}">
                    <a16:creationId xmlns:a16="http://schemas.microsoft.com/office/drawing/2014/main" id="{03B630BA-F7F2-FEB6-D627-73A1D5D18EF4}"/>
                  </a:ext>
                </a:extLst>
              </p:cNvPr>
              <p:cNvGrpSpPr/>
              <p:nvPr/>
            </p:nvGrpSpPr>
            <p:grpSpPr>
              <a:xfrm rot="380276">
                <a:off x="5798245" y="4833823"/>
                <a:ext cx="450155" cy="796492"/>
                <a:chOff x="7107920" y="443752"/>
                <a:chExt cx="410356" cy="762808"/>
              </a:xfrm>
            </p:grpSpPr>
            <p:grpSp>
              <p:nvGrpSpPr>
                <p:cNvPr id="361" name="Group 63">
                  <a:extLst>
                    <a:ext uri="{FF2B5EF4-FFF2-40B4-BE49-F238E27FC236}">
                      <a16:creationId xmlns:a16="http://schemas.microsoft.com/office/drawing/2014/main" id="{CDD06D69-70B6-9116-259E-041D0D0C1E20}"/>
                    </a:ext>
                  </a:extLst>
                </p:cNvPr>
                <p:cNvGrpSpPr/>
                <p:nvPr/>
              </p:nvGrpSpPr>
              <p:grpSpPr>
                <a:xfrm rot="5201482">
                  <a:off x="6832778" y="737323"/>
                  <a:ext cx="744379" cy="194096"/>
                  <a:chOff x="3886200" y="6096000"/>
                  <a:chExt cx="3124200" cy="533400"/>
                </a:xfrm>
              </p:grpSpPr>
              <p:sp>
                <p:nvSpPr>
                  <p:cNvPr id="366" name="Left-Right Arrow 45">
                    <a:extLst>
                      <a:ext uri="{FF2B5EF4-FFF2-40B4-BE49-F238E27FC236}">
                        <a16:creationId xmlns:a16="http://schemas.microsoft.com/office/drawing/2014/main" id="{CD7F690D-18EB-0E7F-51D1-48DB61CCB23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Left-Right Arrow 46">
                    <a:extLst>
                      <a:ext uri="{FF2B5EF4-FFF2-40B4-BE49-F238E27FC236}">
                        <a16:creationId xmlns:a16="http://schemas.microsoft.com/office/drawing/2014/main" id="{33695CCD-2C90-3245-3B23-C64475DA2E97}"/>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Left-Right Arrow 47">
                    <a:extLst>
                      <a:ext uri="{FF2B5EF4-FFF2-40B4-BE49-F238E27FC236}">
                        <a16:creationId xmlns:a16="http://schemas.microsoft.com/office/drawing/2014/main" id="{C76A933A-7801-76E3-A61C-C616DE1D269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71">
                  <a:extLst>
                    <a:ext uri="{FF2B5EF4-FFF2-40B4-BE49-F238E27FC236}">
                      <a16:creationId xmlns:a16="http://schemas.microsoft.com/office/drawing/2014/main" id="{56336C22-73DB-38DE-4B9F-88DD39C98559}"/>
                    </a:ext>
                  </a:extLst>
                </p:cNvPr>
                <p:cNvGrpSpPr/>
                <p:nvPr/>
              </p:nvGrpSpPr>
              <p:grpSpPr>
                <a:xfrm rot="5241472">
                  <a:off x="7049030" y="718885"/>
                  <a:ext cx="744379" cy="194113"/>
                  <a:chOff x="3886200" y="6095954"/>
                  <a:chExt cx="3124200" cy="533446"/>
                </a:xfrm>
              </p:grpSpPr>
              <p:sp>
                <p:nvSpPr>
                  <p:cNvPr id="363" name="Left-Right Arrow 26">
                    <a:extLst>
                      <a:ext uri="{FF2B5EF4-FFF2-40B4-BE49-F238E27FC236}">
                        <a16:creationId xmlns:a16="http://schemas.microsoft.com/office/drawing/2014/main" id="{8E50E251-E438-8CC9-3266-56EFA0B6EC4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Left-Right Arrow 27">
                    <a:extLst>
                      <a:ext uri="{FF2B5EF4-FFF2-40B4-BE49-F238E27FC236}">
                        <a16:creationId xmlns:a16="http://schemas.microsoft.com/office/drawing/2014/main" id="{43303F6D-98D3-E1A3-D4CA-B5533F2A348F}"/>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Left-Right Arrow 44">
                    <a:extLst>
                      <a:ext uri="{FF2B5EF4-FFF2-40B4-BE49-F238E27FC236}">
                        <a16:creationId xmlns:a16="http://schemas.microsoft.com/office/drawing/2014/main" id="{012A2378-CD56-7F83-608E-D8A7A28A972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2" name="Group 118">
                <a:extLst>
                  <a:ext uri="{FF2B5EF4-FFF2-40B4-BE49-F238E27FC236}">
                    <a16:creationId xmlns:a16="http://schemas.microsoft.com/office/drawing/2014/main" id="{413BBCE1-2EC9-E2BB-5EB3-11DF47AA8C60}"/>
                  </a:ext>
                </a:extLst>
              </p:cNvPr>
              <p:cNvGrpSpPr/>
              <p:nvPr/>
            </p:nvGrpSpPr>
            <p:grpSpPr>
              <a:xfrm rot="466432">
                <a:off x="5753051" y="5604309"/>
                <a:ext cx="450155" cy="796492"/>
                <a:chOff x="7107920" y="443752"/>
                <a:chExt cx="410342" cy="762808"/>
              </a:xfrm>
            </p:grpSpPr>
            <p:grpSp>
              <p:nvGrpSpPr>
                <p:cNvPr id="353" name="Group 63">
                  <a:extLst>
                    <a:ext uri="{FF2B5EF4-FFF2-40B4-BE49-F238E27FC236}">
                      <a16:creationId xmlns:a16="http://schemas.microsoft.com/office/drawing/2014/main" id="{C963A61B-A4AF-3CF1-9393-E88B4F7CD259}"/>
                    </a:ext>
                  </a:extLst>
                </p:cNvPr>
                <p:cNvGrpSpPr/>
                <p:nvPr/>
              </p:nvGrpSpPr>
              <p:grpSpPr>
                <a:xfrm rot="5201482">
                  <a:off x="6832778" y="737323"/>
                  <a:ext cx="744379" cy="194096"/>
                  <a:chOff x="3886200" y="6096000"/>
                  <a:chExt cx="3124200" cy="533400"/>
                </a:xfrm>
              </p:grpSpPr>
              <p:sp>
                <p:nvSpPr>
                  <p:cNvPr id="358" name="Left-Right Arrow 355">
                    <a:extLst>
                      <a:ext uri="{FF2B5EF4-FFF2-40B4-BE49-F238E27FC236}">
                        <a16:creationId xmlns:a16="http://schemas.microsoft.com/office/drawing/2014/main" id="{8793C02C-9311-A3FD-99EA-CA7D823E9A6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Left-Right Arrow 38">
                    <a:extLst>
                      <a:ext uri="{FF2B5EF4-FFF2-40B4-BE49-F238E27FC236}">
                        <a16:creationId xmlns:a16="http://schemas.microsoft.com/office/drawing/2014/main" id="{CC7AE9E4-CC39-F73F-5DBC-B826B00F090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Left-Right Arrow 39">
                    <a:extLst>
                      <a:ext uri="{FF2B5EF4-FFF2-40B4-BE49-F238E27FC236}">
                        <a16:creationId xmlns:a16="http://schemas.microsoft.com/office/drawing/2014/main" id="{DF947948-3221-E607-1DEC-717A5E6E3DB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71">
                  <a:extLst>
                    <a:ext uri="{FF2B5EF4-FFF2-40B4-BE49-F238E27FC236}">
                      <a16:creationId xmlns:a16="http://schemas.microsoft.com/office/drawing/2014/main" id="{C450FA69-6E4B-4F5F-D187-6A9F20887135}"/>
                    </a:ext>
                  </a:extLst>
                </p:cNvPr>
                <p:cNvGrpSpPr/>
                <p:nvPr/>
              </p:nvGrpSpPr>
              <p:grpSpPr>
                <a:xfrm rot="5241472">
                  <a:off x="7049024" y="718894"/>
                  <a:ext cx="744379" cy="194096"/>
                  <a:chOff x="3886200" y="6096000"/>
                  <a:chExt cx="3124200" cy="533400"/>
                </a:xfrm>
              </p:grpSpPr>
              <p:sp>
                <p:nvSpPr>
                  <p:cNvPr id="355" name="Left-Right Arrow 26">
                    <a:extLst>
                      <a:ext uri="{FF2B5EF4-FFF2-40B4-BE49-F238E27FC236}">
                        <a16:creationId xmlns:a16="http://schemas.microsoft.com/office/drawing/2014/main" id="{59709CC3-C34B-04EB-EDDF-E28AB08684D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Left-Right Arrow 27">
                    <a:extLst>
                      <a:ext uri="{FF2B5EF4-FFF2-40B4-BE49-F238E27FC236}">
                        <a16:creationId xmlns:a16="http://schemas.microsoft.com/office/drawing/2014/main" id="{EA31DFAF-A90D-0AF7-1388-236C466EEDE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Left-Right Arrow 354">
                    <a:extLst>
                      <a:ext uri="{FF2B5EF4-FFF2-40B4-BE49-F238E27FC236}">
                        <a16:creationId xmlns:a16="http://schemas.microsoft.com/office/drawing/2014/main" id="{8E588C7C-7998-10D3-E2BC-9526293480A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7" name="Group 307">
              <a:extLst>
                <a:ext uri="{FF2B5EF4-FFF2-40B4-BE49-F238E27FC236}">
                  <a16:creationId xmlns:a16="http://schemas.microsoft.com/office/drawing/2014/main" id="{60E3E01B-AC55-ED2D-7EE4-3EF07818AD34}"/>
                </a:ext>
              </a:extLst>
            </p:cNvPr>
            <p:cNvGrpSpPr/>
            <p:nvPr/>
          </p:nvGrpSpPr>
          <p:grpSpPr>
            <a:xfrm>
              <a:off x="1143001" y="3863789"/>
              <a:ext cx="939255" cy="363193"/>
              <a:chOff x="1143001" y="3863789"/>
              <a:chExt cx="939255" cy="363193"/>
            </a:xfrm>
          </p:grpSpPr>
          <p:sp>
            <p:nvSpPr>
              <p:cNvPr id="344" name="Moon 343">
                <a:extLst>
                  <a:ext uri="{FF2B5EF4-FFF2-40B4-BE49-F238E27FC236}">
                    <a16:creationId xmlns:a16="http://schemas.microsoft.com/office/drawing/2014/main" id="{DD2C7262-2C3B-B4FC-15FD-D9C8C4510B82}"/>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135">
                <a:extLst>
                  <a:ext uri="{FF2B5EF4-FFF2-40B4-BE49-F238E27FC236}">
                    <a16:creationId xmlns:a16="http://schemas.microsoft.com/office/drawing/2014/main" id="{7E8A877C-87D3-54BE-1581-A7A61F56998E}"/>
                  </a:ext>
                </a:extLst>
              </p:cNvPr>
              <p:cNvGrpSpPr/>
              <p:nvPr/>
            </p:nvGrpSpPr>
            <p:grpSpPr>
              <a:xfrm flipH="1">
                <a:off x="1770529" y="3863789"/>
                <a:ext cx="311727" cy="342987"/>
                <a:chOff x="7391400" y="685800"/>
                <a:chExt cx="381000" cy="381000"/>
              </a:xfrm>
            </p:grpSpPr>
            <p:sp>
              <p:nvSpPr>
                <p:cNvPr id="349" name="Rectangle 348">
                  <a:extLst>
                    <a:ext uri="{FF2B5EF4-FFF2-40B4-BE49-F238E27FC236}">
                      <a16:creationId xmlns:a16="http://schemas.microsoft.com/office/drawing/2014/main" id="{F93A36F7-359D-DB44-27FF-887E1B290C2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4070E88A-2654-7408-6867-E80BDEAAF6E8}"/>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135">
                <a:extLst>
                  <a:ext uri="{FF2B5EF4-FFF2-40B4-BE49-F238E27FC236}">
                    <a16:creationId xmlns:a16="http://schemas.microsoft.com/office/drawing/2014/main" id="{F7B409F6-EC2D-20C0-7482-2544C5D06CF2}"/>
                  </a:ext>
                </a:extLst>
              </p:cNvPr>
              <p:cNvGrpSpPr/>
              <p:nvPr/>
            </p:nvGrpSpPr>
            <p:grpSpPr>
              <a:xfrm flipH="1">
                <a:off x="1156447" y="3877235"/>
                <a:ext cx="311727" cy="342987"/>
                <a:chOff x="7391400" y="685800"/>
                <a:chExt cx="381000" cy="381000"/>
              </a:xfrm>
            </p:grpSpPr>
            <p:sp>
              <p:nvSpPr>
                <p:cNvPr id="347" name="Rectangle 346">
                  <a:extLst>
                    <a:ext uri="{FF2B5EF4-FFF2-40B4-BE49-F238E27FC236}">
                      <a16:creationId xmlns:a16="http://schemas.microsoft.com/office/drawing/2014/main" id="{57C814E1-8AC1-EF57-A26C-6D0B667DA10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430B9536-BB80-7A9A-8C47-1E4A4B6FA419}"/>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8" name="Group 308">
              <a:extLst>
                <a:ext uri="{FF2B5EF4-FFF2-40B4-BE49-F238E27FC236}">
                  <a16:creationId xmlns:a16="http://schemas.microsoft.com/office/drawing/2014/main" id="{18C5BA85-0579-A23B-529D-8E9EE790F84A}"/>
                </a:ext>
              </a:extLst>
            </p:cNvPr>
            <p:cNvGrpSpPr/>
            <p:nvPr/>
          </p:nvGrpSpPr>
          <p:grpSpPr>
            <a:xfrm>
              <a:off x="1125072" y="4509248"/>
              <a:ext cx="939255" cy="363193"/>
              <a:chOff x="1143001" y="3863789"/>
              <a:chExt cx="939255" cy="363193"/>
            </a:xfrm>
          </p:grpSpPr>
          <p:sp>
            <p:nvSpPr>
              <p:cNvPr id="337" name="Moon 336">
                <a:extLst>
                  <a:ext uri="{FF2B5EF4-FFF2-40B4-BE49-F238E27FC236}">
                    <a16:creationId xmlns:a16="http://schemas.microsoft.com/office/drawing/2014/main" id="{A5F5B62D-7DCD-3A04-C597-7D89F988F3C8}"/>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8" name="Group 135">
                <a:extLst>
                  <a:ext uri="{FF2B5EF4-FFF2-40B4-BE49-F238E27FC236}">
                    <a16:creationId xmlns:a16="http://schemas.microsoft.com/office/drawing/2014/main" id="{4B6BD56A-C1D0-0506-59CE-F0EAFD092002}"/>
                  </a:ext>
                </a:extLst>
              </p:cNvPr>
              <p:cNvGrpSpPr/>
              <p:nvPr/>
            </p:nvGrpSpPr>
            <p:grpSpPr>
              <a:xfrm flipH="1">
                <a:off x="1770529" y="3863789"/>
                <a:ext cx="311727" cy="342987"/>
                <a:chOff x="7391400" y="685800"/>
                <a:chExt cx="381000" cy="381000"/>
              </a:xfrm>
            </p:grpSpPr>
            <p:sp>
              <p:nvSpPr>
                <p:cNvPr id="342" name="Rectangle 341">
                  <a:extLst>
                    <a:ext uri="{FF2B5EF4-FFF2-40B4-BE49-F238E27FC236}">
                      <a16:creationId xmlns:a16="http://schemas.microsoft.com/office/drawing/2014/main" id="{22BAC6B8-297D-71FC-BB7E-817FF58C1AFE}"/>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2C548FAC-BDAF-C2E4-C917-01EF051D7041}"/>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135">
                <a:extLst>
                  <a:ext uri="{FF2B5EF4-FFF2-40B4-BE49-F238E27FC236}">
                    <a16:creationId xmlns:a16="http://schemas.microsoft.com/office/drawing/2014/main" id="{CDEFCBCC-A148-05DA-0857-1367513D1A0D}"/>
                  </a:ext>
                </a:extLst>
              </p:cNvPr>
              <p:cNvGrpSpPr/>
              <p:nvPr/>
            </p:nvGrpSpPr>
            <p:grpSpPr>
              <a:xfrm flipH="1">
                <a:off x="1156447" y="3877235"/>
                <a:ext cx="311727" cy="342987"/>
                <a:chOff x="7391400" y="685800"/>
                <a:chExt cx="381000" cy="381000"/>
              </a:xfrm>
            </p:grpSpPr>
            <p:sp>
              <p:nvSpPr>
                <p:cNvPr id="340" name="Rectangle 339">
                  <a:extLst>
                    <a:ext uri="{FF2B5EF4-FFF2-40B4-BE49-F238E27FC236}">
                      <a16:creationId xmlns:a16="http://schemas.microsoft.com/office/drawing/2014/main" id="{D3EFA11C-2FDB-F701-0416-D85827FFB909}"/>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8F39AAC4-46FF-92B7-38BD-676305F7D6CF}"/>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9" name="Group 316">
              <a:extLst>
                <a:ext uri="{FF2B5EF4-FFF2-40B4-BE49-F238E27FC236}">
                  <a16:creationId xmlns:a16="http://schemas.microsoft.com/office/drawing/2014/main" id="{2D3E2BF5-290C-80AB-C37E-665F6DE24BF6}"/>
                </a:ext>
              </a:extLst>
            </p:cNvPr>
            <p:cNvGrpSpPr/>
            <p:nvPr/>
          </p:nvGrpSpPr>
          <p:grpSpPr>
            <a:xfrm>
              <a:off x="1151966" y="3299012"/>
              <a:ext cx="939255" cy="363193"/>
              <a:chOff x="1143001" y="3863789"/>
              <a:chExt cx="939255" cy="363193"/>
            </a:xfrm>
          </p:grpSpPr>
          <p:sp>
            <p:nvSpPr>
              <p:cNvPr id="330" name="Moon 329">
                <a:extLst>
                  <a:ext uri="{FF2B5EF4-FFF2-40B4-BE49-F238E27FC236}">
                    <a16:creationId xmlns:a16="http://schemas.microsoft.com/office/drawing/2014/main" id="{52DF1A82-D90A-09EF-C969-DE1D50A22B87}"/>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135">
                <a:extLst>
                  <a:ext uri="{FF2B5EF4-FFF2-40B4-BE49-F238E27FC236}">
                    <a16:creationId xmlns:a16="http://schemas.microsoft.com/office/drawing/2014/main" id="{BD269D0A-159E-1F03-81FE-7437A1BC7C87}"/>
                  </a:ext>
                </a:extLst>
              </p:cNvPr>
              <p:cNvGrpSpPr/>
              <p:nvPr/>
            </p:nvGrpSpPr>
            <p:grpSpPr>
              <a:xfrm flipH="1">
                <a:off x="1770529" y="3863789"/>
                <a:ext cx="311727" cy="342987"/>
                <a:chOff x="7391400" y="685800"/>
                <a:chExt cx="381000" cy="381000"/>
              </a:xfrm>
            </p:grpSpPr>
            <p:sp>
              <p:nvSpPr>
                <p:cNvPr id="335" name="Rectangle 334">
                  <a:extLst>
                    <a:ext uri="{FF2B5EF4-FFF2-40B4-BE49-F238E27FC236}">
                      <a16:creationId xmlns:a16="http://schemas.microsoft.com/office/drawing/2014/main" id="{40010F92-3646-716C-8F19-FB82B351B579}"/>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DDF9DA20-9EF4-053B-5E30-ACA75E326002}"/>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135">
                <a:extLst>
                  <a:ext uri="{FF2B5EF4-FFF2-40B4-BE49-F238E27FC236}">
                    <a16:creationId xmlns:a16="http://schemas.microsoft.com/office/drawing/2014/main" id="{AB1B1A05-3177-AEC1-1134-DE20503D6A2D}"/>
                  </a:ext>
                </a:extLst>
              </p:cNvPr>
              <p:cNvGrpSpPr/>
              <p:nvPr/>
            </p:nvGrpSpPr>
            <p:grpSpPr>
              <a:xfrm flipH="1">
                <a:off x="1156447" y="3877235"/>
                <a:ext cx="311727" cy="342987"/>
                <a:chOff x="7391400" y="685800"/>
                <a:chExt cx="381000" cy="381000"/>
              </a:xfrm>
            </p:grpSpPr>
            <p:sp>
              <p:nvSpPr>
                <p:cNvPr id="333" name="Rectangle 332">
                  <a:extLst>
                    <a:ext uri="{FF2B5EF4-FFF2-40B4-BE49-F238E27FC236}">
                      <a16:creationId xmlns:a16="http://schemas.microsoft.com/office/drawing/2014/main" id="{08A9A578-339D-69F7-9DFE-B0E5B968623C}"/>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48016D41-346C-5875-EF73-6DB35B27F13E}"/>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87" name="Group 386">
            <a:extLst>
              <a:ext uri="{FF2B5EF4-FFF2-40B4-BE49-F238E27FC236}">
                <a16:creationId xmlns:a16="http://schemas.microsoft.com/office/drawing/2014/main" id="{4380DBDC-10E3-8A44-03C5-AFD7D87EA831}"/>
              </a:ext>
            </a:extLst>
          </p:cNvPr>
          <p:cNvGrpSpPr/>
          <p:nvPr/>
        </p:nvGrpSpPr>
        <p:grpSpPr>
          <a:xfrm>
            <a:off x="3412541" y="3583655"/>
            <a:ext cx="1588847" cy="2994038"/>
            <a:chOff x="3333953" y="990600"/>
            <a:chExt cx="2406330" cy="4857303"/>
          </a:xfrm>
        </p:grpSpPr>
        <p:sp>
          <p:nvSpPr>
            <p:cNvPr id="388" name="Cloud 387">
              <a:extLst>
                <a:ext uri="{FF2B5EF4-FFF2-40B4-BE49-F238E27FC236}">
                  <a16:creationId xmlns:a16="http://schemas.microsoft.com/office/drawing/2014/main" id="{25276CB1-5583-161F-54F0-88533497FF70}"/>
                </a:ext>
              </a:extLst>
            </p:cNvPr>
            <p:cNvSpPr/>
            <p:nvPr/>
          </p:nvSpPr>
          <p:spPr>
            <a:xfrm rot="7971735" flipH="1">
              <a:off x="3558254" y="1518659"/>
              <a:ext cx="1961590" cy="203581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01DB5E13-2842-F86E-0235-903F30528351}"/>
                </a:ext>
              </a:extLst>
            </p:cNvPr>
            <p:cNvSpPr/>
            <p:nvPr/>
          </p:nvSpPr>
          <p:spPr>
            <a:xfrm rot="19917574">
              <a:off x="5328790" y="3711536"/>
              <a:ext cx="411493"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FEECD10-9465-CEA9-1F95-5E77C0A818DA}"/>
                </a:ext>
              </a:extLst>
            </p:cNvPr>
            <p:cNvSpPr/>
            <p:nvPr/>
          </p:nvSpPr>
          <p:spPr>
            <a:xfrm rot="1508193">
              <a:off x="3333953" y="3642282"/>
              <a:ext cx="449179"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C94FB526-925E-91E3-6107-6A104C802A1A}"/>
                </a:ext>
              </a:extLst>
            </p:cNvPr>
            <p:cNvSpPr/>
            <p:nvPr/>
          </p:nvSpPr>
          <p:spPr>
            <a:xfrm>
              <a:off x="4058653"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AA2E5334-9DF2-6F95-986C-D85C4A41F183}"/>
                </a:ext>
              </a:extLst>
            </p:cNvPr>
            <p:cNvSpPr/>
            <p:nvPr/>
          </p:nvSpPr>
          <p:spPr>
            <a:xfrm>
              <a:off x="4507831"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rapezoid 72">
              <a:extLst>
                <a:ext uri="{FF2B5EF4-FFF2-40B4-BE49-F238E27FC236}">
                  <a16:creationId xmlns:a16="http://schemas.microsoft.com/office/drawing/2014/main" id="{5629B5E5-705D-DFC7-745A-2A520DEB3090}"/>
                </a:ext>
              </a:extLst>
            </p:cNvPr>
            <p:cNvSpPr/>
            <p:nvPr/>
          </p:nvSpPr>
          <p:spPr>
            <a:xfrm rot="1996156">
              <a:off x="3460553" y="2824312"/>
              <a:ext cx="85040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73">
              <a:extLst>
                <a:ext uri="{FF2B5EF4-FFF2-40B4-BE49-F238E27FC236}">
                  <a16:creationId xmlns:a16="http://schemas.microsoft.com/office/drawing/2014/main" id="{A7DE0581-0EDE-F81D-542F-3D02A6578D54}"/>
                </a:ext>
              </a:extLst>
            </p:cNvPr>
            <p:cNvSpPr/>
            <p:nvPr/>
          </p:nvSpPr>
          <p:spPr>
            <a:xfrm rot="2041752">
              <a:off x="3602164" y="2610914"/>
              <a:ext cx="845389" cy="129953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a:extLst>
                <a:ext uri="{FF2B5EF4-FFF2-40B4-BE49-F238E27FC236}">
                  <a16:creationId xmlns:a16="http://schemas.microsoft.com/office/drawing/2014/main" id="{425ACC75-C5CD-C67A-FFA4-26252EDD5612}"/>
                </a:ext>
              </a:extLst>
            </p:cNvPr>
            <p:cNvSpPr/>
            <p:nvPr/>
          </p:nvSpPr>
          <p:spPr>
            <a:xfrm rot="19870960">
              <a:off x="4862568" y="2828150"/>
              <a:ext cx="79878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rapezoid 395">
              <a:extLst>
                <a:ext uri="{FF2B5EF4-FFF2-40B4-BE49-F238E27FC236}">
                  <a16:creationId xmlns:a16="http://schemas.microsoft.com/office/drawing/2014/main" id="{CA8DE1D7-2044-FA41-C82C-3A3897E950B2}"/>
                </a:ext>
              </a:extLst>
            </p:cNvPr>
            <p:cNvSpPr/>
            <p:nvPr/>
          </p:nvSpPr>
          <p:spPr>
            <a:xfrm rot="20036208">
              <a:off x="4694081" y="2623577"/>
              <a:ext cx="845389" cy="130650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Trapezoid 396">
              <a:extLst>
                <a:ext uri="{FF2B5EF4-FFF2-40B4-BE49-F238E27FC236}">
                  <a16:creationId xmlns:a16="http://schemas.microsoft.com/office/drawing/2014/main" id="{CE857260-2F8F-6A63-B42A-54244B2BDB4B}"/>
                </a:ext>
              </a:extLst>
            </p:cNvPr>
            <p:cNvSpPr/>
            <p:nvPr/>
          </p:nvSpPr>
          <p:spPr>
            <a:xfrm>
              <a:off x="3994484" y="2713365"/>
              <a:ext cx="1219200" cy="2770057"/>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71A5B9C5-64FA-9DEB-93FD-D821ACAF74BB}"/>
                </a:ext>
              </a:extLst>
            </p:cNvPr>
            <p:cNvSpPr/>
            <p:nvPr/>
          </p:nvSpPr>
          <p:spPr>
            <a:xfrm>
              <a:off x="4332158" y="2494676"/>
              <a:ext cx="504930" cy="583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rapezoid 398">
              <a:extLst>
                <a:ext uri="{FF2B5EF4-FFF2-40B4-BE49-F238E27FC236}">
                  <a16:creationId xmlns:a16="http://schemas.microsoft.com/office/drawing/2014/main" id="{DA3EB2E4-98CF-9119-FE5E-DCE378B1060D}"/>
                </a:ext>
              </a:extLst>
            </p:cNvPr>
            <p:cNvSpPr/>
            <p:nvPr/>
          </p:nvSpPr>
          <p:spPr>
            <a:xfrm rot="21335299">
              <a:off x="4648808" y="2507810"/>
              <a:ext cx="588714" cy="283242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Trapezoid 399">
              <a:extLst>
                <a:ext uri="{FF2B5EF4-FFF2-40B4-BE49-F238E27FC236}">
                  <a16:creationId xmlns:a16="http://schemas.microsoft.com/office/drawing/2014/main" id="{1B42EAF4-7FD4-7DCA-C80D-084923F4BB2F}"/>
                </a:ext>
              </a:extLst>
            </p:cNvPr>
            <p:cNvSpPr/>
            <p:nvPr/>
          </p:nvSpPr>
          <p:spPr>
            <a:xfrm rot="353417">
              <a:off x="3980112" y="2668310"/>
              <a:ext cx="588714" cy="2650884"/>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A0725F8-4401-C9E0-4FED-6B313E2936A7}"/>
                </a:ext>
              </a:extLst>
            </p:cNvPr>
            <p:cNvSpPr/>
            <p:nvPr/>
          </p:nvSpPr>
          <p:spPr>
            <a:xfrm>
              <a:off x="4003040" y="1309154"/>
              <a:ext cx="1219200" cy="14771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loud 401">
              <a:extLst>
                <a:ext uri="{FF2B5EF4-FFF2-40B4-BE49-F238E27FC236}">
                  <a16:creationId xmlns:a16="http://schemas.microsoft.com/office/drawing/2014/main" id="{07DF7C40-9FED-3637-1932-BB591FBCF742}"/>
                </a:ext>
              </a:extLst>
            </p:cNvPr>
            <p:cNvSpPr/>
            <p:nvPr/>
          </p:nvSpPr>
          <p:spPr>
            <a:xfrm rot="3069450" flipH="1">
              <a:off x="3865436" y="963846"/>
              <a:ext cx="704623" cy="13065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Cloud 402">
              <a:extLst>
                <a:ext uri="{FF2B5EF4-FFF2-40B4-BE49-F238E27FC236}">
                  <a16:creationId xmlns:a16="http://schemas.microsoft.com/office/drawing/2014/main" id="{7A912A11-97F6-29AB-BB92-E92A7BC76B3C}"/>
                </a:ext>
              </a:extLst>
            </p:cNvPr>
            <p:cNvSpPr/>
            <p:nvPr/>
          </p:nvSpPr>
          <p:spPr>
            <a:xfrm rot="9042752" flipH="1">
              <a:off x="4622091" y="990600"/>
              <a:ext cx="716782" cy="123792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BD9D679-4529-EE5B-53E8-180AA3739382}"/>
                </a:ext>
              </a:extLst>
            </p:cNvPr>
            <p:cNvSpPr/>
            <p:nvPr/>
          </p:nvSpPr>
          <p:spPr>
            <a:xfrm>
              <a:off x="4407243" y="1099570"/>
              <a:ext cx="593124" cy="624781"/>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C49BF5D1-6784-636E-3EF5-528346614B7C}"/>
                </a:ext>
              </a:extLst>
            </p:cNvPr>
            <p:cNvSpPr/>
            <p:nvPr/>
          </p:nvSpPr>
          <p:spPr>
            <a:xfrm rot="18978978">
              <a:off x="3777863" y="1805935"/>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49546D78-B5E8-DCFD-54CA-2A3AE8BABCB7}"/>
                </a:ext>
              </a:extLst>
            </p:cNvPr>
            <p:cNvSpPr/>
            <p:nvPr/>
          </p:nvSpPr>
          <p:spPr>
            <a:xfrm rot="18978978">
              <a:off x="5161820" y="1845994"/>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ed Rectangle 404">
              <a:extLst>
                <a:ext uri="{FF2B5EF4-FFF2-40B4-BE49-F238E27FC236}">
                  <a16:creationId xmlns:a16="http://schemas.microsoft.com/office/drawing/2014/main" id="{453105A3-DE06-4565-ADFD-4735AB7215B0}"/>
                </a:ext>
              </a:extLst>
            </p:cNvPr>
            <p:cNvSpPr/>
            <p:nvPr/>
          </p:nvSpPr>
          <p:spPr>
            <a:xfrm>
              <a:off x="3945924" y="4098517"/>
              <a:ext cx="1318054" cy="249912"/>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Double Wave 407">
              <a:extLst>
                <a:ext uri="{FF2B5EF4-FFF2-40B4-BE49-F238E27FC236}">
                  <a16:creationId xmlns:a16="http://schemas.microsoft.com/office/drawing/2014/main" id="{FDB3DC3E-7DCE-2FAB-CA07-FC6D205F22A4}"/>
                </a:ext>
              </a:extLst>
            </p:cNvPr>
            <p:cNvSpPr/>
            <p:nvPr/>
          </p:nvSpPr>
          <p:spPr>
            <a:xfrm rot="5400000">
              <a:off x="4143215" y="44977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Double Wave 408">
              <a:extLst>
                <a:ext uri="{FF2B5EF4-FFF2-40B4-BE49-F238E27FC236}">
                  <a16:creationId xmlns:a16="http://schemas.microsoft.com/office/drawing/2014/main" id="{2DCB86E3-7582-190E-0522-C955CED47AD0}"/>
                </a:ext>
              </a:extLst>
            </p:cNvPr>
            <p:cNvSpPr/>
            <p:nvPr/>
          </p:nvSpPr>
          <p:spPr>
            <a:xfrm rot="4302222">
              <a:off x="4398999" y="45694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ed Rectangle 407">
              <a:extLst>
                <a:ext uri="{FF2B5EF4-FFF2-40B4-BE49-F238E27FC236}">
                  <a16:creationId xmlns:a16="http://schemas.microsoft.com/office/drawing/2014/main" id="{AC999F51-16E8-A18C-99F4-C3038C04A87C}"/>
                </a:ext>
              </a:extLst>
            </p:cNvPr>
            <p:cNvSpPr/>
            <p:nvPr/>
          </p:nvSpPr>
          <p:spPr>
            <a:xfrm>
              <a:off x="4670854" y="4043209"/>
              <a:ext cx="419184" cy="30522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 name="Group 325">
              <a:extLst>
                <a:ext uri="{FF2B5EF4-FFF2-40B4-BE49-F238E27FC236}">
                  <a16:creationId xmlns:a16="http://schemas.microsoft.com/office/drawing/2014/main" id="{AE2A00D4-BA57-F77F-C697-B4F0FE115D30}"/>
                </a:ext>
              </a:extLst>
            </p:cNvPr>
            <p:cNvGrpSpPr/>
            <p:nvPr/>
          </p:nvGrpSpPr>
          <p:grpSpPr>
            <a:xfrm>
              <a:off x="3657600" y="1600200"/>
              <a:ext cx="1873624" cy="349624"/>
              <a:chOff x="6764312" y="5017957"/>
              <a:chExt cx="3174167" cy="544643"/>
            </a:xfrm>
          </p:grpSpPr>
          <p:sp>
            <p:nvSpPr>
              <p:cNvPr id="412" name="Rounded Rectangle 409">
                <a:extLst>
                  <a:ext uri="{FF2B5EF4-FFF2-40B4-BE49-F238E27FC236}">
                    <a16:creationId xmlns:a16="http://schemas.microsoft.com/office/drawing/2014/main" id="{56FBCBC5-276B-0A19-B86E-2F409368019F}"/>
                  </a:ext>
                </a:extLst>
              </p:cNvPr>
              <p:cNvSpPr/>
              <p:nvPr/>
            </p:nvSpPr>
            <p:spPr>
              <a:xfrm>
                <a:off x="6934200" y="5029200"/>
                <a:ext cx="2899348" cy="5334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3" name="Group 115">
                <a:extLst>
                  <a:ext uri="{FF2B5EF4-FFF2-40B4-BE49-F238E27FC236}">
                    <a16:creationId xmlns:a16="http://schemas.microsoft.com/office/drawing/2014/main" id="{9CABA010-4A8B-6122-02CD-E1F6FA32424C}"/>
                  </a:ext>
                </a:extLst>
              </p:cNvPr>
              <p:cNvGrpSpPr/>
              <p:nvPr/>
            </p:nvGrpSpPr>
            <p:grpSpPr>
              <a:xfrm>
                <a:off x="6764312" y="5017957"/>
                <a:ext cx="3174167" cy="543394"/>
                <a:chOff x="4419600" y="6019800"/>
                <a:chExt cx="4553263" cy="718278"/>
              </a:xfrm>
            </p:grpSpPr>
            <p:sp>
              <p:nvSpPr>
                <p:cNvPr id="414" name="Multiply 411">
                  <a:extLst>
                    <a:ext uri="{FF2B5EF4-FFF2-40B4-BE49-F238E27FC236}">
                      <a16:creationId xmlns:a16="http://schemas.microsoft.com/office/drawing/2014/main" id="{9FA21713-FE70-6EA5-C74E-10B4A110C836}"/>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Multiply 412">
                  <a:extLst>
                    <a:ext uri="{FF2B5EF4-FFF2-40B4-BE49-F238E27FC236}">
                      <a16:creationId xmlns:a16="http://schemas.microsoft.com/office/drawing/2014/main" id="{05850B29-4BE6-2FF9-D9AC-88E00991908C}"/>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Diamond 415">
                  <a:extLst>
                    <a:ext uri="{FF2B5EF4-FFF2-40B4-BE49-F238E27FC236}">
                      <a16:creationId xmlns:a16="http://schemas.microsoft.com/office/drawing/2014/main" id="{25048369-16B1-DD2D-98DF-1B5D4A414ACE}"/>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Diamond 416">
                  <a:extLst>
                    <a:ext uri="{FF2B5EF4-FFF2-40B4-BE49-F238E27FC236}">
                      <a16:creationId xmlns:a16="http://schemas.microsoft.com/office/drawing/2014/main" id="{A686E90D-4188-5E28-4356-A70373EA403F}"/>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Multiply 415">
                  <a:extLst>
                    <a:ext uri="{FF2B5EF4-FFF2-40B4-BE49-F238E27FC236}">
                      <a16:creationId xmlns:a16="http://schemas.microsoft.com/office/drawing/2014/main" id="{1CF341DA-B118-74A9-DBB2-911696BDE7B2}"/>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Diamond 418">
                  <a:extLst>
                    <a:ext uri="{FF2B5EF4-FFF2-40B4-BE49-F238E27FC236}">
                      <a16:creationId xmlns:a16="http://schemas.microsoft.com/office/drawing/2014/main" id="{70A24F3B-0AF1-FF8C-29CF-1705F4ACD614}"/>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Multiply 417">
                  <a:extLst>
                    <a:ext uri="{FF2B5EF4-FFF2-40B4-BE49-F238E27FC236}">
                      <a16:creationId xmlns:a16="http://schemas.microsoft.com/office/drawing/2014/main" id="{0144D924-A4D1-6361-BA1C-93E920CB0E61}"/>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1" name="Group 420">
            <a:extLst>
              <a:ext uri="{FF2B5EF4-FFF2-40B4-BE49-F238E27FC236}">
                <a16:creationId xmlns:a16="http://schemas.microsoft.com/office/drawing/2014/main" id="{6E8BFFE4-6B23-1135-0649-41EA7EA6DB91}"/>
              </a:ext>
            </a:extLst>
          </p:cNvPr>
          <p:cNvGrpSpPr/>
          <p:nvPr/>
        </p:nvGrpSpPr>
        <p:grpSpPr>
          <a:xfrm>
            <a:off x="1641332" y="4174613"/>
            <a:ext cx="1500577" cy="2539131"/>
            <a:chOff x="6472617" y="685800"/>
            <a:chExt cx="1867619" cy="3657600"/>
          </a:xfrm>
        </p:grpSpPr>
        <p:sp>
          <p:nvSpPr>
            <p:cNvPr id="422" name="Cloud 421">
              <a:extLst>
                <a:ext uri="{FF2B5EF4-FFF2-40B4-BE49-F238E27FC236}">
                  <a16:creationId xmlns:a16="http://schemas.microsoft.com/office/drawing/2014/main" id="{6AE6653A-F3C0-F934-5671-932DB36D4D65}"/>
                </a:ext>
              </a:extLst>
            </p:cNvPr>
            <p:cNvSpPr/>
            <p:nvPr/>
          </p:nvSpPr>
          <p:spPr>
            <a:xfrm>
              <a:off x="7583905" y="1475480"/>
              <a:ext cx="665181" cy="118911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Cloud 422">
              <a:extLst>
                <a:ext uri="{FF2B5EF4-FFF2-40B4-BE49-F238E27FC236}">
                  <a16:creationId xmlns:a16="http://schemas.microsoft.com/office/drawing/2014/main" id="{D89D7764-0438-8E8D-AE41-1BAD1F75D673}"/>
                </a:ext>
              </a:extLst>
            </p:cNvPr>
            <p:cNvSpPr/>
            <p:nvPr/>
          </p:nvSpPr>
          <p:spPr>
            <a:xfrm>
              <a:off x="7583905" y="1030458"/>
              <a:ext cx="529389"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Cloud 423">
              <a:extLst>
                <a:ext uri="{FF2B5EF4-FFF2-40B4-BE49-F238E27FC236}">
                  <a16:creationId xmlns:a16="http://schemas.microsoft.com/office/drawing/2014/main" id="{2EF75E37-C052-303E-FBEF-9504A48379B4}"/>
                </a:ext>
              </a:extLst>
            </p:cNvPr>
            <p:cNvSpPr/>
            <p:nvPr/>
          </p:nvSpPr>
          <p:spPr>
            <a:xfrm rot="19357175">
              <a:off x="7399986" y="685800"/>
              <a:ext cx="602473"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loud 424">
              <a:extLst>
                <a:ext uri="{FF2B5EF4-FFF2-40B4-BE49-F238E27FC236}">
                  <a16:creationId xmlns:a16="http://schemas.microsoft.com/office/drawing/2014/main" id="{A175C5DC-47FE-81B4-2EE4-5A4F1565DDC4}"/>
                </a:ext>
              </a:extLst>
            </p:cNvPr>
            <p:cNvSpPr/>
            <p:nvPr/>
          </p:nvSpPr>
          <p:spPr>
            <a:xfrm rot="1400185">
              <a:off x="6720188" y="819975"/>
              <a:ext cx="602473"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loud 425">
              <a:extLst>
                <a:ext uri="{FF2B5EF4-FFF2-40B4-BE49-F238E27FC236}">
                  <a16:creationId xmlns:a16="http://schemas.microsoft.com/office/drawing/2014/main" id="{B640B345-023F-7529-7AD9-FAC69865DA55}"/>
                </a:ext>
              </a:extLst>
            </p:cNvPr>
            <p:cNvSpPr/>
            <p:nvPr/>
          </p:nvSpPr>
          <p:spPr>
            <a:xfrm>
              <a:off x="6533713" y="1374196"/>
              <a:ext cx="665181" cy="118911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E7D2963D-5B7E-C3DE-6436-AEE32869D1FA}"/>
                </a:ext>
              </a:extLst>
            </p:cNvPr>
            <p:cNvSpPr/>
            <p:nvPr/>
          </p:nvSpPr>
          <p:spPr>
            <a:xfrm rot="6128217">
              <a:off x="7504525" y="3981844"/>
              <a:ext cx="305076" cy="41803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F6C1B9CC-59D8-E5C2-9987-05C992B826C8}"/>
                </a:ext>
              </a:extLst>
            </p:cNvPr>
            <p:cNvSpPr/>
            <p:nvPr/>
          </p:nvSpPr>
          <p:spPr>
            <a:xfrm rot="4472555">
              <a:off x="7114006" y="3970663"/>
              <a:ext cx="279479" cy="43937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a:extLst>
                <a:ext uri="{FF2B5EF4-FFF2-40B4-BE49-F238E27FC236}">
                  <a16:creationId xmlns:a16="http://schemas.microsoft.com/office/drawing/2014/main" id="{1C11AE99-16BD-8CBF-00B1-6C5B42C0F71B}"/>
                </a:ext>
              </a:extLst>
            </p:cNvPr>
            <p:cNvSpPr/>
            <p:nvPr/>
          </p:nvSpPr>
          <p:spPr>
            <a:xfrm>
              <a:off x="6793089" y="2131215"/>
              <a:ext cx="1345671" cy="2022840"/>
            </a:xfrm>
            <a:prstGeom prst="trapezoid">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Trapezoid 429">
              <a:extLst>
                <a:ext uri="{FF2B5EF4-FFF2-40B4-BE49-F238E27FC236}">
                  <a16:creationId xmlns:a16="http://schemas.microsoft.com/office/drawing/2014/main" id="{4337BFD3-D05D-760A-9E2F-0AA68B5E7F43}"/>
                </a:ext>
              </a:extLst>
            </p:cNvPr>
            <p:cNvSpPr/>
            <p:nvPr/>
          </p:nvSpPr>
          <p:spPr>
            <a:xfrm rot="610840">
              <a:off x="6914698" y="2080490"/>
              <a:ext cx="475257" cy="2061165"/>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2B6F37AF-F33F-9E0A-938D-A4BE432B1CF0}"/>
                </a:ext>
              </a:extLst>
            </p:cNvPr>
            <p:cNvSpPr/>
            <p:nvPr/>
          </p:nvSpPr>
          <p:spPr>
            <a:xfrm rot="2901859">
              <a:off x="6576775" y="2757180"/>
              <a:ext cx="337375" cy="4827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58734FCE-56F2-2926-D59A-98BAE639CCB9}"/>
                </a:ext>
              </a:extLst>
            </p:cNvPr>
            <p:cNvSpPr/>
            <p:nvPr/>
          </p:nvSpPr>
          <p:spPr>
            <a:xfrm rot="20226769">
              <a:off x="7984336" y="2779170"/>
              <a:ext cx="321912" cy="3935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a:extLst>
                <a:ext uri="{FF2B5EF4-FFF2-40B4-BE49-F238E27FC236}">
                  <a16:creationId xmlns:a16="http://schemas.microsoft.com/office/drawing/2014/main" id="{A7933F8A-AB26-EDF3-DCCD-E8911CDE7C77}"/>
                </a:ext>
              </a:extLst>
            </p:cNvPr>
            <p:cNvSpPr/>
            <p:nvPr/>
          </p:nvSpPr>
          <p:spPr>
            <a:xfrm rot="1442139">
              <a:off x="6741918" y="2025411"/>
              <a:ext cx="449345" cy="1059872"/>
            </a:xfrm>
            <a:prstGeom prst="trapezoid">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Trapezoid 433">
              <a:extLst>
                <a:ext uri="{FF2B5EF4-FFF2-40B4-BE49-F238E27FC236}">
                  <a16:creationId xmlns:a16="http://schemas.microsoft.com/office/drawing/2014/main" id="{14BF868D-E2D0-FDC8-329E-279642F767E2}"/>
                </a:ext>
              </a:extLst>
            </p:cNvPr>
            <p:cNvSpPr/>
            <p:nvPr/>
          </p:nvSpPr>
          <p:spPr>
            <a:xfrm rot="20249249">
              <a:off x="7699857" y="2025226"/>
              <a:ext cx="446780" cy="1059872"/>
            </a:xfrm>
            <a:prstGeom prst="trapezoid">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a:extLst>
                <a:ext uri="{FF2B5EF4-FFF2-40B4-BE49-F238E27FC236}">
                  <a16:creationId xmlns:a16="http://schemas.microsoft.com/office/drawing/2014/main" id="{D1C5AB6B-2BF3-01CC-71CF-4FE5B2251FB4}"/>
                </a:ext>
              </a:extLst>
            </p:cNvPr>
            <p:cNvSpPr/>
            <p:nvPr/>
          </p:nvSpPr>
          <p:spPr>
            <a:xfrm rot="21059837">
              <a:off x="7543138" y="2072491"/>
              <a:ext cx="430410" cy="2061164"/>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9748F53A-42B6-AFB0-072D-CB3A71BCC824}"/>
                </a:ext>
              </a:extLst>
            </p:cNvPr>
            <p:cNvSpPr/>
            <p:nvPr/>
          </p:nvSpPr>
          <p:spPr>
            <a:xfrm>
              <a:off x="6928031" y="997895"/>
              <a:ext cx="983375" cy="13623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loud 436">
              <a:extLst>
                <a:ext uri="{FF2B5EF4-FFF2-40B4-BE49-F238E27FC236}">
                  <a16:creationId xmlns:a16="http://schemas.microsoft.com/office/drawing/2014/main" id="{85FB8221-8780-41BE-A603-F81211A65A21}"/>
                </a:ext>
              </a:extLst>
            </p:cNvPr>
            <p:cNvSpPr/>
            <p:nvPr/>
          </p:nvSpPr>
          <p:spPr>
            <a:xfrm rot="17055069">
              <a:off x="7046472" y="611276"/>
              <a:ext cx="619004" cy="86627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8" name="Group 57">
              <a:extLst>
                <a:ext uri="{FF2B5EF4-FFF2-40B4-BE49-F238E27FC236}">
                  <a16:creationId xmlns:a16="http://schemas.microsoft.com/office/drawing/2014/main" id="{E85DBE92-DCB2-0B6A-8452-86AF920D5C43}"/>
                </a:ext>
              </a:extLst>
            </p:cNvPr>
            <p:cNvGrpSpPr/>
            <p:nvPr/>
          </p:nvGrpSpPr>
          <p:grpSpPr>
            <a:xfrm rot="5958039">
              <a:off x="6390099" y="3159410"/>
              <a:ext cx="1483482" cy="214851"/>
              <a:chOff x="6096000" y="1376597"/>
              <a:chExt cx="3810000" cy="1867525"/>
            </a:xfrm>
          </p:grpSpPr>
          <p:grpSp>
            <p:nvGrpSpPr>
              <p:cNvPr id="489" name="Group 34">
                <a:extLst>
                  <a:ext uri="{FF2B5EF4-FFF2-40B4-BE49-F238E27FC236}">
                    <a16:creationId xmlns:a16="http://schemas.microsoft.com/office/drawing/2014/main" id="{91C3CC48-83C4-FE85-9076-64862EE255D2}"/>
                  </a:ext>
                </a:extLst>
              </p:cNvPr>
              <p:cNvGrpSpPr/>
              <p:nvPr/>
            </p:nvGrpSpPr>
            <p:grpSpPr>
              <a:xfrm>
                <a:off x="6096000" y="1447800"/>
                <a:ext cx="3810000" cy="1752600"/>
                <a:chOff x="4800600" y="183630"/>
                <a:chExt cx="5791200" cy="1311639"/>
              </a:xfrm>
            </p:grpSpPr>
            <p:grpSp>
              <p:nvGrpSpPr>
                <p:cNvPr id="500" name="Group 28">
                  <a:extLst>
                    <a:ext uri="{FF2B5EF4-FFF2-40B4-BE49-F238E27FC236}">
                      <a16:creationId xmlns:a16="http://schemas.microsoft.com/office/drawing/2014/main" id="{23F06E30-8F15-B0DB-E103-4B48885425B2}"/>
                    </a:ext>
                  </a:extLst>
                </p:cNvPr>
                <p:cNvGrpSpPr/>
                <p:nvPr/>
              </p:nvGrpSpPr>
              <p:grpSpPr>
                <a:xfrm>
                  <a:off x="4800600" y="184879"/>
                  <a:ext cx="2895600" cy="1295400"/>
                  <a:chOff x="4800600" y="184879"/>
                  <a:chExt cx="2895600" cy="1295400"/>
                </a:xfrm>
              </p:grpSpPr>
              <p:sp>
                <p:nvSpPr>
                  <p:cNvPr id="506" name="Flowchart: Decision 505">
                    <a:extLst>
                      <a:ext uri="{FF2B5EF4-FFF2-40B4-BE49-F238E27FC236}">
                        <a16:creationId xmlns:a16="http://schemas.microsoft.com/office/drawing/2014/main" id="{F06BBB2A-477B-F18E-0DF0-984EA6BF4A2D}"/>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Flowchart: Decision 506">
                    <a:extLst>
                      <a:ext uri="{FF2B5EF4-FFF2-40B4-BE49-F238E27FC236}">
                        <a16:creationId xmlns:a16="http://schemas.microsoft.com/office/drawing/2014/main" id="{0B508E33-4608-CA38-7B47-C11AFA6DAF8B}"/>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4-Point Star 505">
                    <a:extLst>
                      <a:ext uri="{FF2B5EF4-FFF2-40B4-BE49-F238E27FC236}">
                        <a16:creationId xmlns:a16="http://schemas.microsoft.com/office/drawing/2014/main" id="{4724F233-A614-A154-CF22-941530B98E70}"/>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29">
                  <a:extLst>
                    <a:ext uri="{FF2B5EF4-FFF2-40B4-BE49-F238E27FC236}">
                      <a16:creationId xmlns:a16="http://schemas.microsoft.com/office/drawing/2014/main" id="{3F218CB2-1B3C-BE07-A6D8-3B1AFB4BAC7D}"/>
                    </a:ext>
                  </a:extLst>
                </p:cNvPr>
                <p:cNvGrpSpPr/>
                <p:nvPr/>
              </p:nvGrpSpPr>
              <p:grpSpPr>
                <a:xfrm>
                  <a:off x="7696200" y="183630"/>
                  <a:ext cx="2895600" cy="1295400"/>
                  <a:chOff x="4800600" y="184879"/>
                  <a:chExt cx="2895600" cy="1295400"/>
                </a:xfrm>
              </p:grpSpPr>
              <p:sp>
                <p:nvSpPr>
                  <p:cNvPr id="503" name="Flowchart: Decision 502">
                    <a:extLst>
                      <a:ext uri="{FF2B5EF4-FFF2-40B4-BE49-F238E27FC236}">
                        <a16:creationId xmlns:a16="http://schemas.microsoft.com/office/drawing/2014/main" id="{E565A584-A20A-030E-6ABF-341C39AB744B}"/>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Flowchart: Decision 503">
                    <a:extLst>
                      <a:ext uri="{FF2B5EF4-FFF2-40B4-BE49-F238E27FC236}">
                        <a16:creationId xmlns:a16="http://schemas.microsoft.com/office/drawing/2014/main" id="{31F06A6E-7AA0-EA37-65DA-0664BCBBBC7B}"/>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4-Point Star 502">
                    <a:extLst>
                      <a:ext uri="{FF2B5EF4-FFF2-40B4-BE49-F238E27FC236}">
                        <a16:creationId xmlns:a16="http://schemas.microsoft.com/office/drawing/2014/main" id="{42AE6228-A693-EF46-E1D6-677AF1A8CCDD}"/>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2" name="4-Point Star 499">
                  <a:extLst>
                    <a:ext uri="{FF2B5EF4-FFF2-40B4-BE49-F238E27FC236}">
                      <a16:creationId xmlns:a16="http://schemas.microsoft.com/office/drawing/2014/main" id="{1FD59B04-D574-A410-FA0D-07D6836D5427}"/>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Oval 489">
                <a:extLst>
                  <a:ext uri="{FF2B5EF4-FFF2-40B4-BE49-F238E27FC236}">
                    <a16:creationId xmlns:a16="http://schemas.microsoft.com/office/drawing/2014/main" id="{3214D4D3-2563-A06E-D29D-F2FF0FAC234F}"/>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CEE25D23-FDFB-57C1-7ED5-3EB517387435}"/>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E838751E-9561-8D85-3A9C-4C3F3E41179E}"/>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C18B6712-E731-C05E-3237-EE356F67DD6C}"/>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D4D7ABBC-63E2-ED7B-C22B-B72467D5DC39}"/>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F058D208-3FE8-931B-6D79-74FFB0587852}"/>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BC96FD30-01AB-5E37-AB68-2E4CCCDC242E}"/>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82821CE-E91C-B1DF-4515-D8C0E4F11534}"/>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D97F12B0-12AA-8ACA-AC42-447E8A11278C}"/>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3DBECAD9-280E-965D-7348-2F096D6C3AAB}"/>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9" name="Group 57">
              <a:extLst>
                <a:ext uri="{FF2B5EF4-FFF2-40B4-BE49-F238E27FC236}">
                  <a16:creationId xmlns:a16="http://schemas.microsoft.com/office/drawing/2014/main" id="{3A28C583-95BE-FBDE-6A48-0C46D71B1448}"/>
                </a:ext>
              </a:extLst>
            </p:cNvPr>
            <p:cNvGrpSpPr/>
            <p:nvPr/>
          </p:nvGrpSpPr>
          <p:grpSpPr>
            <a:xfrm rot="4970471">
              <a:off x="7005838" y="3154605"/>
              <a:ext cx="1483482" cy="214851"/>
              <a:chOff x="6096000" y="1376597"/>
              <a:chExt cx="3810000" cy="1867525"/>
            </a:xfrm>
          </p:grpSpPr>
          <p:grpSp>
            <p:nvGrpSpPr>
              <p:cNvPr id="469" name="Group 34">
                <a:extLst>
                  <a:ext uri="{FF2B5EF4-FFF2-40B4-BE49-F238E27FC236}">
                    <a16:creationId xmlns:a16="http://schemas.microsoft.com/office/drawing/2014/main" id="{B10DFFAD-367C-4523-465F-57650D8B8B93}"/>
                  </a:ext>
                </a:extLst>
              </p:cNvPr>
              <p:cNvGrpSpPr/>
              <p:nvPr/>
            </p:nvGrpSpPr>
            <p:grpSpPr>
              <a:xfrm>
                <a:off x="6096000" y="1447800"/>
                <a:ext cx="3810000" cy="1752600"/>
                <a:chOff x="4800600" y="183630"/>
                <a:chExt cx="5791200" cy="1311639"/>
              </a:xfrm>
            </p:grpSpPr>
            <p:grpSp>
              <p:nvGrpSpPr>
                <p:cNvPr id="480" name="Group 28">
                  <a:extLst>
                    <a:ext uri="{FF2B5EF4-FFF2-40B4-BE49-F238E27FC236}">
                      <a16:creationId xmlns:a16="http://schemas.microsoft.com/office/drawing/2014/main" id="{7C3EE31F-89F1-30C8-7EA0-BC1163CE6D94}"/>
                    </a:ext>
                  </a:extLst>
                </p:cNvPr>
                <p:cNvGrpSpPr/>
                <p:nvPr/>
              </p:nvGrpSpPr>
              <p:grpSpPr>
                <a:xfrm>
                  <a:off x="4800600" y="184879"/>
                  <a:ext cx="2895600" cy="1295400"/>
                  <a:chOff x="4800600" y="184879"/>
                  <a:chExt cx="2895600" cy="1295400"/>
                </a:xfrm>
              </p:grpSpPr>
              <p:sp>
                <p:nvSpPr>
                  <p:cNvPr id="486" name="Flowchart: Decision 485">
                    <a:extLst>
                      <a:ext uri="{FF2B5EF4-FFF2-40B4-BE49-F238E27FC236}">
                        <a16:creationId xmlns:a16="http://schemas.microsoft.com/office/drawing/2014/main" id="{E001ED94-2DD6-F3B2-A1C9-6E2352EB0024}"/>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Flowchart: Decision 486">
                    <a:extLst>
                      <a:ext uri="{FF2B5EF4-FFF2-40B4-BE49-F238E27FC236}">
                        <a16:creationId xmlns:a16="http://schemas.microsoft.com/office/drawing/2014/main" id="{168D6133-451A-015D-D12E-61BC270C12C6}"/>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4-Point Star 485">
                    <a:extLst>
                      <a:ext uri="{FF2B5EF4-FFF2-40B4-BE49-F238E27FC236}">
                        <a16:creationId xmlns:a16="http://schemas.microsoft.com/office/drawing/2014/main" id="{2C27AD48-34EC-6906-079E-C08081DB9691}"/>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29">
                  <a:extLst>
                    <a:ext uri="{FF2B5EF4-FFF2-40B4-BE49-F238E27FC236}">
                      <a16:creationId xmlns:a16="http://schemas.microsoft.com/office/drawing/2014/main" id="{D1FC15E1-673F-1994-F609-851026C3DEA7}"/>
                    </a:ext>
                  </a:extLst>
                </p:cNvPr>
                <p:cNvGrpSpPr/>
                <p:nvPr/>
              </p:nvGrpSpPr>
              <p:grpSpPr>
                <a:xfrm>
                  <a:off x="7696200" y="183630"/>
                  <a:ext cx="2895600" cy="1295400"/>
                  <a:chOff x="4800600" y="184879"/>
                  <a:chExt cx="2895600" cy="1295400"/>
                </a:xfrm>
              </p:grpSpPr>
              <p:sp>
                <p:nvSpPr>
                  <p:cNvPr id="483" name="Flowchart: Decision 482">
                    <a:extLst>
                      <a:ext uri="{FF2B5EF4-FFF2-40B4-BE49-F238E27FC236}">
                        <a16:creationId xmlns:a16="http://schemas.microsoft.com/office/drawing/2014/main" id="{BFA19BE3-1EE9-FCA0-EF62-F45896FAD3D2}"/>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Flowchart: Decision 483">
                    <a:extLst>
                      <a:ext uri="{FF2B5EF4-FFF2-40B4-BE49-F238E27FC236}">
                        <a16:creationId xmlns:a16="http://schemas.microsoft.com/office/drawing/2014/main" id="{1A842691-AF22-AE42-CABA-6C6BB2BA0DF2}"/>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4-Point Star 482">
                    <a:extLst>
                      <a:ext uri="{FF2B5EF4-FFF2-40B4-BE49-F238E27FC236}">
                        <a16:creationId xmlns:a16="http://schemas.microsoft.com/office/drawing/2014/main" id="{C832BBF1-1B7A-7525-1DD4-647FCF121799}"/>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2" name="4-Point Star 479">
                  <a:extLst>
                    <a:ext uri="{FF2B5EF4-FFF2-40B4-BE49-F238E27FC236}">
                      <a16:creationId xmlns:a16="http://schemas.microsoft.com/office/drawing/2014/main" id="{F44FF4B8-C2CA-CD87-F63A-9AEB5889AA84}"/>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0" name="Oval 469">
                <a:extLst>
                  <a:ext uri="{FF2B5EF4-FFF2-40B4-BE49-F238E27FC236}">
                    <a16:creationId xmlns:a16="http://schemas.microsoft.com/office/drawing/2014/main" id="{12E21735-2459-1314-7FDE-B35C75D50DDF}"/>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6D5B2AE6-B9BB-DEEF-52CA-313AB2D16C52}"/>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2C10BEC6-A318-4432-8B99-5F0D30120E0C}"/>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6442E3E8-373A-D95E-CCC7-0E370A48B24E}"/>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D11436E7-78AE-03B3-A686-5574E3F121F9}"/>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BB8B97BC-130C-7D51-208F-2C44899F1435}"/>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CFD21913-0D41-C2E5-04EF-3AFA769DB439}"/>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82025544-D6CD-5E41-F7EC-9AC0BEE72964}"/>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3B6EDEF6-A3D8-E830-F709-0A351E22F7B7}"/>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5BD65EDB-8396-6B69-87D1-CB150D452A59}"/>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0" name="Group 543">
              <a:extLst>
                <a:ext uri="{FF2B5EF4-FFF2-40B4-BE49-F238E27FC236}">
                  <a16:creationId xmlns:a16="http://schemas.microsoft.com/office/drawing/2014/main" id="{6FAA0BDC-E061-2FC0-282F-DF85A668333C}"/>
                </a:ext>
              </a:extLst>
            </p:cNvPr>
            <p:cNvGrpSpPr/>
            <p:nvPr/>
          </p:nvGrpSpPr>
          <p:grpSpPr>
            <a:xfrm rot="21212214">
              <a:off x="6472617" y="1086298"/>
              <a:ext cx="419818" cy="1299748"/>
              <a:chOff x="6742982" y="4953000"/>
              <a:chExt cx="419818" cy="1299748"/>
            </a:xfrm>
          </p:grpSpPr>
          <p:sp>
            <p:nvSpPr>
              <p:cNvPr id="466" name="Moon 465">
                <a:extLst>
                  <a:ext uri="{FF2B5EF4-FFF2-40B4-BE49-F238E27FC236}">
                    <a16:creationId xmlns:a16="http://schemas.microsoft.com/office/drawing/2014/main" id="{93111442-E06D-39C0-9790-7FF31D77897F}"/>
                  </a:ext>
                </a:extLst>
              </p:cNvPr>
              <p:cNvSpPr/>
              <p:nvPr/>
            </p:nvSpPr>
            <p:spPr>
              <a:xfrm>
                <a:off x="6934200" y="4953000"/>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Moon 466">
                <a:extLst>
                  <a:ext uri="{FF2B5EF4-FFF2-40B4-BE49-F238E27FC236}">
                    <a16:creationId xmlns:a16="http://schemas.microsoft.com/office/drawing/2014/main" id="{DA9729DE-269A-BE2C-6DB3-9EB0676DC838}"/>
                  </a:ext>
                </a:extLst>
              </p:cNvPr>
              <p:cNvSpPr/>
              <p:nvPr/>
            </p:nvSpPr>
            <p:spPr>
              <a:xfrm rot="1051808">
                <a:off x="6742982" y="4957348"/>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Moon 467">
                <a:extLst>
                  <a:ext uri="{FF2B5EF4-FFF2-40B4-BE49-F238E27FC236}">
                    <a16:creationId xmlns:a16="http://schemas.microsoft.com/office/drawing/2014/main" id="{9140E392-0EE3-6BD3-E37A-1AE462CB8DD2}"/>
                  </a:ext>
                </a:extLst>
              </p:cNvPr>
              <p:cNvSpPr/>
              <p:nvPr/>
            </p:nvSpPr>
            <p:spPr>
              <a:xfrm rot="580147">
                <a:off x="6871694" y="5024031"/>
                <a:ext cx="229998" cy="960868"/>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544">
              <a:extLst>
                <a:ext uri="{FF2B5EF4-FFF2-40B4-BE49-F238E27FC236}">
                  <a16:creationId xmlns:a16="http://schemas.microsoft.com/office/drawing/2014/main" id="{27F70425-824A-29E1-F035-8F7FE296400E}"/>
                </a:ext>
              </a:extLst>
            </p:cNvPr>
            <p:cNvGrpSpPr/>
            <p:nvPr/>
          </p:nvGrpSpPr>
          <p:grpSpPr>
            <a:xfrm rot="387786" flipH="1">
              <a:off x="7920418" y="1162498"/>
              <a:ext cx="419818" cy="1299748"/>
              <a:chOff x="6742982" y="4953000"/>
              <a:chExt cx="419818" cy="1299748"/>
            </a:xfrm>
          </p:grpSpPr>
          <p:sp>
            <p:nvSpPr>
              <p:cNvPr id="463" name="Moon 462">
                <a:extLst>
                  <a:ext uri="{FF2B5EF4-FFF2-40B4-BE49-F238E27FC236}">
                    <a16:creationId xmlns:a16="http://schemas.microsoft.com/office/drawing/2014/main" id="{9F6EB7D0-FDE5-7C84-9245-8C4C041A9F07}"/>
                  </a:ext>
                </a:extLst>
              </p:cNvPr>
              <p:cNvSpPr/>
              <p:nvPr/>
            </p:nvSpPr>
            <p:spPr>
              <a:xfrm>
                <a:off x="6934200" y="4953000"/>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Moon 463">
                <a:extLst>
                  <a:ext uri="{FF2B5EF4-FFF2-40B4-BE49-F238E27FC236}">
                    <a16:creationId xmlns:a16="http://schemas.microsoft.com/office/drawing/2014/main" id="{A57B8D26-D12B-4BCF-8007-BCFE602A35C8}"/>
                  </a:ext>
                </a:extLst>
              </p:cNvPr>
              <p:cNvSpPr/>
              <p:nvPr/>
            </p:nvSpPr>
            <p:spPr>
              <a:xfrm rot="1051808">
                <a:off x="6742982" y="4957348"/>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Moon 464">
                <a:extLst>
                  <a:ext uri="{FF2B5EF4-FFF2-40B4-BE49-F238E27FC236}">
                    <a16:creationId xmlns:a16="http://schemas.microsoft.com/office/drawing/2014/main" id="{2FD3D511-AEF3-A4FC-1D3B-A2B0782C0411}"/>
                  </a:ext>
                </a:extLst>
              </p:cNvPr>
              <p:cNvSpPr/>
              <p:nvPr/>
            </p:nvSpPr>
            <p:spPr>
              <a:xfrm rot="580147">
                <a:off x="6871694" y="5024031"/>
                <a:ext cx="229998" cy="960868"/>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2" name="Group 57">
              <a:extLst>
                <a:ext uri="{FF2B5EF4-FFF2-40B4-BE49-F238E27FC236}">
                  <a16:creationId xmlns:a16="http://schemas.microsoft.com/office/drawing/2014/main" id="{7DC04886-837E-F0A4-49C7-BFF094E37FF6}"/>
                </a:ext>
              </a:extLst>
            </p:cNvPr>
            <p:cNvGrpSpPr/>
            <p:nvPr/>
          </p:nvGrpSpPr>
          <p:grpSpPr>
            <a:xfrm rot="10800000">
              <a:off x="6629400" y="990600"/>
              <a:ext cx="1582651" cy="348674"/>
              <a:chOff x="6096000" y="1376597"/>
              <a:chExt cx="3810000" cy="1867525"/>
            </a:xfrm>
          </p:grpSpPr>
          <p:grpSp>
            <p:nvGrpSpPr>
              <p:cNvPr id="443" name="Group 34">
                <a:extLst>
                  <a:ext uri="{FF2B5EF4-FFF2-40B4-BE49-F238E27FC236}">
                    <a16:creationId xmlns:a16="http://schemas.microsoft.com/office/drawing/2014/main" id="{506AD488-4420-05B7-0B26-6DE6EB9C6312}"/>
                  </a:ext>
                </a:extLst>
              </p:cNvPr>
              <p:cNvGrpSpPr/>
              <p:nvPr/>
            </p:nvGrpSpPr>
            <p:grpSpPr>
              <a:xfrm>
                <a:off x="6096000" y="1447800"/>
                <a:ext cx="3810000" cy="1752600"/>
                <a:chOff x="4800600" y="183630"/>
                <a:chExt cx="5791200" cy="1311639"/>
              </a:xfrm>
            </p:grpSpPr>
            <p:grpSp>
              <p:nvGrpSpPr>
                <p:cNvPr id="454" name="Group 28">
                  <a:extLst>
                    <a:ext uri="{FF2B5EF4-FFF2-40B4-BE49-F238E27FC236}">
                      <a16:creationId xmlns:a16="http://schemas.microsoft.com/office/drawing/2014/main" id="{EEB4C276-9555-4FB2-5D10-FE5B43302525}"/>
                    </a:ext>
                  </a:extLst>
                </p:cNvPr>
                <p:cNvGrpSpPr/>
                <p:nvPr/>
              </p:nvGrpSpPr>
              <p:grpSpPr>
                <a:xfrm>
                  <a:off x="4800600" y="184879"/>
                  <a:ext cx="2895600" cy="1295400"/>
                  <a:chOff x="4800600" y="184879"/>
                  <a:chExt cx="2895600" cy="1295400"/>
                </a:xfrm>
              </p:grpSpPr>
              <p:sp>
                <p:nvSpPr>
                  <p:cNvPr id="460" name="Flowchart: Decision 459">
                    <a:extLst>
                      <a:ext uri="{FF2B5EF4-FFF2-40B4-BE49-F238E27FC236}">
                        <a16:creationId xmlns:a16="http://schemas.microsoft.com/office/drawing/2014/main" id="{D601E983-8C2A-9F04-9E0B-7754DD89CB57}"/>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Flowchart: Decision 460">
                    <a:extLst>
                      <a:ext uri="{FF2B5EF4-FFF2-40B4-BE49-F238E27FC236}">
                        <a16:creationId xmlns:a16="http://schemas.microsoft.com/office/drawing/2014/main" id="{1E1580AF-A6B8-4F99-9BE4-D88C52168A2C}"/>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4-Point Star 459">
                    <a:extLst>
                      <a:ext uri="{FF2B5EF4-FFF2-40B4-BE49-F238E27FC236}">
                        <a16:creationId xmlns:a16="http://schemas.microsoft.com/office/drawing/2014/main" id="{CFED4A14-E8F9-961C-21F3-38EED00DF398}"/>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5" name="Group 29">
                  <a:extLst>
                    <a:ext uri="{FF2B5EF4-FFF2-40B4-BE49-F238E27FC236}">
                      <a16:creationId xmlns:a16="http://schemas.microsoft.com/office/drawing/2014/main" id="{B76CAC83-6A41-226C-56C9-F88954119CA5}"/>
                    </a:ext>
                  </a:extLst>
                </p:cNvPr>
                <p:cNvGrpSpPr/>
                <p:nvPr/>
              </p:nvGrpSpPr>
              <p:grpSpPr>
                <a:xfrm>
                  <a:off x="7696200" y="183630"/>
                  <a:ext cx="2895600" cy="1295400"/>
                  <a:chOff x="4800600" y="184879"/>
                  <a:chExt cx="2895600" cy="1295400"/>
                </a:xfrm>
              </p:grpSpPr>
              <p:sp>
                <p:nvSpPr>
                  <p:cNvPr id="457" name="Flowchart: Decision 456">
                    <a:extLst>
                      <a:ext uri="{FF2B5EF4-FFF2-40B4-BE49-F238E27FC236}">
                        <a16:creationId xmlns:a16="http://schemas.microsoft.com/office/drawing/2014/main" id="{CF1B3E42-68B4-45CF-7DF5-48DBEC20FFA6}"/>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Flowchart: Decision 457">
                    <a:extLst>
                      <a:ext uri="{FF2B5EF4-FFF2-40B4-BE49-F238E27FC236}">
                        <a16:creationId xmlns:a16="http://schemas.microsoft.com/office/drawing/2014/main" id="{8943A588-B875-4FCB-E1FE-CA02CFEEB047}"/>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4-Point Star 456">
                    <a:extLst>
                      <a:ext uri="{FF2B5EF4-FFF2-40B4-BE49-F238E27FC236}">
                        <a16:creationId xmlns:a16="http://schemas.microsoft.com/office/drawing/2014/main" id="{DB2734C1-BC59-164E-81E8-34779DD42A7A}"/>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6" name="4-Point Star 453">
                  <a:extLst>
                    <a:ext uri="{FF2B5EF4-FFF2-40B4-BE49-F238E27FC236}">
                      <a16:creationId xmlns:a16="http://schemas.microsoft.com/office/drawing/2014/main" id="{3282FC32-233F-925E-848D-31F0ECFB54F9}"/>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4" name="Oval 443">
                <a:extLst>
                  <a:ext uri="{FF2B5EF4-FFF2-40B4-BE49-F238E27FC236}">
                    <a16:creationId xmlns:a16="http://schemas.microsoft.com/office/drawing/2014/main" id="{35E3121F-5CC0-EA90-1421-23CC6E2C4BF8}"/>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4FF8919B-335A-8782-FDE1-BCD35F67BB56}"/>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3CA388C1-09FE-FE61-C489-7FD486E7EA1B}"/>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72D4B8B3-2876-BFF4-0C25-6F666A16B196}"/>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D68B0612-58D0-8F52-18E9-88C96D109FC3}"/>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30FC58E-AC4D-6B9C-A3D9-AA0C590ADC44}"/>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06258E43-A53A-9F11-511E-68C932CB829E}"/>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857C1DE8-B98A-52DD-524B-B754B6A294E4}"/>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F8A93918-0D1B-BFEB-EA7A-E7A3081E214E}"/>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D32626C3-72BD-65C5-2704-DD146E33BBA3}"/>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9" name="Group 508">
            <a:extLst>
              <a:ext uri="{FF2B5EF4-FFF2-40B4-BE49-F238E27FC236}">
                <a16:creationId xmlns:a16="http://schemas.microsoft.com/office/drawing/2014/main" id="{79D58D9E-CFEA-EF31-FF2E-E8359C311415}"/>
              </a:ext>
            </a:extLst>
          </p:cNvPr>
          <p:cNvGrpSpPr/>
          <p:nvPr/>
        </p:nvGrpSpPr>
        <p:grpSpPr>
          <a:xfrm>
            <a:off x="5351072" y="3712774"/>
            <a:ext cx="1500577" cy="2910695"/>
            <a:chOff x="2750285" y="333692"/>
            <a:chExt cx="1851077" cy="3323908"/>
          </a:xfrm>
        </p:grpSpPr>
        <p:sp>
          <p:nvSpPr>
            <p:cNvPr id="510" name="Oval 509">
              <a:extLst>
                <a:ext uri="{FF2B5EF4-FFF2-40B4-BE49-F238E27FC236}">
                  <a16:creationId xmlns:a16="http://schemas.microsoft.com/office/drawing/2014/main" id="{3A20A3E2-DBC1-4969-3CBF-2AEE67D710D2}"/>
                </a:ext>
              </a:extLst>
            </p:cNvPr>
            <p:cNvSpPr/>
            <p:nvPr/>
          </p:nvSpPr>
          <p:spPr>
            <a:xfrm rot="3646842">
              <a:off x="3668962" y="3298095"/>
              <a:ext cx="396562" cy="322447"/>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088D479F-FF7C-F66D-DA4A-79A3660FAB04}"/>
                </a:ext>
              </a:extLst>
            </p:cNvPr>
            <p:cNvSpPr/>
            <p:nvPr/>
          </p:nvSpPr>
          <p:spPr>
            <a:xfrm rot="6922285">
              <a:off x="3311092" y="3296118"/>
              <a:ext cx="396562" cy="322447"/>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Cloud 511">
              <a:extLst>
                <a:ext uri="{FF2B5EF4-FFF2-40B4-BE49-F238E27FC236}">
                  <a16:creationId xmlns:a16="http://schemas.microsoft.com/office/drawing/2014/main" id="{6513812F-981B-A731-768C-E6A1759B3564}"/>
                </a:ext>
              </a:extLst>
            </p:cNvPr>
            <p:cNvSpPr/>
            <p:nvPr/>
          </p:nvSpPr>
          <p:spPr>
            <a:xfrm rot="20890669">
              <a:off x="3773523" y="512514"/>
              <a:ext cx="556528" cy="131271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loud 512">
              <a:extLst>
                <a:ext uri="{FF2B5EF4-FFF2-40B4-BE49-F238E27FC236}">
                  <a16:creationId xmlns:a16="http://schemas.microsoft.com/office/drawing/2014/main" id="{4F7A6686-CFC5-2794-8BFC-0D13500E1C60}"/>
                </a:ext>
              </a:extLst>
            </p:cNvPr>
            <p:cNvSpPr/>
            <p:nvPr/>
          </p:nvSpPr>
          <p:spPr>
            <a:xfrm>
              <a:off x="3013476" y="499063"/>
              <a:ext cx="548042" cy="125353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0E94700B-1B9A-64C3-1862-2C7E3A53D35C}"/>
                </a:ext>
              </a:extLst>
            </p:cNvPr>
            <p:cNvSpPr/>
            <p:nvPr/>
          </p:nvSpPr>
          <p:spPr>
            <a:xfrm rot="3770880">
              <a:off x="3792726" y="3032294"/>
              <a:ext cx="444198" cy="29982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F6BE1018-B5EF-309F-3D1B-04E005BE2949}"/>
                </a:ext>
              </a:extLst>
            </p:cNvPr>
            <p:cNvSpPr/>
            <p:nvPr/>
          </p:nvSpPr>
          <p:spPr>
            <a:xfrm rot="2706969">
              <a:off x="4241858" y="2164708"/>
              <a:ext cx="396562" cy="322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E72987FF-0145-BC8D-7E8E-2D8DF403B996}"/>
                </a:ext>
              </a:extLst>
            </p:cNvPr>
            <p:cNvSpPr/>
            <p:nvPr/>
          </p:nvSpPr>
          <p:spPr>
            <a:xfrm rot="6922285">
              <a:off x="2713228" y="2165825"/>
              <a:ext cx="396562" cy="322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lowchart: Manual Operation 516">
              <a:extLst>
                <a:ext uri="{FF2B5EF4-FFF2-40B4-BE49-F238E27FC236}">
                  <a16:creationId xmlns:a16="http://schemas.microsoft.com/office/drawing/2014/main" id="{F32DE790-F94C-80EE-6529-2203BFE21A59}"/>
                </a:ext>
              </a:extLst>
            </p:cNvPr>
            <p:cNvSpPr/>
            <p:nvPr/>
          </p:nvSpPr>
          <p:spPr>
            <a:xfrm rot="9035457">
              <a:off x="3941652" y="1504995"/>
              <a:ext cx="489108" cy="897265"/>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Flowchart: Manual Operation 517">
              <a:extLst>
                <a:ext uri="{FF2B5EF4-FFF2-40B4-BE49-F238E27FC236}">
                  <a16:creationId xmlns:a16="http://schemas.microsoft.com/office/drawing/2014/main" id="{C8B54980-CE31-9644-EBCE-5EE87D3A0F0C}"/>
                </a:ext>
              </a:extLst>
            </p:cNvPr>
            <p:cNvSpPr/>
            <p:nvPr/>
          </p:nvSpPr>
          <p:spPr>
            <a:xfrm rot="12441478">
              <a:off x="2936647" y="1505321"/>
              <a:ext cx="489108" cy="912220"/>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Flowchart: Manual Operation 518">
              <a:extLst>
                <a:ext uri="{FF2B5EF4-FFF2-40B4-BE49-F238E27FC236}">
                  <a16:creationId xmlns:a16="http://schemas.microsoft.com/office/drawing/2014/main" id="{A21006B5-7AF2-54DF-6D88-FAF7EECC4908}"/>
                </a:ext>
              </a:extLst>
            </p:cNvPr>
            <p:cNvSpPr/>
            <p:nvPr/>
          </p:nvSpPr>
          <p:spPr>
            <a:xfrm rot="10800000">
              <a:off x="3086135" y="1503768"/>
              <a:ext cx="1187072" cy="1925685"/>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Hexagon 519">
              <a:extLst>
                <a:ext uri="{FF2B5EF4-FFF2-40B4-BE49-F238E27FC236}">
                  <a16:creationId xmlns:a16="http://schemas.microsoft.com/office/drawing/2014/main" id="{6DD4E45A-C182-3934-951F-77918634AD78}"/>
                </a:ext>
              </a:extLst>
            </p:cNvPr>
            <p:cNvSpPr/>
            <p:nvPr/>
          </p:nvSpPr>
          <p:spPr>
            <a:xfrm>
              <a:off x="3542704" y="590348"/>
              <a:ext cx="273940" cy="19972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ounded Rectangle 518">
              <a:extLst>
                <a:ext uri="{FF2B5EF4-FFF2-40B4-BE49-F238E27FC236}">
                  <a16:creationId xmlns:a16="http://schemas.microsoft.com/office/drawing/2014/main" id="{F61CB05C-DF63-7460-6F4C-3BD307FA7A16}"/>
                </a:ext>
              </a:extLst>
            </p:cNvPr>
            <p:cNvSpPr/>
            <p:nvPr/>
          </p:nvSpPr>
          <p:spPr>
            <a:xfrm>
              <a:off x="3191098" y="2508473"/>
              <a:ext cx="995265" cy="167451"/>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A32F0B31-2EF6-D5AB-9D9B-ED3EB3F8BA4A}"/>
                </a:ext>
              </a:extLst>
            </p:cNvPr>
            <p:cNvSpPr/>
            <p:nvPr/>
          </p:nvSpPr>
          <p:spPr>
            <a:xfrm>
              <a:off x="3429000" y="1066800"/>
              <a:ext cx="503908" cy="7705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F93AA2E8-2000-C9F3-4B51-B4B8D094DE7E}"/>
                </a:ext>
              </a:extLst>
            </p:cNvPr>
            <p:cNvSpPr/>
            <p:nvPr/>
          </p:nvSpPr>
          <p:spPr>
            <a:xfrm>
              <a:off x="3177452" y="457200"/>
              <a:ext cx="1004445" cy="12649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Wave 523">
              <a:extLst>
                <a:ext uri="{FF2B5EF4-FFF2-40B4-BE49-F238E27FC236}">
                  <a16:creationId xmlns:a16="http://schemas.microsoft.com/office/drawing/2014/main" id="{C20AE31C-CF84-8CFC-568A-B2515CBEE298}"/>
                </a:ext>
              </a:extLst>
            </p:cNvPr>
            <p:cNvSpPr/>
            <p:nvPr/>
          </p:nvSpPr>
          <p:spPr>
            <a:xfrm rot="16200000">
              <a:off x="3575370" y="2869318"/>
              <a:ext cx="669803" cy="199288"/>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Wave 524">
              <a:extLst>
                <a:ext uri="{FF2B5EF4-FFF2-40B4-BE49-F238E27FC236}">
                  <a16:creationId xmlns:a16="http://schemas.microsoft.com/office/drawing/2014/main" id="{D427759D-1C4F-2AF7-0779-E1292F5ED9C6}"/>
                </a:ext>
              </a:extLst>
            </p:cNvPr>
            <p:cNvSpPr/>
            <p:nvPr/>
          </p:nvSpPr>
          <p:spPr>
            <a:xfrm rot="15242885">
              <a:off x="3621625" y="2828876"/>
              <a:ext cx="726761" cy="27113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ounded Rectangle 523">
              <a:extLst>
                <a:ext uri="{FF2B5EF4-FFF2-40B4-BE49-F238E27FC236}">
                  <a16:creationId xmlns:a16="http://schemas.microsoft.com/office/drawing/2014/main" id="{0289A1F4-BEC2-2634-B3AE-281C35C1FDA7}"/>
                </a:ext>
              </a:extLst>
            </p:cNvPr>
            <p:cNvSpPr/>
            <p:nvPr/>
          </p:nvSpPr>
          <p:spPr>
            <a:xfrm>
              <a:off x="3760806" y="2466610"/>
              <a:ext cx="270775" cy="20931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Cloud 526">
              <a:extLst>
                <a:ext uri="{FF2B5EF4-FFF2-40B4-BE49-F238E27FC236}">
                  <a16:creationId xmlns:a16="http://schemas.microsoft.com/office/drawing/2014/main" id="{E1F9A6A5-A716-B24C-6F5A-95BA4B65B199}"/>
                </a:ext>
              </a:extLst>
            </p:cNvPr>
            <p:cNvSpPr/>
            <p:nvPr/>
          </p:nvSpPr>
          <p:spPr>
            <a:xfrm rot="15913670">
              <a:off x="3381379" y="178087"/>
              <a:ext cx="650083" cy="96129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ounded Rectangle 525">
              <a:extLst>
                <a:ext uri="{FF2B5EF4-FFF2-40B4-BE49-F238E27FC236}">
                  <a16:creationId xmlns:a16="http://schemas.microsoft.com/office/drawing/2014/main" id="{08528F58-21AB-AF11-E29D-31C84ECCF268}"/>
                </a:ext>
              </a:extLst>
            </p:cNvPr>
            <p:cNvSpPr/>
            <p:nvPr/>
          </p:nvSpPr>
          <p:spPr>
            <a:xfrm>
              <a:off x="3124200" y="609600"/>
              <a:ext cx="1187072" cy="1997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164">
              <a:extLst>
                <a:ext uri="{FF2B5EF4-FFF2-40B4-BE49-F238E27FC236}">
                  <a16:creationId xmlns:a16="http://schemas.microsoft.com/office/drawing/2014/main" id="{8135C4B7-D498-E5BD-8D10-915E1D72FE28}"/>
                </a:ext>
              </a:extLst>
            </p:cNvPr>
            <p:cNvGrpSpPr/>
            <p:nvPr/>
          </p:nvGrpSpPr>
          <p:grpSpPr>
            <a:xfrm>
              <a:off x="3124200" y="609600"/>
              <a:ext cx="1195728" cy="204788"/>
              <a:chOff x="4343400" y="5863281"/>
              <a:chExt cx="2286000" cy="844379"/>
            </a:xfrm>
          </p:grpSpPr>
          <p:grpSp>
            <p:nvGrpSpPr>
              <p:cNvPr id="561" name="Group 163">
                <a:extLst>
                  <a:ext uri="{FF2B5EF4-FFF2-40B4-BE49-F238E27FC236}">
                    <a16:creationId xmlns:a16="http://schemas.microsoft.com/office/drawing/2014/main" id="{D09CB012-6D54-B9A6-2C1C-9FE4083F8A9F}"/>
                  </a:ext>
                </a:extLst>
              </p:cNvPr>
              <p:cNvGrpSpPr/>
              <p:nvPr/>
            </p:nvGrpSpPr>
            <p:grpSpPr>
              <a:xfrm>
                <a:off x="4343400" y="5863281"/>
                <a:ext cx="2286000" cy="766119"/>
                <a:chOff x="4343400" y="5863281"/>
                <a:chExt cx="2286000" cy="766119"/>
              </a:xfrm>
            </p:grpSpPr>
            <p:sp>
              <p:nvSpPr>
                <p:cNvPr id="566" name="Quad Arrow Callout 563">
                  <a:extLst>
                    <a:ext uri="{FF2B5EF4-FFF2-40B4-BE49-F238E27FC236}">
                      <a16:creationId xmlns:a16="http://schemas.microsoft.com/office/drawing/2014/main" id="{F054DB19-2843-4889-441C-AE26B6F3FA1B}"/>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Quad Arrow Callout 564">
                  <a:extLst>
                    <a:ext uri="{FF2B5EF4-FFF2-40B4-BE49-F238E27FC236}">
                      <a16:creationId xmlns:a16="http://schemas.microsoft.com/office/drawing/2014/main" id="{D4FEA560-5A89-315B-D4AE-5D1A497A20CA}"/>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Quad Arrow Callout 565">
                  <a:extLst>
                    <a:ext uri="{FF2B5EF4-FFF2-40B4-BE49-F238E27FC236}">
                      <a16:creationId xmlns:a16="http://schemas.microsoft.com/office/drawing/2014/main" id="{BADE96B3-1028-5E91-8FE3-5B1695BBA9B6}"/>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Callout 566">
                  <a:extLst>
                    <a:ext uri="{FF2B5EF4-FFF2-40B4-BE49-F238E27FC236}">
                      <a16:creationId xmlns:a16="http://schemas.microsoft.com/office/drawing/2014/main" id="{712540A9-E01C-50B8-6E83-FD8016EB22A8}"/>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0" name="Group 158">
                  <a:extLst>
                    <a:ext uri="{FF2B5EF4-FFF2-40B4-BE49-F238E27FC236}">
                      <a16:creationId xmlns:a16="http://schemas.microsoft.com/office/drawing/2014/main" id="{28234411-EB05-E41D-5467-A4E3BDE3E823}"/>
                    </a:ext>
                  </a:extLst>
                </p:cNvPr>
                <p:cNvGrpSpPr/>
                <p:nvPr/>
              </p:nvGrpSpPr>
              <p:grpSpPr>
                <a:xfrm>
                  <a:off x="4800600" y="5863281"/>
                  <a:ext cx="1396313" cy="313038"/>
                  <a:chOff x="4800600" y="5863281"/>
                  <a:chExt cx="1396313" cy="313038"/>
                </a:xfrm>
              </p:grpSpPr>
              <p:sp>
                <p:nvSpPr>
                  <p:cNvPr id="571" name="Isosceles Triangle 570">
                    <a:extLst>
                      <a:ext uri="{FF2B5EF4-FFF2-40B4-BE49-F238E27FC236}">
                        <a16:creationId xmlns:a16="http://schemas.microsoft.com/office/drawing/2014/main" id="{895AC013-F0E6-D26D-F25A-584504600455}"/>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Isosceles Triangle 571">
                    <a:extLst>
                      <a:ext uri="{FF2B5EF4-FFF2-40B4-BE49-F238E27FC236}">
                        <a16:creationId xmlns:a16="http://schemas.microsoft.com/office/drawing/2014/main" id="{3E49D928-BA06-1D88-836F-E5077506B32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Isosceles Triangle 572">
                    <a:extLst>
                      <a:ext uri="{FF2B5EF4-FFF2-40B4-BE49-F238E27FC236}">
                        <a16:creationId xmlns:a16="http://schemas.microsoft.com/office/drawing/2014/main" id="{434CA669-C1C5-FA0E-7914-503D230D597B}"/>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2" name="Group 159">
                <a:extLst>
                  <a:ext uri="{FF2B5EF4-FFF2-40B4-BE49-F238E27FC236}">
                    <a16:creationId xmlns:a16="http://schemas.microsoft.com/office/drawing/2014/main" id="{3F8C00B1-1D9D-B064-8747-424069ABE167}"/>
                  </a:ext>
                </a:extLst>
              </p:cNvPr>
              <p:cNvGrpSpPr/>
              <p:nvPr/>
            </p:nvGrpSpPr>
            <p:grpSpPr>
              <a:xfrm flipH="1" flipV="1">
                <a:off x="4800600" y="6394622"/>
                <a:ext cx="1396313" cy="313038"/>
                <a:chOff x="4800600" y="5863281"/>
                <a:chExt cx="1396313" cy="313038"/>
              </a:xfrm>
            </p:grpSpPr>
            <p:sp>
              <p:nvSpPr>
                <p:cNvPr id="563" name="Isosceles Triangle 562">
                  <a:extLst>
                    <a:ext uri="{FF2B5EF4-FFF2-40B4-BE49-F238E27FC236}">
                      <a16:creationId xmlns:a16="http://schemas.microsoft.com/office/drawing/2014/main" id="{9E991191-77FD-9760-6A01-AE376B20909E}"/>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Isosceles Triangle 563">
                  <a:extLst>
                    <a:ext uri="{FF2B5EF4-FFF2-40B4-BE49-F238E27FC236}">
                      <a16:creationId xmlns:a16="http://schemas.microsoft.com/office/drawing/2014/main" id="{DD330FFE-A0B2-68CF-0F0B-5462979FA8FC}"/>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Isosceles Triangle 564">
                  <a:extLst>
                    <a:ext uri="{FF2B5EF4-FFF2-40B4-BE49-F238E27FC236}">
                      <a16:creationId xmlns:a16="http://schemas.microsoft.com/office/drawing/2014/main" id="{2DF56BC4-C5F5-10C2-61B6-196231029F07}"/>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0" name="Group 298">
              <a:extLst>
                <a:ext uri="{FF2B5EF4-FFF2-40B4-BE49-F238E27FC236}">
                  <a16:creationId xmlns:a16="http://schemas.microsoft.com/office/drawing/2014/main" id="{D6DB770E-BC68-9F1B-FA2A-C31AA31914A3}"/>
                </a:ext>
              </a:extLst>
            </p:cNvPr>
            <p:cNvGrpSpPr/>
            <p:nvPr/>
          </p:nvGrpSpPr>
          <p:grpSpPr>
            <a:xfrm>
              <a:off x="3276600" y="1447800"/>
              <a:ext cx="808459" cy="1004878"/>
              <a:chOff x="5513018" y="671522"/>
              <a:chExt cx="808459" cy="1004878"/>
            </a:xfrm>
          </p:grpSpPr>
          <p:grpSp>
            <p:nvGrpSpPr>
              <p:cNvPr id="531" name="Group 165">
                <a:extLst>
                  <a:ext uri="{FF2B5EF4-FFF2-40B4-BE49-F238E27FC236}">
                    <a16:creationId xmlns:a16="http://schemas.microsoft.com/office/drawing/2014/main" id="{372FA925-693F-6E07-B095-ACE5A800441B}"/>
                  </a:ext>
                </a:extLst>
              </p:cNvPr>
              <p:cNvGrpSpPr/>
              <p:nvPr/>
            </p:nvGrpSpPr>
            <p:grpSpPr>
              <a:xfrm rot="2888522">
                <a:off x="5228282" y="963721"/>
                <a:ext cx="851830" cy="282357"/>
                <a:chOff x="4343400" y="5863281"/>
                <a:chExt cx="2286000" cy="844379"/>
              </a:xfrm>
            </p:grpSpPr>
            <p:grpSp>
              <p:nvGrpSpPr>
                <p:cNvPr id="548" name="Group 163">
                  <a:extLst>
                    <a:ext uri="{FF2B5EF4-FFF2-40B4-BE49-F238E27FC236}">
                      <a16:creationId xmlns:a16="http://schemas.microsoft.com/office/drawing/2014/main" id="{1C682E0B-7665-1E49-5FF0-079DEF968C52}"/>
                    </a:ext>
                  </a:extLst>
                </p:cNvPr>
                <p:cNvGrpSpPr/>
                <p:nvPr/>
              </p:nvGrpSpPr>
              <p:grpSpPr>
                <a:xfrm>
                  <a:off x="4343400" y="5863281"/>
                  <a:ext cx="2286000" cy="766119"/>
                  <a:chOff x="4343400" y="5863281"/>
                  <a:chExt cx="2286000" cy="766119"/>
                </a:xfrm>
              </p:grpSpPr>
              <p:sp>
                <p:nvSpPr>
                  <p:cNvPr id="553" name="Quad Arrow Callout 550">
                    <a:extLst>
                      <a:ext uri="{FF2B5EF4-FFF2-40B4-BE49-F238E27FC236}">
                        <a16:creationId xmlns:a16="http://schemas.microsoft.com/office/drawing/2014/main" id="{208B9F08-0C93-AD6A-B97F-55FDDB82A5B1}"/>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Quad Arrow Callout 551">
                    <a:extLst>
                      <a:ext uri="{FF2B5EF4-FFF2-40B4-BE49-F238E27FC236}">
                        <a16:creationId xmlns:a16="http://schemas.microsoft.com/office/drawing/2014/main" id="{09A33834-C402-9DC4-FC4C-0E177AB6B688}"/>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Quad Arrow Callout 552">
                    <a:extLst>
                      <a:ext uri="{FF2B5EF4-FFF2-40B4-BE49-F238E27FC236}">
                        <a16:creationId xmlns:a16="http://schemas.microsoft.com/office/drawing/2014/main" id="{77A1FD8A-5B77-698F-86DB-E8BF1A6F5303}"/>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Quad Arrow Callout 553">
                    <a:extLst>
                      <a:ext uri="{FF2B5EF4-FFF2-40B4-BE49-F238E27FC236}">
                        <a16:creationId xmlns:a16="http://schemas.microsoft.com/office/drawing/2014/main" id="{20334872-9C98-3DA7-E323-14AE41233DBE}"/>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7" name="Group 158">
                    <a:extLst>
                      <a:ext uri="{FF2B5EF4-FFF2-40B4-BE49-F238E27FC236}">
                        <a16:creationId xmlns:a16="http://schemas.microsoft.com/office/drawing/2014/main" id="{6717C313-65CC-DF8B-4565-662C56C6AF52}"/>
                      </a:ext>
                    </a:extLst>
                  </p:cNvPr>
                  <p:cNvGrpSpPr/>
                  <p:nvPr/>
                </p:nvGrpSpPr>
                <p:grpSpPr>
                  <a:xfrm>
                    <a:off x="4800600" y="5863281"/>
                    <a:ext cx="1396313" cy="313038"/>
                    <a:chOff x="4800600" y="5863281"/>
                    <a:chExt cx="1396313" cy="313038"/>
                  </a:xfrm>
                </p:grpSpPr>
                <p:sp>
                  <p:nvSpPr>
                    <p:cNvPr id="558" name="Isosceles Triangle 557">
                      <a:extLst>
                        <a:ext uri="{FF2B5EF4-FFF2-40B4-BE49-F238E27FC236}">
                          <a16:creationId xmlns:a16="http://schemas.microsoft.com/office/drawing/2014/main" id="{3335AAB4-D2CE-A9D8-2516-8FAE2CEC1395}"/>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Isosceles Triangle 558">
                      <a:extLst>
                        <a:ext uri="{FF2B5EF4-FFF2-40B4-BE49-F238E27FC236}">
                          <a16:creationId xmlns:a16="http://schemas.microsoft.com/office/drawing/2014/main" id="{DB64A53A-10A9-B982-24E2-B9F5448BD67C}"/>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Isosceles Triangle 559">
                      <a:extLst>
                        <a:ext uri="{FF2B5EF4-FFF2-40B4-BE49-F238E27FC236}">
                          <a16:creationId xmlns:a16="http://schemas.microsoft.com/office/drawing/2014/main" id="{2EE6BE54-6111-B49D-3F24-B7EFDBB20CD6}"/>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9" name="Group 159">
                  <a:extLst>
                    <a:ext uri="{FF2B5EF4-FFF2-40B4-BE49-F238E27FC236}">
                      <a16:creationId xmlns:a16="http://schemas.microsoft.com/office/drawing/2014/main" id="{14037847-59ED-318F-7B57-259133505E68}"/>
                    </a:ext>
                  </a:extLst>
                </p:cNvPr>
                <p:cNvGrpSpPr/>
                <p:nvPr/>
              </p:nvGrpSpPr>
              <p:grpSpPr>
                <a:xfrm flipH="1" flipV="1">
                  <a:off x="4800600" y="6394622"/>
                  <a:ext cx="1396313" cy="313038"/>
                  <a:chOff x="4800600" y="5863281"/>
                  <a:chExt cx="1396313" cy="313038"/>
                </a:xfrm>
              </p:grpSpPr>
              <p:sp>
                <p:nvSpPr>
                  <p:cNvPr id="550" name="Isosceles Triangle 549">
                    <a:extLst>
                      <a:ext uri="{FF2B5EF4-FFF2-40B4-BE49-F238E27FC236}">
                        <a16:creationId xmlns:a16="http://schemas.microsoft.com/office/drawing/2014/main" id="{2B1D733A-88D3-4388-C134-AEB773A87C76}"/>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Isosceles Triangle 550">
                    <a:extLst>
                      <a:ext uri="{FF2B5EF4-FFF2-40B4-BE49-F238E27FC236}">
                        <a16:creationId xmlns:a16="http://schemas.microsoft.com/office/drawing/2014/main" id="{BC2EC47C-9508-77A9-025C-06887E031EC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Isosceles Triangle 551">
                    <a:extLst>
                      <a:ext uri="{FF2B5EF4-FFF2-40B4-BE49-F238E27FC236}">
                        <a16:creationId xmlns:a16="http://schemas.microsoft.com/office/drawing/2014/main" id="{28FDC029-E551-B8AE-0CBE-234DE0BE8795}"/>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2" name="Group 165">
                <a:extLst>
                  <a:ext uri="{FF2B5EF4-FFF2-40B4-BE49-F238E27FC236}">
                    <a16:creationId xmlns:a16="http://schemas.microsoft.com/office/drawing/2014/main" id="{6454FC81-5308-51D6-9265-DD8CE6C5FB55}"/>
                  </a:ext>
                </a:extLst>
              </p:cNvPr>
              <p:cNvGrpSpPr/>
              <p:nvPr/>
            </p:nvGrpSpPr>
            <p:grpSpPr>
              <a:xfrm rot="18707503">
                <a:off x="5754384" y="956258"/>
                <a:ext cx="851830" cy="282357"/>
                <a:chOff x="4343400" y="5863281"/>
                <a:chExt cx="2286000" cy="844379"/>
              </a:xfrm>
            </p:grpSpPr>
            <p:grpSp>
              <p:nvGrpSpPr>
                <p:cNvPr id="535" name="Group 163">
                  <a:extLst>
                    <a:ext uri="{FF2B5EF4-FFF2-40B4-BE49-F238E27FC236}">
                      <a16:creationId xmlns:a16="http://schemas.microsoft.com/office/drawing/2014/main" id="{C6D44B9D-C023-43F0-EDF3-FDFDB27F16DB}"/>
                    </a:ext>
                  </a:extLst>
                </p:cNvPr>
                <p:cNvGrpSpPr/>
                <p:nvPr/>
              </p:nvGrpSpPr>
              <p:grpSpPr>
                <a:xfrm>
                  <a:off x="4343400" y="5863281"/>
                  <a:ext cx="2286000" cy="766119"/>
                  <a:chOff x="4343400" y="5863281"/>
                  <a:chExt cx="2286000" cy="766119"/>
                </a:xfrm>
              </p:grpSpPr>
              <p:sp>
                <p:nvSpPr>
                  <p:cNvPr id="540" name="Quad Arrow Callout 537">
                    <a:extLst>
                      <a:ext uri="{FF2B5EF4-FFF2-40B4-BE49-F238E27FC236}">
                        <a16:creationId xmlns:a16="http://schemas.microsoft.com/office/drawing/2014/main" id="{961DDC9B-31F1-555D-1BD6-FBFB66723A23}"/>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Quad Arrow Callout 538">
                    <a:extLst>
                      <a:ext uri="{FF2B5EF4-FFF2-40B4-BE49-F238E27FC236}">
                        <a16:creationId xmlns:a16="http://schemas.microsoft.com/office/drawing/2014/main" id="{ED46A3AB-8B0E-F8D3-B791-CFAEE891FCF7}"/>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Quad Arrow Callout 539">
                    <a:extLst>
                      <a:ext uri="{FF2B5EF4-FFF2-40B4-BE49-F238E27FC236}">
                        <a16:creationId xmlns:a16="http://schemas.microsoft.com/office/drawing/2014/main" id="{BEFAC976-0A6B-B958-1674-F683E25B3F5E}"/>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Quad Arrow Callout 540">
                    <a:extLst>
                      <a:ext uri="{FF2B5EF4-FFF2-40B4-BE49-F238E27FC236}">
                        <a16:creationId xmlns:a16="http://schemas.microsoft.com/office/drawing/2014/main" id="{C410EE6B-CEFF-A37D-B6BA-8BD1674871B6}"/>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4" name="Group 158">
                    <a:extLst>
                      <a:ext uri="{FF2B5EF4-FFF2-40B4-BE49-F238E27FC236}">
                        <a16:creationId xmlns:a16="http://schemas.microsoft.com/office/drawing/2014/main" id="{F2AB302D-3A85-FAB9-4F3A-B8170F37588C}"/>
                      </a:ext>
                    </a:extLst>
                  </p:cNvPr>
                  <p:cNvGrpSpPr/>
                  <p:nvPr/>
                </p:nvGrpSpPr>
                <p:grpSpPr>
                  <a:xfrm>
                    <a:off x="4800600" y="5863281"/>
                    <a:ext cx="1396313" cy="313038"/>
                    <a:chOff x="4800600" y="5863281"/>
                    <a:chExt cx="1396313" cy="313038"/>
                  </a:xfrm>
                </p:grpSpPr>
                <p:sp>
                  <p:nvSpPr>
                    <p:cNvPr id="545" name="Isosceles Triangle 544">
                      <a:extLst>
                        <a:ext uri="{FF2B5EF4-FFF2-40B4-BE49-F238E27FC236}">
                          <a16:creationId xmlns:a16="http://schemas.microsoft.com/office/drawing/2014/main" id="{D376DE24-0535-3E7F-624F-44301A189D40}"/>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Isosceles Triangle 545">
                      <a:extLst>
                        <a:ext uri="{FF2B5EF4-FFF2-40B4-BE49-F238E27FC236}">
                          <a16:creationId xmlns:a16="http://schemas.microsoft.com/office/drawing/2014/main" id="{DCBA846A-4DF9-A352-8655-4A1ED1D9FA47}"/>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Isosceles Triangle 546">
                      <a:extLst>
                        <a:ext uri="{FF2B5EF4-FFF2-40B4-BE49-F238E27FC236}">
                          <a16:creationId xmlns:a16="http://schemas.microsoft.com/office/drawing/2014/main" id="{274B7A13-658A-7846-AAF2-AC38B1BEB32B}"/>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6" name="Group 159">
                  <a:extLst>
                    <a:ext uri="{FF2B5EF4-FFF2-40B4-BE49-F238E27FC236}">
                      <a16:creationId xmlns:a16="http://schemas.microsoft.com/office/drawing/2014/main" id="{816DFAED-804D-CCD3-FA88-9E30AB14A62F}"/>
                    </a:ext>
                  </a:extLst>
                </p:cNvPr>
                <p:cNvGrpSpPr/>
                <p:nvPr/>
              </p:nvGrpSpPr>
              <p:grpSpPr>
                <a:xfrm flipH="1" flipV="1">
                  <a:off x="4800600" y="6394622"/>
                  <a:ext cx="1396313" cy="313038"/>
                  <a:chOff x="4800600" y="5863281"/>
                  <a:chExt cx="1396313" cy="313038"/>
                </a:xfrm>
              </p:grpSpPr>
              <p:sp>
                <p:nvSpPr>
                  <p:cNvPr id="537" name="Isosceles Triangle 536">
                    <a:extLst>
                      <a:ext uri="{FF2B5EF4-FFF2-40B4-BE49-F238E27FC236}">
                        <a16:creationId xmlns:a16="http://schemas.microsoft.com/office/drawing/2014/main" id="{EC1A11A5-A7B2-08A9-083A-89C92D8E1722}"/>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Isosceles Triangle 537">
                    <a:extLst>
                      <a:ext uri="{FF2B5EF4-FFF2-40B4-BE49-F238E27FC236}">
                        <a16:creationId xmlns:a16="http://schemas.microsoft.com/office/drawing/2014/main" id="{C37FBBC6-C7F5-E5EB-1AE6-ECDA7105A685}"/>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Isosceles Triangle 538">
                    <a:extLst>
                      <a:ext uri="{FF2B5EF4-FFF2-40B4-BE49-F238E27FC236}">
                        <a16:creationId xmlns:a16="http://schemas.microsoft.com/office/drawing/2014/main" id="{EC01D71C-7F92-21B0-DDC0-C9906C577E6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3" name="Oval 532">
                <a:extLst>
                  <a:ext uri="{FF2B5EF4-FFF2-40B4-BE49-F238E27FC236}">
                    <a16:creationId xmlns:a16="http://schemas.microsoft.com/office/drawing/2014/main" id="{812F8A1A-4FB8-4510-CC88-9FAD73C78D09}"/>
                  </a:ext>
                </a:extLst>
              </p:cNvPr>
              <p:cNvSpPr/>
              <p:nvPr/>
            </p:nvSpPr>
            <p:spPr>
              <a:xfrm>
                <a:off x="5715000" y="1295400"/>
                <a:ext cx="381000" cy="3810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Plaque 533">
                <a:extLst>
                  <a:ext uri="{FF2B5EF4-FFF2-40B4-BE49-F238E27FC236}">
                    <a16:creationId xmlns:a16="http://schemas.microsoft.com/office/drawing/2014/main" id="{0CB01747-FD20-0CF8-D738-247E9866FCA9}"/>
                  </a:ext>
                </a:extLst>
              </p:cNvPr>
              <p:cNvSpPr/>
              <p:nvPr/>
            </p:nvSpPr>
            <p:spPr>
              <a:xfrm>
                <a:off x="5809130" y="1416424"/>
                <a:ext cx="188259" cy="152400"/>
              </a:xfrm>
              <a:prstGeom prst="plaque">
                <a:avLst>
                  <a:gd name="adj" fmla="val 3137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4" name="Group 643">
            <a:extLst>
              <a:ext uri="{FF2B5EF4-FFF2-40B4-BE49-F238E27FC236}">
                <a16:creationId xmlns:a16="http://schemas.microsoft.com/office/drawing/2014/main" id="{7DB0B122-4882-40A1-2BCA-761756D67EA9}"/>
              </a:ext>
            </a:extLst>
          </p:cNvPr>
          <p:cNvGrpSpPr/>
          <p:nvPr/>
        </p:nvGrpSpPr>
        <p:grpSpPr>
          <a:xfrm>
            <a:off x="10155931" y="3189889"/>
            <a:ext cx="1615598" cy="3414861"/>
            <a:chOff x="6104458" y="880735"/>
            <a:chExt cx="2303964" cy="4869847"/>
          </a:xfrm>
        </p:grpSpPr>
        <p:sp>
          <p:nvSpPr>
            <p:cNvPr id="645" name="Double Wave 1">
              <a:extLst>
                <a:ext uri="{FF2B5EF4-FFF2-40B4-BE49-F238E27FC236}">
                  <a16:creationId xmlns:a16="http://schemas.microsoft.com/office/drawing/2014/main" id="{4A3EB093-B94F-5EE8-3AE2-05895B873E0B}"/>
                </a:ext>
              </a:extLst>
            </p:cNvPr>
            <p:cNvSpPr/>
            <p:nvPr/>
          </p:nvSpPr>
          <p:spPr>
            <a:xfrm rot="15280261" flipV="1">
              <a:off x="7117764" y="1492237"/>
              <a:ext cx="1417157" cy="567361"/>
            </a:xfrm>
            <a:custGeom>
              <a:avLst/>
              <a:gdLst>
                <a:gd name="connsiteX0" fmla="*/ 0 w 2161298"/>
                <a:gd name="connsiteY0" fmla="*/ 83094 h 664749"/>
                <a:gd name="connsiteX1" fmla="*/ 1080649 w 2161298"/>
                <a:gd name="connsiteY1" fmla="*/ 83094 h 664749"/>
                <a:gd name="connsiteX2" fmla="*/ 2161298 w 2161298"/>
                <a:gd name="connsiteY2" fmla="*/ 83094 h 664749"/>
                <a:gd name="connsiteX3" fmla="*/ 2161298 w 2161298"/>
                <a:gd name="connsiteY3" fmla="*/ 581655 h 664749"/>
                <a:gd name="connsiteX4" fmla="*/ 1080649 w 2161298"/>
                <a:gd name="connsiteY4" fmla="*/ 581655 h 664749"/>
                <a:gd name="connsiteX5" fmla="*/ 0 w 2161298"/>
                <a:gd name="connsiteY5" fmla="*/ 581655 h 664749"/>
                <a:gd name="connsiteX6" fmla="*/ 0 w 2161298"/>
                <a:gd name="connsiteY6" fmla="*/ 83094 h 664749"/>
                <a:gd name="connsiteX0" fmla="*/ 0 w 2161298"/>
                <a:gd name="connsiteY0" fmla="*/ 79958 h 823846"/>
                <a:gd name="connsiteX1" fmla="*/ 1080649 w 2161298"/>
                <a:gd name="connsiteY1" fmla="*/ 79958 h 823846"/>
                <a:gd name="connsiteX2" fmla="*/ 2161298 w 2161298"/>
                <a:gd name="connsiteY2" fmla="*/ 79958 h 823846"/>
                <a:gd name="connsiteX3" fmla="*/ 2161298 w 2161298"/>
                <a:gd name="connsiteY3" fmla="*/ 578519 h 823846"/>
                <a:gd name="connsiteX4" fmla="*/ 1080649 w 2161298"/>
                <a:gd name="connsiteY4" fmla="*/ 578519 h 823846"/>
                <a:gd name="connsiteX5" fmla="*/ 44605 w 2161298"/>
                <a:gd name="connsiteY5" fmla="*/ 823846 h 823846"/>
                <a:gd name="connsiteX6" fmla="*/ 0 w 2161298"/>
                <a:gd name="connsiteY6" fmla="*/ 79958 h 823846"/>
                <a:gd name="connsiteX0" fmla="*/ 0 w 2161298"/>
                <a:gd name="connsiteY0" fmla="*/ 79958 h 670361"/>
                <a:gd name="connsiteX1" fmla="*/ 1080649 w 2161298"/>
                <a:gd name="connsiteY1" fmla="*/ 79958 h 670361"/>
                <a:gd name="connsiteX2" fmla="*/ 2161298 w 2161298"/>
                <a:gd name="connsiteY2" fmla="*/ 79958 h 670361"/>
                <a:gd name="connsiteX3" fmla="*/ 2161298 w 2161298"/>
                <a:gd name="connsiteY3" fmla="*/ 578519 h 670361"/>
                <a:gd name="connsiteX4" fmla="*/ 1080649 w 2161298"/>
                <a:gd name="connsiteY4" fmla="*/ 578519 h 670361"/>
                <a:gd name="connsiteX5" fmla="*/ 66907 w 2161298"/>
                <a:gd name="connsiteY5" fmla="*/ 667729 h 670361"/>
                <a:gd name="connsiteX6" fmla="*/ 0 w 2161298"/>
                <a:gd name="connsiteY6" fmla="*/ 79958 h 670361"/>
                <a:gd name="connsiteX0" fmla="*/ 0 w 2161298"/>
                <a:gd name="connsiteY0" fmla="*/ 79958 h 786977"/>
                <a:gd name="connsiteX1" fmla="*/ 1080649 w 2161298"/>
                <a:gd name="connsiteY1" fmla="*/ 79958 h 786977"/>
                <a:gd name="connsiteX2" fmla="*/ 2161298 w 2161298"/>
                <a:gd name="connsiteY2" fmla="*/ 79958 h 786977"/>
                <a:gd name="connsiteX3" fmla="*/ 2161298 w 2161298"/>
                <a:gd name="connsiteY3" fmla="*/ 578519 h 786977"/>
                <a:gd name="connsiteX4" fmla="*/ 1080649 w 2161298"/>
                <a:gd name="connsiteY4" fmla="*/ 578519 h 786977"/>
                <a:gd name="connsiteX5" fmla="*/ 66907 w 2161298"/>
                <a:gd name="connsiteY5" fmla="*/ 667729 h 786977"/>
                <a:gd name="connsiteX6" fmla="*/ 0 w 2161298"/>
                <a:gd name="connsiteY6" fmla="*/ 79958 h 786977"/>
                <a:gd name="connsiteX0" fmla="*/ 16727 w 2178025"/>
                <a:gd name="connsiteY0" fmla="*/ 79958 h 786977"/>
                <a:gd name="connsiteX1" fmla="*/ 1097376 w 2178025"/>
                <a:gd name="connsiteY1" fmla="*/ 79958 h 786977"/>
                <a:gd name="connsiteX2" fmla="*/ 2178025 w 2178025"/>
                <a:gd name="connsiteY2" fmla="*/ 79958 h 786977"/>
                <a:gd name="connsiteX3" fmla="*/ 2178025 w 2178025"/>
                <a:gd name="connsiteY3" fmla="*/ 578519 h 786977"/>
                <a:gd name="connsiteX4" fmla="*/ 1097376 w 2178025"/>
                <a:gd name="connsiteY4" fmla="*/ 578519 h 786977"/>
                <a:gd name="connsiteX5" fmla="*/ 83634 w 2178025"/>
                <a:gd name="connsiteY5" fmla="*/ 667729 h 786977"/>
                <a:gd name="connsiteX6" fmla="*/ 16727 w 2178025"/>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278" h="786977">
                  <a:moveTo>
                    <a:pt x="16727" y="79958"/>
                  </a:moveTo>
                  <a:cubicBezTo>
                    <a:pt x="376943" y="-197021"/>
                    <a:pt x="737160" y="356936"/>
                    <a:pt x="1097376" y="79958"/>
                  </a:cubicBezTo>
                  <a:cubicBezTo>
                    <a:pt x="1457592" y="-197021"/>
                    <a:pt x="1817809" y="356936"/>
                    <a:pt x="2178025" y="79958"/>
                  </a:cubicBezTo>
                  <a:cubicBezTo>
                    <a:pt x="2178025" y="246145"/>
                    <a:pt x="2367596" y="713415"/>
                    <a:pt x="2178025" y="578519"/>
                  </a:cubicBezTo>
                  <a:cubicBezTo>
                    <a:pt x="1828960" y="599020"/>
                    <a:pt x="1457592" y="301541"/>
                    <a:pt x="1097376" y="578519"/>
                  </a:cubicBezTo>
                  <a:cubicBezTo>
                    <a:pt x="737160" y="855498"/>
                    <a:pt x="209674" y="825649"/>
                    <a:pt x="83634" y="667729"/>
                  </a:cubicBezTo>
                  <a:cubicBezTo>
                    <a:pt x="-50181" y="546146"/>
                    <a:pt x="16727" y="246145"/>
                    <a:pt x="16727" y="79958"/>
                  </a:cubicBezTo>
                  <a:close/>
                </a:path>
              </a:pathLst>
            </a:cu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Double Wave 1">
              <a:extLst>
                <a:ext uri="{FF2B5EF4-FFF2-40B4-BE49-F238E27FC236}">
                  <a16:creationId xmlns:a16="http://schemas.microsoft.com/office/drawing/2014/main" id="{AC76265A-F60E-EF6D-B279-8464F2666FE2}"/>
                </a:ext>
              </a:extLst>
            </p:cNvPr>
            <p:cNvSpPr/>
            <p:nvPr/>
          </p:nvSpPr>
          <p:spPr>
            <a:xfrm rot="16999074">
              <a:off x="6135061" y="1420152"/>
              <a:ext cx="1436685" cy="755067"/>
            </a:xfrm>
            <a:custGeom>
              <a:avLst/>
              <a:gdLst>
                <a:gd name="connsiteX0" fmla="*/ 0 w 2161298"/>
                <a:gd name="connsiteY0" fmla="*/ 83094 h 664749"/>
                <a:gd name="connsiteX1" fmla="*/ 1080649 w 2161298"/>
                <a:gd name="connsiteY1" fmla="*/ 83094 h 664749"/>
                <a:gd name="connsiteX2" fmla="*/ 2161298 w 2161298"/>
                <a:gd name="connsiteY2" fmla="*/ 83094 h 664749"/>
                <a:gd name="connsiteX3" fmla="*/ 2161298 w 2161298"/>
                <a:gd name="connsiteY3" fmla="*/ 581655 h 664749"/>
                <a:gd name="connsiteX4" fmla="*/ 1080649 w 2161298"/>
                <a:gd name="connsiteY4" fmla="*/ 581655 h 664749"/>
                <a:gd name="connsiteX5" fmla="*/ 0 w 2161298"/>
                <a:gd name="connsiteY5" fmla="*/ 581655 h 664749"/>
                <a:gd name="connsiteX6" fmla="*/ 0 w 2161298"/>
                <a:gd name="connsiteY6" fmla="*/ 83094 h 664749"/>
                <a:gd name="connsiteX0" fmla="*/ 0 w 2161298"/>
                <a:gd name="connsiteY0" fmla="*/ 79958 h 823846"/>
                <a:gd name="connsiteX1" fmla="*/ 1080649 w 2161298"/>
                <a:gd name="connsiteY1" fmla="*/ 79958 h 823846"/>
                <a:gd name="connsiteX2" fmla="*/ 2161298 w 2161298"/>
                <a:gd name="connsiteY2" fmla="*/ 79958 h 823846"/>
                <a:gd name="connsiteX3" fmla="*/ 2161298 w 2161298"/>
                <a:gd name="connsiteY3" fmla="*/ 578519 h 823846"/>
                <a:gd name="connsiteX4" fmla="*/ 1080649 w 2161298"/>
                <a:gd name="connsiteY4" fmla="*/ 578519 h 823846"/>
                <a:gd name="connsiteX5" fmla="*/ 44605 w 2161298"/>
                <a:gd name="connsiteY5" fmla="*/ 823846 h 823846"/>
                <a:gd name="connsiteX6" fmla="*/ 0 w 2161298"/>
                <a:gd name="connsiteY6" fmla="*/ 79958 h 823846"/>
                <a:gd name="connsiteX0" fmla="*/ 0 w 2161298"/>
                <a:gd name="connsiteY0" fmla="*/ 79958 h 670361"/>
                <a:gd name="connsiteX1" fmla="*/ 1080649 w 2161298"/>
                <a:gd name="connsiteY1" fmla="*/ 79958 h 670361"/>
                <a:gd name="connsiteX2" fmla="*/ 2161298 w 2161298"/>
                <a:gd name="connsiteY2" fmla="*/ 79958 h 670361"/>
                <a:gd name="connsiteX3" fmla="*/ 2161298 w 2161298"/>
                <a:gd name="connsiteY3" fmla="*/ 578519 h 670361"/>
                <a:gd name="connsiteX4" fmla="*/ 1080649 w 2161298"/>
                <a:gd name="connsiteY4" fmla="*/ 578519 h 670361"/>
                <a:gd name="connsiteX5" fmla="*/ 66907 w 2161298"/>
                <a:gd name="connsiteY5" fmla="*/ 667729 h 670361"/>
                <a:gd name="connsiteX6" fmla="*/ 0 w 2161298"/>
                <a:gd name="connsiteY6" fmla="*/ 79958 h 670361"/>
                <a:gd name="connsiteX0" fmla="*/ 0 w 2161298"/>
                <a:gd name="connsiteY0" fmla="*/ 79958 h 786977"/>
                <a:gd name="connsiteX1" fmla="*/ 1080649 w 2161298"/>
                <a:gd name="connsiteY1" fmla="*/ 79958 h 786977"/>
                <a:gd name="connsiteX2" fmla="*/ 2161298 w 2161298"/>
                <a:gd name="connsiteY2" fmla="*/ 79958 h 786977"/>
                <a:gd name="connsiteX3" fmla="*/ 2161298 w 2161298"/>
                <a:gd name="connsiteY3" fmla="*/ 578519 h 786977"/>
                <a:gd name="connsiteX4" fmla="*/ 1080649 w 2161298"/>
                <a:gd name="connsiteY4" fmla="*/ 578519 h 786977"/>
                <a:gd name="connsiteX5" fmla="*/ 66907 w 2161298"/>
                <a:gd name="connsiteY5" fmla="*/ 667729 h 786977"/>
                <a:gd name="connsiteX6" fmla="*/ 0 w 2161298"/>
                <a:gd name="connsiteY6" fmla="*/ 79958 h 786977"/>
                <a:gd name="connsiteX0" fmla="*/ 16727 w 2178025"/>
                <a:gd name="connsiteY0" fmla="*/ 79958 h 786977"/>
                <a:gd name="connsiteX1" fmla="*/ 1097376 w 2178025"/>
                <a:gd name="connsiteY1" fmla="*/ 79958 h 786977"/>
                <a:gd name="connsiteX2" fmla="*/ 2178025 w 2178025"/>
                <a:gd name="connsiteY2" fmla="*/ 79958 h 786977"/>
                <a:gd name="connsiteX3" fmla="*/ 2178025 w 2178025"/>
                <a:gd name="connsiteY3" fmla="*/ 578519 h 786977"/>
                <a:gd name="connsiteX4" fmla="*/ 1097376 w 2178025"/>
                <a:gd name="connsiteY4" fmla="*/ 578519 h 786977"/>
                <a:gd name="connsiteX5" fmla="*/ 83634 w 2178025"/>
                <a:gd name="connsiteY5" fmla="*/ 667729 h 786977"/>
                <a:gd name="connsiteX6" fmla="*/ 16727 w 2178025"/>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278" h="786977">
                  <a:moveTo>
                    <a:pt x="16727" y="79958"/>
                  </a:moveTo>
                  <a:cubicBezTo>
                    <a:pt x="376943" y="-197021"/>
                    <a:pt x="737160" y="356936"/>
                    <a:pt x="1097376" y="79958"/>
                  </a:cubicBezTo>
                  <a:cubicBezTo>
                    <a:pt x="1457592" y="-197021"/>
                    <a:pt x="1817809" y="356936"/>
                    <a:pt x="2178025" y="79958"/>
                  </a:cubicBezTo>
                  <a:cubicBezTo>
                    <a:pt x="2178025" y="246145"/>
                    <a:pt x="2367596" y="713415"/>
                    <a:pt x="2178025" y="578519"/>
                  </a:cubicBezTo>
                  <a:cubicBezTo>
                    <a:pt x="1828960" y="599020"/>
                    <a:pt x="1457592" y="301541"/>
                    <a:pt x="1097376" y="578519"/>
                  </a:cubicBezTo>
                  <a:cubicBezTo>
                    <a:pt x="737160" y="855498"/>
                    <a:pt x="209674" y="825649"/>
                    <a:pt x="83634" y="667729"/>
                  </a:cubicBezTo>
                  <a:cubicBezTo>
                    <a:pt x="-50181" y="546146"/>
                    <a:pt x="16727" y="246145"/>
                    <a:pt x="16727" y="79958"/>
                  </a:cubicBezTo>
                  <a:close/>
                </a:path>
              </a:pathLst>
            </a:cu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2901E05C-E6E0-25C8-FB44-D72C8150CC22}"/>
                </a:ext>
              </a:extLst>
            </p:cNvPr>
            <p:cNvSpPr/>
            <p:nvPr/>
          </p:nvSpPr>
          <p:spPr>
            <a:xfrm rot="3077253">
              <a:off x="7921970" y="3595043"/>
              <a:ext cx="613717" cy="3591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Trapezoid 647">
              <a:extLst>
                <a:ext uri="{FF2B5EF4-FFF2-40B4-BE49-F238E27FC236}">
                  <a16:creationId xmlns:a16="http://schemas.microsoft.com/office/drawing/2014/main" id="{594716BD-5365-2955-3965-2EE9E0E6BE22}"/>
                </a:ext>
              </a:extLst>
            </p:cNvPr>
            <p:cNvSpPr/>
            <p:nvPr/>
          </p:nvSpPr>
          <p:spPr>
            <a:xfrm rot="19846626">
              <a:off x="7397828" y="2117177"/>
              <a:ext cx="684052" cy="1790600"/>
            </a:xfrm>
            <a:prstGeom prst="trapezoid">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Trapezoid 648">
              <a:extLst>
                <a:ext uri="{FF2B5EF4-FFF2-40B4-BE49-F238E27FC236}">
                  <a16:creationId xmlns:a16="http://schemas.microsoft.com/office/drawing/2014/main" id="{466FE0EA-DEAA-1E8C-30EB-6E01B62B532D}"/>
                </a:ext>
              </a:extLst>
            </p:cNvPr>
            <p:cNvSpPr/>
            <p:nvPr/>
          </p:nvSpPr>
          <p:spPr>
            <a:xfrm rot="19743745">
              <a:off x="7423693" y="2286263"/>
              <a:ext cx="663711" cy="1288553"/>
            </a:xfrm>
            <a:prstGeom prst="trapezoid">
              <a:avLst>
                <a:gd name="adj" fmla="val 17884"/>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2E0CAE20-BC6D-D623-1B40-E591F3138361}"/>
                </a:ext>
              </a:extLst>
            </p:cNvPr>
            <p:cNvSpPr/>
            <p:nvPr/>
          </p:nvSpPr>
          <p:spPr>
            <a:xfrm rot="18523543">
              <a:off x="5977192" y="3546650"/>
              <a:ext cx="613717" cy="3591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Trapezoid 650">
              <a:extLst>
                <a:ext uri="{FF2B5EF4-FFF2-40B4-BE49-F238E27FC236}">
                  <a16:creationId xmlns:a16="http://schemas.microsoft.com/office/drawing/2014/main" id="{C0D1EB6E-5958-2905-CE2B-8602096890D5}"/>
                </a:ext>
              </a:extLst>
            </p:cNvPr>
            <p:cNvSpPr/>
            <p:nvPr/>
          </p:nvSpPr>
          <p:spPr>
            <a:xfrm rot="2028078" flipH="1">
              <a:off x="6407035" y="2098376"/>
              <a:ext cx="688152" cy="1759368"/>
            </a:xfrm>
            <a:prstGeom prst="trapezoid">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Trapezoid 651">
              <a:extLst>
                <a:ext uri="{FF2B5EF4-FFF2-40B4-BE49-F238E27FC236}">
                  <a16:creationId xmlns:a16="http://schemas.microsoft.com/office/drawing/2014/main" id="{597310E5-8C73-C106-F1B4-F170EE83A5F5}"/>
                </a:ext>
              </a:extLst>
            </p:cNvPr>
            <p:cNvSpPr/>
            <p:nvPr/>
          </p:nvSpPr>
          <p:spPr>
            <a:xfrm rot="2198282">
              <a:off x="6461052" y="2255245"/>
              <a:ext cx="663711" cy="1355246"/>
            </a:xfrm>
            <a:prstGeom prst="trapezoid">
              <a:avLst>
                <a:gd name="adj" fmla="val 17884"/>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7C369D19-1F81-EEB3-C396-5461E1FDF7A4}"/>
                </a:ext>
              </a:extLst>
            </p:cNvPr>
            <p:cNvSpPr/>
            <p:nvPr/>
          </p:nvSpPr>
          <p:spPr>
            <a:xfrm rot="2920230">
              <a:off x="7373602" y="5217913"/>
              <a:ext cx="665034" cy="40030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279008DA-5B31-4397-A7B4-A61C351C9A34}"/>
                </a:ext>
              </a:extLst>
            </p:cNvPr>
            <p:cNvSpPr/>
            <p:nvPr/>
          </p:nvSpPr>
          <p:spPr>
            <a:xfrm rot="19742433">
              <a:off x="6828367" y="5207411"/>
              <a:ext cx="617930" cy="42052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Trapezoid 654">
              <a:extLst>
                <a:ext uri="{FF2B5EF4-FFF2-40B4-BE49-F238E27FC236}">
                  <a16:creationId xmlns:a16="http://schemas.microsoft.com/office/drawing/2014/main" id="{41E79D08-8A4E-D196-162D-9C07EAFA9E8E}"/>
                </a:ext>
              </a:extLst>
            </p:cNvPr>
            <p:cNvSpPr/>
            <p:nvPr/>
          </p:nvSpPr>
          <p:spPr>
            <a:xfrm>
              <a:off x="6639969" y="2438400"/>
              <a:ext cx="1412200" cy="2870246"/>
            </a:xfrm>
            <a:prstGeom prst="trapezoid">
              <a:avLst>
                <a:gd name="adj" fmla="val 20197"/>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Trapezoid 655">
              <a:extLst>
                <a:ext uri="{FF2B5EF4-FFF2-40B4-BE49-F238E27FC236}">
                  <a16:creationId xmlns:a16="http://schemas.microsoft.com/office/drawing/2014/main" id="{245B4B77-4A46-3EFB-AB41-005B270A73E5}"/>
                </a:ext>
              </a:extLst>
            </p:cNvPr>
            <p:cNvSpPr/>
            <p:nvPr/>
          </p:nvSpPr>
          <p:spPr>
            <a:xfrm rot="253859">
              <a:off x="6660036" y="2319487"/>
              <a:ext cx="608065" cy="2812463"/>
            </a:xfrm>
            <a:prstGeom prst="trapezoid">
              <a:avLst>
                <a:gd name="adj" fmla="val 12998"/>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Trapezoid 656">
              <a:extLst>
                <a:ext uri="{FF2B5EF4-FFF2-40B4-BE49-F238E27FC236}">
                  <a16:creationId xmlns:a16="http://schemas.microsoft.com/office/drawing/2014/main" id="{400F15A6-2528-24B0-E108-26A530D98C30}"/>
                </a:ext>
              </a:extLst>
            </p:cNvPr>
            <p:cNvSpPr/>
            <p:nvPr/>
          </p:nvSpPr>
          <p:spPr>
            <a:xfrm rot="21210173">
              <a:off x="7425764" y="2396706"/>
              <a:ext cx="608065" cy="2760545"/>
            </a:xfrm>
            <a:prstGeom prst="trapezoid">
              <a:avLst>
                <a:gd name="adj" fmla="val 12998"/>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08BD8136-1B0E-9344-597E-EACDDD7A9AB9}"/>
                </a:ext>
              </a:extLst>
            </p:cNvPr>
            <p:cNvSpPr/>
            <p:nvPr/>
          </p:nvSpPr>
          <p:spPr>
            <a:xfrm>
              <a:off x="7107754" y="2162020"/>
              <a:ext cx="409367" cy="6086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4CF5B7C5-487A-3A97-A4D5-749898B29B7C}"/>
                </a:ext>
              </a:extLst>
            </p:cNvPr>
            <p:cNvSpPr/>
            <p:nvPr/>
          </p:nvSpPr>
          <p:spPr>
            <a:xfrm>
              <a:off x="6837879" y="1159157"/>
              <a:ext cx="1029105" cy="14457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0" name="Group 659">
              <a:extLst>
                <a:ext uri="{FF2B5EF4-FFF2-40B4-BE49-F238E27FC236}">
                  <a16:creationId xmlns:a16="http://schemas.microsoft.com/office/drawing/2014/main" id="{DFEEB5FE-C2DF-7E26-0908-76D1D5A23157}"/>
                </a:ext>
              </a:extLst>
            </p:cNvPr>
            <p:cNvGrpSpPr/>
            <p:nvPr/>
          </p:nvGrpSpPr>
          <p:grpSpPr>
            <a:xfrm>
              <a:off x="6495072" y="1211141"/>
              <a:ext cx="1587057" cy="393652"/>
              <a:chOff x="2701893" y="988556"/>
              <a:chExt cx="3137930" cy="1105911"/>
            </a:xfrm>
          </p:grpSpPr>
          <p:sp>
            <p:nvSpPr>
              <p:cNvPr id="688" name="Rounded Rectangle 333">
                <a:extLst>
                  <a:ext uri="{FF2B5EF4-FFF2-40B4-BE49-F238E27FC236}">
                    <a16:creationId xmlns:a16="http://schemas.microsoft.com/office/drawing/2014/main" id="{5DC1EF58-6F3A-F2A1-AFEF-0ABFC5FCE277}"/>
                  </a:ext>
                </a:extLst>
              </p:cNvPr>
              <p:cNvSpPr/>
              <p:nvPr/>
            </p:nvSpPr>
            <p:spPr>
              <a:xfrm>
                <a:off x="2701893" y="988556"/>
                <a:ext cx="3137930" cy="1105911"/>
              </a:xfrm>
              <a:prstGeom prst="roundRect">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Arrow: Pentagon 688">
                <a:extLst>
                  <a:ext uri="{FF2B5EF4-FFF2-40B4-BE49-F238E27FC236}">
                    <a16:creationId xmlns:a16="http://schemas.microsoft.com/office/drawing/2014/main" id="{FCF93089-E113-DDA4-98B2-6B10DF53832A}"/>
                  </a:ext>
                </a:extLst>
              </p:cNvPr>
              <p:cNvSpPr/>
              <p:nvPr/>
            </p:nvSpPr>
            <p:spPr>
              <a:xfrm rot="5400000">
                <a:off x="2849243"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Arrow: Pentagon 689">
                <a:extLst>
                  <a:ext uri="{FF2B5EF4-FFF2-40B4-BE49-F238E27FC236}">
                    <a16:creationId xmlns:a16="http://schemas.microsoft.com/office/drawing/2014/main" id="{4B4BE091-3E59-A130-34C7-4256E4024637}"/>
                  </a:ext>
                </a:extLst>
              </p:cNvPr>
              <p:cNvSpPr/>
              <p:nvPr/>
            </p:nvSpPr>
            <p:spPr>
              <a:xfrm rot="5400000">
                <a:off x="3371498"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Arrow: Pentagon 690">
                <a:extLst>
                  <a:ext uri="{FF2B5EF4-FFF2-40B4-BE49-F238E27FC236}">
                    <a16:creationId xmlns:a16="http://schemas.microsoft.com/office/drawing/2014/main" id="{4EEF52A3-48E2-B240-C0DB-8A5C730C15ED}"/>
                  </a:ext>
                </a:extLst>
              </p:cNvPr>
              <p:cNvSpPr/>
              <p:nvPr/>
            </p:nvSpPr>
            <p:spPr>
              <a:xfrm rot="5400000">
                <a:off x="3926034"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Arrow: Pentagon 691">
                <a:extLst>
                  <a:ext uri="{FF2B5EF4-FFF2-40B4-BE49-F238E27FC236}">
                    <a16:creationId xmlns:a16="http://schemas.microsoft.com/office/drawing/2014/main" id="{52BDED81-9FC7-9344-8F9D-8D013AFC2890}"/>
                  </a:ext>
                </a:extLst>
              </p:cNvPr>
              <p:cNvSpPr/>
              <p:nvPr/>
            </p:nvSpPr>
            <p:spPr>
              <a:xfrm rot="5400000">
                <a:off x="4448288"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Arrow: Pentagon 692">
                <a:extLst>
                  <a:ext uri="{FF2B5EF4-FFF2-40B4-BE49-F238E27FC236}">
                    <a16:creationId xmlns:a16="http://schemas.microsoft.com/office/drawing/2014/main" id="{1C55BFA9-D663-D1AA-1BDA-C8D81599EB85}"/>
                  </a:ext>
                </a:extLst>
              </p:cNvPr>
              <p:cNvSpPr/>
              <p:nvPr/>
            </p:nvSpPr>
            <p:spPr>
              <a:xfrm rot="5400000">
                <a:off x="4970542"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a:extLst>
                  <a:ext uri="{FF2B5EF4-FFF2-40B4-BE49-F238E27FC236}">
                    <a16:creationId xmlns:a16="http://schemas.microsoft.com/office/drawing/2014/main" id="{ACDBDD0A-BA85-C631-E341-DF91197BCC8A}"/>
                  </a:ext>
                </a:extLst>
              </p:cNvPr>
              <p:cNvSpPr/>
              <p:nvPr/>
            </p:nvSpPr>
            <p:spPr>
              <a:xfrm>
                <a:off x="2902678" y="1128542"/>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a:extLst>
                  <a:ext uri="{FF2B5EF4-FFF2-40B4-BE49-F238E27FC236}">
                    <a16:creationId xmlns:a16="http://schemas.microsoft.com/office/drawing/2014/main" id="{1C3A8B21-710E-4CB1-1CC8-056541FA89F7}"/>
                  </a:ext>
                </a:extLst>
              </p:cNvPr>
              <p:cNvSpPr/>
              <p:nvPr/>
            </p:nvSpPr>
            <p:spPr>
              <a:xfrm>
                <a:off x="2945008" y="1912714"/>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Arrow: Quad 695">
                <a:extLst>
                  <a:ext uri="{FF2B5EF4-FFF2-40B4-BE49-F238E27FC236}">
                    <a16:creationId xmlns:a16="http://schemas.microsoft.com/office/drawing/2014/main" id="{54F0AB1F-0AFE-5E9A-7EEA-15D2C3C4B276}"/>
                  </a:ext>
                </a:extLst>
              </p:cNvPr>
              <p:cNvSpPr/>
              <p:nvPr/>
            </p:nvSpPr>
            <p:spPr>
              <a:xfrm>
                <a:off x="3221621"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Arrow: Quad 696">
                <a:extLst>
                  <a:ext uri="{FF2B5EF4-FFF2-40B4-BE49-F238E27FC236}">
                    <a16:creationId xmlns:a16="http://schemas.microsoft.com/office/drawing/2014/main" id="{D1BA07FC-FE0F-2E7E-6601-4A1FFE6A6720}"/>
                  </a:ext>
                </a:extLst>
              </p:cNvPr>
              <p:cNvSpPr/>
              <p:nvPr/>
            </p:nvSpPr>
            <p:spPr>
              <a:xfrm>
                <a:off x="3776567"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Arrow: Quad 697">
                <a:extLst>
                  <a:ext uri="{FF2B5EF4-FFF2-40B4-BE49-F238E27FC236}">
                    <a16:creationId xmlns:a16="http://schemas.microsoft.com/office/drawing/2014/main" id="{AE7E2082-103D-DBF6-8625-BD557970BA58}"/>
                  </a:ext>
                </a:extLst>
              </p:cNvPr>
              <p:cNvSpPr/>
              <p:nvPr/>
            </p:nvSpPr>
            <p:spPr>
              <a:xfrm>
                <a:off x="4266129" y="1229587"/>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Arrow: Quad 698">
                <a:extLst>
                  <a:ext uri="{FF2B5EF4-FFF2-40B4-BE49-F238E27FC236}">
                    <a16:creationId xmlns:a16="http://schemas.microsoft.com/office/drawing/2014/main" id="{1C6C3BF1-B593-7CF2-B4C3-6CD7845AD1B7}"/>
                  </a:ext>
                </a:extLst>
              </p:cNvPr>
              <p:cNvSpPr/>
              <p:nvPr/>
            </p:nvSpPr>
            <p:spPr>
              <a:xfrm>
                <a:off x="4809092" y="1236135"/>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1" name="Double Wave 660">
              <a:extLst>
                <a:ext uri="{FF2B5EF4-FFF2-40B4-BE49-F238E27FC236}">
                  <a16:creationId xmlns:a16="http://schemas.microsoft.com/office/drawing/2014/main" id="{3F930E35-9734-09DB-8BE3-16D6D823C95B}"/>
                </a:ext>
              </a:extLst>
            </p:cNvPr>
            <p:cNvSpPr/>
            <p:nvPr/>
          </p:nvSpPr>
          <p:spPr>
            <a:xfrm>
              <a:off x="6522909" y="880735"/>
              <a:ext cx="1553100" cy="454894"/>
            </a:xfrm>
            <a:prstGeom prst="doubleWave">
              <a:avLst>
                <a:gd name="adj1" fmla="val 625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2" name="Group 661">
              <a:extLst>
                <a:ext uri="{FF2B5EF4-FFF2-40B4-BE49-F238E27FC236}">
                  <a16:creationId xmlns:a16="http://schemas.microsoft.com/office/drawing/2014/main" id="{E47817F7-5905-D070-6E51-F167039FF710}"/>
                </a:ext>
              </a:extLst>
            </p:cNvPr>
            <p:cNvGrpSpPr/>
            <p:nvPr/>
          </p:nvGrpSpPr>
          <p:grpSpPr>
            <a:xfrm rot="16469251">
              <a:off x="5774807" y="3734839"/>
              <a:ext cx="2342032" cy="344689"/>
              <a:chOff x="2701893" y="988556"/>
              <a:chExt cx="3137930" cy="1105911"/>
            </a:xfrm>
          </p:grpSpPr>
          <p:sp>
            <p:nvSpPr>
              <p:cNvPr id="676" name="Rounded Rectangle 333">
                <a:extLst>
                  <a:ext uri="{FF2B5EF4-FFF2-40B4-BE49-F238E27FC236}">
                    <a16:creationId xmlns:a16="http://schemas.microsoft.com/office/drawing/2014/main" id="{85ADE2BE-2FD2-89DE-4E82-2077F778DE49}"/>
                  </a:ext>
                </a:extLst>
              </p:cNvPr>
              <p:cNvSpPr/>
              <p:nvPr/>
            </p:nvSpPr>
            <p:spPr>
              <a:xfrm>
                <a:off x="2701893" y="988556"/>
                <a:ext cx="3137930" cy="1105911"/>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Arrow: Pentagon 676">
                <a:extLst>
                  <a:ext uri="{FF2B5EF4-FFF2-40B4-BE49-F238E27FC236}">
                    <a16:creationId xmlns:a16="http://schemas.microsoft.com/office/drawing/2014/main" id="{F9B8FD72-989A-154F-43AF-67F46EF967E7}"/>
                  </a:ext>
                </a:extLst>
              </p:cNvPr>
              <p:cNvSpPr/>
              <p:nvPr/>
            </p:nvSpPr>
            <p:spPr>
              <a:xfrm rot="5400000">
                <a:off x="2849243"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Arrow: Pentagon 677">
                <a:extLst>
                  <a:ext uri="{FF2B5EF4-FFF2-40B4-BE49-F238E27FC236}">
                    <a16:creationId xmlns:a16="http://schemas.microsoft.com/office/drawing/2014/main" id="{D2206716-2881-C3D5-DA91-CD9C3F25ADDE}"/>
                  </a:ext>
                </a:extLst>
              </p:cNvPr>
              <p:cNvSpPr/>
              <p:nvPr/>
            </p:nvSpPr>
            <p:spPr>
              <a:xfrm rot="5400000">
                <a:off x="3371498"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Arrow: Pentagon 678">
                <a:extLst>
                  <a:ext uri="{FF2B5EF4-FFF2-40B4-BE49-F238E27FC236}">
                    <a16:creationId xmlns:a16="http://schemas.microsoft.com/office/drawing/2014/main" id="{044BEEE0-2633-30EB-C308-1F983FE7323B}"/>
                  </a:ext>
                </a:extLst>
              </p:cNvPr>
              <p:cNvSpPr/>
              <p:nvPr/>
            </p:nvSpPr>
            <p:spPr>
              <a:xfrm rot="5400000">
                <a:off x="3926034"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Arrow: Pentagon 679">
                <a:extLst>
                  <a:ext uri="{FF2B5EF4-FFF2-40B4-BE49-F238E27FC236}">
                    <a16:creationId xmlns:a16="http://schemas.microsoft.com/office/drawing/2014/main" id="{FD37D05B-FFFD-8C54-21A0-BD96DAD15DA5}"/>
                  </a:ext>
                </a:extLst>
              </p:cNvPr>
              <p:cNvSpPr/>
              <p:nvPr/>
            </p:nvSpPr>
            <p:spPr>
              <a:xfrm rot="5400000">
                <a:off x="4448288"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Arrow: Pentagon 680">
                <a:extLst>
                  <a:ext uri="{FF2B5EF4-FFF2-40B4-BE49-F238E27FC236}">
                    <a16:creationId xmlns:a16="http://schemas.microsoft.com/office/drawing/2014/main" id="{245CDF11-6FF7-12A0-3323-EF585365BE79}"/>
                  </a:ext>
                </a:extLst>
              </p:cNvPr>
              <p:cNvSpPr/>
              <p:nvPr/>
            </p:nvSpPr>
            <p:spPr>
              <a:xfrm rot="5400000">
                <a:off x="4970542"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ectangle 681">
                <a:extLst>
                  <a:ext uri="{FF2B5EF4-FFF2-40B4-BE49-F238E27FC236}">
                    <a16:creationId xmlns:a16="http://schemas.microsoft.com/office/drawing/2014/main" id="{27164C89-3DDF-3ABE-791D-5F634F59A533}"/>
                  </a:ext>
                </a:extLst>
              </p:cNvPr>
              <p:cNvSpPr/>
              <p:nvPr/>
            </p:nvSpPr>
            <p:spPr>
              <a:xfrm>
                <a:off x="2902678" y="1128542"/>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Rectangle 682">
                <a:extLst>
                  <a:ext uri="{FF2B5EF4-FFF2-40B4-BE49-F238E27FC236}">
                    <a16:creationId xmlns:a16="http://schemas.microsoft.com/office/drawing/2014/main" id="{69740E49-8F59-5C70-BFB8-7DEA1ED4987C}"/>
                  </a:ext>
                </a:extLst>
              </p:cNvPr>
              <p:cNvSpPr/>
              <p:nvPr/>
            </p:nvSpPr>
            <p:spPr>
              <a:xfrm>
                <a:off x="2945008" y="1912714"/>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Arrow: Quad 683">
                <a:extLst>
                  <a:ext uri="{FF2B5EF4-FFF2-40B4-BE49-F238E27FC236}">
                    <a16:creationId xmlns:a16="http://schemas.microsoft.com/office/drawing/2014/main" id="{406871B3-BFD8-9E00-811A-906F36E0DAEB}"/>
                  </a:ext>
                </a:extLst>
              </p:cNvPr>
              <p:cNvSpPr/>
              <p:nvPr/>
            </p:nvSpPr>
            <p:spPr>
              <a:xfrm>
                <a:off x="3221621"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Arrow: Quad 684">
                <a:extLst>
                  <a:ext uri="{FF2B5EF4-FFF2-40B4-BE49-F238E27FC236}">
                    <a16:creationId xmlns:a16="http://schemas.microsoft.com/office/drawing/2014/main" id="{9648CB59-F046-E9C6-0523-3C67205F1DAE}"/>
                  </a:ext>
                </a:extLst>
              </p:cNvPr>
              <p:cNvSpPr/>
              <p:nvPr/>
            </p:nvSpPr>
            <p:spPr>
              <a:xfrm>
                <a:off x="3776567"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Arrow: Quad 685">
                <a:extLst>
                  <a:ext uri="{FF2B5EF4-FFF2-40B4-BE49-F238E27FC236}">
                    <a16:creationId xmlns:a16="http://schemas.microsoft.com/office/drawing/2014/main" id="{A0B6D59B-6771-D29F-951B-CD24EE6105C4}"/>
                  </a:ext>
                </a:extLst>
              </p:cNvPr>
              <p:cNvSpPr/>
              <p:nvPr/>
            </p:nvSpPr>
            <p:spPr>
              <a:xfrm>
                <a:off x="4266129" y="1229587"/>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Arrow: Quad 686">
                <a:extLst>
                  <a:ext uri="{FF2B5EF4-FFF2-40B4-BE49-F238E27FC236}">
                    <a16:creationId xmlns:a16="http://schemas.microsoft.com/office/drawing/2014/main" id="{77F046AE-76BC-CA30-8A64-E3ECEF128756}"/>
                  </a:ext>
                </a:extLst>
              </p:cNvPr>
              <p:cNvSpPr/>
              <p:nvPr/>
            </p:nvSpPr>
            <p:spPr>
              <a:xfrm>
                <a:off x="4809092" y="1236135"/>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3" name="Group 662">
              <a:extLst>
                <a:ext uri="{FF2B5EF4-FFF2-40B4-BE49-F238E27FC236}">
                  <a16:creationId xmlns:a16="http://schemas.microsoft.com/office/drawing/2014/main" id="{7371AA68-F98B-D471-D4B5-D201C4CA8CC9}"/>
                </a:ext>
              </a:extLst>
            </p:cNvPr>
            <p:cNvGrpSpPr/>
            <p:nvPr/>
          </p:nvGrpSpPr>
          <p:grpSpPr>
            <a:xfrm rot="4999084">
              <a:off x="6595368" y="3722965"/>
              <a:ext cx="2342032" cy="344689"/>
              <a:chOff x="2701893" y="988556"/>
              <a:chExt cx="3137930" cy="1105911"/>
            </a:xfrm>
          </p:grpSpPr>
          <p:sp>
            <p:nvSpPr>
              <p:cNvPr id="664" name="Rounded Rectangle 333">
                <a:extLst>
                  <a:ext uri="{FF2B5EF4-FFF2-40B4-BE49-F238E27FC236}">
                    <a16:creationId xmlns:a16="http://schemas.microsoft.com/office/drawing/2014/main" id="{76F5916E-A3CB-5579-ACC4-53064102D77E}"/>
                  </a:ext>
                </a:extLst>
              </p:cNvPr>
              <p:cNvSpPr/>
              <p:nvPr/>
            </p:nvSpPr>
            <p:spPr>
              <a:xfrm>
                <a:off x="2701893" y="988556"/>
                <a:ext cx="3137930" cy="1105911"/>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Arrow: Pentagon 664">
                <a:extLst>
                  <a:ext uri="{FF2B5EF4-FFF2-40B4-BE49-F238E27FC236}">
                    <a16:creationId xmlns:a16="http://schemas.microsoft.com/office/drawing/2014/main" id="{A44B620E-4684-4AD7-EA5D-CCCC7BCF5EA0}"/>
                  </a:ext>
                </a:extLst>
              </p:cNvPr>
              <p:cNvSpPr/>
              <p:nvPr/>
            </p:nvSpPr>
            <p:spPr>
              <a:xfrm rot="5400000">
                <a:off x="2849243"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Arrow: Pentagon 665">
                <a:extLst>
                  <a:ext uri="{FF2B5EF4-FFF2-40B4-BE49-F238E27FC236}">
                    <a16:creationId xmlns:a16="http://schemas.microsoft.com/office/drawing/2014/main" id="{DD62FB62-DBFC-F2A7-7137-01C75F7C9B37}"/>
                  </a:ext>
                </a:extLst>
              </p:cNvPr>
              <p:cNvSpPr/>
              <p:nvPr/>
            </p:nvSpPr>
            <p:spPr>
              <a:xfrm rot="5400000">
                <a:off x="3371498"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Arrow: Pentagon 666">
                <a:extLst>
                  <a:ext uri="{FF2B5EF4-FFF2-40B4-BE49-F238E27FC236}">
                    <a16:creationId xmlns:a16="http://schemas.microsoft.com/office/drawing/2014/main" id="{F303DC0D-1F23-6D9F-917A-B971DF3271E3}"/>
                  </a:ext>
                </a:extLst>
              </p:cNvPr>
              <p:cNvSpPr/>
              <p:nvPr/>
            </p:nvSpPr>
            <p:spPr>
              <a:xfrm rot="5400000">
                <a:off x="3926034"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Arrow: Pentagon 667">
                <a:extLst>
                  <a:ext uri="{FF2B5EF4-FFF2-40B4-BE49-F238E27FC236}">
                    <a16:creationId xmlns:a16="http://schemas.microsoft.com/office/drawing/2014/main" id="{5C86EC24-AA38-C1A1-DE86-08FC1A5EAF3F}"/>
                  </a:ext>
                </a:extLst>
              </p:cNvPr>
              <p:cNvSpPr/>
              <p:nvPr/>
            </p:nvSpPr>
            <p:spPr>
              <a:xfrm rot="5400000">
                <a:off x="4448288"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Arrow: Pentagon 668">
                <a:extLst>
                  <a:ext uri="{FF2B5EF4-FFF2-40B4-BE49-F238E27FC236}">
                    <a16:creationId xmlns:a16="http://schemas.microsoft.com/office/drawing/2014/main" id="{43D2CEAE-4D7E-B76E-40DB-0AFC301C70C6}"/>
                  </a:ext>
                </a:extLst>
              </p:cNvPr>
              <p:cNvSpPr/>
              <p:nvPr/>
            </p:nvSpPr>
            <p:spPr>
              <a:xfrm rot="5400000">
                <a:off x="4970542"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ectangle 669">
                <a:extLst>
                  <a:ext uri="{FF2B5EF4-FFF2-40B4-BE49-F238E27FC236}">
                    <a16:creationId xmlns:a16="http://schemas.microsoft.com/office/drawing/2014/main" id="{FA1AA0D5-12DD-6834-C7C3-C093F4B56BF7}"/>
                  </a:ext>
                </a:extLst>
              </p:cNvPr>
              <p:cNvSpPr/>
              <p:nvPr/>
            </p:nvSpPr>
            <p:spPr>
              <a:xfrm>
                <a:off x="2902678" y="1128542"/>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Rectangle 670">
                <a:extLst>
                  <a:ext uri="{FF2B5EF4-FFF2-40B4-BE49-F238E27FC236}">
                    <a16:creationId xmlns:a16="http://schemas.microsoft.com/office/drawing/2014/main" id="{CEF596EA-A280-1823-625B-080DE76B22F8}"/>
                  </a:ext>
                </a:extLst>
              </p:cNvPr>
              <p:cNvSpPr/>
              <p:nvPr/>
            </p:nvSpPr>
            <p:spPr>
              <a:xfrm>
                <a:off x="2945008" y="1912714"/>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Arrow: Quad 671">
                <a:extLst>
                  <a:ext uri="{FF2B5EF4-FFF2-40B4-BE49-F238E27FC236}">
                    <a16:creationId xmlns:a16="http://schemas.microsoft.com/office/drawing/2014/main" id="{BD6060FF-D08B-A72A-A83D-A7145E7D336E}"/>
                  </a:ext>
                </a:extLst>
              </p:cNvPr>
              <p:cNvSpPr/>
              <p:nvPr/>
            </p:nvSpPr>
            <p:spPr>
              <a:xfrm>
                <a:off x="3221621"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Arrow: Quad 672">
                <a:extLst>
                  <a:ext uri="{FF2B5EF4-FFF2-40B4-BE49-F238E27FC236}">
                    <a16:creationId xmlns:a16="http://schemas.microsoft.com/office/drawing/2014/main" id="{0C4E018F-1CE6-7821-7E19-86A15333F1F2}"/>
                  </a:ext>
                </a:extLst>
              </p:cNvPr>
              <p:cNvSpPr/>
              <p:nvPr/>
            </p:nvSpPr>
            <p:spPr>
              <a:xfrm>
                <a:off x="3776567"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Arrow: Quad 673">
                <a:extLst>
                  <a:ext uri="{FF2B5EF4-FFF2-40B4-BE49-F238E27FC236}">
                    <a16:creationId xmlns:a16="http://schemas.microsoft.com/office/drawing/2014/main" id="{7F19A000-F5D2-EC36-FC1B-7D778AE27974}"/>
                  </a:ext>
                </a:extLst>
              </p:cNvPr>
              <p:cNvSpPr/>
              <p:nvPr/>
            </p:nvSpPr>
            <p:spPr>
              <a:xfrm>
                <a:off x="4266129" y="1229587"/>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Arrow: Quad 674">
                <a:extLst>
                  <a:ext uri="{FF2B5EF4-FFF2-40B4-BE49-F238E27FC236}">
                    <a16:creationId xmlns:a16="http://schemas.microsoft.com/office/drawing/2014/main" id="{1FDA9776-9BED-B5C5-D793-676C90BC1382}"/>
                  </a:ext>
                </a:extLst>
              </p:cNvPr>
              <p:cNvSpPr/>
              <p:nvPr/>
            </p:nvSpPr>
            <p:spPr>
              <a:xfrm>
                <a:off x="4809092" y="1236135"/>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13586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A2F0804C-88C9-4390-9C89-9F55D7213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60005" y="6488668"/>
            <a:ext cx="1524000" cy="369332"/>
          </a:xfrm>
          <a:prstGeom prst="rect">
            <a:avLst/>
          </a:prstGeom>
          <a:noFill/>
        </p:spPr>
        <p:txBody>
          <a:bodyPr wrap="square" rtlCol="0">
            <a:spAutoFit/>
          </a:bodyPr>
          <a:lstStyle/>
          <a:p>
            <a:r>
              <a:rPr lang="en-US" dirty="0">
                <a:solidFill>
                  <a:schemeClr val="bg2"/>
                </a:solidFill>
              </a:rPr>
              <a:t>Who’s Who</a:t>
            </a:r>
          </a:p>
        </p:txBody>
      </p:sp>
      <p:sp>
        <p:nvSpPr>
          <p:cNvPr id="7" name="TextBox 6"/>
          <p:cNvSpPr txBox="1"/>
          <p:nvPr/>
        </p:nvSpPr>
        <p:spPr>
          <a:xfrm>
            <a:off x="1676400" y="1"/>
            <a:ext cx="8839200" cy="830997"/>
          </a:xfrm>
          <a:prstGeom prst="rect">
            <a:avLst/>
          </a:prstGeom>
          <a:noFill/>
        </p:spPr>
        <p:txBody>
          <a:bodyPr wrap="square" rtlCol="0">
            <a:spAutoFit/>
          </a:bodyPr>
          <a:lstStyle/>
          <a:p>
            <a:pPr algn="ctr"/>
            <a:r>
              <a:rPr lang="en-US" sz="4800" i="1" dirty="0">
                <a:solidFill>
                  <a:srgbClr val="FFDC6D"/>
                </a:solidFill>
                <a:latin typeface="Bookman Old Style" pitchFamily="18" charset="0"/>
              </a:rPr>
              <a:t>Nephi</a:t>
            </a:r>
          </a:p>
        </p:txBody>
      </p:sp>
      <p:sp>
        <p:nvSpPr>
          <p:cNvPr id="8" name="TextBox 7"/>
          <p:cNvSpPr txBox="1"/>
          <p:nvPr/>
        </p:nvSpPr>
        <p:spPr>
          <a:xfrm>
            <a:off x="284041" y="1153603"/>
            <a:ext cx="8438798" cy="5632311"/>
          </a:xfrm>
          <a:prstGeom prst="rect">
            <a:avLst/>
          </a:prstGeom>
          <a:noFill/>
        </p:spPr>
        <p:txBody>
          <a:bodyPr wrap="square" rtlCol="0">
            <a:spAutoFit/>
          </a:bodyPr>
          <a:lstStyle/>
          <a:p>
            <a:r>
              <a:rPr lang="en-US" sz="2400" dirty="0">
                <a:solidFill>
                  <a:schemeClr val="bg2"/>
                </a:solidFill>
              </a:rPr>
              <a:t>He was the son of Nephi</a:t>
            </a:r>
          </a:p>
          <a:p>
            <a:endParaRPr lang="en-US" sz="2400" dirty="0">
              <a:solidFill>
                <a:schemeClr val="bg2"/>
              </a:solidFill>
            </a:endParaRPr>
          </a:p>
          <a:p>
            <a:r>
              <a:rPr lang="en-US" sz="2400" dirty="0">
                <a:solidFill>
                  <a:schemeClr val="bg2"/>
                </a:solidFill>
              </a:rPr>
              <a:t>He was chosen by Jesus Christ to become one of the first of the Twelve disciples and baptized the other Twelve disciples</a:t>
            </a:r>
          </a:p>
          <a:p>
            <a:endParaRPr lang="en-US" sz="2400" dirty="0">
              <a:solidFill>
                <a:schemeClr val="bg2"/>
              </a:solidFill>
            </a:endParaRPr>
          </a:p>
          <a:p>
            <a:r>
              <a:rPr lang="en-US" sz="2400" dirty="0">
                <a:solidFill>
                  <a:schemeClr val="bg2"/>
                </a:solidFill>
              </a:rPr>
              <a:t>He raised his brother Timothy from the dead (3 Nephi 7:19; 19:4)</a:t>
            </a:r>
          </a:p>
          <a:p>
            <a:endParaRPr lang="en-US" sz="2400" dirty="0">
              <a:solidFill>
                <a:schemeClr val="bg2"/>
              </a:solidFill>
            </a:endParaRPr>
          </a:p>
          <a:p>
            <a:r>
              <a:rPr lang="en-US" sz="2400" dirty="0">
                <a:solidFill>
                  <a:schemeClr val="bg2"/>
                </a:solidFill>
              </a:rPr>
              <a:t>He preformed miracles in the name of Jesus and ministered to the chosen as chief disciple by the resurrected Lord</a:t>
            </a:r>
          </a:p>
          <a:p>
            <a:endParaRPr lang="en-US" sz="2400" dirty="0">
              <a:solidFill>
                <a:schemeClr val="bg2"/>
              </a:solidFill>
            </a:endParaRPr>
          </a:p>
          <a:p>
            <a:r>
              <a:rPr lang="en-US" sz="2400" dirty="0">
                <a:solidFill>
                  <a:schemeClr val="bg2"/>
                </a:solidFill>
              </a:rPr>
              <a:t>Having lived in a peaceful land after Jesus’ visit, he died “with the passing of the first generation from Christ” (4 Nephi 1:18) in about AD 60</a:t>
            </a:r>
          </a:p>
          <a:p>
            <a:endParaRPr lang="en-US" sz="2400" dirty="0">
              <a:solidFill>
                <a:schemeClr val="bg2"/>
              </a:solidFill>
            </a:endParaRPr>
          </a:p>
          <a:p>
            <a:r>
              <a:rPr lang="en-US" sz="2400" dirty="0">
                <a:solidFill>
                  <a:schemeClr val="bg2"/>
                </a:solidFill>
              </a:rPr>
              <a:t>He passed the sacred records over to his son, Amos </a:t>
            </a:r>
          </a:p>
        </p:txBody>
      </p:sp>
      <p:grpSp>
        <p:nvGrpSpPr>
          <p:cNvPr id="75" name="Group 74">
            <a:extLst>
              <a:ext uri="{FF2B5EF4-FFF2-40B4-BE49-F238E27FC236}">
                <a16:creationId xmlns:a16="http://schemas.microsoft.com/office/drawing/2014/main" id="{C7EDCEB8-24C9-0240-0DAA-DA065F66618B}"/>
              </a:ext>
            </a:extLst>
          </p:cNvPr>
          <p:cNvGrpSpPr/>
          <p:nvPr/>
        </p:nvGrpSpPr>
        <p:grpSpPr>
          <a:xfrm>
            <a:off x="8912332" y="907382"/>
            <a:ext cx="2385995" cy="5043236"/>
            <a:chOff x="6104458" y="880735"/>
            <a:chExt cx="2303964" cy="4869847"/>
          </a:xfrm>
        </p:grpSpPr>
        <p:sp>
          <p:nvSpPr>
            <p:cNvPr id="77" name="Double Wave 1">
              <a:extLst>
                <a:ext uri="{FF2B5EF4-FFF2-40B4-BE49-F238E27FC236}">
                  <a16:creationId xmlns:a16="http://schemas.microsoft.com/office/drawing/2014/main" id="{ED4A425C-983A-0B8C-B6B7-B917E1870290}"/>
                </a:ext>
              </a:extLst>
            </p:cNvPr>
            <p:cNvSpPr/>
            <p:nvPr/>
          </p:nvSpPr>
          <p:spPr>
            <a:xfrm rot="15280261" flipV="1">
              <a:off x="7117764" y="1492237"/>
              <a:ext cx="1417157" cy="567361"/>
            </a:xfrm>
            <a:custGeom>
              <a:avLst/>
              <a:gdLst>
                <a:gd name="connsiteX0" fmla="*/ 0 w 2161298"/>
                <a:gd name="connsiteY0" fmla="*/ 83094 h 664749"/>
                <a:gd name="connsiteX1" fmla="*/ 1080649 w 2161298"/>
                <a:gd name="connsiteY1" fmla="*/ 83094 h 664749"/>
                <a:gd name="connsiteX2" fmla="*/ 2161298 w 2161298"/>
                <a:gd name="connsiteY2" fmla="*/ 83094 h 664749"/>
                <a:gd name="connsiteX3" fmla="*/ 2161298 w 2161298"/>
                <a:gd name="connsiteY3" fmla="*/ 581655 h 664749"/>
                <a:gd name="connsiteX4" fmla="*/ 1080649 w 2161298"/>
                <a:gd name="connsiteY4" fmla="*/ 581655 h 664749"/>
                <a:gd name="connsiteX5" fmla="*/ 0 w 2161298"/>
                <a:gd name="connsiteY5" fmla="*/ 581655 h 664749"/>
                <a:gd name="connsiteX6" fmla="*/ 0 w 2161298"/>
                <a:gd name="connsiteY6" fmla="*/ 83094 h 664749"/>
                <a:gd name="connsiteX0" fmla="*/ 0 w 2161298"/>
                <a:gd name="connsiteY0" fmla="*/ 79958 h 823846"/>
                <a:gd name="connsiteX1" fmla="*/ 1080649 w 2161298"/>
                <a:gd name="connsiteY1" fmla="*/ 79958 h 823846"/>
                <a:gd name="connsiteX2" fmla="*/ 2161298 w 2161298"/>
                <a:gd name="connsiteY2" fmla="*/ 79958 h 823846"/>
                <a:gd name="connsiteX3" fmla="*/ 2161298 w 2161298"/>
                <a:gd name="connsiteY3" fmla="*/ 578519 h 823846"/>
                <a:gd name="connsiteX4" fmla="*/ 1080649 w 2161298"/>
                <a:gd name="connsiteY4" fmla="*/ 578519 h 823846"/>
                <a:gd name="connsiteX5" fmla="*/ 44605 w 2161298"/>
                <a:gd name="connsiteY5" fmla="*/ 823846 h 823846"/>
                <a:gd name="connsiteX6" fmla="*/ 0 w 2161298"/>
                <a:gd name="connsiteY6" fmla="*/ 79958 h 823846"/>
                <a:gd name="connsiteX0" fmla="*/ 0 w 2161298"/>
                <a:gd name="connsiteY0" fmla="*/ 79958 h 670361"/>
                <a:gd name="connsiteX1" fmla="*/ 1080649 w 2161298"/>
                <a:gd name="connsiteY1" fmla="*/ 79958 h 670361"/>
                <a:gd name="connsiteX2" fmla="*/ 2161298 w 2161298"/>
                <a:gd name="connsiteY2" fmla="*/ 79958 h 670361"/>
                <a:gd name="connsiteX3" fmla="*/ 2161298 w 2161298"/>
                <a:gd name="connsiteY3" fmla="*/ 578519 h 670361"/>
                <a:gd name="connsiteX4" fmla="*/ 1080649 w 2161298"/>
                <a:gd name="connsiteY4" fmla="*/ 578519 h 670361"/>
                <a:gd name="connsiteX5" fmla="*/ 66907 w 2161298"/>
                <a:gd name="connsiteY5" fmla="*/ 667729 h 670361"/>
                <a:gd name="connsiteX6" fmla="*/ 0 w 2161298"/>
                <a:gd name="connsiteY6" fmla="*/ 79958 h 670361"/>
                <a:gd name="connsiteX0" fmla="*/ 0 w 2161298"/>
                <a:gd name="connsiteY0" fmla="*/ 79958 h 786977"/>
                <a:gd name="connsiteX1" fmla="*/ 1080649 w 2161298"/>
                <a:gd name="connsiteY1" fmla="*/ 79958 h 786977"/>
                <a:gd name="connsiteX2" fmla="*/ 2161298 w 2161298"/>
                <a:gd name="connsiteY2" fmla="*/ 79958 h 786977"/>
                <a:gd name="connsiteX3" fmla="*/ 2161298 w 2161298"/>
                <a:gd name="connsiteY3" fmla="*/ 578519 h 786977"/>
                <a:gd name="connsiteX4" fmla="*/ 1080649 w 2161298"/>
                <a:gd name="connsiteY4" fmla="*/ 578519 h 786977"/>
                <a:gd name="connsiteX5" fmla="*/ 66907 w 2161298"/>
                <a:gd name="connsiteY5" fmla="*/ 667729 h 786977"/>
                <a:gd name="connsiteX6" fmla="*/ 0 w 2161298"/>
                <a:gd name="connsiteY6" fmla="*/ 79958 h 786977"/>
                <a:gd name="connsiteX0" fmla="*/ 16727 w 2178025"/>
                <a:gd name="connsiteY0" fmla="*/ 79958 h 786977"/>
                <a:gd name="connsiteX1" fmla="*/ 1097376 w 2178025"/>
                <a:gd name="connsiteY1" fmla="*/ 79958 h 786977"/>
                <a:gd name="connsiteX2" fmla="*/ 2178025 w 2178025"/>
                <a:gd name="connsiteY2" fmla="*/ 79958 h 786977"/>
                <a:gd name="connsiteX3" fmla="*/ 2178025 w 2178025"/>
                <a:gd name="connsiteY3" fmla="*/ 578519 h 786977"/>
                <a:gd name="connsiteX4" fmla="*/ 1097376 w 2178025"/>
                <a:gd name="connsiteY4" fmla="*/ 578519 h 786977"/>
                <a:gd name="connsiteX5" fmla="*/ 83634 w 2178025"/>
                <a:gd name="connsiteY5" fmla="*/ 667729 h 786977"/>
                <a:gd name="connsiteX6" fmla="*/ 16727 w 2178025"/>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278" h="786977">
                  <a:moveTo>
                    <a:pt x="16727" y="79958"/>
                  </a:moveTo>
                  <a:cubicBezTo>
                    <a:pt x="376943" y="-197021"/>
                    <a:pt x="737160" y="356936"/>
                    <a:pt x="1097376" y="79958"/>
                  </a:cubicBezTo>
                  <a:cubicBezTo>
                    <a:pt x="1457592" y="-197021"/>
                    <a:pt x="1817809" y="356936"/>
                    <a:pt x="2178025" y="79958"/>
                  </a:cubicBezTo>
                  <a:cubicBezTo>
                    <a:pt x="2178025" y="246145"/>
                    <a:pt x="2367596" y="713415"/>
                    <a:pt x="2178025" y="578519"/>
                  </a:cubicBezTo>
                  <a:cubicBezTo>
                    <a:pt x="1828960" y="599020"/>
                    <a:pt x="1457592" y="301541"/>
                    <a:pt x="1097376" y="578519"/>
                  </a:cubicBezTo>
                  <a:cubicBezTo>
                    <a:pt x="737160" y="855498"/>
                    <a:pt x="209674" y="825649"/>
                    <a:pt x="83634" y="667729"/>
                  </a:cubicBezTo>
                  <a:cubicBezTo>
                    <a:pt x="-50181" y="546146"/>
                    <a:pt x="16727" y="246145"/>
                    <a:pt x="16727" y="79958"/>
                  </a:cubicBezTo>
                  <a:close/>
                </a:path>
              </a:pathLst>
            </a:cu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uble Wave 1">
              <a:extLst>
                <a:ext uri="{FF2B5EF4-FFF2-40B4-BE49-F238E27FC236}">
                  <a16:creationId xmlns:a16="http://schemas.microsoft.com/office/drawing/2014/main" id="{6E4D72DE-E360-F3C5-70B1-6F6F23DF6A4D}"/>
                </a:ext>
              </a:extLst>
            </p:cNvPr>
            <p:cNvSpPr/>
            <p:nvPr/>
          </p:nvSpPr>
          <p:spPr>
            <a:xfrm rot="16999074">
              <a:off x="6135061" y="1420152"/>
              <a:ext cx="1436685" cy="755067"/>
            </a:xfrm>
            <a:custGeom>
              <a:avLst/>
              <a:gdLst>
                <a:gd name="connsiteX0" fmla="*/ 0 w 2161298"/>
                <a:gd name="connsiteY0" fmla="*/ 83094 h 664749"/>
                <a:gd name="connsiteX1" fmla="*/ 1080649 w 2161298"/>
                <a:gd name="connsiteY1" fmla="*/ 83094 h 664749"/>
                <a:gd name="connsiteX2" fmla="*/ 2161298 w 2161298"/>
                <a:gd name="connsiteY2" fmla="*/ 83094 h 664749"/>
                <a:gd name="connsiteX3" fmla="*/ 2161298 w 2161298"/>
                <a:gd name="connsiteY3" fmla="*/ 581655 h 664749"/>
                <a:gd name="connsiteX4" fmla="*/ 1080649 w 2161298"/>
                <a:gd name="connsiteY4" fmla="*/ 581655 h 664749"/>
                <a:gd name="connsiteX5" fmla="*/ 0 w 2161298"/>
                <a:gd name="connsiteY5" fmla="*/ 581655 h 664749"/>
                <a:gd name="connsiteX6" fmla="*/ 0 w 2161298"/>
                <a:gd name="connsiteY6" fmla="*/ 83094 h 664749"/>
                <a:gd name="connsiteX0" fmla="*/ 0 w 2161298"/>
                <a:gd name="connsiteY0" fmla="*/ 79958 h 823846"/>
                <a:gd name="connsiteX1" fmla="*/ 1080649 w 2161298"/>
                <a:gd name="connsiteY1" fmla="*/ 79958 h 823846"/>
                <a:gd name="connsiteX2" fmla="*/ 2161298 w 2161298"/>
                <a:gd name="connsiteY2" fmla="*/ 79958 h 823846"/>
                <a:gd name="connsiteX3" fmla="*/ 2161298 w 2161298"/>
                <a:gd name="connsiteY3" fmla="*/ 578519 h 823846"/>
                <a:gd name="connsiteX4" fmla="*/ 1080649 w 2161298"/>
                <a:gd name="connsiteY4" fmla="*/ 578519 h 823846"/>
                <a:gd name="connsiteX5" fmla="*/ 44605 w 2161298"/>
                <a:gd name="connsiteY5" fmla="*/ 823846 h 823846"/>
                <a:gd name="connsiteX6" fmla="*/ 0 w 2161298"/>
                <a:gd name="connsiteY6" fmla="*/ 79958 h 823846"/>
                <a:gd name="connsiteX0" fmla="*/ 0 w 2161298"/>
                <a:gd name="connsiteY0" fmla="*/ 79958 h 670361"/>
                <a:gd name="connsiteX1" fmla="*/ 1080649 w 2161298"/>
                <a:gd name="connsiteY1" fmla="*/ 79958 h 670361"/>
                <a:gd name="connsiteX2" fmla="*/ 2161298 w 2161298"/>
                <a:gd name="connsiteY2" fmla="*/ 79958 h 670361"/>
                <a:gd name="connsiteX3" fmla="*/ 2161298 w 2161298"/>
                <a:gd name="connsiteY3" fmla="*/ 578519 h 670361"/>
                <a:gd name="connsiteX4" fmla="*/ 1080649 w 2161298"/>
                <a:gd name="connsiteY4" fmla="*/ 578519 h 670361"/>
                <a:gd name="connsiteX5" fmla="*/ 66907 w 2161298"/>
                <a:gd name="connsiteY5" fmla="*/ 667729 h 670361"/>
                <a:gd name="connsiteX6" fmla="*/ 0 w 2161298"/>
                <a:gd name="connsiteY6" fmla="*/ 79958 h 670361"/>
                <a:gd name="connsiteX0" fmla="*/ 0 w 2161298"/>
                <a:gd name="connsiteY0" fmla="*/ 79958 h 786977"/>
                <a:gd name="connsiteX1" fmla="*/ 1080649 w 2161298"/>
                <a:gd name="connsiteY1" fmla="*/ 79958 h 786977"/>
                <a:gd name="connsiteX2" fmla="*/ 2161298 w 2161298"/>
                <a:gd name="connsiteY2" fmla="*/ 79958 h 786977"/>
                <a:gd name="connsiteX3" fmla="*/ 2161298 w 2161298"/>
                <a:gd name="connsiteY3" fmla="*/ 578519 h 786977"/>
                <a:gd name="connsiteX4" fmla="*/ 1080649 w 2161298"/>
                <a:gd name="connsiteY4" fmla="*/ 578519 h 786977"/>
                <a:gd name="connsiteX5" fmla="*/ 66907 w 2161298"/>
                <a:gd name="connsiteY5" fmla="*/ 667729 h 786977"/>
                <a:gd name="connsiteX6" fmla="*/ 0 w 2161298"/>
                <a:gd name="connsiteY6" fmla="*/ 79958 h 786977"/>
                <a:gd name="connsiteX0" fmla="*/ 16727 w 2178025"/>
                <a:gd name="connsiteY0" fmla="*/ 79958 h 786977"/>
                <a:gd name="connsiteX1" fmla="*/ 1097376 w 2178025"/>
                <a:gd name="connsiteY1" fmla="*/ 79958 h 786977"/>
                <a:gd name="connsiteX2" fmla="*/ 2178025 w 2178025"/>
                <a:gd name="connsiteY2" fmla="*/ 79958 h 786977"/>
                <a:gd name="connsiteX3" fmla="*/ 2178025 w 2178025"/>
                <a:gd name="connsiteY3" fmla="*/ 578519 h 786977"/>
                <a:gd name="connsiteX4" fmla="*/ 1097376 w 2178025"/>
                <a:gd name="connsiteY4" fmla="*/ 578519 h 786977"/>
                <a:gd name="connsiteX5" fmla="*/ 83634 w 2178025"/>
                <a:gd name="connsiteY5" fmla="*/ 667729 h 786977"/>
                <a:gd name="connsiteX6" fmla="*/ 16727 w 2178025"/>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 name="connsiteX0" fmla="*/ 16727 w 2262278"/>
                <a:gd name="connsiteY0" fmla="*/ 79958 h 786977"/>
                <a:gd name="connsiteX1" fmla="*/ 1097376 w 2262278"/>
                <a:gd name="connsiteY1" fmla="*/ 79958 h 786977"/>
                <a:gd name="connsiteX2" fmla="*/ 2178025 w 2262278"/>
                <a:gd name="connsiteY2" fmla="*/ 79958 h 786977"/>
                <a:gd name="connsiteX3" fmla="*/ 2178025 w 2262278"/>
                <a:gd name="connsiteY3" fmla="*/ 578519 h 786977"/>
                <a:gd name="connsiteX4" fmla="*/ 1097376 w 2262278"/>
                <a:gd name="connsiteY4" fmla="*/ 578519 h 786977"/>
                <a:gd name="connsiteX5" fmla="*/ 83634 w 2262278"/>
                <a:gd name="connsiteY5" fmla="*/ 667729 h 786977"/>
                <a:gd name="connsiteX6" fmla="*/ 16727 w 2262278"/>
                <a:gd name="connsiteY6" fmla="*/ 79958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278" h="786977">
                  <a:moveTo>
                    <a:pt x="16727" y="79958"/>
                  </a:moveTo>
                  <a:cubicBezTo>
                    <a:pt x="376943" y="-197021"/>
                    <a:pt x="737160" y="356936"/>
                    <a:pt x="1097376" y="79958"/>
                  </a:cubicBezTo>
                  <a:cubicBezTo>
                    <a:pt x="1457592" y="-197021"/>
                    <a:pt x="1817809" y="356936"/>
                    <a:pt x="2178025" y="79958"/>
                  </a:cubicBezTo>
                  <a:cubicBezTo>
                    <a:pt x="2178025" y="246145"/>
                    <a:pt x="2367596" y="713415"/>
                    <a:pt x="2178025" y="578519"/>
                  </a:cubicBezTo>
                  <a:cubicBezTo>
                    <a:pt x="1828960" y="599020"/>
                    <a:pt x="1457592" y="301541"/>
                    <a:pt x="1097376" y="578519"/>
                  </a:cubicBezTo>
                  <a:cubicBezTo>
                    <a:pt x="737160" y="855498"/>
                    <a:pt x="209674" y="825649"/>
                    <a:pt x="83634" y="667729"/>
                  </a:cubicBezTo>
                  <a:cubicBezTo>
                    <a:pt x="-50181" y="546146"/>
                    <a:pt x="16727" y="246145"/>
                    <a:pt x="16727" y="79958"/>
                  </a:cubicBezTo>
                  <a:close/>
                </a:path>
              </a:pathLst>
            </a:cu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2121A60-64F4-023D-2822-E339EA76E542}"/>
                </a:ext>
              </a:extLst>
            </p:cNvPr>
            <p:cNvSpPr/>
            <p:nvPr/>
          </p:nvSpPr>
          <p:spPr>
            <a:xfrm rot="3077253">
              <a:off x="7921970" y="3595043"/>
              <a:ext cx="613717" cy="3591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46B232EF-270A-39E0-E4E8-0B45800BA2D7}"/>
                </a:ext>
              </a:extLst>
            </p:cNvPr>
            <p:cNvSpPr/>
            <p:nvPr/>
          </p:nvSpPr>
          <p:spPr>
            <a:xfrm rot="19846626">
              <a:off x="7397828" y="2117177"/>
              <a:ext cx="684052" cy="1790600"/>
            </a:xfrm>
            <a:prstGeom prst="trapezoid">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711CFEC1-322D-B3C6-5D9C-6821DBD27B61}"/>
                </a:ext>
              </a:extLst>
            </p:cNvPr>
            <p:cNvSpPr/>
            <p:nvPr/>
          </p:nvSpPr>
          <p:spPr>
            <a:xfrm rot="19743745">
              <a:off x="7423693" y="2286263"/>
              <a:ext cx="663711" cy="1288553"/>
            </a:xfrm>
            <a:prstGeom prst="trapezoid">
              <a:avLst>
                <a:gd name="adj" fmla="val 17884"/>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E865A07-B1BE-BDFE-E148-7CC012676012}"/>
                </a:ext>
              </a:extLst>
            </p:cNvPr>
            <p:cNvSpPr/>
            <p:nvPr/>
          </p:nvSpPr>
          <p:spPr>
            <a:xfrm rot="18523543">
              <a:off x="5977192" y="3546650"/>
              <a:ext cx="613717" cy="3591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CA9801AC-A380-5CA0-C9ED-7B19C3F20FF0}"/>
                </a:ext>
              </a:extLst>
            </p:cNvPr>
            <p:cNvSpPr/>
            <p:nvPr/>
          </p:nvSpPr>
          <p:spPr>
            <a:xfrm rot="2028078" flipH="1">
              <a:off x="6407035" y="2098376"/>
              <a:ext cx="688152" cy="1759368"/>
            </a:xfrm>
            <a:prstGeom prst="trapezoid">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57C002F8-EAA4-F20D-366E-00DF427F60F9}"/>
                </a:ext>
              </a:extLst>
            </p:cNvPr>
            <p:cNvSpPr/>
            <p:nvPr/>
          </p:nvSpPr>
          <p:spPr>
            <a:xfrm rot="2198282">
              <a:off x="6461052" y="2255245"/>
              <a:ext cx="663711" cy="1355246"/>
            </a:xfrm>
            <a:prstGeom prst="trapezoid">
              <a:avLst>
                <a:gd name="adj" fmla="val 17884"/>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73BD848-D993-4AEE-8BDA-BA1353033466}"/>
                </a:ext>
              </a:extLst>
            </p:cNvPr>
            <p:cNvSpPr/>
            <p:nvPr/>
          </p:nvSpPr>
          <p:spPr>
            <a:xfrm rot="2920230">
              <a:off x="7373602" y="5217913"/>
              <a:ext cx="665034" cy="40030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478CF091-7728-D4B0-9382-08D2972641CE}"/>
                </a:ext>
              </a:extLst>
            </p:cNvPr>
            <p:cNvSpPr/>
            <p:nvPr/>
          </p:nvSpPr>
          <p:spPr>
            <a:xfrm rot="19742433">
              <a:off x="6828367" y="5207411"/>
              <a:ext cx="617930" cy="42052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3A6D8A3C-4DDA-E043-C4C6-20A8AC5FD083}"/>
                </a:ext>
              </a:extLst>
            </p:cNvPr>
            <p:cNvSpPr/>
            <p:nvPr/>
          </p:nvSpPr>
          <p:spPr>
            <a:xfrm>
              <a:off x="6639969" y="2438400"/>
              <a:ext cx="1412200" cy="2870246"/>
            </a:xfrm>
            <a:prstGeom prst="trapezoid">
              <a:avLst>
                <a:gd name="adj" fmla="val 20197"/>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08F73002-F34B-F0D1-80C0-24B24505F8BA}"/>
                </a:ext>
              </a:extLst>
            </p:cNvPr>
            <p:cNvSpPr/>
            <p:nvPr/>
          </p:nvSpPr>
          <p:spPr>
            <a:xfrm rot="253859">
              <a:off x="6660036" y="2319487"/>
              <a:ext cx="608065" cy="2812463"/>
            </a:xfrm>
            <a:prstGeom prst="trapezoid">
              <a:avLst>
                <a:gd name="adj" fmla="val 12998"/>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9106CF0F-8BD8-8C87-2B02-2483B964A043}"/>
                </a:ext>
              </a:extLst>
            </p:cNvPr>
            <p:cNvSpPr/>
            <p:nvPr/>
          </p:nvSpPr>
          <p:spPr>
            <a:xfrm rot="21210173">
              <a:off x="7425764" y="2396706"/>
              <a:ext cx="608065" cy="2760545"/>
            </a:xfrm>
            <a:prstGeom prst="trapezoid">
              <a:avLst>
                <a:gd name="adj" fmla="val 12998"/>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A2DC0028-07C2-A648-E19E-0A9A26A301F9}"/>
                </a:ext>
              </a:extLst>
            </p:cNvPr>
            <p:cNvSpPr/>
            <p:nvPr/>
          </p:nvSpPr>
          <p:spPr>
            <a:xfrm>
              <a:off x="7107754" y="2162020"/>
              <a:ext cx="409367" cy="6086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D98B5B2-12D6-1FCC-37C1-90C0891A44B7}"/>
                </a:ext>
              </a:extLst>
            </p:cNvPr>
            <p:cNvSpPr/>
            <p:nvPr/>
          </p:nvSpPr>
          <p:spPr>
            <a:xfrm>
              <a:off x="6837879" y="1159157"/>
              <a:ext cx="1029105" cy="14457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EBEED35D-3350-0D2E-FAFA-9408894D5F61}"/>
                </a:ext>
              </a:extLst>
            </p:cNvPr>
            <p:cNvGrpSpPr/>
            <p:nvPr/>
          </p:nvGrpSpPr>
          <p:grpSpPr>
            <a:xfrm>
              <a:off x="6495072" y="1211141"/>
              <a:ext cx="1587057" cy="393652"/>
              <a:chOff x="2701893" y="988556"/>
              <a:chExt cx="3137930" cy="1105911"/>
            </a:xfrm>
          </p:grpSpPr>
          <p:sp>
            <p:nvSpPr>
              <p:cNvPr id="137" name="Rounded Rectangle 333">
                <a:extLst>
                  <a:ext uri="{FF2B5EF4-FFF2-40B4-BE49-F238E27FC236}">
                    <a16:creationId xmlns:a16="http://schemas.microsoft.com/office/drawing/2014/main" id="{F59DC18C-03E3-3331-FF49-E136FEA42C26}"/>
                  </a:ext>
                </a:extLst>
              </p:cNvPr>
              <p:cNvSpPr/>
              <p:nvPr/>
            </p:nvSpPr>
            <p:spPr>
              <a:xfrm>
                <a:off x="2701893" y="988556"/>
                <a:ext cx="3137930" cy="1105911"/>
              </a:xfrm>
              <a:prstGeom prst="roundRect">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Pentagon 137">
                <a:extLst>
                  <a:ext uri="{FF2B5EF4-FFF2-40B4-BE49-F238E27FC236}">
                    <a16:creationId xmlns:a16="http://schemas.microsoft.com/office/drawing/2014/main" id="{82E26021-811E-9B20-293A-CAFBF474D2F6}"/>
                  </a:ext>
                </a:extLst>
              </p:cNvPr>
              <p:cNvSpPr/>
              <p:nvPr/>
            </p:nvSpPr>
            <p:spPr>
              <a:xfrm rot="5400000">
                <a:off x="2849243"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Arrow: Pentagon 138">
                <a:extLst>
                  <a:ext uri="{FF2B5EF4-FFF2-40B4-BE49-F238E27FC236}">
                    <a16:creationId xmlns:a16="http://schemas.microsoft.com/office/drawing/2014/main" id="{9EADA7C2-B5E5-60C2-BF68-E20E550136B4}"/>
                  </a:ext>
                </a:extLst>
              </p:cNvPr>
              <p:cNvSpPr/>
              <p:nvPr/>
            </p:nvSpPr>
            <p:spPr>
              <a:xfrm rot="5400000">
                <a:off x="3371498"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Arrow: Pentagon 139">
                <a:extLst>
                  <a:ext uri="{FF2B5EF4-FFF2-40B4-BE49-F238E27FC236}">
                    <a16:creationId xmlns:a16="http://schemas.microsoft.com/office/drawing/2014/main" id="{8E0AB732-84C9-0D3B-A6F6-3D8D5BB189E5}"/>
                  </a:ext>
                </a:extLst>
              </p:cNvPr>
              <p:cNvSpPr/>
              <p:nvPr/>
            </p:nvSpPr>
            <p:spPr>
              <a:xfrm rot="5400000">
                <a:off x="3926034"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Arrow: Pentagon 140">
                <a:extLst>
                  <a:ext uri="{FF2B5EF4-FFF2-40B4-BE49-F238E27FC236}">
                    <a16:creationId xmlns:a16="http://schemas.microsoft.com/office/drawing/2014/main" id="{299E1EE7-D197-49D1-EFBD-AA816564262D}"/>
                  </a:ext>
                </a:extLst>
              </p:cNvPr>
              <p:cNvSpPr/>
              <p:nvPr/>
            </p:nvSpPr>
            <p:spPr>
              <a:xfrm rot="5400000">
                <a:off x="4448288"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Arrow: Pentagon 141">
                <a:extLst>
                  <a:ext uri="{FF2B5EF4-FFF2-40B4-BE49-F238E27FC236}">
                    <a16:creationId xmlns:a16="http://schemas.microsoft.com/office/drawing/2014/main" id="{5FEA27CC-71DC-F4CA-6AD2-E542C18F63E8}"/>
                  </a:ext>
                </a:extLst>
              </p:cNvPr>
              <p:cNvSpPr/>
              <p:nvPr/>
            </p:nvSpPr>
            <p:spPr>
              <a:xfrm rot="5400000">
                <a:off x="4970542"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4FB6E90-2632-539E-B227-7DAFF7F2DDA3}"/>
                  </a:ext>
                </a:extLst>
              </p:cNvPr>
              <p:cNvSpPr/>
              <p:nvPr/>
            </p:nvSpPr>
            <p:spPr>
              <a:xfrm>
                <a:off x="2902678" y="1128542"/>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1E3CF647-33B8-2E56-B0BB-484C2E7F23CE}"/>
                  </a:ext>
                </a:extLst>
              </p:cNvPr>
              <p:cNvSpPr/>
              <p:nvPr/>
            </p:nvSpPr>
            <p:spPr>
              <a:xfrm>
                <a:off x="2945008" y="1912714"/>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Arrow: Quad 197">
                <a:extLst>
                  <a:ext uri="{FF2B5EF4-FFF2-40B4-BE49-F238E27FC236}">
                    <a16:creationId xmlns:a16="http://schemas.microsoft.com/office/drawing/2014/main" id="{1CDFEEED-AEF4-749B-9107-FD3FD98794E2}"/>
                  </a:ext>
                </a:extLst>
              </p:cNvPr>
              <p:cNvSpPr/>
              <p:nvPr/>
            </p:nvSpPr>
            <p:spPr>
              <a:xfrm>
                <a:off x="3221621"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Arrow: Quad 198">
                <a:extLst>
                  <a:ext uri="{FF2B5EF4-FFF2-40B4-BE49-F238E27FC236}">
                    <a16:creationId xmlns:a16="http://schemas.microsoft.com/office/drawing/2014/main" id="{E0210DB9-5DDB-4BB3-6CFC-C216A6278D64}"/>
                  </a:ext>
                </a:extLst>
              </p:cNvPr>
              <p:cNvSpPr/>
              <p:nvPr/>
            </p:nvSpPr>
            <p:spPr>
              <a:xfrm>
                <a:off x="3776567"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Arrow: Quad 199">
                <a:extLst>
                  <a:ext uri="{FF2B5EF4-FFF2-40B4-BE49-F238E27FC236}">
                    <a16:creationId xmlns:a16="http://schemas.microsoft.com/office/drawing/2014/main" id="{AA1B477E-8DF2-A80C-9D3D-B2A7C056C2FF}"/>
                  </a:ext>
                </a:extLst>
              </p:cNvPr>
              <p:cNvSpPr/>
              <p:nvPr/>
            </p:nvSpPr>
            <p:spPr>
              <a:xfrm>
                <a:off x="4266129" y="1229587"/>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Arrow: Quad 200">
                <a:extLst>
                  <a:ext uri="{FF2B5EF4-FFF2-40B4-BE49-F238E27FC236}">
                    <a16:creationId xmlns:a16="http://schemas.microsoft.com/office/drawing/2014/main" id="{DAC4B18B-E19B-1C85-CFC4-803666EB08B1}"/>
                  </a:ext>
                </a:extLst>
              </p:cNvPr>
              <p:cNvSpPr/>
              <p:nvPr/>
            </p:nvSpPr>
            <p:spPr>
              <a:xfrm>
                <a:off x="4809092" y="1236135"/>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Double Wave 99">
              <a:extLst>
                <a:ext uri="{FF2B5EF4-FFF2-40B4-BE49-F238E27FC236}">
                  <a16:creationId xmlns:a16="http://schemas.microsoft.com/office/drawing/2014/main" id="{E7F938DD-56AD-3BBC-781F-DBAC1DEA0093}"/>
                </a:ext>
              </a:extLst>
            </p:cNvPr>
            <p:cNvSpPr/>
            <p:nvPr/>
          </p:nvSpPr>
          <p:spPr>
            <a:xfrm>
              <a:off x="6522909" y="880735"/>
              <a:ext cx="1553100" cy="454894"/>
            </a:xfrm>
            <a:prstGeom prst="doubleWave">
              <a:avLst>
                <a:gd name="adj1" fmla="val 625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A9582545-EA2D-814E-726E-CCEFA64EA205}"/>
                </a:ext>
              </a:extLst>
            </p:cNvPr>
            <p:cNvGrpSpPr/>
            <p:nvPr/>
          </p:nvGrpSpPr>
          <p:grpSpPr>
            <a:xfrm rot="16469251">
              <a:off x="5774807" y="3734839"/>
              <a:ext cx="2342032" cy="344689"/>
              <a:chOff x="2701893" y="988556"/>
              <a:chExt cx="3137930" cy="1105911"/>
            </a:xfrm>
          </p:grpSpPr>
          <p:sp>
            <p:nvSpPr>
              <p:cNvPr id="120" name="Rounded Rectangle 333">
                <a:extLst>
                  <a:ext uri="{FF2B5EF4-FFF2-40B4-BE49-F238E27FC236}">
                    <a16:creationId xmlns:a16="http://schemas.microsoft.com/office/drawing/2014/main" id="{EBCB90C4-0E91-1F0B-762A-E867672B8D24}"/>
                  </a:ext>
                </a:extLst>
              </p:cNvPr>
              <p:cNvSpPr/>
              <p:nvPr/>
            </p:nvSpPr>
            <p:spPr>
              <a:xfrm>
                <a:off x="2701893" y="988556"/>
                <a:ext cx="3137930" cy="1105911"/>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Pentagon 120">
                <a:extLst>
                  <a:ext uri="{FF2B5EF4-FFF2-40B4-BE49-F238E27FC236}">
                    <a16:creationId xmlns:a16="http://schemas.microsoft.com/office/drawing/2014/main" id="{10D0007E-B981-E0E8-6C80-0AF4A14809B2}"/>
                  </a:ext>
                </a:extLst>
              </p:cNvPr>
              <p:cNvSpPr/>
              <p:nvPr/>
            </p:nvSpPr>
            <p:spPr>
              <a:xfrm rot="5400000">
                <a:off x="2849243"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row: Pentagon 121">
                <a:extLst>
                  <a:ext uri="{FF2B5EF4-FFF2-40B4-BE49-F238E27FC236}">
                    <a16:creationId xmlns:a16="http://schemas.microsoft.com/office/drawing/2014/main" id="{304A2674-26EE-7BE4-C8AF-D5A21B4A98E0}"/>
                  </a:ext>
                </a:extLst>
              </p:cNvPr>
              <p:cNvSpPr/>
              <p:nvPr/>
            </p:nvSpPr>
            <p:spPr>
              <a:xfrm rot="5400000">
                <a:off x="3371498"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Pentagon 122">
                <a:extLst>
                  <a:ext uri="{FF2B5EF4-FFF2-40B4-BE49-F238E27FC236}">
                    <a16:creationId xmlns:a16="http://schemas.microsoft.com/office/drawing/2014/main" id="{07151240-F3FB-ED6F-E04B-C21B43FDF877}"/>
                  </a:ext>
                </a:extLst>
              </p:cNvPr>
              <p:cNvSpPr/>
              <p:nvPr/>
            </p:nvSpPr>
            <p:spPr>
              <a:xfrm rot="5400000">
                <a:off x="3926034"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Pentagon 123">
                <a:extLst>
                  <a:ext uri="{FF2B5EF4-FFF2-40B4-BE49-F238E27FC236}">
                    <a16:creationId xmlns:a16="http://schemas.microsoft.com/office/drawing/2014/main" id="{C441154E-A666-89FC-389D-4424D087FA5B}"/>
                  </a:ext>
                </a:extLst>
              </p:cNvPr>
              <p:cNvSpPr/>
              <p:nvPr/>
            </p:nvSpPr>
            <p:spPr>
              <a:xfrm rot="5400000">
                <a:off x="4448288"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Pentagon 124">
                <a:extLst>
                  <a:ext uri="{FF2B5EF4-FFF2-40B4-BE49-F238E27FC236}">
                    <a16:creationId xmlns:a16="http://schemas.microsoft.com/office/drawing/2014/main" id="{2E3B2BB7-E717-CE98-5B9B-54CA6705CC16}"/>
                  </a:ext>
                </a:extLst>
              </p:cNvPr>
              <p:cNvSpPr/>
              <p:nvPr/>
            </p:nvSpPr>
            <p:spPr>
              <a:xfrm rot="5400000">
                <a:off x="4970542"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65C3542-3595-16B0-243F-102D78EEFAD2}"/>
                  </a:ext>
                </a:extLst>
              </p:cNvPr>
              <p:cNvSpPr/>
              <p:nvPr/>
            </p:nvSpPr>
            <p:spPr>
              <a:xfrm>
                <a:off x="2902678" y="1128542"/>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8E2573ED-7141-4C4E-93C7-AE30DB3334F6}"/>
                  </a:ext>
                </a:extLst>
              </p:cNvPr>
              <p:cNvSpPr/>
              <p:nvPr/>
            </p:nvSpPr>
            <p:spPr>
              <a:xfrm>
                <a:off x="2945008" y="1912714"/>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Quad 132">
                <a:extLst>
                  <a:ext uri="{FF2B5EF4-FFF2-40B4-BE49-F238E27FC236}">
                    <a16:creationId xmlns:a16="http://schemas.microsoft.com/office/drawing/2014/main" id="{ED959B73-52E5-206D-9E0C-C4A2A2F27C77}"/>
                  </a:ext>
                </a:extLst>
              </p:cNvPr>
              <p:cNvSpPr/>
              <p:nvPr/>
            </p:nvSpPr>
            <p:spPr>
              <a:xfrm>
                <a:off x="3221621"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Quad 133">
                <a:extLst>
                  <a:ext uri="{FF2B5EF4-FFF2-40B4-BE49-F238E27FC236}">
                    <a16:creationId xmlns:a16="http://schemas.microsoft.com/office/drawing/2014/main" id="{4F782E2B-585B-0BA6-4AD3-1A6BC0A7AC60}"/>
                  </a:ext>
                </a:extLst>
              </p:cNvPr>
              <p:cNvSpPr/>
              <p:nvPr/>
            </p:nvSpPr>
            <p:spPr>
              <a:xfrm>
                <a:off x="3776567"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Quad 134">
                <a:extLst>
                  <a:ext uri="{FF2B5EF4-FFF2-40B4-BE49-F238E27FC236}">
                    <a16:creationId xmlns:a16="http://schemas.microsoft.com/office/drawing/2014/main" id="{2F647567-0DC4-F362-BB9D-158E6B2EEBEB}"/>
                  </a:ext>
                </a:extLst>
              </p:cNvPr>
              <p:cNvSpPr/>
              <p:nvPr/>
            </p:nvSpPr>
            <p:spPr>
              <a:xfrm>
                <a:off x="4266129" y="1229587"/>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Arrow: Quad 135">
                <a:extLst>
                  <a:ext uri="{FF2B5EF4-FFF2-40B4-BE49-F238E27FC236}">
                    <a16:creationId xmlns:a16="http://schemas.microsoft.com/office/drawing/2014/main" id="{E30C29D0-A36E-A714-FDA5-5C83FDEAA3FB}"/>
                  </a:ext>
                </a:extLst>
              </p:cNvPr>
              <p:cNvSpPr/>
              <p:nvPr/>
            </p:nvSpPr>
            <p:spPr>
              <a:xfrm>
                <a:off x="4809092" y="1236135"/>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091E3E70-4E1F-8068-CBDB-379AD98250DE}"/>
                </a:ext>
              </a:extLst>
            </p:cNvPr>
            <p:cNvGrpSpPr/>
            <p:nvPr/>
          </p:nvGrpSpPr>
          <p:grpSpPr>
            <a:xfrm rot="4999084">
              <a:off x="6595368" y="3722965"/>
              <a:ext cx="2342032" cy="344689"/>
              <a:chOff x="2701893" y="988556"/>
              <a:chExt cx="3137930" cy="1105911"/>
            </a:xfrm>
          </p:grpSpPr>
          <p:sp>
            <p:nvSpPr>
              <p:cNvPr id="103" name="Rounded Rectangle 333">
                <a:extLst>
                  <a:ext uri="{FF2B5EF4-FFF2-40B4-BE49-F238E27FC236}">
                    <a16:creationId xmlns:a16="http://schemas.microsoft.com/office/drawing/2014/main" id="{55F6C3C5-4CF8-3B04-462D-FE14A0189867}"/>
                  </a:ext>
                </a:extLst>
              </p:cNvPr>
              <p:cNvSpPr/>
              <p:nvPr/>
            </p:nvSpPr>
            <p:spPr>
              <a:xfrm>
                <a:off x="2701893" y="988556"/>
                <a:ext cx="3137930" cy="1105911"/>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row: Pentagon 103">
                <a:extLst>
                  <a:ext uri="{FF2B5EF4-FFF2-40B4-BE49-F238E27FC236}">
                    <a16:creationId xmlns:a16="http://schemas.microsoft.com/office/drawing/2014/main" id="{C0078515-85B6-E058-4FF3-17092659455C}"/>
                  </a:ext>
                </a:extLst>
              </p:cNvPr>
              <p:cNvSpPr/>
              <p:nvPr/>
            </p:nvSpPr>
            <p:spPr>
              <a:xfrm rot="5400000">
                <a:off x="2849243"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Arrow: Pentagon 104">
                <a:extLst>
                  <a:ext uri="{FF2B5EF4-FFF2-40B4-BE49-F238E27FC236}">
                    <a16:creationId xmlns:a16="http://schemas.microsoft.com/office/drawing/2014/main" id="{07BF8F5B-FBA7-2160-86B2-A3E84BAA99C3}"/>
                  </a:ext>
                </a:extLst>
              </p:cNvPr>
              <p:cNvSpPr/>
              <p:nvPr/>
            </p:nvSpPr>
            <p:spPr>
              <a:xfrm rot="5400000">
                <a:off x="3371498" y="1368386"/>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Pentagon 105">
                <a:extLst>
                  <a:ext uri="{FF2B5EF4-FFF2-40B4-BE49-F238E27FC236}">
                    <a16:creationId xmlns:a16="http://schemas.microsoft.com/office/drawing/2014/main" id="{814998B5-035E-D0F0-045B-4E9E0F44F520}"/>
                  </a:ext>
                </a:extLst>
              </p:cNvPr>
              <p:cNvSpPr/>
              <p:nvPr/>
            </p:nvSpPr>
            <p:spPr>
              <a:xfrm rot="5400000">
                <a:off x="3926034"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Pentagon 106">
                <a:extLst>
                  <a:ext uri="{FF2B5EF4-FFF2-40B4-BE49-F238E27FC236}">
                    <a16:creationId xmlns:a16="http://schemas.microsoft.com/office/drawing/2014/main" id="{8E9D9EAF-33EF-FFBB-23EA-B338D3ECFE9E}"/>
                  </a:ext>
                </a:extLst>
              </p:cNvPr>
              <p:cNvSpPr/>
              <p:nvPr/>
            </p:nvSpPr>
            <p:spPr>
              <a:xfrm rot="5400000">
                <a:off x="4448288"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row: Pentagon 107">
                <a:extLst>
                  <a:ext uri="{FF2B5EF4-FFF2-40B4-BE49-F238E27FC236}">
                    <a16:creationId xmlns:a16="http://schemas.microsoft.com/office/drawing/2014/main" id="{58830E19-E9D5-FC11-A1C2-5CD947F4E670}"/>
                  </a:ext>
                </a:extLst>
              </p:cNvPr>
              <p:cNvSpPr/>
              <p:nvPr/>
            </p:nvSpPr>
            <p:spPr>
              <a:xfrm rot="5400000">
                <a:off x="4970542" y="1368387"/>
                <a:ext cx="809633" cy="356626"/>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22A416B-3E7C-D874-E2E5-74FA3273E6E3}"/>
                  </a:ext>
                </a:extLst>
              </p:cNvPr>
              <p:cNvSpPr/>
              <p:nvPr/>
            </p:nvSpPr>
            <p:spPr>
              <a:xfrm>
                <a:off x="2902678" y="1128542"/>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F836403-2100-F02D-F413-9DD65CAB66F1}"/>
                  </a:ext>
                </a:extLst>
              </p:cNvPr>
              <p:cNvSpPr/>
              <p:nvPr/>
            </p:nvSpPr>
            <p:spPr>
              <a:xfrm>
                <a:off x="2945008" y="1912714"/>
                <a:ext cx="2771684" cy="54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row: Quad 115">
                <a:extLst>
                  <a:ext uri="{FF2B5EF4-FFF2-40B4-BE49-F238E27FC236}">
                    <a16:creationId xmlns:a16="http://schemas.microsoft.com/office/drawing/2014/main" id="{FF83E07B-9778-A96D-980F-9393020E51E2}"/>
                  </a:ext>
                </a:extLst>
              </p:cNvPr>
              <p:cNvSpPr/>
              <p:nvPr/>
            </p:nvSpPr>
            <p:spPr>
              <a:xfrm>
                <a:off x="3221621"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Arrow: Quad 116">
                <a:extLst>
                  <a:ext uri="{FF2B5EF4-FFF2-40B4-BE49-F238E27FC236}">
                    <a16:creationId xmlns:a16="http://schemas.microsoft.com/office/drawing/2014/main" id="{44878D3F-8C47-C8C2-4325-6A9E8B27E15E}"/>
                  </a:ext>
                </a:extLst>
              </p:cNvPr>
              <p:cNvSpPr/>
              <p:nvPr/>
            </p:nvSpPr>
            <p:spPr>
              <a:xfrm>
                <a:off x="3776567" y="1216930"/>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row: Quad 117">
                <a:extLst>
                  <a:ext uri="{FF2B5EF4-FFF2-40B4-BE49-F238E27FC236}">
                    <a16:creationId xmlns:a16="http://schemas.microsoft.com/office/drawing/2014/main" id="{E42322C7-94D8-DDC6-5F00-6B8863FD319C}"/>
                  </a:ext>
                </a:extLst>
              </p:cNvPr>
              <p:cNvSpPr/>
              <p:nvPr/>
            </p:nvSpPr>
            <p:spPr>
              <a:xfrm>
                <a:off x="4266129" y="1229587"/>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row: Quad 118">
                <a:extLst>
                  <a:ext uri="{FF2B5EF4-FFF2-40B4-BE49-F238E27FC236}">
                    <a16:creationId xmlns:a16="http://schemas.microsoft.com/office/drawing/2014/main" id="{C640D406-D0FD-9590-6608-39A363BED8F5}"/>
                  </a:ext>
                </a:extLst>
              </p:cNvPr>
              <p:cNvSpPr/>
              <p:nvPr/>
            </p:nvSpPr>
            <p:spPr>
              <a:xfrm>
                <a:off x="4809092" y="1236135"/>
                <a:ext cx="609841" cy="600575"/>
              </a:xfrm>
              <a:prstGeom prst="quadArrow">
                <a:avLst>
                  <a:gd name="adj1" fmla="val 43515"/>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4725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animEffect transition="in" filter="wipe(down)">
                                      <p:cBhvr>
                                        <p:cTn id="9" dur="580">
                                          <p:stCondLst>
                                            <p:cond delay="0"/>
                                          </p:stCondLst>
                                        </p:cTn>
                                        <p:tgtEl>
                                          <p:spTgt spid="75"/>
                                        </p:tgtEl>
                                      </p:cBhvr>
                                    </p:animEffect>
                                    <p:anim calcmode="lin" valueType="num">
                                      <p:cBhvr>
                                        <p:cTn id="10"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5" dur="26">
                                          <p:stCondLst>
                                            <p:cond delay="650"/>
                                          </p:stCondLst>
                                        </p:cTn>
                                        <p:tgtEl>
                                          <p:spTgt spid="75"/>
                                        </p:tgtEl>
                                      </p:cBhvr>
                                      <p:to x="100000" y="60000"/>
                                    </p:animScale>
                                    <p:animScale>
                                      <p:cBhvr>
                                        <p:cTn id="16" dur="166" decel="50000">
                                          <p:stCondLst>
                                            <p:cond delay="676"/>
                                          </p:stCondLst>
                                        </p:cTn>
                                        <p:tgtEl>
                                          <p:spTgt spid="75"/>
                                        </p:tgtEl>
                                      </p:cBhvr>
                                      <p:to x="100000" y="100000"/>
                                    </p:animScale>
                                    <p:animScale>
                                      <p:cBhvr>
                                        <p:cTn id="17" dur="26">
                                          <p:stCondLst>
                                            <p:cond delay="1312"/>
                                          </p:stCondLst>
                                        </p:cTn>
                                        <p:tgtEl>
                                          <p:spTgt spid="75"/>
                                        </p:tgtEl>
                                      </p:cBhvr>
                                      <p:to x="100000" y="80000"/>
                                    </p:animScale>
                                    <p:animScale>
                                      <p:cBhvr>
                                        <p:cTn id="18" dur="166" decel="50000">
                                          <p:stCondLst>
                                            <p:cond delay="1338"/>
                                          </p:stCondLst>
                                        </p:cTn>
                                        <p:tgtEl>
                                          <p:spTgt spid="75"/>
                                        </p:tgtEl>
                                      </p:cBhvr>
                                      <p:to x="100000" y="100000"/>
                                    </p:animScale>
                                    <p:animScale>
                                      <p:cBhvr>
                                        <p:cTn id="19" dur="26">
                                          <p:stCondLst>
                                            <p:cond delay="1642"/>
                                          </p:stCondLst>
                                        </p:cTn>
                                        <p:tgtEl>
                                          <p:spTgt spid="75"/>
                                        </p:tgtEl>
                                      </p:cBhvr>
                                      <p:to x="100000" y="90000"/>
                                    </p:animScale>
                                    <p:animScale>
                                      <p:cBhvr>
                                        <p:cTn id="20" dur="166" decel="50000">
                                          <p:stCondLst>
                                            <p:cond delay="1668"/>
                                          </p:stCondLst>
                                        </p:cTn>
                                        <p:tgtEl>
                                          <p:spTgt spid="75"/>
                                        </p:tgtEl>
                                      </p:cBhvr>
                                      <p:to x="100000" y="100000"/>
                                    </p:animScale>
                                    <p:animScale>
                                      <p:cBhvr>
                                        <p:cTn id="21" dur="26">
                                          <p:stCondLst>
                                            <p:cond delay="1808"/>
                                          </p:stCondLst>
                                        </p:cTn>
                                        <p:tgtEl>
                                          <p:spTgt spid="75"/>
                                        </p:tgtEl>
                                      </p:cBhvr>
                                      <p:to x="100000" y="95000"/>
                                    </p:animScale>
                                    <p:animScale>
                                      <p:cBhvr>
                                        <p:cTn id="22" dur="166" decel="50000">
                                          <p:stCondLst>
                                            <p:cond delay="1834"/>
                                          </p:stCondLst>
                                        </p:cTn>
                                        <p:tgtEl>
                                          <p:spTgt spid="7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07CE94C0-E794-40F2-BF54-0E57355F6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64776" y="1143000"/>
            <a:ext cx="5912224" cy="2246769"/>
          </a:xfrm>
          <a:prstGeom prst="rect">
            <a:avLst/>
          </a:prstGeom>
        </p:spPr>
        <p:txBody>
          <a:bodyPr wrap="square">
            <a:spAutoFit/>
          </a:bodyPr>
          <a:lstStyle/>
          <a:p>
            <a:r>
              <a:rPr lang="en-US" sz="2000" dirty="0">
                <a:solidFill>
                  <a:schemeClr val="bg1"/>
                </a:solidFill>
              </a:rPr>
              <a:t>Timothy was the brother of Nephi, son of Nephi</a:t>
            </a:r>
          </a:p>
          <a:p>
            <a:endParaRPr lang="en-US" sz="2000" dirty="0">
              <a:solidFill>
                <a:schemeClr val="bg1"/>
              </a:solidFill>
            </a:endParaRPr>
          </a:p>
          <a:p>
            <a:r>
              <a:rPr lang="en-US" sz="2000" dirty="0">
                <a:solidFill>
                  <a:schemeClr val="bg1"/>
                </a:solidFill>
              </a:rPr>
              <a:t>Timothy was one of the twelve disciples chosen by the resurrected Savior when He organized  the Church among the remnant of Israel in ancient America</a:t>
            </a:r>
          </a:p>
          <a:p>
            <a:endParaRPr lang="en-US" sz="2000" dirty="0">
              <a:solidFill>
                <a:schemeClr val="bg1"/>
              </a:solidFill>
            </a:endParaRPr>
          </a:p>
          <a:p>
            <a:r>
              <a:rPr lang="en-US" sz="2000" dirty="0">
                <a:solidFill>
                  <a:schemeClr val="bg1"/>
                </a:solidFill>
              </a:rPr>
              <a:t>He was raised from the dead by Nephi</a:t>
            </a:r>
          </a:p>
        </p:txBody>
      </p:sp>
      <p:sp>
        <p:nvSpPr>
          <p:cNvPr id="116" name="Rectangle 115"/>
          <p:cNvSpPr/>
          <p:nvPr/>
        </p:nvSpPr>
        <p:spPr>
          <a:xfrm>
            <a:off x="2366682" y="4419601"/>
            <a:ext cx="5405718" cy="1938992"/>
          </a:xfrm>
          <a:prstGeom prst="rect">
            <a:avLst/>
          </a:prstGeom>
        </p:spPr>
        <p:txBody>
          <a:bodyPr wrap="square">
            <a:spAutoFit/>
          </a:bodyPr>
          <a:lstStyle/>
          <a:p>
            <a:r>
              <a:rPr lang="en-US" sz="2000" dirty="0">
                <a:solidFill>
                  <a:schemeClr val="bg1"/>
                </a:solidFill>
              </a:rPr>
              <a:t>Jonas was the son of Timothy</a:t>
            </a:r>
          </a:p>
          <a:p>
            <a:endParaRPr lang="en-US" sz="2000" dirty="0">
              <a:solidFill>
                <a:schemeClr val="bg1"/>
              </a:solidFill>
            </a:endParaRPr>
          </a:p>
          <a:p>
            <a:r>
              <a:rPr lang="en-US" sz="2000" dirty="0">
                <a:solidFill>
                  <a:schemeClr val="bg1"/>
                </a:solidFill>
              </a:rPr>
              <a:t>Jonas was one of the twelve disciples—the second by this name—chosen by the resurrected Savior when He organized the Church among the remnant of Israel in ancient America</a:t>
            </a:r>
          </a:p>
        </p:txBody>
      </p:sp>
      <p:sp>
        <p:nvSpPr>
          <p:cNvPr id="117" name="TextBox 116"/>
          <p:cNvSpPr txBox="1"/>
          <p:nvPr/>
        </p:nvSpPr>
        <p:spPr>
          <a:xfrm>
            <a:off x="10555684" y="6420370"/>
            <a:ext cx="1828800" cy="369332"/>
          </a:xfrm>
          <a:prstGeom prst="rect">
            <a:avLst/>
          </a:prstGeom>
          <a:noFill/>
        </p:spPr>
        <p:txBody>
          <a:bodyPr wrap="square" rtlCol="0">
            <a:spAutoFit/>
          </a:bodyPr>
          <a:lstStyle/>
          <a:p>
            <a:r>
              <a:rPr lang="en-US" dirty="0">
                <a:solidFill>
                  <a:schemeClr val="bg1"/>
                </a:solidFill>
              </a:rPr>
              <a:t>Who’s Who</a:t>
            </a:r>
          </a:p>
        </p:txBody>
      </p:sp>
      <p:sp>
        <p:nvSpPr>
          <p:cNvPr id="119" name="TextBox 118"/>
          <p:cNvSpPr txBox="1"/>
          <p:nvPr/>
        </p:nvSpPr>
        <p:spPr>
          <a:xfrm>
            <a:off x="1676400" y="1"/>
            <a:ext cx="8839200" cy="830997"/>
          </a:xfrm>
          <a:prstGeom prst="rect">
            <a:avLst/>
          </a:prstGeom>
          <a:noFill/>
        </p:spPr>
        <p:txBody>
          <a:bodyPr wrap="square" rtlCol="0">
            <a:spAutoFit/>
          </a:bodyPr>
          <a:lstStyle/>
          <a:p>
            <a:pPr algn="ctr"/>
            <a:r>
              <a:rPr lang="en-US" sz="4800" i="1" dirty="0">
                <a:solidFill>
                  <a:srgbClr val="FFDC6D"/>
                </a:solidFill>
                <a:latin typeface="Bookman Old Style" pitchFamily="18" charset="0"/>
              </a:rPr>
              <a:t>Timothy and Jonas</a:t>
            </a:r>
          </a:p>
        </p:txBody>
      </p:sp>
      <p:grpSp>
        <p:nvGrpSpPr>
          <p:cNvPr id="2" name="Group 1">
            <a:extLst>
              <a:ext uri="{FF2B5EF4-FFF2-40B4-BE49-F238E27FC236}">
                <a16:creationId xmlns:a16="http://schemas.microsoft.com/office/drawing/2014/main" id="{488DF01A-371F-022F-20F6-B4D0DC3B500A}"/>
              </a:ext>
            </a:extLst>
          </p:cNvPr>
          <p:cNvGrpSpPr/>
          <p:nvPr/>
        </p:nvGrpSpPr>
        <p:grpSpPr>
          <a:xfrm>
            <a:off x="6503957" y="1001188"/>
            <a:ext cx="1433228" cy="2791022"/>
            <a:chOff x="5856667" y="630878"/>
            <a:chExt cx="2137669" cy="3941122"/>
          </a:xfrm>
        </p:grpSpPr>
        <p:sp>
          <p:nvSpPr>
            <p:cNvPr id="3" name="Rounded Rectangle 239">
              <a:extLst>
                <a:ext uri="{FF2B5EF4-FFF2-40B4-BE49-F238E27FC236}">
                  <a16:creationId xmlns:a16="http://schemas.microsoft.com/office/drawing/2014/main" id="{59336C1F-59BC-0247-274F-1CE71351CB30}"/>
                </a:ext>
              </a:extLst>
            </p:cNvPr>
            <p:cNvSpPr/>
            <p:nvPr/>
          </p:nvSpPr>
          <p:spPr>
            <a:xfrm>
              <a:off x="6400800" y="762000"/>
              <a:ext cx="1143000" cy="1676400"/>
            </a:xfrm>
            <a:prstGeom prst="roundRect">
              <a:avLst>
                <a:gd name="adj" fmla="val 24717"/>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52">
              <a:extLst>
                <a:ext uri="{FF2B5EF4-FFF2-40B4-BE49-F238E27FC236}">
                  <a16:creationId xmlns:a16="http://schemas.microsoft.com/office/drawing/2014/main" id="{F92DE8AC-6056-625D-E5F0-9FA6891A7C84}"/>
                </a:ext>
              </a:extLst>
            </p:cNvPr>
            <p:cNvGrpSpPr/>
            <p:nvPr/>
          </p:nvGrpSpPr>
          <p:grpSpPr>
            <a:xfrm>
              <a:off x="5856667" y="1743998"/>
              <a:ext cx="2137669" cy="2828002"/>
              <a:chOff x="5856667" y="1743998"/>
              <a:chExt cx="2137669" cy="2828002"/>
            </a:xfrm>
          </p:grpSpPr>
          <p:sp>
            <p:nvSpPr>
              <p:cNvPr id="139" name="Oval 138">
                <a:extLst>
                  <a:ext uri="{FF2B5EF4-FFF2-40B4-BE49-F238E27FC236}">
                    <a16:creationId xmlns:a16="http://schemas.microsoft.com/office/drawing/2014/main" id="{616D32F9-8CCC-4D1E-2BB9-3FDC38C6F27D}"/>
                  </a:ext>
                </a:extLst>
              </p:cNvPr>
              <p:cNvSpPr/>
              <p:nvPr/>
            </p:nvSpPr>
            <p:spPr>
              <a:xfrm rot="18968439">
                <a:off x="7629734" y="2707566"/>
                <a:ext cx="364602"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31234850-2E51-44F9-0D29-A4C5E4D8EB7C}"/>
                  </a:ext>
                </a:extLst>
              </p:cNvPr>
              <p:cNvSpPr/>
              <p:nvPr/>
            </p:nvSpPr>
            <p:spPr>
              <a:xfrm rot="2122256">
                <a:off x="5856667" y="2724019"/>
                <a:ext cx="393031" cy="6147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BC4B2BD3-819B-7D68-18D6-A1D43A561530}"/>
                  </a:ext>
                </a:extLst>
              </p:cNvPr>
              <p:cNvSpPr/>
              <p:nvPr/>
            </p:nvSpPr>
            <p:spPr>
              <a:xfrm>
                <a:off x="6485022" y="4018695"/>
                <a:ext cx="478011" cy="51929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6A2EB3F9-AC39-4634-19E6-AA3E11FA9EDA}"/>
                  </a:ext>
                </a:extLst>
              </p:cNvPr>
              <p:cNvSpPr/>
              <p:nvPr/>
            </p:nvSpPr>
            <p:spPr>
              <a:xfrm rot="19974777">
                <a:off x="7020697" y="4018695"/>
                <a:ext cx="418829" cy="5533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id="{F3FAA168-79EA-AB76-C973-BA84C898BF40}"/>
                  </a:ext>
                </a:extLst>
              </p:cNvPr>
              <p:cNvSpPr/>
              <p:nvPr/>
            </p:nvSpPr>
            <p:spPr>
              <a:xfrm rot="1996156">
                <a:off x="5961684" y="2022003"/>
                <a:ext cx="744108"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3430A4CE-A4A2-03EF-93F1-968F4D582818}"/>
                  </a:ext>
                </a:extLst>
              </p:cNvPr>
              <p:cNvSpPr/>
              <p:nvPr/>
            </p:nvSpPr>
            <p:spPr>
              <a:xfrm rot="2041752">
                <a:off x="6107395" y="1769346"/>
                <a:ext cx="739715" cy="117547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8E2FBDC5-AC61-E530-7E17-DCB0C4894825}"/>
                  </a:ext>
                </a:extLst>
              </p:cNvPr>
              <p:cNvSpPr/>
              <p:nvPr/>
            </p:nvSpPr>
            <p:spPr>
              <a:xfrm rot="19870960">
                <a:off x="7188447" y="2025239"/>
                <a:ext cx="698941" cy="116450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64FD5B5F-81B9-3982-6329-4E84B79C4A99}"/>
                  </a:ext>
                </a:extLst>
              </p:cNvPr>
              <p:cNvSpPr/>
              <p:nvPr/>
            </p:nvSpPr>
            <p:spPr>
              <a:xfrm rot="20036208">
                <a:off x="7040058" y="1846851"/>
                <a:ext cx="739715" cy="110803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6D6B65C8-6A22-DC67-CF91-F70D8937B7D4}"/>
                  </a:ext>
                </a:extLst>
              </p:cNvPr>
              <p:cNvSpPr/>
              <p:nvPr/>
            </p:nvSpPr>
            <p:spPr>
              <a:xfrm>
                <a:off x="6428873" y="1928433"/>
                <a:ext cx="1066800" cy="233617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5BB44C1A-1D7C-584A-47F5-A29D43EEF3D3}"/>
                  </a:ext>
                </a:extLst>
              </p:cNvPr>
              <p:cNvSpPr/>
              <p:nvPr/>
            </p:nvSpPr>
            <p:spPr>
              <a:xfrm>
                <a:off x="6724338" y="1743998"/>
                <a:ext cx="441814" cy="389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B5B678C1-0152-2A80-C743-90214789611F}"/>
                  </a:ext>
                </a:extLst>
              </p:cNvPr>
              <p:cNvSpPr/>
              <p:nvPr/>
            </p:nvSpPr>
            <p:spPr>
              <a:xfrm rot="21335299">
                <a:off x="7003399" y="1804927"/>
                <a:ext cx="515125" cy="233884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0D94ADE1-A0D4-707C-CC37-81B7A4B141F6}"/>
                  </a:ext>
                </a:extLst>
              </p:cNvPr>
              <p:cNvSpPr/>
              <p:nvPr/>
            </p:nvSpPr>
            <p:spPr>
              <a:xfrm rot="353417">
                <a:off x="6416298" y="1890436"/>
                <a:ext cx="515125" cy="2235669"/>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400">
                <a:extLst>
                  <a:ext uri="{FF2B5EF4-FFF2-40B4-BE49-F238E27FC236}">
                    <a16:creationId xmlns:a16="http://schemas.microsoft.com/office/drawing/2014/main" id="{4B498B7C-9D4E-7E39-03E7-69D3A3776191}"/>
                  </a:ext>
                </a:extLst>
              </p:cNvPr>
              <p:cNvGrpSpPr/>
              <p:nvPr/>
            </p:nvGrpSpPr>
            <p:grpSpPr>
              <a:xfrm rot="5172234">
                <a:off x="6196835" y="2877415"/>
                <a:ext cx="2097444" cy="484914"/>
                <a:chOff x="0" y="4648200"/>
                <a:chExt cx="3986134" cy="1541489"/>
              </a:xfrm>
            </p:grpSpPr>
            <p:grpSp>
              <p:nvGrpSpPr>
                <p:cNvPr id="168" name="Group 138">
                  <a:extLst>
                    <a:ext uri="{FF2B5EF4-FFF2-40B4-BE49-F238E27FC236}">
                      <a16:creationId xmlns:a16="http://schemas.microsoft.com/office/drawing/2014/main" id="{9FA37B18-950F-87DE-5607-4CAC2BDCD048}"/>
                    </a:ext>
                  </a:extLst>
                </p:cNvPr>
                <p:cNvGrpSpPr/>
                <p:nvPr/>
              </p:nvGrpSpPr>
              <p:grpSpPr>
                <a:xfrm>
                  <a:off x="0" y="4648200"/>
                  <a:ext cx="1600200" cy="1524000"/>
                  <a:chOff x="533400" y="4648200"/>
                  <a:chExt cx="1905000" cy="1828800"/>
                </a:xfrm>
              </p:grpSpPr>
              <p:sp>
                <p:nvSpPr>
                  <p:cNvPr id="179" name="Plus 301">
                    <a:extLst>
                      <a:ext uri="{FF2B5EF4-FFF2-40B4-BE49-F238E27FC236}">
                        <a16:creationId xmlns:a16="http://schemas.microsoft.com/office/drawing/2014/main" id="{594B1DFB-B14A-A001-D003-4C0F8D8F611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5D181A9B-2839-4058-1679-2311E75DEF4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EE045FEB-5055-3865-81BC-10059A81DE68}"/>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BEB5E992-0F6D-10F8-87A7-46F873DCA04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39">
                  <a:extLst>
                    <a:ext uri="{FF2B5EF4-FFF2-40B4-BE49-F238E27FC236}">
                      <a16:creationId xmlns:a16="http://schemas.microsoft.com/office/drawing/2014/main" id="{46419027-4E34-669D-1347-FEEC9938C5FE}"/>
                    </a:ext>
                  </a:extLst>
                </p:cNvPr>
                <p:cNvGrpSpPr/>
                <p:nvPr/>
              </p:nvGrpSpPr>
              <p:grpSpPr>
                <a:xfrm>
                  <a:off x="1182973" y="4665689"/>
                  <a:ext cx="1600200" cy="1524000"/>
                  <a:chOff x="533400" y="4648200"/>
                  <a:chExt cx="1905000" cy="1828800"/>
                </a:xfrm>
              </p:grpSpPr>
              <p:sp>
                <p:nvSpPr>
                  <p:cNvPr id="175" name="Plus 297">
                    <a:extLst>
                      <a:ext uri="{FF2B5EF4-FFF2-40B4-BE49-F238E27FC236}">
                        <a16:creationId xmlns:a16="http://schemas.microsoft.com/office/drawing/2014/main" id="{ED005433-C344-6EFA-FA09-E88D0183FA0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8743BA18-3022-6986-C953-6BFBE975757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BB4A44DC-F63B-D49A-D76F-C9C4E51EDB9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3BFDE27A-5D21-7007-73CE-B12C0F0960D0}"/>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44">
                  <a:extLst>
                    <a:ext uri="{FF2B5EF4-FFF2-40B4-BE49-F238E27FC236}">
                      <a16:creationId xmlns:a16="http://schemas.microsoft.com/office/drawing/2014/main" id="{D66CAF77-8044-6B4E-5DA8-05D851CAFE57}"/>
                    </a:ext>
                  </a:extLst>
                </p:cNvPr>
                <p:cNvGrpSpPr/>
                <p:nvPr/>
              </p:nvGrpSpPr>
              <p:grpSpPr>
                <a:xfrm>
                  <a:off x="2385934" y="4665689"/>
                  <a:ext cx="1600200" cy="1524000"/>
                  <a:chOff x="533400" y="4648200"/>
                  <a:chExt cx="1905000" cy="1828800"/>
                </a:xfrm>
              </p:grpSpPr>
              <p:sp>
                <p:nvSpPr>
                  <p:cNvPr id="171" name="Plus 293">
                    <a:extLst>
                      <a:ext uri="{FF2B5EF4-FFF2-40B4-BE49-F238E27FC236}">
                        <a16:creationId xmlns:a16="http://schemas.microsoft.com/office/drawing/2014/main" id="{7D750084-0942-53E3-33C1-271542AFCED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83E70D17-D4D7-8036-EF68-AB9441DEEC9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22391D04-DFDE-332A-102B-4644CB05DED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B91E4DD4-7085-598C-6966-03BEC944AFF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416">
                <a:extLst>
                  <a:ext uri="{FF2B5EF4-FFF2-40B4-BE49-F238E27FC236}">
                    <a16:creationId xmlns:a16="http://schemas.microsoft.com/office/drawing/2014/main" id="{85650DD1-5504-E563-3A6A-352158EB9345}"/>
                  </a:ext>
                </a:extLst>
              </p:cNvPr>
              <p:cNvGrpSpPr/>
              <p:nvPr/>
            </p:nvGrpSpPr>
            <p:grpSpPr>
              <a:xfrm rot="16460121">
                <a:off x="5649989" y="2855003"/>
                <a:ext cx="2097444" cy="484914"/>
                <a:chOff x="0" y="4648200"/>
                <a:chExt cx="3986134" cy="1541489"/>
              </a:xfrm>
            </p:grpSpPr>
            <p:grpSp>
              <p:nvGrpSpPr>
                <p:cNvPr id="153" name="Group 138">
                  <a:extLst>
                    <a:ext uri="{FF2B5EF4-FFF2-40B4-BE49-F238E27FC236}">
                      <a16:creationId xmlns:a16="http://schemas.microsoft.com/office/drawing/2014/main" id="{0D663A1D-EFA0-7F03-4F37-04AFEDD226D3}"/>
                    </a:ext>
                  </a:extLst>
                </p:cNvPr>
                <p:cNvGrpSpPr/>
                <p:nvPr/>
              </p:nvGrpSpPr>
              <p:grpSpPr>
                <a:xfrm>
                  <a:off x="0" y="4648200"/>
                  <a:ext cx="1600200" cy="1524000"/>
                  <a:chOff x="533400" y="4648200"/>
                  <a:chExt cx="1905000" cy="1828800"/>
                </a:xfrm>
              </p:grpSpPr>
              <p:sp>
                <p:nvSpPr>
                  <p:cNvPr id="164" name="Plus 286">
                    <a:extLst>
                      <a:ext uri="{FF2B5EF4-FFF2-40B4-BE49-F238E27FC236}">
                        <a16:creationId xmlns:a16="http://schemas.microsoft.com/office/drawing/2014/main" id="{4962BE57-F2C4-B3E2-76D7-3E89E3490A2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38A791DB-967A-60DC-9762-D867242D668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0250102A-4561-7299-BD57-06A7970FF9B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13044519-B234-C1C2-A433-E6F54766CA2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39">
                  <a:extLst>
                    <a:ext uri="{FF2B5EF4-FFF2-40B4-BE49-F238E27FC236}">
                      <a16:creationId xmlns:a16="http://schemas.microsoft.com/office/drawing/2014/main" id="{73D51F52-B548-3602-9414-D0262E849CCD}"/>
                    </a:ext>
                  </a:extLst>
                </p:cNvPr>
                <p:cNvGrpSpPr/>
                <p:nvPr/>
              </p:nvGrpSpPr>
              <p:grpSpPr>
                <a:xfrm>
                  <a:off x="1182973" y="4665689"/>
                  <a:ext cx="1600200" cy="1524000"/>
                  <a:chOff x="533400" y="4648200"/>
                  <a:chExt cx="1905000" cy="1828800"/>
                </a:xfrm>
              </p:grpSpPr>
              <p:sp>
                <p:nvSpPr>
                  <p:cNvPr id="160" name="Plus 282">
                    <a:extLst>
                      <a:ext uri="{FF2B5EF4-FFF2-40B4-BE49-F238E27FC236}">
                        <a16:creationId xmlns:a16="http://schemas.microsoft.com/office/drawing/2014/main" id="{4AD958F3-19DA-0435-763B-A060F0C7ACB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7AB9EE90-6ACE-E7F6-B3B2-1D164DF65215}"/>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9AD9DD91-802C-3190-B12E-4608A814C3B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1AAC5A99-B044-DB76-7BBE-D6642430776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44">
                  <a:extLst>
                    <a:ext uri="{FF2B5EF4-FFF2-40B4-BE49-F238E27FC236}">
                      <a16:creationId xmlns:a16="http://schemas.microsoft.com/office/drawing/2014/main" id="{2EF82E05-CFF3-F48A-047B-E34659A3FBB5}"/>
                    </a:ext>
                  </a:extLst>
                </p:cNvPr>
                <p:cNvGrpSpPr/>
                <p:nvPr/>
              </p:nvGrpSpPr>
              <p:grpSpPr>
                <a:xfrm>
                  <a:off x="2385934" y="4665689"/>
                  <a:ext cx="1600200" cy="1524000"/>
                  <a:chOff x="533400" y="4648200"/>
                  <a:chExt cx="1905000" cy="1828800"/>
                </a:xfrm>
              </p:grpSpPr>
              <p:sp>
                <p:nvSpPr>
                  <p:cNvPr id="156" name="Plus 278">
                    <a:extLst>
                      <a:ext uri="{FF2B5EF4-FFF2-40B4-BE49-F238E27FC236}">
                        <a16:creationId xmlns:a16="http://schemas.microsoft.com/office/drawing/2014/main" id="{5E8898CC-EFF1-609F-94CB-36F6FEC15CD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7ABC7144-66DE-F6C0-5218-B8F48AF9C02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1EEDF527-6E0E-E127-5F95-39CAB363AFB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15ED6814-7EB3-B7D3-EC60-16795245B18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 name="Oval 5">
              <a:extLst>
                <a:ext uri="{FF2B5EF4-FFF2-40B4-BE49-F238E27FC236}">
                  <a16:creationId xmlns:a16="http://schemas.microsoft.com/office/drawing/2014/main" id="{1CA40050-8B96-5E09-DB55-A28A2B65B582}"/>
                </a:ext>
              </a:extLst>
            </p:cNvPr>
            <p:cNvSpPr/>
            <p:nvPr/>
          </p:nvSpPr>
          <p:spPr>
            <a:xfrm>
              <a:off x="6436360" y="744168"/>
              <a:ext cx="1066800" cy="12457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Diagonal Corner Rectangle 242">
              <a:extLst>
                <a:ext uri="{FF2B5EF4-FFF2-40B4-BE49-F238E27FC236}">
                  <a16:creationId xmlns:a16="http://schemas.microsoft.com/office/drawing/2014/main" id="{E9FD6017-0D10-D97A-DC69-F6A635489F9F}"/>
                </a:ext>
              </a:extLst>
            </p:cNvPr>
            <p:cNvSpPr/>
            <p:nvPr/>
          </p:nvSpPr>
          <p:spPr>
            <a:xfrm rot="19471149">
              <a:off x="6812985" y="63087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 Diagonal Corner Rectangle 243">
              <a:extLst>
                <a:ext uri="{FF2B5EF4-FFF2-40B4-BE49-F238E27FC236}">
                  <a16:creationId xmlns:a16="http://schemas.microsoft.com/office/drawing/2014/main" id="{957CF00A-06EB-B432-D685-238BBB988F99}"/>
                </a:ext>
              </a:extLst>
            </p:cNvPr>
            <p:cNvSpPr/>
            <p:nvPr/>
          </p:nvSpPr>
          <p:spPr>
            <a:xfrm rot="424487">
              <a:off x="6431156" y="647888"/>
              <a:ext cx="654719" cy="533400"/>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244">
              <a:extLst>
                <a:ext uri="{FF2B5EF4-FFF2-40B4-BE49-F238E27FC236}">
                  <a16:creationId xmlns:a16="http://schemas.microsoft.com/office/drawing/2014/main" id="{B99498A7-7BB2-BBCC-DD6F-7B58CB92139E}"/>
                </a:ext>
              </a:extLst>
            </p:cNvPr>
            <p:cNvSpPr/>
            <p:nvPr/>
          </p:nvSpPr>
          <p:spPr>
            <a:xfrm>
              <a:off x="6427694" y="721659"/>
              <a:ext cx="1066800" cy="381000"/>
            </a:xfrm>
            <a:prstGeom prst="roundRect">
              <a:avLst>
                <a:gd name="adj" fmla="val 24717"/>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434">
              <a:extLst>
                <a:ext uri="{FF2B5EF4-FFF2-40B4-BE49-F238E27FC236}">
                  <a16:creationId xmlns:a16="http://schemas.microsoft.com/office/drawing/2014/main" id="{C80A8521-1CA0-E310-087F-43D5FD752C80}"/>
                </a:ext>
              </a:extLst>
            </p:cNvPr>
            <p:cNvGrpSpPr/>
            <p:nvPr/>
          </p:nvGrpSpPr>
          <p:grpSpPr>
            <a:xfrm>
              <a:off x="6360459" y="699247"/>
              <a:ext cx="1257300" cy="457200"/>
              <a:chOff x="0" y="4648200"/>
              <a:chExt cx="3986134" cy="1541489"/>
            </a:xfrm>
          </p:grpSpPr>
          <p:grpSp>
            <p:nvGrpSpPr>
              <p:cNvPr id="124" name="Group 138">
                <a:extLst>
                  <a:ext uri="{FF2B5EF4-FFF2-40B4-BE49-F238E27FC236}">
                    <a16:creationId xmlns:a16="http://schemas.microsoft.com/office/drawing/2014/main" id="{3A899F12-14AA-343B-8A83-8D84F690F3BB}"/>
                  </a:ext>
                </a:extLst>
              </p:cNvPr>
              <p:cNvGrpSpPr/>
              <p:nvPr/>
            </p:nvGrpSpPr>
            <p:grpSpPr>
              <a:xfrm>
                <a:off x="0" y="4648200"/>
                <a:ext cx="1600200" cy="1524000"/>
                <a:chOff x="533400" y="4648200"/>
                <a:chExt cx="1905000" cy="1828800"/>
              </a:xfrm>
            </p:grpSpPr>
            <p:sp>
              <p:nvSpPr>
                <p:cNvPr id="135" name="Plus 257">
                  <a:extLst>
                    <a:ext uri="{FF2B5EF4-FFF2-40B4-BE49-F238E27FC236}">
                      <a16:creationId xmlns:a16="http://schemas.microsoft.com/office/drawing/2014/main" id="{88C90B4A-FBFB-6FCE-1AE9-F9062C17F6C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BBC46132-168A-7034-812D-E15F0B3E94E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15B40268-B73E-88F1-3CC3-945319C2C06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0311D208-716C-EC72-5241-1529DB5BC94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39">
                <a:extLst>
                  <a:ext uri="{FF2B5EF4-FFF2-40B4-BE49-F238E27FC236}">
                    <a16:creationId xmlns:a16="http://schemas.microsoft.com/office/drawing/2014/main" id="{1BAFD95C-8370-BE5D-63EF-66C88019CC26}"/>
                  </a:ext>
                </a:extLst>
              </p:cNvPr>
              <p:cNvGrpSpPr/>
              <p:nvPr/>
            </p:nvGrpSpPr>
            <p:grpSpPr>
              <a:xfrm>
                <a:off x="1182973" y="4665689"/>
                <a:ext cx="1600200" cy="1524000"/>
                <a:chOff x="533400" y="4648200"/>
                <a:chExt cx="1905000" cy="1828800"/>
              </a:xfrm>
            </p:grpSpPr>
            <p:sp>
              <p:nvSpPr>
                <p:cNvPr id="131" name="Plus 253">
                  <a:extLst>
                    <a:ext uri="{FF2B5EF4-FFF2-40B4-BE49-F238E27FC236}">
                      <a16:creationId xmlns:a16="http://schemas.microsoft.com/office/drawing/2014/main" id="{48363FB5-2025-9C5D-2869-B8D0C33BA8C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AD4A211D-7B96-C56A-C5DC-E67A2300460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B397F521-D1FC-CE45-8429-05F443ECAB7C}"/>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1FB66261-41F2-887F-0C17-025038C156C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44">
                <a:extLst>
                  <a:ext uri="{FF2B5EF4-FFF2-40B4-BE49-F238E27FC236}">
                    <a16:creationId xmlns:a16="http://schemas.microsoft.com/office/drawing/2014/main" id="{599102F4-4015-842B-390C-94FA495C1B65}"/>
                  </a:ext>
                </a:extLst>
              </p:cNvPr>
              <p:cNvGrpSpPr/>
              <p:nvPr/>
            </p:nvGrpSpPr>
            <p:grpSpPr>
              <a:xfrm>
                <a:off x="2385934" y="4665689"/>
                <a:ext cx="1600200" cy="1524000"/>
                <a:chOff x="533400" y="4648200"/>
                <a:chExt cx="1905000" cy="1828800"/>
              </a:xfrm>
            </p:grpSpPr>
            <p:sp>
              <p:nvSpPr>
                <p:cNvPr id="127" name="Plus 249">
                  <a:extLst>
                    <a:ext uri="{FF2B5EF4-FFF2-40B4-BE49-F238E27FC236}">
                      <a16:creationId xmlns:a16="http://schemas.microsoft.com/office/drawing/2014/main" id="{35914793-252F-C1FF-AABC-22070347554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DFAAF074-E8C5-78F0-76B3-5DDDB48B9E85}"/>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AAAE07F7-971C-9E04-0BC5-610EA544AE2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676670B0-08E2-C852-996C-CB4C8234472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3" name="Group 182">
            <a:extLst>
              <a:ext uri="{FF2B5EF4-FFF2-40B4-BE49-F238E27FC236}">
                <a16:creationId xmlns:a16="http://schemas.microsoft.com/office/drawing/2014/main" id="{975344CA-ABDA-F305-4A31-D9AA3213BB4F}"/>
              </a:ext>
            </a:extLst>
          </p:cNvPr>
          <p:cNvGrpSpPr/>
          <p:nvPr/>
        </p:nvGrpSpPr>
        <p:grpSpPr>
          <a:xfrm>
            <a:off x="8263778" y="3868689"/>
            <a:ext cx="1324039" cy="2736347"/>
            <a:chOff x="1162092" y="1981200"/>
            <a:chExt cx="1654648" cy="3200400"/>
          </a:xfrm>
        </p:grpSpPr>
        <p:sp>
          <p:nvSpPr>
            <p:cNvPr id="184" name="Rounded Rectangle 197">
              <a:extLst>
                <a:ext uri="{FF2B5EF4-FFF2-40B4-BE49-F238E27FC236}">
                  <a16:creationId xmlns:a16="http://schemas.microsoft.com/office/drawing/2014/main" id="{C98CBFCB-3174-4E75-D1FD-C2076FCF04BA}"/>
                </a:ext>
              </a:extLst>
            </p:cNvPr>
            <p:cNvSpPr/>
            <p:nvPr/>
          </p:nvSpPr>
          <p:spPr>
            <a:xfrm>
              <a:off x="1447800" y="1981200"/>
              <a:ext cx="1066800" cy="1295400"/>
            </a:xfrm>
            <a:prstGeom prst="roundRect">
              <a:avLst>
                <a:gd name="adj" fmla="val 2170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65B43DA8-AC3A-877F-D4FB-E82AB4F24C23}"/>
                </a:ext>
              </a:extLst>
            </p:cNvPr>
            <p:cNvSpPr/>
            <p:nvPr/>
          </p:nvSpPr>
          <p:spPr>
            <a:xfrm rot="1721187">
              <a:off x="1162092" y="3621683"/>
              <a:ext cx="288203" cy="4707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4FD6A496-3CA3-663D-E506-714E150E9011}"/>
                </a:ext>
              </a:extLst>
            </p:cNvPr>
            <p:cNvSpPr/>
            <p:nvPr/>
          </p:nvSpPr>
          <p:spPr>
            <a:xfrm rot="1442139">
              <a:off x="1228182" y="2754012"/>
              <a:ext cx="508542" cy="1160520"/>
            </a:xfrm>
            <a:prstGeom prst="trapezoid">
              <a:avLst>
                <a:gd name="adj" fmla="val 38794"/>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7DDDBFD0-29E5-697A-E7FD-FAAB5CE34A3F}"/>
                </a:ext>
              </a:extLst>
            </p:cNvPr>
            <p:cNvSpPr/>
            <p:nvPr/>
          </p:nvSpPr>
          <p:spPr>
            <a:xfrm rot="6128217">
              <a:off x="2054582" y="4798623"/>
              <a:ext cx="330499" cy="435455"/>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3A2E0648-D0DC-9344-43E4-ED69B2A71A2E}"/>
                </a:ext>
              </a:extLst>
            </p:cNvPr>
            <p:cNvSpPr/>
            <p:nvPr/>
          </p:nvSpPr>
          <p:spPr>
            <a:xfrm rot="4472555">
              <a:off x="1648326" y="4786955"/>
              <a:ext cx="302769" cy="45767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51E235FD-74B2-F6B4-22A8-44222ECCFD4F}"/>
                </a:ext>
              </a:extLst>
            </p:cNvPr>
            <p:cNvSpPr/>
            <p:nvPr/>
          </p:nvSpPr>
          <p:spPr>
            <a:xfrm>
              <a:off x="1319859" y="2785067"/>
              <a:ext cx="1401741" cy="219141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B89AECBC-E2A5-F43D-0134-DAB2522B505E}"/>
                </a:ext>
              </a:extLst>
            </p:cNvPr>
            <p:cNvSpPr/>
            <p:nvPr/>
          </p:nvSpPr>
          <p:spPr>
            <a:xfrm rot="334084">
              <a:off x="1447511" y="2718743"/>
              <a:ext cx="371332" cy="223292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34FC58F2-89A8-5DC8-F139-5D06EEFE3A75}"/>
                </a:ext>
              </a:extLst>
            </p:cNvPr>
            <p:cNvSpPr/>
            <p:nvPr/>
          </p:nvSpPr>
          <p:spPr>
            <a:xfrm rot="20226769">
              <a:off x="2509200" y="3624422"/>
              <a:ext cx="307540" cy="4263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BA6644EB-B2B1-C530-74CE-BF97E7AFD887}"/>
                </a:ext>
              </a:extLst>
            </p:cNvPr>
            <p:cNvSpPr/>
            <p:nvPr/>
          </p:nvSpPr>
          <p:spPr>
            <a:xfrm rot="20249249">
              <a:off x="2214534" y="2679601"/>
              <a:ext cx="539856" cy="1261795"/>
            </a:xfrm>
            <a:prstGeom prst="trapezoid">
              <a:avLst>
                <a:gd name="adj" fmla="val 36374"/>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AD399380-72B6-28ED-3239-7497C3507076}"/>
                </a:ext>
              </a:extLst>
            </p:cNvPr>
            <p:cNvSpPr/>
            <p:nvPr/>
          </p:nvSpPr>
          <p:spPr>
            <a:xfrm rot="21277925">
              <a:off x="2177698" y="2715183"/>
              <a:ext cx="371332" cy="223292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a:extLst>
                <a:ext uri="{FF2B5EF4-FFF2-40B4-BE49-F238E27FC236}">
                  <a16:creationId xmlns:a16="http://schemas.microsoft.com/office/drawing/2014/main" id="{7CC79408-26CA-D52E-6FB4-90DAC01F33FC}"/>
                </a:ext>
              </a:extLst>
            </p:cNvPr>
            <p:cNvSpPr/>
            <p:nvPr/>
          </p:nvSpPr>
          <p:spPr>
            <a:xfrm rot="10800000">
              <a:off x="1752600" y="2514600"/>
              <a:ext cx="457200" cy="1066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83AC4B10-6719-9900-2501-6C19FF3D781A}"/>
                </a:ext>
              </a:extLst>
            </p:cNvPr>
            <p:cNvSpPr/>
            <p:nvPr/>
          </p:nvSpPr>
          <p:spPr>
            <a:xfrm>
              <a:off x="1447800" y="2057400"/>
              <a:ext cx="1024349" cy="899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262">
              <a:extLst>
                <a:ext uri="{FF2B5EF4-FFF2-40B4-BE49-F238E27FC236}">
                  <a16:creationId xmlns:a16="http://schemas.microsoft.com/office/drawing/2014/main" id="{16EE6C2C-A278-F02C-0100-E55D35E201BD}"/>
                </a:ext>
              </a:extLst>
            </p:cNvPr>
            <p:cNvGrpSpPr/>
            <p:nvPr/>
          </p:nvGrpSpPr>
          <p:grpSpPr>
            <a:xfrm rot="21394856">
              <a:off x="1600200" y="2819400"/>
              <a:ext cx="838200" cy="1219200"/>
              <a:chOff x="5791200" y="3429000"/>
              <a:chExt cx="2590800" cy="2057400"/>
            </a:xfrm>
          </p:grpSpPr>
          <p:sp>
            <p:nvSpPr>
              <p:cNvPr id="212" name="Oval 211">
                <a:extLst>
                  <a:ext uri="{FF2B5EF4-FFF2-40B4-BE49-F238E27FC236}">
                    <a16:creationId xmlns:a16="http://schemas.microsoft.com/office/drawing/2014/main" id="{91EB0437-58DF-C2B7-0A18-74598FEBE73E}"/>
                  </a:ext>
                </a:extLst>
              </p:cNvPr>
              <p:cNvSpPr/>
              <p:nvPr/>
            </p:nvSpPr>
            <p:spPr>
              <a:xfrm>
                <a:off x="6858000" y="51054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3B4BDF91-FA64-FB0E-F8BB-490989E85E0C}"/>
                  </a:ext>
                </a:extLst>
              </p:cNvPr>
              <p:cNvSpPr/>
              <p:nvPr/>
            </p:nvSpPr>
            <p:spPr>
              <a:xfrm>
                <a:off x="7521388" y="3989294"/>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A6A06A2B-5EAA-9149-67B7-E43EAF40EA40}"/>
                  </a:ext>
                </a:extLst>
              </p:cNvPr>
              <p:cNvSpPr/>
              <p:nvPr/>
            </p:nvSpPr>
            <p:spPr>
              <a:xfrm>
                <a:off x="6248400" y="39624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CC5F3251-2D98-DA4C-C67C-A52B1115E998}"/>
                  </a:ext>
                </a:extLst>
              </p:cNvPr>
              <p:cNvSpPr/>
              <p:nvPr/>
            </p:nvSpPr>
            <p:spPr>
              <a:xfrm>
                <a:off x="5791200" y="3429000"/>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ross 215">
                <a:extLst>
                  <a:ext uri="{FF2B5EF4-FFF2-40B4-BE49-F238E27FC236}">
                    <a16:creationId xmlns:a16="http://schemas.microsoft.com/office/drawing/2014/main" id="{2B5E56D8-4C3E-00B2-297E-0FDF67780917}"/>
                  </a:ext>
                </a:extLst>
              </p:cNvPr>
              <p:cNvSpPr/>
              <p:nvPr/>
            </p:nvSpPr>
            <p:spPr>
              <a:xfrm rot="19064530">
                <a:off x="6028171" y="3643830"/>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Plaque 216">
                <a:extLst>
                  <a:ext uri="{FF2B5EF4-FFF2-40B4-BE49-F238E27FC236}">
                    <a16:creationId xmlns:a16="http://schemas.microsoft.com/office/drawing/2014/main" id="{C00AEBC3-3C15-7248-1FDB-9F671C5A196D}"/>
                  </a:ext>
                </a:extLst>
              </p:cNvPr>
              <p:cNvSpPr/>
              <p:nvPr/>
            </p:nvSpPr>
            <p:spPr>
              <a:xfrm>
                <a:off x="6705600" y="4419600"/>
                <a:ext cx="762000" cy="609600"/>
              </a:xfrm>
              <a:prstGeom prst="plaque">
                <a:avLst>
                  <a:gd name="adj" fmla="val 31373"/>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ross 217">
                <a:extLst>
                  <a:ext uri="{FF2B5EF4-FFF2-40B4-BE49-F238E27FC236}">
                    <a16:creationId xmlns:a16="http://schemas.microsoft.com/office/drawing/2014/main" id="{8D3DAD14-B2D6-4E15-244B-5721D4F681C9}"/>
                  </a:ext>
                </a:extLst>
              </p:cNvPr>
              <p:cNvSpPr/>
              <p:nvPr/>
            </p:nvSpPr>
            <p:spPr>
              <a:xfrm rot="19064530">
                <a:off x="6505020" y="4183497"/>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laque 218">
                <a:extLst>
                  <a:ext uri="{FF2B5EF4-FFF2-40B4-BE49-F238E27FC236}">
                    <a16:creationId xmlns:a16="http://schemas.microsoft.com/office/drawing/2014/main" id="{BC78EF95-1DDA-4046-5683-D1B34A9BF4FC}"/>
                  </a:ext>
                </a:extLst>
              </p:cNvPr>
              <p:cNvSpPr/>
              <p:nvPr/>
            </p:nvSpPr>
            <p:spPr>
              <a:xfrm>
                <a:off x="6880412" y="4598895"/>
                <a:ext cx="381000" cy="228600"/>
              </a:xfrm>
              <a:prstGeom prst="plaque">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ross 219">
                <a:extLst>
                  <a:ext uri="{FF2B5EF4-FFF2-40B4-BE49-F238E27FC236}">
                    <a16:creationId xmlns:a16="http://schemas.microsoft.com/office/drawing/2014/main" id="{05055F34-AF2F-5923-DF52-3E1B4CABCB1F}"/>
                  </a:ext>
                </a:extLst>
              </p:cNvPr>
              <p:cNvSpPr/>
              <p:nvPr/>
            </p:nvSpPr>
            <p:spPr>
              <a:xfrm rot="2912150">
                <a:off x="7269746" y="4180322"/>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C5425E2F-9CE2-870F-488F-19F1806CDA84}"/>
                  </a:ext>
                </a:extLst>
              </p:cNvPr>
              <p:cNvSpPr/>
              <p:nvPr/>
            </p:nvSpPr>
            <p:spPr>
              <a:xfrm>
                <a:off x="8001000" y="3536576"/>
                <a:ext cx="3810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ross 221">
                <a:extLst>
                  <a:ext uri="{FF2B5EF4-FFF2-40B4-BE49-F238E27FC236}">
                    <a16:creationId xmlns:a16="http://schemas.microsoft.com/office/drawing/2014/main" id="{A1214C41-199C-1B0B-D1BE-4127A5FC325E}"/>
                  </a:ext>
                </a:extLst>
              </p:cNvPr>
              <p:cNvSpPr/>
              <p:nvPr/>
            </p:nvSpPr>
            <p:spPr>
              <a:xfrm rot="3015041">
                <a:off x="7771805" y="3737959"/>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ross 222">
                <a:extLst>
                  <a:ext uri="{FF2B5EF4-FFF2-40B4-BE49-F238E27FC236}">
                    <a16:creationId xmlns:a16="http://schemas.microsoft.com/office/drawing/2014/main" id="{D8290999-EAA6-11E4-85AE-8E782D0F1797}"/>
                  </a:ext>
                </a:extLst>
              </p:cNvPr>
              <p:cNvSpPr/>
              <p:nvPr/>
            </p:nvSpPr>
            <p:spPr>
              <a:xfrm rot="19064530">
                <a:off x="7190821" y="4945498"/>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ross 223">
                <a:extLst>
                  <a:ext uri="{FF2B5EF4-FFF2-40B4-BE49-F238E27FC236}">
                    <a16:creationId xmlns:a16="http://schemas.microsoft.com/office/drawing/2014/main" id="{88FFF9B2-AD2F-A87F-F0AD-4524095543DC}"/>
                  </a:ext>
                </a:extLst>
              </p:cNvPr>
              <p:cNvSpPr/>
              <p:nvPr/>
            </p:nvSpPr>
            <p:spPr>
              <a:xfrm rot="13429195">
                <a:off x="6582231" y="4945040"/>
                <a:ext cx="380999" cy="457200"/>
              </a:xfrm>
              <a:prstGeom prst="plus">
                <a:avLst>
                  <a:gd name="adj" fmla="val 333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Rounded Rectangle 210">
              <a:extLst>
                <a:ext uri="{FF2B5EF4-FFF2-40B4-BE49-F238E27FC236}">
                  <a16:creationId xmlns:a16="http://schemas.microsoft.com/office/drawing/2014/main" id="{05E576D1-7370-080C-9673-4A13FBC6664D}"/>
                </a:ext>
              </a:extLst>
            </p:cNvPr>
            <p:cNvSpPr/>
            <p:nvPr/>
          </p:nvSpPr>
          <p:spPr>
            <a:xfrm>
              <a:off x="1600200" y="2057400"/>
              <a:ext cx="685800" cy="304800"/>
            </a:xfrm>
            <a:prstGeom prst="roundRect">
              <a:avLst>
                <a:gd name="adj" fmla="val 2170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277">
              <a:extLst>
                <a:ext uri="{FF2B5EF4-FFF2-40B4-BE49-F238E27FC236}">
                  <a16:creationId xmlns:a16="http://schemas.microsoft.com/office/drawing/2014/main" id="{6E39EC88-6AAD-C3C9-16B2-C17217897B6F}"/>
                </a:ext>
              </a:extLst>
            </p:cNvPr>
            <p:cNvGrpSpPr/>
            <p:nvPr/>
          </p:nvGrpSpPr>
          <p:grpSpPr>
            <a:xfrm>
              <a:off x="1461247" y="2030506"/>
              <a:ext cx="1008891" cy="381000"/>
              <a:chOff x="4571999" y="4092557"/>
              <a:chExt cx="2958353" cy="1117199"/>
            </a:xfrm>
          </p:grpSpPr>
          <p:sp>
            <p:nvSpPr>
              <p:cNvPr id="200" name="Plaque 199">
                <a:extLst>
                  <a:ext uri="{FF2B5EF4-FFF2-40B4-BE49-F238E27FC236}">
                    <a16:creationId xmlns:a16="http://schemas.microsoft.com/office/drawing/2014/main" id="{AAC51C66-8B14-A2CE-BBE7-7CFF88ED88A2}"/>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269">
                <a:extLst>
                  <a:ext uri="{FF2B5EF4-FFF2-40B4-BE49-F238E27FC236}">
                    <a16:creationId xmlns:a16="http://schemas.microsoft.com/office/drawing/2014/main" id="{36F33494-EA6D-0731-6D5E-7F295D670A73}"/>
                  </a:ext>
                </a:extLst>
              </p:cNvPr>
              <p:cNvGrpSpPr/>
              <p:nvPr/>
            </p:nvGrpSpPr>
            <p:grpSpPr>
              <a:xfrm rot="18712249">
                <a:off x="4850071" y="4056498"/>
                <a:ext cx="1094819" cy="1211697"/>
                <a:chOff x="5791200" y="3429000"/>
                <a:chExt cx="1094819" cy="1211697"/>
              </a:xfrm>
            </p:grpSpPr>
            <p:sp>
              <p:nvSpPr>
                <p:cNvPr id="208" name="Oval 207">
                  <a:extLst>
                    <a:ext uri="{FF2B5EF4-FFF2-40B4-BE49-F238E27FC236}">
                      <a16:creationId xmlns:a16="http://schemas.microsoft.com/office/drawing/2014/main" id="{ABDF4D7E-D745-56D8-FF21-984CA30698EA}"/>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5A532E9-00D2-3658-9563-FF815CFC9F37}"/>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ross 209">
                  <a:extLst>
                    <a:ext uri="{FF2B5EF4-FFF2-40B4-BE49-F238E27FC236}">
                      <a16:creationId xmlns:a16="http://schemas.microsoft.com/office/drawing/2014/main" id="{CC973F18-B301-47DA-23F3-9D07052A95FC}"/>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ross 210">
                  <a:extLst>
                    <a:ext uri="{FF2B5EF4-FFF2-40B4-BE49-F238E27FC236}">
                      <a16:creationId xmlns:a16="http://schemas.microsoft.com/office/drawing/2014/main" id="{C0B61E35-2497-EFE4-10D1-59334BFA5022}"/>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74">
                <a:extLst>
                  <a:ext uri="{FF2B5EF4-FFF2-40B4-BE49-F238E27FC236}">
                    <a16:creationId xmlns:a16="http://schemas.microsoft.com/office/drawing/2014/main" id="{FE380924-E5E2-1DA4-1DA9-1DD6398FF988}"/>
                  </a:ext>
                </a:extLst>
              </p:cNvPr>
              <p:cNvGrpSpPr/>
              <p:nvPr/>
            </p:nvGrpSpPr>
            <p:grpSpPr>
              <a:xfrm rot="7932257">
                <a:off x="6181165" y="4034118"/>
                <a:ext cx="1094819" cy="1211697"/>
                <a:chOff x="5791200" y="3429000"/>
                <a:chExt cx="1094819" cy="1211697"/>
              </a:xfrm>
            </p:grpSpPr>
            <p:sp>
              <p:nvSpPr>
                <p:cNvPr id="204" name="Oval 203">
                  <a:extLst>
                    <a:ext uri="{FF2B5EF4-FFF2-40B4-BE49-F238E27FC236}">
                      <a16:creationId xmlns:a16="http://schemas.microsoft.com/office/drawing/2014/main" id="{B9472B5D-0254-C3FF-1880-1D2E439848E3}"/>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EEEE6703-2BFF-E53E-BFF0-7FF3EE438618}"/>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ross 205">
                  <a:extLst>
                    <a:ext uri="{FF2B5EF4-FFF2-40B4-BE49-F238E27FC236}">
                      <a16:creationId xmlns:a16="http://schemas.microsoft.com/office/drawing/2014/main" id="{4B147B1C-0F66-A4B5-8065-1B35A7B3FDB5}"/>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ross 206">
                  <a:extLst>
                    <a:ext uri="{FF2B5EF4-FFF2-40B4-BE49-F238E27FC236}">
                      <a16:creationId xmlns:a16="http://schemas.microsoft.com/office/drawing/2014/main" id="{673B0F84-5BAB-0DE8-A8D8-1255537E8CFA}"/>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Oval 202">
                <a:extLst>
                  <a:ext uri="{FF2B5EF4-FFF2-40B4-BE49-F238E27FC236}">
                    <a16:creationId xmlns:a16="http://schemas.microsoft.com/office/drawing/2014/main" id="{D682173E-53EB-3AB9-826F-3B33FC6EAB55}"/>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9" name="Rounded Rectangle 212">
              <a:extLst>
                <a:ext uri="{FF2B5EF4-FFF2-40B4-BE49-F238E27FC236}">
                  <a16:creationId xmlns:a16="http://schemas.microsoft.com/office/drawing/2014/main" id="{FC54170A-076E-6518-FAFE-D4105D0AE6A7}"/>
                </a:ext>
              </a:extLst>
            </p:cNvPr>
            <p:cNvSpPr/>
            <p:nvPr/>
          </p:nvSpPr>
          <p:spPr>
            <a:xfrm>
              <a:off x="1600200" y="1981200"/>
              <a:ext cx="762000" cy="152400"/>
            </a:xfrm>
            <a:prstGeom prst="roundRect">
              <a:avLst>
                <a:gd name="adj" fmla="val 2170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086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6">
                                            <p:txEl>
                                              <p:pRg st="0" end="0"/>
                                            </p:txEl>
                                          </p:spTgt>
                                        </p:tgtEl>
                                        <p:attrNameLst>
                                          <p:attrName>style.visibility</p:attrName>
                                        </p:attrNameLst>
                                      </p:cBhvr>
                                      <p:to>
                                        <p:strVal val="visible"/>
                                      </p:to>
                                    </p:set>
                                  </p:childTnLst>
                                </p:cTn>
                              </p:par>
                              <p:par>
                                <p:cTn id="35" presetID="26" presetClass="entr" presetSubtype="0"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wipe(down)">
                                      <p:cBhvr>
                                        <p:cTn id="37" dur="580">
                                          <p:stCondLst>
                                            <p:cond delay="0"/>
                                          </p:stCondLst>
                                        </p:cTn>
                                        <p:tgtEl>
                                          <p:spTgt spid="183"/>
                                        </p:tgtEl>
                                      </p:cBhvr>
                                    </p:animEffect>
                                    <p:anim calcmode="lin" valueType="num">
                                      <p:cBhvr>
                                        <p:cTn id="38" dur="1822" tmFilter="0,0; 0.14,0.36; 0.43,0.73; 0.71,0.91; 1.0,1.0">
                                          <p:stCondLst>
                                            <p:cond delay="0"/>
                                          </p:stCondLst>
                                        </p:cTn>
                                        <p:tgtEl>
                                          <p:spTgt spid="18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8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8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8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83"/>
                                        </p:tgtEl>
                                        <p:attrNameLst>
                                          <p:attrName>ppt_y</p:attrName>
                                        </p:attrNameLst>
                                      </p:cBhvr>
                                      <p:tavLst>
                                        <p:tav tm="0" fmla="#ppt_y-sin(pi*$)/81">
                                          <p:val>
                                            <p:fltVal val="0"/>
                                          </p:val>
                                        </p:tav>
                                        <p:tav tm="100000">
                                          <p:val>
                                            <p:fltVal val="1"/>
                                          </p:val>
                                        </p:tav>
                                      </p:tavLst>
                                    </p:anim>
                                    <p:animScale>
                                      <p:cBhvr>
                                        <p:cTn id="43" dur="26">
                                          <p:stCondLst>
                                            <p:cond delay="650"/>
                                          </p:stCondLst>
                                        </p:cTn>
                                        <p:tgtEl>
                                          <p:spTgt spid="183"/>
                                        </p:tgtEl>
                                      </p:cBhvr>
                                      <p:to x="100000" y="60000"/>
                                    </p:animScale>
                                    <p:animScale>
                                      <p:cBhvr>
                                        <p:cTn id="44" dur="166" decel="50000">
                                          <p:stCondLst>
                                            <p:cond delay="676"/>
                                          </p:stCondLst>
                                        </p:cTn>
                                        <p:tgtEl>
                                          <p:spTgt spid="183"/>
                                        </p:tgtEl>
                                      </p:cBhvr>
                                      <p:to x="100000" y="100000"/>
                                    </p:animScale>
                                    <p:animScale>
                                      <p:cBhvr>
                                        <p:cTn id="45" dur="26">
                                          <p:stCondLst>
                                            <p:cond delay="1312"/>
                                          </p:stCondLst>
                                        </p:cTn>
                                        <p:tgtEl>
                                          <p:spTgt spid="183"/>
                                        </p:tgtEl>
                                      </p:cBhvr>
                                      <p:to x="100000" y="80000"/>
                                    </p:animScale>
                                    <p:animScale>
                                      <p:cBhvr>
                                        <p:cTn id="46" dur="166" decel="50000">
                                          <p:stCondLst>
                                            <p:cond delay="1338"/>
                                          </p:stCondLst>
                                        </p:cTn>
                                        <p:tgtEl>
                                          <p:spTgt spid="183"/>
                                        </p:tgtEl>
                                      </p:cBhvr>
                                      <p:to x="100000" y="100000"/>
                                    </p:animScale>
                                    <p:animScale>
                                      <p:cBhvr>
                                        <p:cTn id="47" dur="26">
                                          <p:stCondLst>
                                            <p:cond delay="1642"/>
                                          </p:stCondLst>
                                        </p:cTn>
                                        <p:tgtEl>
                                          <p:spTgt spid="183"/>
                                        </p:tgtEl>
                                      </p:cBhvr>
                                      <p:to x="100000" y="90000"/>
                                    </p:animScale>
                                    <p:animScale>
                                      <p:cBhvr>
                                        <p:cTn id="48" dur="166" decel="50000">
                                          <p:stCondLst>
                                            <p:cond delay="1668"/>
                                          </p:stCondLst>
                                        </p:cTn>
                                        <p:tgtEl>
                                          <p:spTgt spid="183"/>
                                        </p:tgtEl>
                                      </p:cBhvr>
                                      <p:to x="100000" y="100000"/>
                                    </p:animScale>
                                    <p:animScale>
                                      <p:cBhvr>
                                        <p:cTn id="49" dur="26">
                                          <p:stCondLst>
                                            <p:cond delay="1808"/>
                                          </p:stCondLst>
                                        </p:cTn>
                                        <p:tgtEl>
                                          <p:spTgt spid="183"/>
                                        </p:tgtEl>
                                      </p:cBhvr>
                                      <p:to x="100000" y="95000"/>
                                    </p:animScale>
                                    <p:animScale>
                                      <p:cBhvr>
                                        <p:cTn id="50" dur="166" decel="50000">
                                          <p:stCondLst>
                                            <p:cond delay="1834"/>
                                          </p:stCondLst>
                                        </p:cTn>
                                        <p:tgtEl>
                                          <p:spTgt spid="183"/>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386">
            <a:extLst>
              <a:ext uri="{FF2B5EF4-FFF2-40B4-BE49-F238E27FC236}">
                <a16:creationId xmlns:a16="http://schemas.microsoft.com/office/drawing/2014/main" id="{AA4C3C63-BDCF-46F0-8EAE-3C1F6ECFC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62473" y="1143000"/>
            <a:ext cx="5966927" cy="1631216"/>
          </a:xfrm>
          <a:prstGeom prst="rect">
            <a:avLst/>
          </a:prstGeom>
        </p:spPr>
        <p:txBody>
          <a:bodyPr wrap="square">
            <a:spAutoFit/>
          </a:bodyPr>
          <a:lstStyle/>
          <a:p>
            <a:r>
              <a:rPr lang="en-US" sz="2000" dirty="0" err="1">
                <a:solidFill>
                  <a:schemeClr val="bg1"/>
                </a:solidFill>
              </a:rPr>
              <a:t>Mathoni</a:t>
            </a:r>
            <a:r>
              <a:rPr lang="en-US" sz="2000" dirty="0">
                <a:solidFill>
                  <a:schemeClr val="bg1"/>
                </a:solidFill>
              </a:rPr>
              <a:t> and </a:t>
            </a:r>
            <a:r>
              <a:rPr lang="en-US" sz="2000" dirty="0" err="1">
                <a:solidFill>
                  <a:schemeClr val="bg1"/>
                </a:solidFill>
              </a:rPr>
              <a:t>Mathonihah</a:t>
            </a:r>
            <a:r>
              <a:rPr lang="en-US" sz="2000" dirty="0">
                <a:solidFill>
                  <a:schemeClr val="bg1"/>
                </a:solidFill>
              </a:rPr>
              <a:t>  were disciples chosen by the resurrected Savior when Jesus organized His Church among the remnant of Israel in ancient America</a:t>
            </a:r>
          </a:p>
          <a:p>
            <a:endParaRPr lang="en-US" sz="2000" dirty="0">
              <a:solidFill>
                <a:schemeClr val="bg1"/>
              </a:solidFill>
            </a:endParaRPr>
          </a:p>
          <a:p>
            <a:r>
              <a:rPr lang="en-US" sz="2000" dirty="0">
                <a:solidFill>
                  <a:schemeClr val="bg1"/>
                </a:solidFill>
              </a:rPr>
              <a:t>They were brothers</a:t>
            </a:r>
          </a:p>
        </p:txBody>
      </p:sp>
      <p:sp>
        <p:nvSpPr>
          <p:cNvPr id="116" name="Rectangle 115"/>
          <p:cNvSpPr/>
          <p:nvPr/>
        </p:nvSpPr>
        <p:spPr>
          <a:xfrm>
            <a:off x="5114235" y="4302975"/>
            <a:ext cx="5852619" cy="1015663"/>
          </a:xfrm>
          <a:prstGeom prst="rect">
            <a:avLst/>
          </a:prstGeom>
        </p:spPr>
        <p:txBody>
          <a:bodyPr wrap="square">
            <a:spAutoFit/>
          </a:bodyPr>
          <a:lstStyle/>
          <a:p>
            <a:r>
              <a:rPr lang="en-US" sz="2000" dirty="0" err="1">
                <a:solidFill>
                  <a:schemeClr val="bg1"/>
                </a:solidFill>
              </a:rPr>
              <a:t>Kumen</a:t>
            </a:r>
            <a:r>
              <a:rPr lang="en-US" sz="2000" dirty="0">
                <a:solidFill>
                  <a:schemeClr val="bg1"/>
                </a:solidFill>
              </a:rPr>
              <a:t> and </a:t>
            </a:r>
            <a:r>
              <a:rPr lang="en-US" sz="2000" dirty="0" err="1">
                <a:solidFill>
                  <a:schemeClr val="bg1"/>
                </a:solidFill>
              </a:rPr>
              <a:t>Kumenonhi</a:t>
            </a:r>
            <a:r>
              <a:rPr lang="en-US" sz="2000" dirty="0">
                <a:solidFill>
                  <a:schemeClr val="bg1"/>
                </a:solidFill>
              </a:rPr>
              <a:t> were also chosen to be the Savior’s disciples when Jesus reorganized His Church among the remnant of Israel in ancient America</a:t>
            </a:r>
          </a:p>
        </p:txBody>
      </p:sp>
      <p:sp>
        <p:nvSpPr>
          <p:cNvPr id="385" name="TextBox 384"/>
          <p:cNvSpPr txBox="1"/>
          <p:nvPr/>
        </p:nvSpPr>
        <p:spPr>
          <a:xfrm>
            <a:off x="10788161" y="6413471"/>
            <a:ext cx="1828800" cy="369332"/>
          </a:xfrm>
          <a:prstGeom prst="rect">
            <a:avLst/>
          </a:prstGeom>
          <a:noFill/>
        </p:spPr>
        <p:txBody>
          <a:bodyPr wrap="square" rtlCol="0">
            <a:spAutoFit/>
          </a:bodyPr>
          <a:lstStyle/>
          <a:p>
            <a:r>
              <a:rPr lang="en-US" dirty="0">
                <a:solidFill>
                  <a:schemeClr val="bg1"/>
                </a:solidFill>
              </a:rPr>
              <a:t>Who’s Who</a:t>
            </a:r>
          </a:p>
        </p:txBody>
      </p:sp>
      <p:sp>
        <p:nvSpPr>
          <p:cNvPr id="386" name="TextBox 385"/>
          <p:cNvSpPr txBox="1"/>
          <p:nvPr/>
        </p:nvSpPr>
        <p:spPr>
          <a:xfrm>
            <a:off x="1676400" y="1"/>
            <a:ext cx="8839200" cy="461665"/>
          </a:xfrm>
          <a:prstGeom prst="rect">
            <a:avLst/>
          </a:prstGeom>
          <a:noFill/>
        </p:spPr>
        <p:txBody>
          <a:bodyPr wrap="square" rtlCol="0">
            <a:spAutoFit/>
          </a:bodyPr>
          <a:lstStyle/>
          <a:p>
            <a:pPr algn="ctr"/>
            <a:r>
              <a:rPr lang="en-US" sz="2400" i="1" dirty="0" err="1">
                <a:solidFill>
                  <a:srgbClr val="FFDC6D"/>
                </a:solidFill>
                <a:latin typeface="Bookman Old Style" pitchFamily="18" charset="0"/>
              </a:rPr>
              <a:t>Mathoni</a:t>
            </a:r>
            <a:r>
              <a:rPr lang="en-US" sz="2400" i="1" dirty="0">
                <a:solidFill>
                  <a:srgbClr val="FFDC6D"/>
                </a:solidFill>
                <a:latin typeface="Bookman Old Style" pitchFamily="18" charset="0"/>
              </a:rPr>
              <a:t>, </a:t>
            </a:r>
            <a:r>
              <a:rPr lang="en-US" sz="2400" i="1" dirty="0" err="1">
                <a:solidFill>
                  <a:srgbClr val="FFDC6D"/>
                </a:solidFill>
                <a:latin typeface="Bookman Old Style" pitchFamily="18" charset="0"/>
              </a:rPr>
              <a:t>Mathonihah</a:t>
            </a:r>
            <a:r>
              <a:rPr lang="en-US" sz="2400" i="1" dirty="0">
                <a:solidFill>
                  <a:srgbClr val="FFDC6D"/>
                </a:solidFill>
                <a:latin typeface="Bookman Old Style" pitchFamily="18" charset="0"/>
              </a:rPr>
              <a:t>, </a:t>
            </a:r>
            <a:r>
              <a:rPr lang="en-US" sz="2400" i="1" dirty="0" err="1">
                <a:solidFill>
                  <a:srgbClr val="FFDC6D"/>
                </a:solidFill>
                <a:latin typeface="Bookman Old Style" pitchFamily="18" charset="0"/>
              </a:rPr>
              <a:t>Kumen,and</a:t>
            </a:r>
            <a:r>
              <a:rPr lang="en-US" sz="2400" i="1" dirty="0">
                <a:solidFill>
                  <a:srgbClr val="FFDC6D"/>
                </a:solidFill>
                <a:latin typeface="Bookman Old Style" pitchFamily="18" charset="0"/>
              </a:rPr>
              <a:t> </a:t>
            </a:r>
            <a:r>
              <a:rPr lang="en-US" sz="2400" i="1" dirty="0" err="1">
                <a:solidFill>
                  <a:srgbClr val="FFDC6D"/>
                </a:solidFill>
                <a:latin typeface="Bookman Old Style" pitchFamily="18" charset="0"/>
              </a:rPr>
              <a:t>Kumenonhi</a:t>
            </a:r>
            <a:endParaRPr lang="en-US" sz="2400" i="1" dirty="0">
              <a:solidFill>
                <a:srgbClr val="FFDC6D"/>
              </a:solidFill>
              <a:latin typeface="Bookman Old Style" pitchFamily="18" charset="0"/>
            </a:endParaRPr>
          </a:p>
        </p:txBody>
      </p:sp>
      <p:grpSp>
        <p:nvGrpSpPr>
          <p:cNvPr id="2" name="Group 1">
            <a:extLst>
              <a:ext uri="{FF2B5EF4-FFF2-40B4-BE49-F238E27FC236}">
                <a16:creationId xmlns:a16="http://schemas.microsoft.com/office/drawing/2014/main" id="{798EDB14-D46D-50A1-C39A-62BAA2431C8F}"/>
              </a:ext>
            </a:extLst>
          </p:cNvPr>
          <p:cNvGrpSpPr/>
          <p:nvPr/>
        </p:nvGrpSpPr>
        <p:grpSpPr>
          <a:xfrm>
            <a:off x="8426244" y="378717"/>
            <a:ext cx="1588847" cy="2994038"/>
            <a:chOff x="3333953" y="990600"/>
            <a:chExt cx="2406330" cy="4857303"/>
          </a:xfrm>
        </p:grpSpPr>
        <p:sp>
          <p:nvSpPr>
            <p:cNvPr id="3" name="Cloud 2">
              <a:extLst>
                <a:ext uri="{FF2B5EF4-FFF2-40B4-BE49-F238E27FC236}">
                  <a16:creationId xmlns:a16="http://schemas.microsoft.com/office/drawing/2014/main" id="{FE9303E3-38E7-45F1-C581-E5C4FDC89B9A}"/>
                </a:ext>
              </a:extLst>
            </p:cNvPr>
            <p:cNvSpPr/>
            <p:nvPr/>
          </p:nvSpPr>
          <p:spPr>
            <a:xfrm rot="7971735" flipH="1">
              <a:off x="3558254" y="1518659"/>
              <a:ext cx="1961590" cy="203581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6D2496E-095A-08B1-9E30-66C5A67AE6CB}"/>
                </a:ext>
              </a:extLst>
            </p:cNvPr>
            <p:cNvSpPr/>
            <p:nvPr/>
          </p:nvSpPr>
          <p:spPr>
            <a:xfrm rot="19917574">
              <a:off x="5328790" y="3711536"/>
              <a:ext cx="411493"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47CE5E-4E53-E1D2-A049-E1CE717CAE4A}"/>
                </a:ext>
              </a:extLst>
            </p:cNvPr>
            <p:cNvSpPr/>
            <p:nvPr/>
          </p:nvSpPr>
          <p:spPr>
            <a:xfrm rot="1508193">
              <a:off x="3333953" y="3642282"/>
              <a:ext cx="449179" cy="7289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207C64-C0EC-A28F-8A3C-7A6E00156125}"/>
                </a:ext>
              </a:extLst>
            </p:cNvPr>
            <p:cNvSpPr/>
            <p:nvPr/>
          </p:nvSpPr>
          <p:spPr>
            <a:xfrm>
              <a:off x="4058653"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56486B-654D-7D0B-67F0-339FBB71FBAA}"/>
                </a:ext>
              </a:extLst>
            </p:cNvPr>
            <p:cNvSpPr/>
            <p:nvPr/>
          </p:nvSpPr>
          <p:spPr>
            <a:xfrm>
              <a:off x="4507831" y="5191837"/>
              <a:ext cx="641684" cy="65606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72">
              <a:extLst>
                <a:ext uri="{FF2B5EF4-FFF2-40B4-BE49-F238E27FC236}">
                  <a16:creationId xmlns:a16="http://schemas.microsoft.com/office/drawing/2014/main" id="{FEC695EE-5B13-1659-6197-E8AAA67B8A8A}"/>
                </a:ext>
              </a:extLst>
            </p:cNvPr>
            <p:cNvSpPr/>
            <p:nvPr/>
          </p:nvSpPr>
          <p:spPr>
            <a:xfrm rot="1996156">
              <a:off x="3460553" y="2824312"/>
              <a:ext cx="85040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73">
              <a:extLst>
                <a:ext uri="{FF2B5EF4-FFF2-40B4-BE49-F238E27FC236}">
                  <a16:creationId xmlns:a16="http://schemas.microsoft.com/office/drawing/2014/main" id="{B069181D-94AB-90DB-5130-EDEC9AF01019}"/>
                </a:ext>
              </a:extLst>
            </p:cNvPr>
            <p:cNvSpPr/>
            <p:nvPr/>
          </p:nvSpPr>
          <p:spPr>
            <a:xfrm rot="2041752">
              <a:off x="3602164" y="2610914"/>
              <a:ext cx="845389" cy="129953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D0FE602-131F-CD95-DC2B-0885E4A9D1D8}"/>
                </a:ext>
              </a:extLst>
            </p:cNvPr>
            <p:cNvSpPr/>
            <p:nvPr/>
          </p:nvSpPr>
          <p:spPr>
            <a:xfrm rot="19870960">
              <a:off x="4862568" y="2828150"/>
              <a:ext cx="798789" cy="1380778"/>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FB1405D-D3E3-D5C2-69F9-E22A5636A8D1}"/>
                </a:ext>
              </a:extLst>
            </p:cNvPr>
            <p:cNvSpPr/>
            <p:nvPr/>
          </p:nvSpPr>
          <p:spPr>
            <a:xfrm rot="20036208">
              <a:off x="4694081" y="2623577"/>
              <a:ext cx="845389" cy="1306501"/>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61123F9-B858-38C6-F554-0DF80539BCF1}"/>
                </a:ext>
              </a:extLst>
            </p:cNvPr>
            <p:cNvSpPr/>
            <p:nvPr/>
          </p:nvSpPr>
          <p:spPr>
            <a:xfrm>
              <a:off x="3994484" y="2713365"/>
              <a:ext cx="1219200" cy="2770057"/>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085B37-A93D-19D3-D2FF-0CF6C5F0F99F}"/>
                </a:ext>
              </a:extLst>
            </p:cNvPr>
            <p:cNvSpPr/>
            <p:nvPr/>
          </p:nvSpPr>
          <p:spPr>
            <a:xfrm>
              <a:off x="4332158" y="2494676"/>
              <a:ext cx="504930" cy="583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70BCC4D-9711-5A1B-8DA3-B35394BA6DBC}"/>
                </a:ext>
              </a:extLst>
            </p:cNvPr>
            <p:cNvSpPr/>
            <p:nvPr/>
          </p:nvSpPr>
          <p:spPr>
            <a:xfrm rot="21335299">
              <a:off x="4648808" y="2507810"/>
              <a:ext cx="588714" cy="2832425"/>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DA0BDFD7-B89F-947E-E1F0-C33DF66EA849}"/>
                </a:ext>
              </a:extLst>
            </p:cNvPr>
            <p:cNvSpPr/>
            <p:nvPr/>
          </p:nvSpPr>
          <p:spPr>
            <a:xfrm rot="353417">
              <a:off x="3980112" y="2668310"/>
              <a:ext cx="588714" cy="2650884"/>
            </a:xfrm>
            <a:prstGeom prst="trapezoid">
              <a:avLst/>
            </a:prstGeom>
            <a:solidFill>
              <a:srgbClr val="D6C5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59A2948-F68E-14CD-90FE-68207A142995}"/>
                </a:ext>
              </a:extLst>
            </p:cNvPr>
            <p:cNvSpPr/>
            <p:nvPr/>
          </p:nvSpPr>
          <p:spPr>
            <a:xfrm>
              <a:off x="4003040" y="1309154"/>
              <a:ext cx="1219200" cy="14771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B8CBFFDC-15A1-5BE7-14C5-73B317D188EE}"/>
                </a:ext>
              </a:extLst>
            </p:cNvPr>
            <p:cNvSpPr/>
            <p:nvPr/>
          </p:nvSpPr>
          <p:spPr>
            <a:xfrm rot="3069450" flipH="1">
              <a:off x="3865436" y="963846"/>
              <a:ext cx="704623" cy="13065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92E0EA66-FE06-2CD7-745C-22B8153EA189}"/>
                </a:ext>
              </a:extLst>
            </p:cNvPr>
            <p:cNvSpPr/>
            <p:nvPr/>
          </p:nvSpPr>
          <p:spPr>
            <a:xfrm rot="9042752" flipH="1">
              <a:off x="4622091" y="990600"/>
              <a:ext cx="716782" cy="123792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DDB922-D39F-B062-A292-1CEE5033A0A1}"/>
                </a:ext>
              </a:extLst>
            </p:cNvPr>
            <p:cNvSpPr/>
            <p:nvPr/>
          </p:nvSpPr>
          <p:spPr>
            <a:xfrm>
              <a:off x="4407243" y="1099570"/>
              <a:ext cx="593124" cy="624781"/>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268719-A47A-D9B6-0879-71F381155AEF}"/>
                </a:ext>
              </a:extLst>
            </p:cNvPr>
            <p:cNvSpPr/>
            <p:nvPr/>
          </p:nvSpPr>
          <p:spPr>
            <a:xfrm rot="18978978">
              <a:off x="3777863" y="1805935"/>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C1F4882-6B16-4E9F-DC78-CCBD57C379AF}"/>
                </a:ext>
              </a:extLst>
            </p:cNvPr>
            <p:cNvSpPr/>
            <p:nvPr/>
          </p:nvSpPr>
          <p:spPr>
            <a:xfrm rot="18978978">
              <a:off x="5161820" y="1845994"/>
              <a:ext cx="347432" cy="394327"/>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04">
              <a:extLst>
                <a:ext uri="{FF2B5EF4-FFF2-40B4-BE49-F238E27FC236}">
                  <a16:creationId xmlns:a16="http://schemas.microsoft.com/office/drawing/2014/main" id="{B54A8DB5-04A4-289F-3A2A-3B96541CDB0E}"/>
                </a:ext>
              </a:extLst>
            </p:cNvPr>
            <p:cNvSpPr/>
            <p:nvPr/>
          </p:nvSpPr>
          <p:spPr>
            <a:xfrm>
              <a:off x="3945924" y="4098517"/>
              <a:ext cx="1318054" cy="249912"/>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uble Wave 23">
              <a:extLst>
                <a:ext uri="{FF2B5EF4-FFF2-40B4-BE49-F238E27FC236}">
                  <a16:creationId xmlns:a16="http://schemas.microsoft.com/office/drawing/2014/main" id="{EB56D433-93B1-7CB9-6608-8672FC6FDC39}"/>
                </a:ext>
              </a:extLst>
            </p:cNvPr>
            <p:cNvSpPr/>
            <p:nvPr/>
          </p:nvSpPr>
          <p:spPr>
            <a:xfrm rot="5400000">
              <a:off x="4143215" y="44977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uble Wave 24">
              <a:extLst>
                <a:ext uri="{FF2B5EF4-FFF2-40B4-BE49-F238E27FC236}">
                  <a16:creationId xmlns:a16="http://schemas.microsoft.com/office/drawing/2014/main" id="{79953896-8736-2EBA-744A-2C5EEC4E040B}"/>
                </a:ext>
              </a:extLst>
            </p:cNvPr>
            <p:cNvSpPr/>
            <p:nvPr/>
          </p:nvSpPr>
          <p:spPr>
            <a:xfrm rot="4302222">
              <a:off x="4398999" y="4569475"/>
              <a:ext cx="1187083" cy="263611"/>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07">
              <a:extLst>
                <a:ext uri="{FF2B5EF4-FFF2-40B4-BE49-F238E27FC236}">
                  <a16:creationId xmlns:a16="http://schemas.microsoft.com/office/drawing/2014/main" id="{7B9E8050-8764-58C1-58CD-FD915DB09FBA}"/>
                </a:ext>
              </a:extLst>
            </p:cNvPr>
            <p:cNvSpPr/>
            <p:nvPr/>
          </p:nvSpPr>
          <p:spPr>
            <a:xfrm>
              <a:off x="4670854" y="4043209"/>
              <a:ext cx="419184" cy="30522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25">
              <a:extLst>
                <a:ext uri="{FF2B5EF4-FFF2-40B4-BE49-F238E27FC236}">
                  <a16:creationId xmlns:a16="http://schemas.microsoft.com/office/drawing/2014/main" id="{EADB9FD5-6051-B5AF-1706-6BF5ADE71E0B}"/>
                </a:ext>
              </a:extLst>
            </p:cNvPr>
            <p:cNvGrpSpPr/>
            <p:nvPr/>
          </p:nvGrpSpPr>
          <p:grpSpPr>
            <a:xfrm>
              <a:off x="3657600" y="1600200"/>
              <a:ext cx="1873624" cy="349624"/>
              <a:chOff x="6764312" y="5017957"/>
              <a:chExt cx="3174167" cy="544643"/>
            </a:xfrm>
          </p:grpSpPr>
          <p:sp>
            <p:nvSpPr>
              <p:cNvPr id="28" name="Rounded Rectangle 409">
                <a:extLst>
                  <a:ext uri="{FF2B5EF4-FFF2-40B4-BE49-F238E27FC236}">
                    <a16:creationId xmlns:a16="http://schemas.microsoft.com/office/drawing/2014/main" id="{55111CBB-D6DA-A28C-C734-59A43F4CE756}"/>
                  </a:ext>
                </a:extLst>
              </p:cNvPr>
              <p:cNvSpPr/>
              <p:nvPr/>
            </p:nvSpPr>
            <p:spPr>
              <a:xfrm>
                <a:off x="6934200" y="5029200"/>
                <a:ext cx="2899348" cy="5334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15">
                <a:extLst>
                  <a:ext uri="{FF2B5EF4-FFF2-40B4-BE49-F238E27FC236}">
                    <a16:creationId xmlns:a16="http://schemas.microsoft.com/office/drawing/2014/main" id="{4A53C648-4938-0E63-E008-0B106B7ABF60}"/>
                  </a:ext>
                </a:extLst>
              </p:cNvPr>
              <p:cNvGrpSpPr/>
              <p:nvPr/>
            </p:nvGrpSpPr>
            <p:grpSpPr>
              <a:xfrm>
                <a:off x="6764312" y="5017957"/>
                <a:ext cx="3174167" cy="543394"/>
                <a:chOff x="4419600" y="6019800"/>
                <a:chExt cx="4553263" cy="718278"/>
              </a:xfrm>
            </p:grpSpPr>
            <p:sp>
              <p:nvSpPr>
                <p:cNvPr id="30" name="Multiply 411">
                  <a:extLst>
                    <a:ext uri="{FF2B5EF4-FFF2-40B4-BE49-F238E27FC236}">
                      <a16:creationId xmlns:a16="http://schemas.microsoft.com/office/drawing/2014/main" id="{C4C14450-D2CE-F8CF-5D5E-0724828272B1}"/>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412">
                  <a:extLst>
                    <a:ext uri="{FF2B5EF4-FFF2-40B4-BE49-F238E27FC236}">
                      <a16:creationId xmlns:a16="http://schemas.microsoft.com/office/drawing/2014/main" id="{09B5E77B-3404-2262-9636-545482E0041C}"/>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039122A-9B53-8DDF-143F-68968E23D880}"/>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A3A82758-7CC8-B32C-CAF2-8558150DA094}"/>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y 415">
                  <a:extLst>
                    <a:ext uri="{FF2B5EF4-FFF2-40B4-BE49-F238E27FC236}">
                      <a16:creationId xmlns:a16="http://schemas.microsoft.com/office/drawing/2014/main" id="{726B7CFE-6D9B-CBFA-4E4F-AD35DA090A52}"/>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F79D0A33-981C-EA0C-1E0A-C059D9D33D4D}"/>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417">
                  <a:extLst>
                    <a:ext uri="{FF2B5EF4-FFF2-40B4-BE49-F238E27FC236}">
                      <a16:creationId xmlns:a16="http://schemas.microsoft.com/office/drawing/2014/main" id="{54C1C223-F9D8-FDFE-3383-E88563E079AC}"/>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 name="Group 36">
            <a:extLst>
              <a:ext uri="{FF2B5EF4-FFF2-40B4-BE49-F238E27FC236}">
                <a16:creationId xmlns:a16="http://schemas.microsoft.com/office/drawing/2014/main" id="{C0398967-9DEF-DEE1-7EDD-A646D8B57463}"/>
              </a:ext>
            </a:extLst>
          </p:cNvPr>
          <p:cNvGrpSpPr/>
          <p:nvPr/>
        </p:nvGrpSpPr>
        <p:grpSpPr>
          <a:xfrm>
            <a:off x="6655035" y="969675"/>
            <a:ext cx="1500577" cy="2539131"/>
            <a:chOff x="6472617" y="685800"/>
            <a:chExt cx="1867619" cy="3657600"/>
          </a:xfrm>
        </p:grpSpPr>
        <p:sp>
          <p:nvSpPr>
            <p:cNvPr id="38" name="Cloud 37">
              <a:extLst>
                <a:ext uri="{FF2B5EF4-FFF2-40B4-BE49-F238E27FC236}">
                  <a16:creationId xmlns:a16="http://schemas.microsoft.com/office/drawing/2014/main" id="{2BCFC074-F322-6B60-EE2D-F0B0C8335F19}"/>
                </a:ext>
              </a:extLst>
            </p:cNvPr>
            <p:cNvSpPr/>
            <p:nvPr/>
          </p:nvSpPr>
          <p:spPr>
            <a:xfrm>
              <a:off x="7583905" y="1475480"/>
              <a:ext cx="665181" cy="118911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7527DD87-5B23-AAAA-734A-C6368810550C}"/>
                </a:ext>
              </a:extLst>
            </p:cNvPr>
            <p:cNvSpPr/>
            <p:nvPr/>
          </p:nvSpPr>
          <p:spPr>
            <a:xfrm>
              <a:off x="7583905" y="1030458"/>
              <a:ext cx="529389"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39">
              <a:extLst>
                <a:ext uri="{FF2B5EF4-FFF2-40B4-BE49-F238E27FC236}">
                  <a16:creationId xmlns:a16="http://schemas.microsoft.com/office/drawing/2014/main" id="{90D6CF4B-01DF-03F2-D3CE-51996BAC9BA7}"/>
                </a:ext>
              </a:extLst>
            </p:cNvPr>
            <p:cNvSpPr/>
            <p:nvPr/>
          </p:nvSpPr>
          <p:spPr>
            <a:xfrm rot="19357175">
              <a:off x="7399986" y="685800"/>
              <a:ext cx="602473"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0B51B2F0-6076-2005-8E62-2938859740A5}"/>
                </a:ext>
              </a:extLst>
            </p:cNvPr>
            <p:cNvSpPr/>
            <p:nvPr/>
          </p:nvSpPr>
          <p:spPr>
            <a:xfrm rot="1400185">
              <a:off x="6720188" y="819975"/>
              <a:ext cx="602473" cy="89004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6DF295A8-B868-83AD-1A38-F8C6FE9DF0AF}"/>
                </a:ext>
              </a:extLst>
            </p:cNvPr>
            <p:cNvSpPr/>
            <p:nvPr/>
          </p:nvSpPr>
          <p:spPr>
            <a:xfrm>
              <a:off x="6533713" y="1374196"/>
              <a:ext cx="665181" cy="118911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437104D-8370-8F44-10A1-ACF04D57C023}"/>
                </a:ext>
              </a:extLst>
            </p:cNvPr>
            <p:cNvSpPr/>
            <p:nvPr/>
          </p:nvSpPr>
          <p:spPr>
            <a:xfrm rot="6128217">
              <a:off x="7504525" y="3981844"/>
              <a:ext cx="305076" cy="41803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2DCBEB5-7632-4F2F-2208-BBEF9363F1FF}"/>
                </a:ext>
              </a:extLst>
            </p:cNvPr>
            <p:cNvSpPr/>
            <p:nvPr/>
          </p:nvSpPr>
          <p:spPr>
            <a:xfrm rot="4472555">
              <a:off x="7114006" y="3970663"/>
              <a:ext cx="279479" cy="43937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2CA0A615-CA50-E683-690A-231372A49ACA}"/>
                </a:ext>
              </a:extLst>
            </p:cNvPr>
            <p:cNvSpPr/>
            <p:nvPr/>
          </p:nvSpPr>
          <p:spPr>
            <a:xfrm>
              <a:off x="6793089" y="2131215"/>
              <a:ext cx="1345671" cy="2022840"/>
            </a:xfrm>
            <a:prstGeom prst="trapezoid">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77C22E6C-D6C3-BC9C-7CC1-C98F3A219C01}"/>
                </a:ext>
              </a:extLst>
            </p:cNvPr>
            <p:cNvSpPr/>
            <p:nvPr/>
          </p:nvSpPr>
          <p:spPr>
            <a:xfrm rot="610840">
              <a:off x="6914698" y="2080490"/>
              <a:ext cx="475257" cy="2061165"/>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FCDA41F-27A0-0C29-8722-43D2F944C28B}"/>
                </a:ext>
              </a:extLst>
            </p:cNvPr>
            <p:cNvSpPr/>
            <p:nvPr/>
          </p:nvSpPr>
          <p:spPr>
            <a:xfrm rot="2901859">
              <a:off x="6576775" y="2757180"/>
              <a:ext cx="337375" cy="4827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3B7AA34-B4BD-F708-3CE6-895787D2F0FC}"/>
                </a:ext>
              </a:extLst>
            </p:cNvPr>
            <p:cNvSpPr/>
            <p:nvPr/>
          </p:nvSpPr>
          <p:spPr>
            <a:xfrm rot="20226769">
              <a:off x="7984336" y="2779170"/>
              <a:ext cx="321912" cy="3935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83DCBDAE-70C7-A083-6658-95CCC70CCD91}"/>
                </a:ext>
              </a:extLst>
            </p:cNvPr>
            <p:cNvSpPr/>
            <p:nvPr/>
          </p:nvSpPr>
          <p:spPr>
            <a:xfrm rot="1442139">
              <a:off x="6741918" y="2025411"/>
              <a:ext cx="449345" cy="1059872"/>
            </a:xfrm>
            <a:prstGeom prst="trapezoid">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74DF7195-6C19-C8C5-BB1A-31A2F9450A7A}"/>
                </a:ext>
              </a:extLst>
            </p:cNvPr>
            <p:cNvSpPr/>
            <p:nvPr/>
          </p:nvSpPr>
          <p:spPr>
            <a:xfrm rot="20249249">
              <a:off x="7699857" y="2025226"/>
              <a:ext cx="446780" cy="1059872"/>
            </a:xfrm>
            <a:prstGeom prst="trapezoid">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AF043E7A-4003-8E47-7B31-028ABDFCD605}"/>
                </a:ext>
              </a:extLst>
            </p:cNvPr>
            <p:cNvSpPr/>
            <p:nvPr/>
          </p:nvSpPr>
          <p:spPr>
            <a:xfrm rot="21059837">
              <a:off x="7543138" y="2072491"/>
              <a:ext cx="430410" cy="2061164"/>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00AF2DF-FEB8-9057-C33D-250CD3495143}"/>
                </a:ext>
              </a:extLst>
            </p:cNvPr>
            <p:cNvSpPr/>
            <p:nvPr/>
          </p:nvSpPr>
          <p:spPr>
            <a:xfrm>
              <a:off x="6928031" y="997895"/>
              <a:ext cx="983375" cy="13623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EEC09A26-EC00-CA84-4FFF-CC2D99BC9D7B}"/>
                </a:ext>
              </a:extLst>
            </p:cNvPr>
            <p:cNvSpPr/>
            <p:nvPr/>
          </p:nvSpPr>
          <p:spPr>
            <a:xfrm rot="17055069">
              <a:off x="7046472" y="611276"/>
              <a:ext cx="619004" cy="86627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7">
              <a:extLst>
                <a:ext uri="{FF2B5EF4-FFF2-40B4-BE49-F238E27FC236}">
                  <a16:creationId xmlns:a16="http://schemas.microsoft.com/office/drawing/2014/main" id="{B3C87C71-7F0C-228B-8060-59572179E8EC}"/>
                </a:ext>
              </a:extLst>
            </p:cNvPr>
            <p:cNvGrpSpPr/>
            <p:nvPr/>
          </p:nvGrpSpPr>
          <p:grpSpPr>
            <a:xfrm rot="5958039">
              <a:off x="6390099" y="3159410"/>
              <a:ext cx="1483482" cy="214851"/>
              <a:chOff x="6096000" y="1376597"/>
              <a:chExt cx="3810000" cy="1867525"/>
            </a:xfrm>
          </p:grpSpPr>
          <p:grpSp>
            <p:nvGrpSpPr>
              <p:cNvPr id="105" name="Group 34">
                <a:extLst>
                  <a:ext uri="{FF2B5EF4-FFF2-40B4-BE49-F238E27FC236}">
                    <a16:creationId xmlns:a16="http://schemas.microsoft.com/office/drawing/2014/main" id="{2EAB7909-182F-1933-A309-2F1E0891FC87}"/>
                  </a:ext>
                </a:extLst>
              </p:cNvPr>
              <p:cNvGrpSpPr/>
              <p:nvPr/>
            </p:nvGrpSpPr>
            <p:grpSpPr>
              <a:xfrm>
                <a:off x="6096000" y="1447800"/>
                <a:ext cx="3810000" cy="1752600"/>
                <a:chOff x="4800600" y="183630"/>
                <a:chExt cx="5791200" cy="1311639"/>
              </a:xfrm>
            </p:grpSpPr>
            <p:grpSp>
              <p:nvGrpSpPr>
                <p:cNvPr id="230" name="Group 28">
                  <a:extLst>
                    <a:ext uri="{FF2B5EF4-FFF2-40B4-BE49-F238E27FC236}">
                      <a16:creationId xmlns:a16="http://schemas.microsoft.com/office/drawing/2014/main" id="{347CFD15-FE1C-0C96-99D1-7E7A2E9B28AE}"/>
                    </a:ext>
                  </a:extLst>
                </p:cNvPr>
                <p:cNvGrpSpPr/>
                <p:nvPr/>
              </p:nvGrpSpPr>
              <p:grpSpPr>
                <a:xfrm>
                  <a:off x="4800600" y="184879"/>
                  <a:ext cx="2895600" cy="1295400"/>
                  <a:chOff x="4800600" y="184879"/>
                  <a:chExt cx="2895600" cy="1295400"/>
                </a:xfrm>
              </p:grpSpPr>
              <p:sp>
                <p:nvSpPr>
                  <p:cNvPr id="392" name="Flowchart: Decision 391">
                    <a:extLst>
                      <a:ext uri="{FF2B5EF4-FFF2-40B4-BE49-F238E27FC236}">
                        <a16:creationId xmlns:a16="http://schemas.microsoft.com/office/drawing/2014/main" id="{D6B0868A-D6F8-034D-987A-BEC377C15A20}"/>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lowchart: Decision 392">
                    <a:extLst>
                      <a:ext uri="{FF2B5EF4-FFF2-40B4-BE49-F238E27FC236}">
                        <a16:creationId xmlns:a16="http://schemas.microsoft.com/office/drawing/2014/main" id="{983987A1-4C24-0DB3-9016-8F12FE8E5FFE}"/>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4-Point Star 505">
                    <a:extLst>
                      <a:ext uri="{FF2B5EF4-FFF2-40B4-BE49-F238E27FC236}">
                        <a16:creationId xmlns:a16="http://schemas.microsoft.com/office/drawing/2014/main" id="{F8107E44-E3D1-AC23-64FC-BDD7B68F4996}"/>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9">
                  <a:extLst>
                    <a:ext uri="{FF2B5EF4-FFF2-40B4-BE49-F238E27FC236}">
                      <a16:creationId xmlns:a16="http://schemas.microsoft.com/office/drawing/2014/main" id="{A60BD41C-75CA-9431-621E-241F8760C83F}"/>
                    </a:ext>
                  </a:extLst>
                </p:cNvPr>
                <p:cNvGrpSpPr/>
                <p:nvPr/>
              </p:nvGrpSpPr>
              <p:grpSpPr>
                <a:xfrm>
                  <a:off x="7696200" y="183630"/>
                  <a:ext cx="2895600" cy="1295400"/>
                  <a:chOff x="4800600" y="184879"/>
                  <a:chExt cx="2895600" cy="1295400"/>
                </a:xfrm>
              </p:grpSpPr>
              <p:sp>
                <p:nvSpPr>
                  <p:cNvPr id="389" name="Flowchart: Decision 388">
                    <a:extLst>
                      <a:ext uri="{FF2B5EF4-FFF2-40B4-BE49-F238E27FC236}">
                        <a16:creationId xmlns:a16="http://schemas.microsoft.com/office/drawing/2014/main" id="{377DE198-F3C7-B353-1F56-B90C84935676}"/>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lowchart: Decision 389">
                    <a:extLst>
                      <a:ext uri="{FF2B5EF4-FFF2-40B4-BE49-F238E27FC236}">
                        <a16:creationId xmlns:a16="http://schemas.microsoft.com/office/drawing/2014/main" id="{1893CE4F-CA9D-123D-915C-50E8E3185119}"/>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4-Point Star 502">
                    <a:extLst>
                      <a:ext uri="{FF2B5EF4-FFF2-40B4-BE49-F238E27FC236}">
                        <a16:creationId xmlns:a16="http://schemas.microsoft.com/office/drawing/2014/main" id="{3645B433-764C-FB18-CCA6-6A904FE1197E}"/>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8" name="4-Point Star 499">
                  <a:extLst>
                    <a:ext uri="{FF2B5EF4-FFF2-40B4-BE49-F238E27FC236}">
                      <a16:creationId xmlns:a16="http://schemas.microsoft.com/office/drawing/2014/main" id="{7BFE85BD-B017-E027-CFDB-6F57CCFF930C}"/>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Oval 105">
                <a:extLst>
                  <a:ext uri="{FF2B5EF4-FFF2-40B4-BE49-F238E27FC236}">
                    <a16:creationId xmlns:a16="http://schemas.microsoft.com/office/drawing/2014/main" id="{CD6BAA49-71AE-8749-4DD1-8DCA0434F95A}"/>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42886D3-1DAC-52FF-183A-CFD4E72F532D}"/>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3B0D78AA-66F4-4D53-98E6-E8E208FF94FD}"/>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5D0E3EBF-5910-5D9B-B857-6E52CEA4CA92}"/>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B8610883-63D2-5A0E-1900-884ADDF9505C}"/>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37DA2DDD-80F3-0498-4561-8B9A31BD0E55}"/>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82713223-6932-D93E-658B-554B34B5BC0B}"/>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3E563A4-9E3B-A12F-B8F9-F46C3086F74F}"/>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D84082C5-9B1B-4338-C0CA-15895DF2E787}"/>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1900A1A5-219A-2C2B-35A1-0D2C88F86A82}"/>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7">
              <a:extLst>
                <a:ext uri="{FF2B5EF4-FFF2-40B4-BE49-F238E27FC236}">
                  <a16:creationId xmlns:a16="http://schemas.microsoft.com/office/drawing/2014/main" id="{3466169B-C3D2-4506-7DB7-71AC74411D40}"/>
                </a:ext>
              </a:extLst>
            </p:cNvPr>
            <p:cNvGrpSpPr/>
            <p:nvPr/>
          </p:nvGrpSpPr>
          <p:grpSpPr>
            <a:xfrm rot="4970471">
              <a:off x="7005838" y="3154605"/>
              <a:ext cx="1483482" cy="214851"/>
              <a:chOff x="6096000" y="1376597"/>
              <a:chExt cx="3810000" cy="1867525"/>
            </a:xfrm>
          </p:grpSpPr>
          <p:grpSp>
            <p:nvGrpSpPr>
              <p:cNvPr id="85" name="Group 34">
                <a:extLst>
                  <a:ext uri="{FF2B5EF4-FFF2-40B4-BE49-F238E27FC236}">
                    <a16:creationId xmlns:a16="http://schemas.microsoft.com/office/drawing/2014/main" id="{3CE5656A-9808-F7B2-6D8E-C0FFF9E75869}"/>
                  </a:ext>
                </a:extLst>
              </p:cNvPr>
              <p:cNvGrpSpPr/>
              <p:nvPr/>
            </p:nvGrpSpPr>
            <p:grpSpPr>
              <a:xfrm>
                <a:off x="6096000" y="1447800"/>
                <a:ext cx="3810000" cy="1752600"/>
                <a:chOff x="4800600" y="183630"/>
                <a:chExt cx="5791200" cy="1311639"/>
              </a:xfrm>
            </p:grpSpPr>
            <p:grpSp>
              <p:nvGrpSpPr>
                <p:cNvPr id="96" name="Group 28">
                  <a:extLst>
                    <a:ext uri="{FF2B5EF4-FFF2-40B4-BE49-F238E27FC236}">
                      <a16:creationId xmlns:a16="http://schemas.microsoft.com/office/drawing/2014/main" id="{547E916F-55EC-2B25-0B29-E107261CAEAF}"/>
                    </a:ext>
                  </a:extLst>
                </p:cNvPr>
                <p:cNvGrpSpPr/>
                <p:nvPr/>
              </p:nvGrpSpPr>
              <p:grpSpPr>
                <a:xfrm>
                  <a:off x="4800600" y="184879"/>
                  <a:ext cx="2895600" cy="1295400"/>
                  <a:chOff x="4800600" y="184879"/>
                  <a:chExt cx="2895600" cy="1295400"/>
                </a:xfrm>
              </p:grpSpPr>
              <p:sp>
                <p:nvSpPr>
                  <p:cNvPr id="102" name="Flowchart: Decision 101">
                    <a:extLst>
                      <a:ext uri="{FF2B5EF4-FFF2-40B4-BE49-F238E27FC236}">
                        <a16:creationId xmlns:a16="http://schemas.microsoft.com/office/drawing/2014/main" id="{097C76E4-8DE8-7775-E9BB-67290357C71E}"/>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Decision 102">
                    <a:extLst>
                      <a:ext uri="{FF2B5EF4-FFF2-40B4-BE49-F238E27FC236}">
                        <a16:creationId xmlns:a16="http://schemas.microsoft.com/office/drawing/2014/main" id="{0ED8160B-32A8-8AE3-4A32-3EA0807DDB08}"/>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4-Point Star 485">
                    <a:extLst>
                      <a:ext uri="{FF2B5EF4-FFF2-40B4-BE49-F238E27FC236}">
                        <a16:creationId xmlns:a16="http://schemas.microsoft.com/office/drawing/2014/main" id="{934681D9-D9BC-5F01-4A3D-63A3E28501FC}"/>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9">
                  <a:extLst>
                    <a:ext uri="{FF2B5EF4-FFF2-40B4-BE49-F238E27FC236}">
                      <a16:creationId xmlns:a16="http://schemas.microsoft.com/office/drawing/2014/main" id="{CB79DE2B-B9C9-C6EF-6F89-8E5D97B1B621}"/>
                    </a:ext>
                  </a:extLst>
                </p:cNvPr>
                <p:cNvGrpSpPr/>
                <p:nvPr/>
              </p:nvGrpSpPr>
              <p:grpSpPr>
                <a:xfrm>
                  <a:off x="7696200" y="183630"/>
                  <a:ext cx="2895600" cy="1295400"/>
                  <a:chOff x="4800600" y="184879"/>
                  <a:chExt cx="2895600" cy="1295400"/>
                </a:xfrm>
              </p:grpSpPr>
              <p:sp>
                <p:nvSpPr>
                  <p:cNvPr id="99" name="Flowchart: Decision 98">
                    <a:extLst>
                      <a:ext uri="{FF2B5EF4-FFF2-40B4-BE49-F238E27FC236}">
                        <a16:creationId xmlns:a16="http://schemas.microsoft.com/office/drawing/2014/main" id="{320F3C69-2C50-2BEA-2E47-5FF4A1C8844B}"/>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Decision 99">
                    <a:extLst>
                      <a:ext uri="{FF2B5EF4-FFF2-40B4-BE49-F238E27FC236}">
                        <a16:creationId xmlns:a16="http://schemas.microsoft.com/office/drawing/2014/main" id="{FF33AA73-BDE9-59B6-6DA8-1C2BE970C39C}"/>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4-Point Star 482">
                    <a:extLst>
                      <a:ext uri="{FF2B5EF4-FFF2-40B4-BE49-F238E27FC236}">
                        <a16:creationId xmlns:a16="http://schemas.microsoft.com/office/drawing/2014/main" id="{9F35AD6F-F879-24C3-74DA-B48938147133}"/>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4-Point Star 479">
                  <a:extLst>
                    <a:ext uri="{FF2B5EF4-FFF2-40B4-BE49-F238E27FC236}">
                      <a16:creationId xmlns:a16="http://schemas.microsoft.com/office/drawing/2014/main" id="{B07FD61B-47AF-B9E4-2BB9-32C72421E657}"/>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a:extLst>
                  <a:ext uri="{FF2B5EF4-FFF2-40B4-BE49-F238E27FC236}">
                    <a16:creationId xmlns:a16="http://schemas.microsoft.com/office/drawing/2014/main" id="{DC69FE15-75D5-1F1A-1F4C-62EF538E5881}"/>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3C097AC-4B1A-1D95-5293-7E4EACF725D3}"/>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8847609-0CD2-6E0B-4846-8F783CED4A6F}"/>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11D0F286-B922-86B1-AF03-6606EBBBDFCF}"/>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41305F14-2537-4BEC-6C35-758C0668200C}"/>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4FA05CE-9CD4-D0EC-7AD7-B8029916AEA2}"/>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F039053-E94E-7C75-0572-E9907E82CE43}"/>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7BCE3D7-2E42-46BD-5BAC-7586E2BA996F}"/>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CCB5DE8-78BB-D178-D42E-92D0467BB5E9}"/>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5FD7A83-F7C1-DF8C-B1C6-FE4C87D58909}"/>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43">
              <a:extLst>
                <a:ext uri="{FF2B5EF4-FFF2-40B4-BE49-F238E27FC236}">
                  <a16:creationId xmlns:a16="http://schemas.microsoft.com/office/drawing/2014/main" id="{C880E02A-55AD-ED9D-CC24-D55EACBDBE63}"/>
                </a:ext>
              </a:extLst>
            </p:cNvPr>
            <p:cNvGrpSpPr/>
            <p:nvPr/>
          </p:nvGrpSpPr>
          <p:grpSpPr>
            <a:xfrm rot="21212214">
              <a:off x="6472617" y="1086298"/>
              <a:ext cx="419818" cy="1299748"/>
              <a:chOff x="6742982" y="4953000"/>
              <a:chExt cx="419818" cy="1299748"/>
            </a:xfrm>
          </p:grpSpPr>
          <p:sp>
            <p:nvSpPr>
              <p:cNvPr id="82" name="Moon 81">
                <a:extLst>
                  <a:ext uri="{FF2B5EF4-FFF2-40B4-BE49-F238E27FC236}">
                    <a16:creationId xmlns:a16="http://schemas.microsoft.com/office/drawing/2014/main" id="{9D7C280B-E173-379F-123D-7F3C9A571CD7}"/>
                  </a:ext>
                </a:extLst>
              </p:cNvPr>
              <p:cNvSpPr/>
              <p:nvPr/>
            </p:nvSpPr>
            <p:spPr>
              <a:xfrm>
                <a:off x="6934200" y="4953000"/>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A605F5D3-2EAF-5D4D-95B9-197171FEBA70}"/>
                  </a:ext>
                </a:extLst>
              </p:cNvPr>
              <p:cNvSpPr/>
              <p:nvPr/>
            </p:nvSpPr>
            <p:spPr>
              <a:xfrm rot="1051808">
                <a:off x="6742982" y="4957348"/>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C2AE9335-6C1D-58E1-AB76-EFBC07B9A6A7}"/>
                  </a:ext>
                </a:extLst>
              </p:cNvPr>
              <p:cNvSpPr/>
              <p:nvPr/>
            </p:nvSpPr>
            <p:spPr>
              <a:xfrm rot="580147">
                <a:off x="6871694" y="5024031"/>
                <a:ext cx="229998" cy="960868"/>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44">
              <a:extLst>
                <a:ext uri="{FF2B5EF4-FFF2-40B4-BE49-F238E27FC236}">
                  <a16:creationId xmlns:a16="http://schemas.microsoft.com/office/drawing/2014/main" id="{CAA6B1F5-9C40-FBC1-1E99-7A9F288C6A07}"/>
                </a:ext>
              </a:extLst>
            </p:cNvPr>
            <p:cNvGrpSpPr/>
            <p:nvPr/>
          </p:nvGrpSpPr>
          <p:grpSpPr>
            <a:xfrm rot="387786" flipH="1">
              <a:off x="7920418" y="1162498"/>
              <a:ext cx="419818" cy="1299748"/>
              <a:chOff x="6742982" y="4953000"/>
              <a:chExt cx="419818" cy="1299748"/>
            </a:xfrm>
          </p:grpSpPr>
          <p:sp>
            <p:nvSpPr>
              <p:cNvPr id="79" name="Moon 78">
                <a:extLst>
                  <a:ext uri="{FF2B5EF4-FFF2-40B4-BE49-F238E27FC236}">
                    <a16:creationId xmlns:a16="http://schemas.microsoft.com/office/drawing/2014/main" id="{397C6581-F526-883E-935C-6100665C54F3}"/>
                  </a:ext>
                </a:extLst>
              </p:cNvPr>
              <p:cNvSpPr/>
              <p:nvPr/>
            </p:nvSpPr>
            <p:spPr>
              <a:xfrm>
                <a:off x="6934200" y="4953000"/>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6359E0F7-2458-C330-8104-8339821ADB1E}"/>
                  </a:ext>
                </a:extLst>
              </p:cNvPr>
              <p:cNvSpPr/>
              <p:nvPr/>
            </p:nvSpPr>
            <p:spPr>
              <a:xfrm rot="1051808">
                <a:off x="6742982" y="4957348"/>
                <a:ext cx="228600" cy="1295400"/>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AA5A89E9-E80F-B206-DF7B-174FC306A5B9}"/>
                  </a:ext>
                </a:extLst>
              </p:cNvPr>
              <p:cNvSpPr/>
              <p:nvPr/>
            </p:nvSpPr>
            <p:spPr>
              <a:xfrm rot="580147">
                <a:off x="6871694" y="5024031"/>
                <a:ext cx="229998" cy="960868"/>
              </a:xfrm>
              <a:prstGeom prst="mo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C0A065E2-6491-F258-656A-F8596EE2B92D}"/>
                </a:ext>
              </a:extLst>
            </p:cNvPr>
            <p:cNvGrpSpPr/>
            <p:nvPr/>
          </p:nvGrpSpPr>
          <p:grpSpPr>
            <a:xfrm rot="10800000">
              <a:off x="6629400" y="990600"/>
              <a:ext cx="1582651" cy="348674"/>
              <a:chOff x="6096000" y="1376597"/>
              <a:chExt cx="3810000" cy="1867525"/>
            </a:xfrm>
          </p:grpSpPr>
          <p:grpSp>
            <p:nvGrpSpPr>
              <p:cNvPr id="59" name="Group 34">
                <a:extLst>
                  <a:ext uri="{FF2B5EF4-FFF2-40B4-BE49-F238E27FC236}">
                    <a16:creationId xmlns:a16="http://schemas.microsoft.com/office/drawing/2014/main" id="{1C32146D-3888-B9AF-EC8D-558B6F432073}"/>
                  </a:ext>
                </a:extLst>
              </p:cNvPr>
              <p:cNvGrpSpPr/>
              <p:nvPr/>
            </p:nvGrpSpPr>
            <p:grpSpPr>
              <a:xfrm>
                <a:off x="6096000" y="1447800"/>
                <a:ext cx="3810000" cy="1752600"/>
                <a:chOff x="4800600" y="183630"/>
                <a:chExt cx="5791200" cy="1311639"/>
              </a:xfrm>
            </p:grpSpPr>
            <p:grpSp>
              <p:nvGrpSpPr>
                <p:cNvPr id="70" name="Group 28">
                  <a:extLst>
                    <a:ext uri="{FF2B5EF4-FFF2-40B4-BE49-F238E27FC236}">
                      <a16:creationId xmlns:a16="http://schemas.microsoft.com/office/drawing/2014/main" id="{88BB66D0-8C21-9075-2FB2-D6E88BA8726E}"/>
                    </a:ext>
                  </a:extLst>
                </p:cNvPr>
                <p:cNvGrpSpPr/>
                <p:nvPr/>
              </p:nvGrpSpPr>
              <p:grpSpPr>
                <a:xfrm>
                  <a:off x="4800600" y="184879"/>
                  <a:ext cx="2895600" cy="1295400"/>
                  <a:chOff x="4800600" y="184879"/>
                  <a:chExt cx="2895600" cy="1295400"/>
                </a:xfrm>
              </p:grpSpPr>
              <p:sp>
                <p:nvSpPr>
                  <p:cNvPr id="76" name="Flowchart: Decision 75">
                    <a:extLst>
                      <a:ext uri="{FF2B5EF4-FFF2-40B4-BE49-F238E27FC236}">
                        <a16:creationId xmlns:a16="http://schemas.microsoft.com/office/drawing/2014/main" id="{57C0C087-F8FB-23DE-65ED-E16DB96267C0}"/>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Decision 76">
                    <a:extLst>
                      <a:ext uri="{FF2B5EF4-FFF2-40B4-BE49-F238E27FC236}">
                        <a16:creationId xmlns:a16="http://schemas.microsoft.com/office/drawing/2014/main" id="{BD5D599F-C25D-D84F-5817-EA0D81C0DD69}"/>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4-Point Star 459">
                    <a:extLst>
                      <a:ext uri="{FF2B5EF4-FFF2-40B4-BE49-F238E27FC236}">
                        <a16:creationId xmlns:a16="http://schemas.microsoft.com/office/drawing/2014/main" id="{8F3E809F-79D2-2835-8CA8-FD08775C25C9}"/>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9">
                  <a:extLst>
                    <a:ext uri="{FF2B5EF4-FFF2-40B4-BE49-F238E27FC236}">
                      <a16:creationId xmlns:a16="http://schemas.microsoft.com/office/drawing/2014/main" id="{81BC6C94-A85C-C3A2-1274-CD9DEDAFD6F2}"/>
                    </a:ext>
                  </a:extLst>
                </p:cNvPr>
                <p:cNvGrpSpPr/>
                <p:nvPr/>
              </p:nvGrpSpPr>
              <p:grpSpPr>
                <a:xfrm>
                  <a:off x="7696200" y="183630"/>
                  <a:ext cx="2895600" cy="1295400"/>
                  <a:chOff x="4800600" y="184879"/>
                  <a:chExt cx="2895600" cy="1295400"/>
                </a:xfrm>
              </p:grpSpPr>
              <p:sp>
                <p:nvSpPr>
                  <p:cNvPr id="73" name="Flowchart: Decision 72">
                    <a:extLst>
                      <a:ext uri="{FF2B5EF4-FFF2-40B4-BE49-F238E27FC236}">
                        <a16:creationId xmlns:a16="http://schemas.microsoft.com/office/drawing/2014/main" id="{9DBDF262-4961-F5EB-0201-8A3A1605DBE5}"/>
                      </a:ext>
                    </a:extLst>
                  </p:cNvPr>
                  <p:cNvSpPr/>
                  <p:nvPr/>
                </p:nvSpPr>
                <p:spPr>
                  <a:xfrm>
                    <a:off x="48006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ecision 73">
                    <a:extLst>
                      <a:ext uri="{FF2B5EF4-FFF2-40B4-BE49-F238E27FC236}">
                        <a16:creationId xmlns:a16="http://schemas.microsoft.com/office/drawing/2014/main" id="{03F3C42C-0BDC-7A54-B362-5861EC6896D7}"/>
                      </a:ext>
                    </a:extLst>
                  </p:cNvPr>
                  <p:cNvSpPr/>
                  <p:nvPr/>
                </p:nvSpPr>
                <p:spPr>
                  <a:xfrm>
                    <a:off x="6248400" y="228600"/>
                    <a:ext cx="1447800" cy="1143000"/>
                  </a:xfrm>
                  <a:prstGeom prst="flowChartDecision">
                    <a:avLst/>
                  </a:prstGeom>
                  <a:solidFill>
                    <a:srgbClr val="E4C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4-Point Star 456">
                    <a:extLst>
                      <a:ext uri="{FF2B5EF4-FFF2-40B4-BE49-F238E27FC236}">
                        <a16:creationId xmlns:a16="http://schemas.microsoft.com/office/drawing/2014/main" id="{A9CA7CDA-6D4C-B1E2-E691-72A9CEB46E09}"/>
                      </a:ext>
                    </a:extLst>
                  </p:cNvPr>
                  <p:cNvSpPr/>
                  <p:nvPr/>
                </p:nvSpPr>
                <p:spPr>
                  <a:xfrm>
                    <a:off x="5472659" y="18487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4-Point Star 453">
                  <a:extLst>
                    <a:ext uri="{FF2B5EF4-FFF2-40B4-BE49-F238E27FC236}">
                      <a16:creationId xmlns:a16="http://schemas.microsoft.com/office/drawing/2014/main" id="{6A383832-7AC1-183C-02BD-91B32DF8F447}"/>
                    </a:ext>
                  </a:extLst>
                </p:cNvPr>
                <p:cNvSpPr/>
                <p:nvPr/>
              </p:nvSpPr>
              <p:spPr>
                <a:xfrm>
                  <a:off x="6961682" y="199869"/>
                  <a:ext cx="1524000" cy="1295400"/>
                </a:xfrm>
                <a:prstGeom prst="star4">
                  <a:avLst>
                    <a:gd name="adj" fmla="val 194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a:extLst>
                  <a:ext uri="{FF2B5EF4-FFF2-40B4-BE49-F238E27FC236}">
                    <a16:creationId xmlns:a16="http://schemas.microsoft.com/office/drawing/2014/main" id="{C421B6BD-B11A-7CC7-DFAD-9FF8702F7E25}"/>
                  </a:ext>
                </a:extLst>
              </p:cNvPr>
              <p:cNvSpPr/>
              <p:nvPr/>
            </p:nvSpPr>
            <p:spPr>
              <a:xfrm>
                <a:off x="6248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493034A-0849-C17D-064B-4E30D7CA76D9}"/>
                  </a:ext>
                </a:extLst>
              </p:cNvPr>
              <p:cNvSpPr/>
              <p:nvPr/>
            </p:nvSpPr>
            <p:spPr>
              <a:xfrm>
                <a:off x="72390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B67A445-373F-BDEC-96AF-45706A8E585E}"/>
                  </a:ext>
                </a:extLst>
              </p:cNvPr>
              <p:cNvSpPr/>
              <p:nvPr/>
            </p:nvSpPr>
            <p:spPr>
              <a:xfrm>
                <a:off x="8153400" y="2133600"/>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BB24AA1-CE10-BAF3-6049-FBE4B1D6183F}"/>
                  </a:ext>
                </a:extLst>
              </p:cNvPr>
              <p:cNvSpPr/>
              <p:nvPr/>
            </p:nvSpPr>
            <p:spPr>
              <a:xfrm>
                <a:off x="9231443" y="20948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5FBF2B3-74C3-B71A-6F53-F70397B1E00F}"/>
                  </a:ext>
                </a:extLst>
              </p:cNvPr>
              <p:cNvSpPr/>
              <p:nvPr/>
            </p:nvSpPr>
            <p:spPr>
              <a:xfrm>
                <a:off x="6785548" y="1376597"/>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19BBB2B-B548-83EC-B92E-95BD5F21BABF}"/>
                  </a:ext>
                </a:extLst>
              </p:cNvPr>
              <p:cNvSpPr/>
              <p:nvPr/>
            </p:nvSpPr>
            <p:spPr>
              <a:xfrm>
                <a:off x="774741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BBA193D-2E7D-2233-4EF2-478F32DA0BEC}"/>
                  </a:ext>
                </a:extLst>
              </p:cNvPr>
              <p:cNvSpPr/>
              <p:nvPr/>
            </p:nvSpPr>
            <p:spPr>
              <a:xfrm>
                <a:off x="8691797" y="1409076"/>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28B8C5E-77C3-28CA-6690-6153D9C3767D}"/>
                  </a:ext>
                </a:extLst>
              </p:cNvPr>
              <p:cNvSpPr/>
              <p:nvPr/>
            </p:nvSpPr>
            <p:spPr>
              <a:xfrm>
                <a:off x="6773056" y="2863122"/>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E5740CA-B14E-DA65-CCDD-9743CB300102}"/>
                  </a:ext>
                </a:extLst>
              </p:cNvPr>
              <p:cNvSpPr/>
              <p:nvPr/>
            </p:nvSpPr>
            <p:spPr>
              <a:xfrm>
                <a:off x="7762407" y="286312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D18B693-3CEF-F024-BD4C-D7B4F1B0874C}"/>
                  </a:ext>
                </a:extLst>
              </p:cNvPr>
              <p:cNvSpPr/>
              <p:nvPr/>
            </p:nvSpPr>
            <p:spPr>
              <a:xfrm>
                <a:off x="8706788" y="2833141"/>
                <a:ext cx="533400" cy="381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5" name="Group 394">
            <a:extLst>
              <a:ext uri="{FF2B5EF4-FFF2-40B4-BE49-F238E27FC236}">
                <a16:creationId xmlns:a16="http://schemas.microsoft.com/office/drawing/2014/main" id="{8D01F19B-C7F6-F285-214B-C2514C98834B}"/>
              </a:ext>
            </a:extLst>
          </p:cNvPr>
          <p:cNvGrpSpPr/>
          <p:nvPr/>
        </p:nvGrpSpPr>
        <p:grpSpPr>
          <a:xfrm>
            <a:off x="3098696" y="3591143"/>
            <a:ext cx="1412308" cy="2650194"/>
            <a:chOff x="533400" y="1385856"/>
            <a:chExt cx="2286000" cy="4381162"/>
          </a:xfrm>
        </p:grpSpPr>
        <p:sp>
          <p:nvSpPr>
            <p:cNvPr id="396" name="Cloud 395">
              <a:extLst>
                <a:ext uri="{FF2B5EF4-FFF2-40B4-BE49-F238E27FC236}">
                  <a16:creationId xmlns:a16="http://schemas.microsoft.com/office/drawing/2014/main" id="{F6E9E6D2-6B60-8E18-10A4-23904DFC86EF}"/>
                </a:ext>
              </a:extLst>
            </p:cNvPr>
            <p:cNvSpPr/>
            <p:nvPr/>
          </p:nvSpPr>
          <p:spPr>
            <a:xfrm rot="16650033" flipH="1">
              <a:off x="807777" y="1419989"/>
              <a:ext cx="1835228" cy="176696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4">
              <a:extLst>
                <a:ext uri="{FF2B5EF4-FFF2-40B4-BE49-F238E27FC236}">
                  <a16:creationId xmlns:a16="http://schemas.microsoft.com/office/drawing/2014/main" id="{E958620F-EE20-AC71-FDEC-825BB04391E7}"/>
                </a:ext>
              </a:extLst>
            </p:cNvPr>
            <p:cNvSpPr/>
            <p:nvPr/>
          </p:nvSpPr>
          <p:spPr>
            <a:xfrm flipH="1">
              <a:off x="533400" y="3951934"/>
              <a:ext cx="468923" cy="593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5">
              <a:extLst>
                <a:ext uri="{FF2B5EF4-FFF2-40B4-BE49-F238E27FC236}">
                  <a16:creationId xmlns:a16="http://schemas.microsoft.com/office/drawing/2014/main" id="{37CCC683-0250-916E-7306-BDB8FC9BCE25}"/>
                </a:ext>
              </a:extLst>
            </p:cNvPr>
            <p:cNvSpPr/>
            <p:nvPr/>
          </p:nvSpPr>
          <p:spPr>
            <a:xfrm flipH="1">
              <a:off x="2350477" y="3832685"/>
              <a:ext cx="468923" cy="6586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6">
              <a:extLst>
                <a:ext uri="{FF2B5EF4-FFF2-40B4-BE49-F238E27FC236}">
                  <a16:creationId xmlns:a16="http://schemas.microsoft.com/office/drawing/2014/main" id="{6FCA9051-E9F3-BA4E-484F-7F62B981D564}"/>
                </a:ext>
              </a:extLst>
            </p:cNvPr>
            <p:cNvSpPr/>
            <p:nvPr/>
          </p:nvSpPr>
          <p:spPr>
            <a:xfrm flipH="1">
              <a:off x="1529864" y="5183599"/>
              <a:ext cx="586153" cy="58341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7">
              <a:extLst>
                <a:ext uri="{FF2B5EF4-FFF2-40B4-BE49-F238E27FC236}">
                  <a16:creationId xmlns:a16="http://schemas.microsoft.com/office/drawing/2014/main" id="{70417C4C-3AB9-2CA4-FBF6-343E852CDD9C}"/>
                </a:ext>
              </a:extLst>
            </p:cNvPr>
            <p:cNvSpPr/>
            <p:nvPr/>
          </p:nvSpPr>
          <p:spPr>
            <a:xfrm flipH="1">
              <a:off x="1119555" y="5183599"/>
              <a:ext cx="586153" cy="58341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Trapezoid 8">
              <a:extLst>
                <a:ext uri="{FF2B5EF4-FFF2-40B4-BE49-F238E27FC236}">
                  <a16:creationId xmlns:a16="http://schemas.microsoft.com/office/drawing/2014/main" id="{B6331861-0121-AD13-18E0-970E7EAE2CDC}"/>
                </a:ext>
              </a:extLst>
            </p:cNvPr>
            <p:cNvSpPr/>
            <p:nvPr/>
          </p:nvSpPr>
          <p:spPr>
            <a:xfrm rot="19603844" flipH="1">
              <a:off x="1885542" y="3078232"/>
              <a:ext cx="776815" cy="1227882"/>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9">
              <a:extLst>
                <a:ext uri="{FF2B5EF4-FFF2-40B4-BE49-F238E27FC236}">
                  <a16:creationId xmlns:a16="http://schemas.microsoft.com/office/drawing/2014/main" id="{4AC4CE02-D8FF-A0D4-4A04-93D0B2DF75CB}"/>
                </a:ext>
              </a:extLst>
            </p:cNvPr>
            <p:cNvSpPr/>
            <p:nvPr/>
          </p:nvSpPr>
          <p:spPr>
            <a:xfrm rot="19558248" flipH="1">
              <a:off x="1773481" y="2928896"/>
              <a:ext cx="772229" cy="1111416"/>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rapezoid 10">
              <a:extLst>
                <a:ext uri="{FF2B5EF4-FFF2-40B4-BE49-F238E27FC236}">
                  <a16:creationId xmlns:a16="http://schemas.microsoft.com/office/drawing/2014/main" id="{2B12BACD-96F9-158E-BA21-6A037BEF0B44}"/>
                </a:ext>
              </a:extLst>
            </p:cNvPr>
            <p:cNvSpPr/>
            <p:nvPr/>
          </p:nvSpPr>
          <p:spPr>
            <a:xfrm rot="1729040" flipH="1">
              <a:off x="652008" y="3081642"/>
              <a:ext cx="729663" cy="1227882"/>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rapezoid 11">
              <a:extLst>
                <a:ext uri="{FF2B5EF4-FFF2-40B4-BE49-F238E27FC236}">
                  <a16:creationId xmlns:a16="http://schemas.microsoft.com/office/drawing/2014/main" id="{231F618F-4170-0666-3C89-34DB2A712234}"/>
                </a:ext>
              </a:extLst>
            </p:cNvPr>
            <p:cNvSpPr/>
            <p:nvPr/>
          </p:nvSpPr>
          <p:spPr>
            <a:xfrm rot="1563792" flipH="1">
              <a:off x="751972" y="2947573"/>
              <a:ext cx="772229" cy="1111416"/>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rapezoid 12">
              <a:extLst>
                <a:ext uri="{FF2B5EF4-FFF2-40B4-BE49-F238E27FC236}">
                  <a16:creationId xmlns:a16="http://schemas.microsoft.com/office/drawing/2014/main" id="{CAE7BF2D-84EB-D3D3-F34C-736D580646EE}"/>
                </a:ext>
              </a:extLst>
            </p:cNvPr>
            <p:cNvSpPr/>
            <p:nvPr/>
          </p:nvSpPr>
          <p:spPr>
            <a:xfrm flipH="1">
              <a:off x="1060939" y="2979570"/>
              <a:ext cx="1113692" cy="2463327"/>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13">
              <a:extLst>
                <a:ext uri="{FF2B5EF4-FFF2-40B4-BE49-F238E27FC236}">
                  <a16:creationId xmlns:a16="http://schemas.microsoft.com/office/drawing/2014/main" id="{6E1C46EA-E591-E3B1-4C0C-47BECD6BAC52}"/>
                </a:ext>
              </a:extLst>
            </p:cNvPr>
            <p:cNvSpPr/>
            <p:nvPr/>
          </p:nvSpPr>
          <p:spPr>
            <a:xfrm flipH="1">
              <a:off x="1404946" y="2785097"/>
              <a:ext cx="461235" cy="5185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rapezoid 14">
              <a:extLst>
                <a:ext uri="{FF2B5EF4-FFF2-40B4-BE49-F238E27FC236}">
                  <a16:creationId xmlns:a16="http://schemas.microsoft.com/office/drawing/2014/main" id="{47560F82-ADDF-B99A-C2A5-EA224B8A4981}"/>
                </a:ext>
              </a:extLst>
            </p:cNvPr>
            <p:cNvSpPr/>
            <p:nvPr/>
          </p:nvSpPr>
          <p:spPr>
            <a:xfrm rot="264701" flipH="1">
              <a:off x="1029398" y="2934180"/>
              <a:ext cx="537769" cy="2321043"/>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15">
              <a:extLst>
                <a:ext uri="{FF2B5EF4-FFF2-40B4-BE49-F238E27FC236}">
                  <a16:creationId xmlns:a16="http://schemas.microsoft.com/office/drawing/2014/main" id="{461074D5-7A98-31BC-A01A-CEE4AD559282}"/>
                </a:ext>
              </a:extLst>
            </p:cNvPr>
            <p:cNvSpPr/>
            <p:nvPr/>
          </p:nvSpPr>
          <p:spPr>
            <a:xfrm rot="21246583" flipH="1">
              <a:off x="1653567" y="2932933"/>
              <a:ext cx="537769" cy="2357351"/>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16">
              <a:extLst>
                <a:ext uri="{FF2B5EF4-FFF2-40B4-BE49-F238E27FC236}">
                  <a16:creationId xmlns:a16="http://schemas.microsoft.com/office/drawing/2014/main" id="{A9E89879-1FD5-3BB4-9342-5F4C4DDDBAC6}"/>
                </a:ext>
              </a:extLst>
            </p:cNvPr>
            <p:cNvSpPr/>
            <p:nvPr/>
          </p:nvSpPr>
          <p:spPr>
            <a:xfrm flipH="1">
              <a:off x="1060939" y="1536849"/>
              <a:ext cx="1148860" cy="1587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loud 409">
              <a:extLst>
                <a:ext uri="{FF2B5EF4-FFF2-40B4-BE49-F238E27FC236}">
                  <a16:creationId xmlns:a16="http://schemas.microsoft.com/office/drawing/2014/main" id="{E96034E1-E31F-0A50-B974-6CA2802DB6E9}"/>
                </a:ext>
              </a:extLst>
            </p:cNvPr>
            <p:cNvSpPr/>
            <p:nvPr/>
          </p:nvSpPr>
          <p:spPr>
            <a:xfrm rot="20552374" flipH="1">
              <a:off x="1165405" y="2527421"/>
              <a:ext cx="941514" cy="81199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16">
              <a:extLst>
                <a:ext uri="{FF2B5EF4-FFF2-40B4-BE49-F238E27FC236}">
                  <a16:creationId xmlns:a16="http://schemas.microsoft.com/office/drawing/2014/main" id="{62EC14F6-FAA5-D216-E986-072D8A17A76B}"/>
                </a:ext>
              </a:extLst>
            </p:cNvPr>
            <p:cNvSpPr/>
            <p:nvPr/>
          </p:nvSpPr>
          <p:spPr>
            <a:xfrm flipH="1">
              <a:off x="1436438" y="2692756"/>
              <a:ext cx="261089" cy="1933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 name="Group 205">
              <a:extLst>
                <a:ext uri="{FF2B5EF4-FFF2-40B4-BE49-F238E27FC236}">
                  <a16:creationId xmlns:a16="http://schemas.microsoft.com/office/drawing/2014/main" id="{CECC0124-98CF-0ECD-24CA-D44FAD6C159E}"/>
                </a:ext>
              </a:extLst>
            </p:cNvPr>
            <p:cNvGrpSpPr/>
            <p:nvPr/>
          </p:nvGrpSpPr>
          <p:grpSpPr>
            <a:xfrm flipH="1">
              <a:off x="1728287" y="3366111"/>
              <a:ext cx="363749" cy="1893744"/>
              <a:chOff x="5753051" y="4833823"/>
              <a:chExt cx="495349" cy="1566978"/>
            </a:xfrm>
          </p:grpSpPr>
          <p:grpSp>
            <p:nvGrpSpPr>
              <p:cNvPr id="456" name="Group 118">
                <a:extLst>
                  <a:ext uri="{FF2B5EF4-FFF2-40B4-BE49-F238E27FC236}">
                    <a16:creationId xmlns:a16="http://schemas.microsoft.com/office/drawing/2014/main" id="{463461ED-5D74-2DDF-04BC-EF97150D6233}"/>
                  </a:ext>
                </a:extLst>
              </p:cNvPr>
              <p:cNvGrpSpPr/>
              <p:nvPr/>
            </p:nvGrpSpPr>
            <p:grpSpPr>
              <a:xfrm rot="380276">
                <a:off x="5798245" y="4833823"/>
                <a:ext cx="450155" cy="796492"/>
                <a:chOff x="7107920" y="443752"/>
                <a:chExt cx="410356" cy="762808"/>
              </a:xfrm>
            </p:grpSpPr>
            <p:grpSp>
              <p:nvGrpSpPr>
                <p:cNvPr id="466" name="Group 63">
                  <a:extLst>
                    <a:ext uri="{FF2B5EF4-FFF2-40B4-BE49-F238E27FC236}">
                      <a16:creationId xmlns:a16="http://schemas.microsoft.com/office/drawing/2014/main" id="{9438F08D-0887-3C44-6E6B-09A278605133}"/>
                    </a:ext>
                  </a:extLst>
                </p:cNvPr>
                <p:cNvGrpSpPr/>
                <p:nvPr/>
              </p:nvGrpSpPr>
              <p:grpSpPr>
                <a:xfrm rot="5201482">
                  <a:off x="6832778" y="737323"/>
                  <a:ext cx="744379" cy="194096"/>
                  <a:chOff x="3886200" y="6096000"/>
                  <a:chExt cx="3124200" cy="533400"/>
                </a:xfrm>
              </p:grpSpPr>
              <p:sp>
                <p:nvSpPr>
                  <p:cNvPr id="471" name="Left-Right Arrow 63">
                    <a:extLst>
                      <a:ext uri="{FF2B5EF4-FFF2-40B4-BE49-F238E27FC236}">
                        <a16:creationId xmlns:a16="http://schemas.microsoft.com/office/drawing/2014/main" id="{2C2D6F8C-BF3E-C800-4C1C-45B59324C8E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Left-Right Arrow 64">
                    <a:extLst>
                      <a:ext uri="{FF2B5EF4-FFF2-40B4-BE49-F238E27FC236}">
                        <a16:creationId xmlns:a16="http://schemas.microsoft.com/office/drawing/2014/main" id="{D1F70B81-1A23-3450-0983-FA95370B60E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Left-Right Arrow 65">
                    <a:extLst>
                      <a:ext uri="{FF2B5EF4-FFF2-40B4-BE49-F238E27FC236}">
                        <a16:creationId xmlns:a16="http://schemas.microsoft.com/office/drawing/2014/main" id="{99C10A2A-BB88-58E2-97D2-87FBDAD2FB6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59">
                  <a:extLst>
                    <a:ext uri="{FF2B5EF4-FFF2-40B4-BE49-F238E27FC236}">
                      <a16:creationId xmlns:a16="http://schemas.microsoft.com/office/drawing/2014/main" id="{F2E56BAE-D181-FAC7-1619-166430FDE57E}"/>
                    </a:ext>
                  </a:extLst>
                </p:cNvPr>
                <p:cNvGrpSpPr/>
                <p:nvPr/>
              </p:nvGrpSpPr>
              <p:grpSpPr>
                <a:xfrm rot="5241472">
                  <a:off x="7049030" y="718885"/>
                  <a:ext cx="744379" cy="194113"/>
                  <a:chOff x="3886200" y="6095954"/>
                  <a:chExt cx="3124200" cy="533446"/>
                </a:xfrm>
              </p:grpSpPr>
              <p:sp>
                <p:nvSpPr>
                  <p:cNvPr id="468" name="Left-Right Arrow 26">
                    <a:extLst>
                      <a:ext uri="{FF2B5EF4-FFF2-40B4-BE49-F238E27FC236}">
                        <a16:creationId xmlns:a16="http://schemas.microsoft.com/office/drawing/2014/main" id="{146902D1-F952-AACE-A62B-B546FA4602D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Left-Right Arrow 27">
                    <a:extLst>
                      <a:ext uri="{FF2B5EF4-FFF2-40B4-BE49-F238E27FC236}">
                        <a16:creationId xmlns:a16="http://schemas.microsoft.com/office/drawing/2014/main" id="{F2DBE777-1CCD-C44B-91C1-778EDF2B3A27}"/>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Left-Right Arrow 62">
                    <a:extLst>
                      <a:ext uri="{FF2B5EF4-FFF2-40B4-BE49-F238E27FC236}">
                        <a16:creationId xmlns:a16="http://schemas.microsoft.com/office/drawing/2014/main" id="{37131845-43C2-AF96-2F2B-39497DAB4BD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7" name="Group 118">
                <a:extLst>
                  <a:ext uri="{FF2B5EF4-FFF2-40B4-BE49-F238E27FC236}">
                    <a16:creationId xmlns:a16="http://schemas.microsoft.com/office/drawing/2014/main" id="{0E9A9BCE-CC34-5677-9BFA-E6362DCA12B1}"/>
                  </a:ext>
                </a:extLst>
              </p:cNvPr>
              <p:cNvGrpSpPr/>
              <p:nvPr/>
            </p:nvGrpSpPr>
            <p:grpSpPr>
              <a:xfrm rot="466432">
                <a:off x="5753051" y="5604309"/>
                <a:ext cx="450155" cy="796492"/>
                <a:chOff x="7107920" y="443752"/>
                <a:chExt cx="410342" cy="762808"/>
              </a:xfrm>
            </p:grpSpPr>
            <p:grpSp>
              <p:nvGrpSpPr>
                <p:cNvPr id="458" name="Group 63">
                  <a:extLst>
                    <a:ext uri="{FF2B5EF4-FFF2-40B4-BE49-F238E27FC236}">
                      <a16:creationId xmlns:a16="http://schemas.microsoft.com/office/drawing/2014/main" id="{3C68182E-3937-62BC-09FD-10DC2C401018}"/>
                    </a:ext>
                  </a:extLst>
                </p:cNvPr>
                <p:cNvGrpSpPr/>
                <p:nvPr/>
              </p:nvGrpSpPr>
              <p:grpSpPr>
                <a:xfrm rot="5201482">
                  <a:off x="6832778" y="737323"/>
                  <a:ext cx="744379" cy="194096"/>
                  <a:chOff x="3886200" y="6096000"/>
                  <a:chExt cx="3124200" cy="533400"/>
                </a:xfrm>
              </p:grpSpPr>
              <p:sp>
                <p:nvSpPr>
                  <p:cNvPr id="463" name="Left-Right Arrow 55">
                    <a:extLst>
                      <a:ext uri="{FF2B5EF4-FFF2-40B4-BE49-F238E27FC236}">
                        <a16:creationId xmlns:a16="http://schemas.microsoft.com/office/drawing/2014/main" id="{13BBABB8-A2B9-B045-DBDF-7D48F30C312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Left-Right Arrow 374">
                    <a:extLst>
                      <a:ext uri="{FF2B5EF4-FFF2-40B4-BE49-F238E27FC236}">
                        <a16:creationId xmlns:a16="http://schemas.microsoft.com/office/drawing/2014/main" id="{5CAA378F-F315-FFB5-E0B9-B092A99AE28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Left-Right Arrow 375">
                    <a:extLst>
                      <a:ext uri="{FF2B5EF4-FFF2-40B4-BE49-F238E27FC236}">
                        <a16:creationId xmlns:a16="http://schemas.microsoft.com/office/drawing/2014/main" id="{2C21674B-8861-2763-CECF-2A5E261D8FD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71">
                  <a:extLst>
                    <a:ext uri="{FF2B5EF4-FFF2-40B4-BE49-F238E27FC236}">
                      <a16:creationId xmlns:a16="http://schemas.microsoft.com/office/drawing/2014/main" id="{01C2C28C-3DB2-E666-55A5-03FB87258DDB}"/>
                    </a:ext>
                  </a:extLst>
                </p:cNvPr>
                <p:cNvGrpSpPr/>
                <p:nvPr/>
              </p:nvGrpSpPr>
              <p:grpSpPr>
                <a:xfrm rot="5241472">
                  <a:off x="7049024" y="718894"/>
                  <a:ext cx="744379" cy="194096"/>
                  <a:chOff x="3886200" y="6096000"/>
                  <a:chExt cx="3124200" cy="533400"/>
                </a:xfrm>
              </p:grpSpPr>
              <p:sp>
                <p:nvSpPr>
                  <p:cNvPr id="460" name="Left-Right Arrow 26">
                    <a:extLst>
                      <a:ext uri="{FF2B5EF4-FFF2-40B4-BE49-F238E27FC236}">
                        <a16:creationId xmlns:a16="http://schemas.microsoft.com/office/drawing/2014/main" id="{0C6B72CE-FC3C-D630-9295-FF69D47D5DD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Left-Right Arrow 27">
                    <a:extLst>
                      <a:ext uri="{FF2B5EF4-FFF2-40B4-BE49-F238E27FC236}">
                        <a16:creationId xmlns:a16="http://schemas.microsoft.com/office/drawing/2014/main" id="{253ABE5C-A873-1933-B00C-CEC5D5C2F7E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Left-Right Arrow 54">
                    <a:extLst>
                      <a:ext uri="{FF2B5EF4-FFF2-40B4-BE49-F238E27FC236}">
                        <a16:creationId xmlns:a16="http://schemas.microsoft.com/office/drawing/2014/main" id="{FA629EB7-BDD7-41DD-D102-864E21BA3E9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13" name="Group 206">
              <a:extLst>
                <a:ext uri="{FF2B5EF4-FFF2-40B4-BE49-F238E27FC236}">
                  <a16:creationId xmlns:a16="http://schemas.microsoft.com/office/drawing/2014/main" id="{F6EB96EE-6E36-D8C8-21FE-D5A823267ABB}"/>
                </a:ext>
              </a:extLst>
            </p:cNvPr>
            <p:cNvGrpSpPr/>
            <p:nvPr/>
          </p:nvGrpSpPr>
          <p:grpSpPr>
            <a:xfrm rot="522721" flipH="1">
              <a:off x="1104832" y="3366111"/>
              <a:ext cx="363749" cy="1893744"/>
              <a:chOff x="5753051" y="4833823"/>
              <a:chExt cx="495349" cy="1566978"/>
            </a:xfrm>
          </p:grpSpPr>
          <p:grpSp>
            <p:nvGrpSpPr>
              <p:cNvPr id="438" name="Group 118">
                <a:extLst>
                  <a:ext uri="{FF2B5EF4-FFF2-40B4-BE49-F238E27FC236}">
                    <a16:creationId xmlns:a16="http://schemas.microsoft.com/office/drawing/2014/main" id="{8E56E0C3-1364-1050-1397-C8D3842682A7}"/>
                  </a:ext>
                </a:extLst>
              </p:cNvPr>
              <p:cNvGrpSpPr/>
              <p:nvPr/>
            </p:nvGrpSpPr>
            <p:grpSpPr>
              <a:xfrm rot="380276">
                <a:off x="5798245" y="4833823"/>
                <a:ext cx="450155" cy="796492"/>
                <a:chOff x="7107920" y="443752"/>
                <a:chExt cx="410356" cy="762808"/>
              </a:xfrm>
            </p:grpSpPr>
            <p:grpSp>
              <p:nvGrpSpPr>
                <p:cNvPr id="448" name="Group 63">
                  <a:extLst>
                    <a:ext uri="{FF2B5EF4-FFF2-40B4-BE49-F238E27FC236}">
                      <a16:creationId xmlns:a16="http://schemas.microsoft.com/office/drawing/2014/main" id="{5708E6BB-B72D-DF69-E947-87E944965F1B}"/>
                    </a:ext>
                  </a:extLst>
                </p:cNvPr>
                <p:cNvGrpSpPr/>
                <p:nvPr/>
              </p:nvGrpSpPr>
              <p:grpSpPr>
                <a:xfrm rot="5201482">
                  <a:off x="6832778" y="737323"/>
                  <a:ext cx="744379" cy="194096"/>
                  <a:chOff x="3886200" y="6096000"/>
                  <a:chExt cx="3124200" cy="533400"/>
                </a:xfrm>
              </p:grpSpPr>
              <p:sp>
                <p:nvSpPr>
                  <p:cNvPr id="453" name="Left-Right Arrow 45">
                    <a:extLst>
                      <a:ext uri="{FF2B5EF4-FFF2-40B4-BE49-F238E27FC236}">
                        <a16:creationId xmlns:a16="http://schemas.microsoft.com/office/drawing/2014/main" id="{A8DD1D9D-C144-B604-2283-CD48DFAE2C3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Left-Right Arrow 46">
                    <a:extLst>
                      <a:ext uri="{FF2B5EF4-FFF2-40B4-BE49-F238E27FC236}">
                        <a16:creationId xmlns:a16="http://schemas.microsoft.com/office/drawing/2014/main" id="{49A283B6-6FEA-0E75-DD13-27B9114850C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Left-Right Arrow 47">
                    <a:extLst>
                      <a:ext uri="{FF2B5EF4-FFF2-40B4-BE49-F238E27FC236}">
                        <a16:creationId xmlns:a16="http://schemas.microsoft.com/office/drawing/2014/main" id="{8F16E83F-46AF-16B9-9DDC-B6384477B209}"/>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71">
                  <a:extLst>
                    <a:ext uri="{FF2B5EF4-FFF2-40B4-BE49-F238E27FC236}">
                      <a16:creationId xmlns:a16="http://schemas.microsoft.com/office/drawing/2014/main" id="{40BD351B-CC4C-DF8F-25AF-D91587FA904B}"/>
                    </a:ext>
                  </a:extLst>
                </p:cNvPr>
                <p:cNvGrpSpPr/>
                <p:nvPr/>
              </p:nvGrpSpPr>
              <p:grpSpPr>
                <a:xfrm rot="5241472">
                  <a:off x="7049030" y="718885"/>
                  <a:ext cx="744379" cy="194113"/>
                  <a:chOff x="3886200" y="6095954"/>
                  <a:chExt cx="3124200" cy="533446"/>
                </a:xfrm>
              </p:grpSpPr>
              <p:sp>
                <p:nvSpPr>
                  <p:cNvPr id="450" name="Left-Right Arrow 26">
                    <a:extLst>
                      <a:ext uri="{FF2B5EF4-FFF2-40B4-BE49-F238E27FC236}">
                        <a16:creationId xmlns:a16="http://schemas.microsoft.com/office/drawing/2014/main" id="{EDE1B9B9-0D45-AD00-C5BA-3E3BA78976D7}"/>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Left-Right Arrow 27">
                    <a:extLst>
                      <a:ext uri="{FF2B5EF4-FFF2-40B4-BE49-F238E27FC236}">
                        <a16:creationId xmlns:a16="http://schemas.microsoft.com/office/drawing/2014/main" id="{99817517-7E2D-B8DF-8945-C123F59F7349}"/>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Left-Right Arrow 44">
                    <a:extLst>
                      <a:ext uri="{FF2B5EF4-FFF2-40B4-BE49-F238E27FC236}">
                        <a16:creationId xmlns:a16="http://schemas.microsoft.com/office/drawing/2014/main" id="{91997A51-5360-79B7-C72F-4D9857F40A3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9" name="Group 118">
                <a:extLst>
                  <a:ext uri="{FF2B5EF4-FFF2-40B4-BE49-F238E27FC236}">
                    <a16:creationId xmlns:a16="http://schemas.microsoft.com/office/drawing/2014/main" id="{669C1E5E-4F0D-10E9-6D84-4911E6256BC6}"/>
                  </a:ext>
                </a:extLst>
              </p:cNvPr>
              <p:cNvGrpSpPr/>
              <p:nvPr/>
            </p:nvGrpSpPr>
            <p:grpSpPr>
              <a:xfrm rot="466432">
                <a:off x="5753051" y="5604309"/>
                <a:ext cx="450155" cy="796492"/>
                <a:chOff x="7107920" y="443752"/>
                <a:chExt cx="410342" cy="762808"/>
              </a:xfrm>
            </p:grpSpPr>
            <p:grpSp>
              <p:nvGrpSpPr>
                <p:cNvPr id="440" name="Group 63">
                  <a:extLst>
                    <a:ext uri="{FF2B5EF4-FFF2-40B4-BE49-F238E27FC236}">
                      <a16:creationId xmlns:a16="http://schemas.microsoft.com/office/drawing/2014/main" id="{8034F967-B18E-AEC4-DA33-106D368E21E2}"/>
                    </a:ext>
                  </a:extLst>
                </p:cNvPr>
                <p:cNvGrpSpPr/>
                <p:nvPr/>
              </p:nvGrpSpPr>
              <p:grpSpPr>
                <a:xfrm rot="5201482">
                  <a:off x="6832778" y="737323"/>
                  <a:ext cx="744379" cy="194096"/>
                  <a:chOff x="3886200" y="6096000"/>
                  <a:chExt cx="3124200" cy="533400"/>
                </a:xfrm>
              </p:grpSpPr>
              <p:sp>
                <p:nvSpPr>
                  <p:cNvPr id="445" name="Left-Right Arrow 355">
                    <a:extLst>
                      <a:ext uri="{FF2B5EF4-FFF2-40B4-BE49-F238E27FC236}">
                        <a16:creationId xmlns:a16="http://schemas.microsoft.com/office/drawing/2014/main" id="{9AD05EE1-5D90-1146-B711-34EA6BE75FE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Left-Right Arrow 38">
                    <a:extLst>
                      <a:ext uri="{FF2B5EF4-FFF2-40B4-BE49-F238E27FC236}">
                        <a16:creationId xmlns:a16="http://schemas.microsoft.com/office/drawing/2014/main" id="{330B284A-296A-B8EA-9E39-68AF699AB59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Left-Right Arrow 39">
                    <a:extLst>
                      <a:ext uri="{FF2B5EF4-FFF2-40B4-BE49-F238E27FC236}">
                        <a16:creationId xmlns:a16="http://schemas.microsoft.com/office/drawing/2014/main" id="{B9F462E2-770F-3207-FEEA-51BCD957F6A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71">
                  <a:extLst>
                    <a:ext uri="{FF2B5EF4-FFF2-40B4-BE49-F238E27FC236}">
                      <a16:creationId xmlns:a16="http://schemas.microsoft.com/office/drawing/2014/main" id="{6936D8A9-3641-F7BF-60CE-4EE5EC03F380}"/>
                    </a:ext>
                  </a:extLst>
                </p:cNvPr>
                <p:cNvGrpSpPr/>
                <p:nvPr/>
              </p:nvGrpSpPr>
              <p:grpSpPr>
                <a:xfrm rot="5241472">
                  <a:off x="7049024" y="718894"/>
                  <a:ext cx="744379" cy="194096"/>
                  <a:chOff x="3886200" y="6096000"/>
                  <a:chExt cx="3124200" cy="533400"/>
                </a:xfrm>
              </p:grpSpPr>
              <p:sp>
                <p:nvSpPr>
                  <p:cNvPr id="442" name="Left-Right Arrow 26">
                    <a:extLst>
                      <a:ext uri="{FF2B5EF4-FFF2-40B4-BE49-F238E27FC236}">
                        <a16:creationId xmlns:a16="http://schemas.microsoft.com/office/drawing/2014/main" id="{606F449B-B33B-36BC-4B7E-495E36EBC75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Left-Right Arrow 27">
                    <a:extLst>
                      <a:ext uri="{FF2B5EF4-FFF2-40B4-BE49-F238E27FC236}">
                        <a16:creationId xmlns:a16="http://schemas.microsoft.com/office/drawing/2014/main" id="{F9F09243-A74E-606E-FDCE-92C5994EF080}"/>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Left-Right Arrow 354">
                    <a:extLst>
                      <a:ext uri="{FF2B5EF4-FFF2-40B4-BE49-F238E27FC236}">
                        <a16:creationId xmlns:a16="http://schemas.microsoft.com/office/drawing/2014/main" id="{28E3134E-987A-3A20-FB77-CA2C4BBC56C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14" name="Group 307">
              <a:extLst>
                <a:ext uri="{FF2B5EF4-FFF2-40B4-BE49-F238E27FC236}">
                  <a16:creationId xmlns:a16="http://schemas.microsoft.com/office/drawing/2014/main" id="{C06C14F2-CB36-E2AE-967B-039DFAAEA4F5}"/>
                </a:ext>
              </a:extLst>
            </p:cNvPr>
            <p:cNvGrpSpPr/>
            <p:nvPr/>
          </p:nvGrpSpPr>
          <p:grpSpPr>
            <a:xfrm>
              <a:off x="1143001" y="3863789"/>
              <a:ext cx="939255" cy="363193"/>
              <a:chOff x="1143001" y="3863789"/>
              <a:chExt cx="939255" cy="363193"/>
            </a:xfrm>
          </p:grpSpPr>
          <p:sp>
            <p:nvSpPr>
              <p:cNvPr id="431" name="Moon 430">
                <a:extLst>
                  <a:ext uri="{FF2B5EF4-FFF2-40B4-BE49-F238E27FC236}">
                    <a16:creationId xmlns:a16="http://schemas.microsoft.com/office/drawing/2014/main" id="{697306AB-75AD-D07C-807D-1B3DEB51AA10}"/>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oup 135">
                <a:extLst>
                  <a:ext uri="{FF2B5EF4-FFF2-40B4-BE49-F238E27FC236}">
                    <a16:creationId xmlns:a16="http://schemas.microsoft.com/office/drawing/2014/main" id="{3D5E4E7E-F834-A5C7-1806-7D3DEABDBE89}"/>
                  </a:ext>
                </a:extLst>
              </p:cNvPr>
              <p:cNvGrpSpPr/>
              <p:nvPr/>
            </p:nvGrpSpPr>
            <p:grpSpPr>
              <a:xfrm flipH="1">
                <a:off x="1770529" y="3863789"/>
                <a:ext cx="311727" cy="342987"/>
                <a:chOff x="7391400" y="685800"/>
                <a:chExt cx="381000" cy="381000"/>
              </a:xfrm>
            </p:grpSpPr>
            <p:sp>
              <p:nvSpPr>
                <p:cNvPr id="436" name="Rectangle 435">
                  <a:extLst>
                    <a:ext uri="{FF2B5EF4-FFF2-40B4-BE49-F238E27FC236}">
                      <a16:creationId xmlns:a16="http://schemas.microsoft.com/office/drawing/2014/main" id="{71B54323-9F54-B8EF-FC80-0EC3FED787A2}"/>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08B0C5FF-0B0D-EFB2-CB4F-AE00D36A72E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3" name="Group 135">
                <a:extLst>
                  <a:ext uri="{FF2B5EF4-FFF2-40B4-BE49-F238E27FC236}">
                    <a16:creationId xmlns:a16="http://schemas.microsoft.com/office/drawing/2014/main" id="{783B9F43-85C0-76D2-14C0-9BAE4FEBA1FD}"/>
                  </a:ext>
                </a:extLst>
              </p:cNvPr>
              <p:cNvGrpSpPr/>
              <p:nvPr/>
            </p:nvGrpSpPr>
            <p:grpSpPr>
              <a:xfrm flipH="1">
                <a:off x="1156447" y="3877235"/>
                <a:ext cx="311727" cy="342987"/>
                <a:chOff x="7391400" y="685800"/>
                <a:chExt cx="381000" cy="381000"/>
              </a:xfrm>
            </p:grpSpPr>
            <p:sp>
              <p:nvSpPr>
                <p:cNvPr id="434" name="Rectangle 433">
                  <a:extLst>
                    <a:ext uri="{FF2B5EF4-FFF2-40B4-BE49-F238E27FC236}">
                      <a16:creationId xmlns:a16="http://schemas.microsoft.com/office/drawing/2014/main" id="{AE5DA7F4-20C6-2570-CF9B-D389623D7BBA}"/>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a:extLst>
                    <a:ext uri="{FF2B5EF4-FFF2-40B4-BE49-F238E27FC236}">
                      <a16:creationId xmlns:a16="http://schemas.microsoft.com/office/drawing/2014/main" id="{946ABA9B-65B1-80C1-D796-EB58D7539BE3}"/>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5" name="Group 308">
              <a:extLst>
                <a:ext uri="{FF2B5EF4-FFF2-40B4-BE49-F238E27FC236}">
                  <a16:creationId xmlns:a16="http://schemas.microsoft.com/office/drawing/2014/main" id="{FC5764B1-65DC-E1A9-BBAA-8C93B4272F35}"/>
                </a:ext>
              </a:extLst>
            </p:cNvPr>
            <p:cNvGrpSpPr/>
            <p:nvPr/>
          </p:nvGrpSpPr>
          <p:grpSpPr>
            <a:xfrm>
              <a:off x="1125072" y="4509248"/>
              <a:ext cx="939255" cy="363193"/>
              <a:chOff x="1143001" y="3863789"/>
              <a:chExt cx="939255" cy="363193"/>
            </a:xfrm>
          </p:grpSpPr>
          <p:sp>
            <p:nvSpPr>
              <p:cNvPr id="424" name="Moon 423">
                <a:extLst>
                  <a:ext uri="{FF2B5EF4-FFF2-40B4-BE49-F238E27FC236}">
                    <a16:creationId xmlns:a16="http://schemas.microsoft.com/office/drawing/2014/main" id="{927585AD-7C64-9525-87B1-70D04E69D4D3}"/>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5" name="Group 135">
                <a:extLst>
                  <a:ext uri="{FF2B5EF4-FFF2-40B4-BE49-F238E27FC236}">
                    <a16:creationId xmlns:a16="http://schemas.microsoft.com/office/drawing/2014/main" id="{9357F383-7075-9E9D-86A1-E83B10135C10}"/>
                  </a:ext>
                </a:extLst>
              </p:cNvPr>
              <p:cNvGrpSpPr/>
              <p:nvPr/>
            </p:nvGrpSpPr>
            <p:grpSpPr>
              <a:xfrm flipH="1">
                <a:off x="1770529" y="3863789"/>
                <a:ext cx="311727" cy="342987"/>
                <a:chOff x="7391400" y="685800"/>
                <a:chExt cx="381000" cy="381000"/>
              </a:xfrm>
            </p:grpSpPr>
            <p:sp>
              <p:nvSpPr>
                <p:cNvPr id="429" name="Rectangle 428">
                  <a:extLst>
                    <a:ext uri="{FF2B5EF4-FFF2-40B4-BE49-F238E27FC236}">
                      <a16:creationId xmlns:a16="http://schemas.microsoft.com/office/drawing/2014/main" id="{C74698DF-05B8-F108-AD4E-94AF1779022F}"/>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37B27D53-0A10-67A0-EBE6-A4DA36D815C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135">
                <a:extLst>
                  <a:ext uri="{FF2B5EF4-FFF2-40B4-BE49-F238E27FC236}">
                    <a16:creationId xmlns:a16="http://schemas.microsoft.com/office/drawing/2014/main" id="{6A069A5C-24C1-6650-A3B3-84471E438549}"/>
                  </a:ext>
                </a:extLst>
              </p:cNvPr>
              <p:cNvGrpSpPr/>
              <p:nvPr/>
            </p:nvGrpSpPr>
            <p:grpSpPr>
              <a:xfrm flipH="1">
                <a:off x="1156447" y="3877235"/>
                <a:ext cx="311727" cy="342987"/>
                <a:chOff x="7391400" y="685800"/>
                <a:chExt cx="381000" cy="381000"/>
              </a:xfrm>
            </p:grpSpPr>
            <p:sp>
              <p:nvSpPr>
                <p:cNvPr id="427" name="Rectangle 426">
                  <a:extLst>
                    <a:ext uri="{FF2B5EF4-FFF2-40B4-BE49-F238E27FC236}">
                      <a16:creationId xmlns:a16="http://schemas.microsoft.com/office/drawing/2014/main" id="{272BC633-A57C-AB32-3B65-61D56452D4A9}"/>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57ADCA96-FDB3-2101-3ECA-B7F254D50AB6}"/>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6" name="Group 316">
              <a:extLst>
                <a:ext uri="{FF2B5EF4-FFF2-40B4-BE49-F238E27FC236}">
                  <a16:creationId xmlns:a16="http://schemas.microsoft.com/office/drawing/2014/main" id="{C32CE934-1EF4-CB1C-D723-5C256EEE786F}"/>
                </a:ext>
              </a:extLst>
            </p:cNvPr>
            <p:cNvGrpSpPr/>
            <p:nvPr/>
          </p:nvGrpSpPr>
          <p:grpSpPr>
            <a:xfrm>
              <a:off x="1151966" y="3299012"/>
              <a:ext cx="939255" cy="363193"/>
              <a:chOff x="1143001" y="3863789"/>
              <a:chExt cx="939255" cy="363193"/>
            </a:xfrm>
          </p:grpSpPr>
          <p:sp>
            <p:nvSpPr>
              <p:cNvPr id="417" name="Moon 416">
                <a:extLst>
                  <a:ext uri="{FF2B5EF4-FFF2-40B4-BE49-F238E27FC236}">
                    <a16:creationId xmlns:a16="http://schemas.microsoft.com/office/drawing/2014/main" id="{4E15FE87-8174-26B1-F8B3-83518D27513E}"/>
                  </a:ext>
                </a:extLst>
              </p:cNvPr>
              <p:cNvSpPr/>
              <p:nvPr/>
            </p:nvSpPr>
            <p:spPr>
              <a:xfrm rot="16200000">
                <a:off x="1410759" y="3618441"/>
                <a:ext cx="340783" cy="876300"/>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8" name="Group 135">
                <a:extLst>
                  <a:ext uri="{FF2B5EF4-FFF2-40B4-BE49-F238E27FC236}">
                    <a16:creationId xmlns:a16="http://schemas.microsoft.com/office/drawing/2014/main" id="{82ACADA2-F717-4EE3-42E0-75A17BB350D4}"/>
                  </a:ext>
                </a:extLst>
              </p:cNvPr>
              <p:cNvGrpSpPr/>
              <p:nvPr/>
            </p:nvGrpSpPr>
            <p:grpSpPr>
              <a:xfrm flipH="1">
                <a:off x="1770529" y="3863789"/>
                <a:ext cx="311727" cy="342987"/>
                <a:chOff x="7391400" y="685800"/>
                <a:chExt cx="381000" cy="381000"/>
              </a:xfrm>
            </p:grpSpPr>
            <p:sp>
              <p:nvSpPr>
                <p:cNvPr id="422" name="Rectangle 421">
                  <a:extLst>
                    <a:ext uri="{FF2B5EF4-FFF2-40B4-BE49-F238E27FC236}">
                      <a16:creationId xmlns:a16="http://schemas.microsoft.com/office/drawing/2014/main" id="{093325DF-E4AC-C23D-675D-0EA81BF56FFD}"/>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AF2D1867-2528-3E80-EBFD-D3B8221B9385}"/>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135">
                <a:extLst>
                  <a:ext uri="{FF2B5EF4-FFF2-40B4-BE49-F238E27FC236}">
                    <a16:creationId xmlns:a16="http://schemas.microsoft.com/office/drawing/2014/main" id="{7D541C8C-3BC8-0B44-0C00-FA61A39734D5}"/>
                  </a:ext>
                </a:extLst>
              </p:cNvPr>
              <p:cNvGrpSpPr/>
              <p:nvPr/>
            </p:nvGrpSpPr>
            <p:grpSpPr>
              <a:xfrm flipH="1">
                <a:off x="1156447" y="3877235"/>
                <a:ext cx="311727" cy="342987"/>
                <a:chOff x="7391400" y="685800"/>
                <a:chExt cx="381000" cy="381000"/>
              </a:xfrm>
            </p:grpSpPr>
            <p:sp>
              <p:nvSpPr>
                <p:cNvPr id="420" name="Rectangle 419">
                  <a:extLst>
                    <a:ext uri="{FF2B5EF4-FFF2-40B4-BE49-F238E27FC236}">
                      <a16:creationId xmlns:a16="http://schemas.microsoft.com/office/drawing/2014/main" id="{567F4FAC-BD1E-D1AF-75AF-23CAABDA32BC}"/>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CD2BE629-229A-F9B2-3B12-C61586824D1F}"/>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74" name="Group 473">
            <a:extLst>
              <a:ext uri="{FF2B5EF4-FFF2-40B4-BE49-F238E27FC236}">
                <a16:creationId xmlns:a16="http://schemas.microsoft.com/office/drawing/2014/main" id="{9F3B6C41-FC5E-59ED-53C8-8EE5359397F1}"/>
              </a:ext>
            </a:extLst>
          </p:cNvPr>
          <p:cNvGrpSpPr/>
          <p:nvPr/>
        </p:nvGrpSpPr>
        <p:grpSpPr>
          <a:xfrm>
            <a:off x="916943" y="3550502"/>
            <a:ext cx="1500577" cy="2910695"/>
            <a:chOff x="2750285" y="333692"/>
            <a:chExt cx="1851077" cy="3323908"/>
          </a:xfrm>
        </p:grpSpPr>
        <p:sp>
          <p:nvSpPr>
            <p:cNvPr id="475" name="Oval 474">
              <a:extLst>
                <a:ext uri="{FF2B5EF4-FFF2-40B4-BE49-F238E27FC236}">
                  <a16:creationId xmlns:a16="http://schemas.microsoft.com/office/drawing/2014/main" id="{1D3B9FC1-EB24-BE15-191B-8A1D7F579F1C}"/>
                </a:ext>
              </a:extLst>
            </p:cNvPr>
            <p:cNvSpPr/>
            <p:nvPr/>
          </p:nvSpPr>
          <p:spPr>
            <a:xfrm rot="3646842">
              <a:off x="3668962" y="3298095"/>
              <a:ext cx="396562" cy="322447"/>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38BEA6EF-1497-F25B-9130-49470F2FCDFD}"/>
                </a:ext>
              </a:extLst>
            </p:cNvPr>
            <p:cNvSpPr/>
            <p:nvPr/>
          </p:nvSpPr>
          <p:spPr>
            <a:xfrm rot="6922285">
              <a:off x="3311092" y="3296118"/>
              <a:ext cx="396562" cy="322447"/>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Cloud 476">
              <a:extLst>
                <a:ext uri="{FF2B5EF4-FFF2-40B4-BE49-F238E27FC236}">
                  <a16:creationId xmlns:a16="http://schemas.microsoft.com/office/drawing/2014/main" id="{A6AD612A-3119-F90D-2283-5C61D2DE6E8D}"/>
                </a:ext>
              </a:extLst>
            </p:cNvPr>
            <p:cNvSpPr/>
            <p:nvPr/>
          </p:nvSpPr>
          <p:spPr>
            <a:xfrm rot="20890669">
              <a:off x="3773523" y="512514"/>
              <a:ext cx="556528" cy="131271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Cloud 477">
              <a:extLst>
                <a:ext uri="{FF2B5EF4-FFF2-40B4-BE49-F238E27FC236}">
                  <a16:creationId xmlns:a16="http://schemas.microsoft.com/office/drawing/2014/main" id="{FC251073-A656-9870-FC12-DA87177EFA11}"/>
                </a:ext>
              </a:extLst>
            </p:cNvPr>
            <p:cNvSpPr/>
            <p:nvPr/>
          </p:nvSpPr>
          <p:spPr>
            <a:xfrm>
              <a:off x="3013476" y="499063"/>
              <a:ext cx="548042" cy="125353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9B546535-7AD2-FEF9-8363-956808378E93}"/>
                </a:ext>
              </a:extLst>
            </p:cNvPr>
            <p:cNvSpPr/>
            <p:nvPr/>
          </p:nvSpPr>
          <p:spPr>
            <a:xfrm rot="3770880">
              <a:off x="3792726" y="3032294"/>
              <a:ext cx="444198" cy="29982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F0AFC398-35D6-CFBF-F2E5-8C41D04B5077}"/>
                </a:ext>
              </a:extLst>
            </p:cNvPr>
            <p:cNvSpPr/>
            <p:nvPr/>
          </p:nvSpPr>
          <p:spPr>
            <a:xfrm rot="2706969">
              <a:off x="4241858" y="2164708"/>
              <a:ext cx="396562" cy="322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003DB9C7-E287-2212-C733-9420A3D14D53}"/>
                </a:ext>
              </a:extLst>
            </p:cNvPr>
            <p:cNvSpPr/>
            <p:nvPr/>
          </p:nvSpPr>
          <p:spPr>
            <a:xfrm rot="6922285">
              <a:off x="2713228" y="2165825"/>
              <a:ext cx="396562" cy="322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Flowchart: Manual Operation 481">
              <a:extLst>
                <a:ext uri="{FF2B5EF4-FFF2-40B4-BE49-F238E27FC236}">
                  <a16:creationId xmlns:a16="http://schemas.microsoft.com/office/drawing/2014/main" id="{1CBDD734-F208-2D02-EB95-C9CB457776D9}"/>
                </a:ext>
              </a:extLst>
            </p:cNvPr>
            <p:cNvSpPr/>
            <p:nvPr/>
          </p:nvSpPr>
          <p:spPr>
            <a:xfrm rot="9035457">
              <a:off x="3941652" y="1504995"/>
              <a:ext cx="489108" cy="897265"/>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Flowchart: Manual Operation 482">
              <a:extLst>
                <a:ext uri="{FF2B5EF4-FFF2-40B4-BE49-F238E27FC236}">
                  <a16:creationId xmlns:a16="http://schemas.microsoft.com/office/drawing/2014/main" id="{5C7FC770-D9B5-8481-D86E-E231A3050CC4}"/>
                </a:ext>
              </a:extLst>
            </p:cNvPr>
            <p:cNvSpPr/>
            <p:nvPr/>
          </p:nvSpPr>
          <p:spPr>
            <a:xfrm rot="12441478">
              <a:off x="2936647" y="1505321"/>
              <a:ext cx="489108" cy="912220"/>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Flowchart: Manual Operation 483">
              <a:extLst>
                <a:ext uri="{FF2B5EF4-FFF2-40B4-BE49-F238E27FC236}">
                  <a16:creationId xmlns:a16="http://schemas.microsoft.com/office/drawing/2014/main" id="{0A6A964C-22C8-DDEE-137B-DDCE72DB45EC}"/>
                </a:ext>
              </a:extLst>
            </p:cNvPr>
            <p:cNvSpPr/>
            <p:nvPr/>
          </p:nvSpPr>
          <p:spPr>
            <a:xfrm rot="10800000">
              <a:off x="3086135" y="1503768"/>
              <a:ext cx="1187072" cy="1925685"/>
            </a:xfrm>
            <a:prstGeom prst="flowChartManualOperation">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Hexagon 484">
              <a:extLst>
                <a:ext uri="{FF2B5EF4-FFF2-40B4-BE49-F238E27FC236}">
                  <a16:creationId xmlns:a16="http://schemas.microsoft.com/office/drawing/2014/main" id="{A4B11549-8226-2541-9CD5-E8C046DA42A4}"/>
                </a:ext>
              </a:extLst>
            </p:cNvPr>
            <p:cNvSpPr/>
            <p:nvPr/>
          </p:nvSpPr>
          <p:spPr>
            <a:xfrm>
              <a:off x="3542704" y="590348"/>
              <a:ext cx="273940" cy="19972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ounded Rectangle 518">
              <a:extLst>
                <a:ext uri="{FF2B5EF4-FFF2-40B4-BE49-F238E27FC236}">
                  <a16:creationId xmlns:a16="http://schemas.microsoft.com/office/drawing/2014/main" id="{9583E224-2834-C3EE-3870-6A58A47393FE}"/>
                </a:ext>
              </a:extLst>
            </p:cNvPr>
            <p:cNvSpPr/>
            <p:nvPr/>
          </p:nvSpPr>
          <p:spPr>
            <a:xfrm>
              <a:off x="3191098" y="2508473"/>
              <a:ext cx="995265" cy="167451"/>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96995B8-62DF-59F1-08D5-0C4D65558F65}"/>
                </a:ext>
              </a:extLst>
            </p:cNvPr>
            <p:cNvSpPr/>
            <p:nvPr/>
          </p:nvSpPr>
          <p:spPr>
            <a:xfrm>
              <a:off x="3429000" y="1066800"/>
              <a:ext cx="503908" cy="7705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23018047-B061-CB06-A19E-8E651EDCD50C}"/>
                </a:ext>
              </a:extLst>
            </p:cNvPr>
            <p:cNvSpPr/>
            <p:nvPr/>
          </p:nvSpPr>
          <p:spPr>
            <a:xfrm>
              <a:off x="3177452" y="457200"/>
              <a:ext cx="1004445" cy="12649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Wave 488">
              <a:extLst>
                <a:ext uri="{FF2B5EF4-FFF2-40B4-BE49-F238E27FC236}">
                  <a16:creationId xmlns:a16="http://schemas.microsoft.com/office/drawing/2014/main" id="{5B497BB1-F3E8-3FB2-3BA8-72D02BDCF0A2}"/>
                </a:ext>
              </a:extLst>
            </p:cNvPr>
            <p:cNvSpPr/>
            <p:nvPr/>
          </p:nvSpPr>
          <p:spPr>
            <a:xfrm rot="16200000">
              <a:off x="3575370" y="2869318"/>
              <a:ext cx="669803" cy="199288"/>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Wave 489">
              <a:extLst>
                <a:ext uri="{FF2B5EF4-FFF2-40B4-BE49-F238E27FC236}">
                  <a16:creationId xmlns:a16="http://schemas.microsoft.com/office/drawing/2014/main" id="{6D5FBCD1-CE70-9EB5-09C1-9F5FF3DAE191}"/>
                </a:ext>
              </a:extLst>
            </p:cNvPr>
            <p:cNvSpPr/>
            <p:nvPr/>
          </p:nvSpPr>
          <p:spPr>
            <a:xfrm rot="15242885">
              <a:off x="3621625" y="2828876"/>
              <a:ext cx="726761" cy="27113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ounded Rectangle 523">
              <a:extLst>
                <a:ext uri="{FF2B5EF4-FFF2-40B4-BE49-F238E27FC236}">
                  <a16:creationId xmlns:a16="http://schemas.microsoft.com/office/drawing/2014/main" id="{7B237704-B28E-0905-D16A-4674C125591F}"/>
                </a:ext>
              </a:extLst>
            </p:cNvPr>
            <p:cNvSpPr/>
            <p:nvPr/>
          </p:nvSpPr>
          <p:spPr>
            <a:xfrm>
              <a:off x="3760806" y="2466610"/>
              <a:ext cx="270775" cy="20931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loud 491">
              <a:extLst>
                <a:ext uri="{FF2B5EF4-FFF2-40B4-BE49-F238E27FC236}">
                  <a16:creationId xmlns:a16="http://schemas.microsoft.com/office/drawing/2014/main" id="{EDBA00BC-8D81-1B3E-0381-BDC9C794A850}"/>
                </a:ext>
              </a:extLst>
            </p:cNvPr>
            <p:cNvSpPr/>
            <p:nvPr/>
          </p:nvSpPr>
          <p:spPr>
            <a:xfrm rot="15913670">
              <a:off x="3381379" y="178087"/>
              <a:ext cx="650083" cy="96129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ounded Rectangle 525">
              <a:extLst>
                <a:ext uri="{FF2B5EF4-FFF2-40B4-BE49-F238E27FC236}">
                  <a16:creationId xmlns:a16="http://schemas.microsoft.com/office/drawing/2014/main" id="{0ED05BF9-3642-24D4-8701-A68CBAFB704C}"/>
                </a:ext>
              </a:extLst>
            </p:cNvPr>
            <p:cNvSpPr/>
            <p:nvPr/>
          </p:nvSpPr>
          <p:spPr>
            <a:xfrm>
              <a:off x="3124200" y="609600"/>
              <a:ext cx="1187072" cy="1997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roup 164">
              <a:extLst>
                <a:ext uri="{FF2B5EF4-FFF2-40B4-BE49-F238E27FC236}">
                  <a16:creationId xmlns:a16="http://schemas.microsoft.com/office/drawing/2014/main" id="{5C02DFC3-6282-615D-CB6E-7F924302E69F}"/>
                </a:ext>
              </a:extLst>
            </p:cNvPr>
            <p:cNvGrpSpPr/>
            <p:nvPr/>
          </p:nvGrpSpPr>
          <p:grpSpPr>
            <a:xfrm>
              <a:off x="3124200" y="609600"/>
              <a:ext cx="1195728" cy="204788"/>
              <a:chOff x="4343400" y="5863281"/>
              <a:chExt cx="2286000" cy="844379"/>
            </a:xfrm>
          </p:grpSpPr>
          <p:grpSp>
            <p:nvGrpSpPr>
              <p:cNvPr id="526" name="Group 163">
                <a:extLst>
                  <a:ext uri="{FF2B5EF4-FFF2-40B4-BE49-F238E27FC236}">
                    <a16:creationId xmlns:a16="http://schemas.microsoft.com/office/drawing/2014/main" id="{3BCC3093-AC8C-E717-85D2-A68DF3B5F63D}"/>
                  </a:ext>
                </a:extLst>
              </p:cNvPr>
              <p:cNvGrpSpPr/>
              <p:nvPr/>
            </p:nvGrpSpPr>
            <p:grpSpPr>
              <a:xfrm>
                <a:off x="4343400" y="5863281"/>
                <a:ext cx="2286000" cy="766119"/>
                <a:chOff x="4343400" y="5863281"/>
                <a:chExt cx="2286000" cy="766119"/>
              </a:xfrm>
            </p:grpSpPr>
            <p:sp>
              <p:nvSpPr>
                <p:cNvPr id="531" name="Quad Arrow Callout 563">
                  <a:extLst>
                    <a:ext uri="{FF2B5EF4-FFF2-40B4-BE49-F238E27FC236}">
                      <a16:creationId xmlns:a16="http://schemas.microsoft.com/office/drawing/2014/main" id="{2AC5AB17-D5D6-3878-B7EE-524F8AAFE6B2}"/>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Quad Arrow Callout 564">
                  <a:extLst>
                    <a:ext uri="{FF2B5EF4-FFF2-40B4-BE49-F238E27FC236}">
                      <a16:creationId xmlns:a16="http://schemas.microsoft.com/office/drawing/2014/main" id="{DFC5A60B-53F8-064C-7C4A-A6DD13B457A8}"/>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Quad Arrow Callout 565">
                  <a:extLst>
                    <a:ext uri="{FF2B5EF4-FFF2-40B4-BE49-F238E27FC236}">
                      <a16:creationId xmlns:a16="http://schemas.microsoft.com/office/drawing/2014/main" id="{A6901CF3-92A8-1467-7BEF-4C9B16DF57F4}"/>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Quad Arrow Callout 566">
                  <a:extLst>
                    <a:ext uri="{FF2B5EF4-FFF2-40B4-BE49-F238E27FC236}">
                      <a16:creationId xmlns:a16="http://schemas.microsoft.com/office/drawing/2014/main" id="{A9FE32DE-E1C2-DAE9-BD0B-EB7A69307867}"/>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5" name="Group 158">
                  <a:extLst>
                    <a:ext uri="{FF2B5EF4-FFF2-40B4-BE49-F238E27FC236}">
                      <a16:creationId xmlns:a16="http://schemas.microsoft.com/office/drawing/2014/main" id="{BA14D55C-5689-B9D2-2793-3E8826EEA6A6}"/>
                    </a:ext>
                  </a:extLst>
                </p:cNvPr>
                <p:cNvGrpSpPr/>
                <p:nvPr/>
              </p:nvGrpSpPr>
              <p:grpSpPr>
                <a:xfrm>
                  <a:off x="4800600" y="5863281"/>
                  <a:ext cx="1396313" cy="313038"/>
                  <a:chOff x="4800600" y="5863281"/>
                  <a:chExt cx="1396313" cy="313038"/>
                </a:xfrm>
              </p:grpSpPr>
              <p:sp>
                <p:nvSpPr>
                  <p:cNvPr id="536" name="Isosceles Triangle 535">
                    <a:extLst>
                      <a:ext uri="{FF2B5EF4-FFF2-40B4-BE49-F238E27FC236}">
                        <a16:creationId xmlns:a16="http://schemas.microsoft.com/office/drawing/2014/main" id="{D57DDC52-6E4B-24F5-1564-A3B97F84E0A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Isosceles Triangle 536">
                    <a:extLst>
                      <a:ext uri="{FF2B5EF4-FFF2-40B4-BE49-F238E27FC236}">
                        <a16:creationId xmlns:a16="http://schemas.microsoft.com/office/drawing/2014/main" id="{17AEAAD9-EA30-E711-A5A8-E8250A9E0E45}"/>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Isosceles Triangle 537">
                    <a:extLst>
                      <a:ext uri="{FF2B5EF4-FFF2-40B4-BE49-F238E27FC236}">
                        <a16:creationId xmlns:a16="http://schemas.microsoft.com/office/drawing/2014/main" id="{5B20526C-8E9A-E2DE-FAA6-3C27FFBCE841}"/>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7" name="Group 159">
                <a:extLst>
                  <a:ext uri="{FF2B5EF4-FFF2-40B4-BE49-F238E27FC236}">
                    <a16:creationId xmlns:a16="http://schemas.microsoft.com/office/drawing/2014/main" id="{E2220BAA-41B4-B8A2-285D-055C091A8D7C}"/>
                  </a:ext>
                </a:extLst>
              </p:cNvPr>
              <p:cNvGrpSpPr/>
              <p:nvPr/>
            </p:nvGrpSpPr>
            <p:grpSpPr>
              <a:xfrm flipH="1" flipV="1">
                <a:off x="4800600" y="6394622"/>
                <a:ext cx="1396313" cy="313038"/>
                <a:chOff x="4800600" y="5863281"/>
                <a:chExt cx="1396313" cy="313038"/>
              </a:xfrm>
            </p:grpSpPr>
            <p:sp>
              <p:nvSpPr>
                <p:cNvPr id="528" name="Isosceles Triangle 527">
                  <a:extLst>
                    <a:ext uri="{FF2B5EF4-FFF2-40B4-BE49-F238E27FC236}">
                      <a16:creationId xmlns:a16="http://schemas.microsoft.com/office/drawing/2014/main" id="{1A3FDA56-15AB-92B3-6C2A-7DBAA9B646C2}"/>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Isosceles Triangle 528">
                  <a:extLst>
                    <a:ext uri="{FF2B5EF4-FFF2-40B4-BE49-F238E27FC236}">
                      <a16:creationId xmlns:a16="http://schemas.microsoft.com/office/drawing/2014/main" id="{0B4835CC-7761-CF4B-B1C1-E2E39880CD6E}"/>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Isosceles Triangle 529">
                  <a:extLst>
                    <a:ext uri="{FF2B5EF4-FFF2-40B4-BE49-F238E27FC236}">
                      <a16:creationId xmlns:a16="http://schemas.microsoft.com/office/drawing/2014/main" id="{38E5449E-6623-2928-FBFF-40A821EAD30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5" name="Group 298">
              <a:extLst>
                <a:ext uri="{FF2B5EF4-FFF2-40B4-BE49-F238E27FC236}">
                  <a16:creationId xmlns:a16="http://schemas.microsoft.com/office/drawing/2014/main" id="{48360EB1-183A-0BFA-23F9-DBA1C59F4132}"/>
                </a:ext>
              </a:extLst>
            </p:cNvPr>
            <p:cNvGrpSpPr/>
            <p:nvPr/>
          </p:nvGrpSpPr>
          <p:grpSpPr>
            <a:xfrm>
              <a:off x="3276600" y="1447800"/>
              <a:ext cx="808459" cy="1004878"/>
              <a:chOff x="5513018" y="671522"/>
              <a:chExt cx="808459" cy="1004878"/>
            </a:xfrm>
          </p:grpSpPr>
          <p:grpSp>
            <p:nvGrpSpPr>
              <p:cNvPr id="496" name="Group 165">
                <a:extLst>
                  <a:ext uri="{FF2B5EF4-FFF2-40B4-BE49-F238E27FC236}">
                    <a16:creationId xmlns:a16="http://schemas.microsoft.com/office/drawing/2014/main" id="{A67263EB-1D34-0DF4-F26D-807343159DC5}"/>
                  </a:ext>
                </a:extLst>
              </p:cNvPr>
              <p:cNvGrpSpPr/>
              <p:nvPr/>
            </p:nvGrpSpPr>
            <p:grpSpPr>
              <a:xfrm rot="2888522">
                <a:off x="5228282" y="963721"/>
                <a:ext cx="851830" cy="282357"/>
                <a:chOff x="4343400" y="5863281"/>
                <a:chExt cx="2286000" cy="844379"/>
              </a:xfrm>
            </p:grpSpPr>
            <p:grpSp>
              <p:nvGrpSpPr>
                <p:cNvPr id="513" name="Group 163">
                  <a:extLst>
                    <a:ext uri="{FF2B5EF4-FFF2-40B4-BE49-F238E27FC236}">
                      <a16:creationId xmlns:a16="http://schemas.microsoft.com/office/drawing/2014/main" id="{FDAD08E1-AD7D-9FEB-ED4D-4524DE90E547}"/>
                    </a:ext>
                  </a:extLst>
                </p:cNvPr>
                <p:cNvGrpSpPr/>
                <p:nvPr/>
              </p:nvGrpSpPr>
              <p:grpSpPr>
                <a:xfrm>
                  <a:off x="4343400" y="5863281"/>
                  <a:ext cx="2286000" cy="766119"/>
                  <a:chOff x="4343400" y="5863281"/>
                  <a:chExt cx="2286000" cy="766119"/>
                </a:xfrm>
              </p:grpSpPr>
              <p:sp>
                <p:nvSpPr>
                  <p:cNvPr id="518" name="Quad Arrow Callout 550">
                    <a:extLst>
                      <a:ext uri="{FF2B5EF4-FFF2-40B4-BE49-F238E27FC236}">
                        <a16:creationId xmlns:a16="http://schemas.microsoft.com/office/drawing/2014/main" id="{56A84887-FE09-824F-B3E4-9B43FC9C2097}"/>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Quad Arrow Callout 551">
                    <a:extLst>
                      <a:ext uri="{FF2B5EF4-FFF2-40B4-BE49-F238E27FC236}">
                        <a16:creationId xmlns:a16="http://schemas.microsoft.com/office/drawing/2014/main" id="{C66AAE3B-818D-E6A6-0327-8A456E7AAEF8}"/>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Quad Arrow Callout 552">
                    <a:extLst>
                      <a:ext uri="{FF2B5EF4-FFF2-40B4-BE49-F238E27FC236}">
                        <a16:creationId xmlns:a16="http://schemas.microsoft.com/office/drawing/2014/main" id="{4504707A-BD42-6CF4-6722-BE69125040A1}"/>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Quad Arrow Callout 553">
                    <a:extLst>
                      <a:ext uri="{FF2B5EF4-FFF2-40B4-BE49-F238E27FC236}">
                        <a16:creationId xmlns:a16="http://schemas.microsoft.com/office/drawing/2014/main" id="{BAF31B23-1B20-D02A-74ED-81C292281CB1}"/>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 name="Group 158">
                    <a:extLst>
                      <a:ext uri="{FF2B5EF4-FFF2-40B4-BE49-F238E27FC236}">
                        <a16:creationId xmlns:a16="http://schemas.microsoft.com/office/drawing/2014/main" id="{49CFDB34-39AC-AD5A-7445-538ED73368A0}"/>
                      </a:ext>
                    </a:extLst>
                  </p:cNvPr>
                  <p:cNvGrpSpPr/>
                  <p:nvPr/>
                </p:nvGrpSpPr>
                <p:grpSpPr>
                  <a:xfrm>
                    <a:off x="4800600" y="5863281"/>
                    <a:ext cx="1396313" cy="313038"/>
                    <a:chOff x="4800600" y="5863281"/>
                    <a:chExt cx="1396313" cy="313038"/>
                  </a:xfrm>
                </p:grpSpPr>
                <p:sp>
                  <p:nvSpPr>
                    <p:cNvPr id="523" name="Isosceles Triangle 522">
                      <a:extLst>
                        <a:ext uri="{FF2B5EF4-FFF2-40B4-BE49-F238E27FC236}">
                          <a16:creationId xmlns:a16="http://schemas.microsoft.com/office/drawing/2014/main" id="{3A9D114A-B353-551E-3DE8-6ECCD170F356}"/>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Isosceles Triangle 523">
                      <a:extLst>
                        <a:ext uri="{FF2B5EF4-FFF2-40B4-BE49-F238E27FC236}">
                          <a16:creationId xmlns:a16="http://schemas.microsoft.com/office/drawing/2014/main" id="{A8B83A8F-5F4A-9140-9578-036E2B4B4E17}"/>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Isosceles Triangle 524">
                      <a:extLst>
                        <a:ext uri="{FF2B5EF4-FFF2-40B4-BE49-F238E27FC236}">
                          <a16:creationId xmlns:a16="http://schemas.microsoft.com/office/drawing/2014/main" id="{9480A633-F2D3-A750-E8D0-095D3DD1B33D}"/>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4" name="Group 159">
                  <a:extLst>
                    <a:ext uri="{FF2B5EF4-FFF2-40B4-BE49-F238E27FC236}">
                      <a16:creationId xmlns:a16="http://schemas.microsoft.com/office/drawing/2014/main" id="{DB3F2901-F053-99AA-A8C3-DC542130C0EB}"/>
                    </a:ext>
                  </a:extLst>
                </p:cNvPr>
                <p:cNvGrpSpPr/>
                <p:nvPr/>
              </p:nvGrpSpPr>
              <p:grpSpPr>
                <a:xfrm flipH="1" flipV="1">
                  <a:off x="4800600" y="6394622"/>
                  <a:ext cx="1396313" cy="313038"/>
                  <a:chOff x="4800600" y="5863281"/>
                  <a:chExt cx="1396313" cy="313038"/>
                </a:xfrm>
              </p:grpSpPr>
              <p:sp>
                <p:nvSpPr>
                  <p:cNvPr id="515" name="Isosceles Triangle 514">
                    <a:extLst>
                      <a:ext uri="{FF2B5EF4-FFF2-40B4-BE49-F238E27FC236}">
                        <a16:creationId xmlns:a16="http://schemas.microsoft.com/office/drawing/2014/main" id="{9E09C706-D7E0-B726-75DA-9E5B965FF34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Isosceles Triangle 515">
                    <a:extLst>
                      <a:ext uri="{FF2B5EF4-FFF2-40B4-BE49-F238E27FC236}">
                        <a16:creationId xmlns:a16="http://schemas.microsoft.com/office/drawing/2014/main" id="{82E974EA-0973-7618-E4D6-3ECF9E1AE65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Isosceles Triangle 516">
                    <a:extLst>
                      <a:ext uri="{FF2B5EF4-FFF2-40B4-BE49-F238E27FC236}">
                        <a16:creationId xmlns:a16="http://schemas.microsoft.com/office/drawing/2014/main" id="{9F96B7C9-B61C-2AE3-B0C0-2149DC00A133}"/>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7" name="Group 165">
                <a:extLst>
                  <a:ext uri="{FF2B5EF4-FFF2-40B4-BE49-F238E27FC236}">
                    <a16:creationId xmlns:a16="http://schemas.microsoft.com/office/drawing/2014/main" id="{6A7CE9C3-D4D2-2AEA-9CBD-D577B6EB88A1}"/>
                  </a:ext>
                </a:extLst>
              </p:cNvPr>
              <p:cNvGrpSpPr/>
              <p:nvPr/>
            </p:nvGrpSpPr>
            <p:grpSpPr>
              <a:xfrm rot="18707503">
                <a:off x="5754384" y="956258"/>
                <a:ext cx="851830" cy="282357"/>
                <a:chOff x="4343400" y="5863281"/>
                <a:chExt cx="2286000" cy="844379"/>
              </a:xfrm>
            </p:grpSpPr>
            <p:grpSp>
              <p:nvGrpSpPr>
                <p:cNvPr id="500" name="Group 163">
                  <a:extLst>
                    <a:ext uri="{FF2B5EF4-FFF2-40B4-BE49-F238E27FC236}">
                      <a16:creationId xmlns:a16="http://schemas.microsoft.com/office/drawing/2014/main" id="{F6614D35-3710-5AFB-B014-05A1C4BC4D97}"/>
                    </a:ext>
                  </a:extLst>
                </p:cNvPr>
                <p:cNvGrpSpPr/>
                <p:nvPr/>
              </p:nvGrpSpPr>
              <p:grpSpPr>
                <a:xfrm>
                  <a:off x="4343400" y="5863281"/>
                  <a:ext cx="2286000" cy="766119"/>
                  <a:chOff x="4343400" y="5863281"/>
                  <a:chExt cx="2286000" cy="766119"/>
                </a:xfrm>
              </p:grpSpPr>
              <p:sp>
                <p:nvSpPr>
                  <p:cNvPr id="505" name="Quad Arrow Callout 537">
                    <a:extLst>
                      <a:ext uri="{FF2B5EF4-FFF2-40B4-BE49-F238E27FC236}">
                        <a16:creationId xmlns:a16="http://schemas.microsoft.com/office/drawing/2014/main" id="{8107D1F4-833F-C766-A3A3-06B602E7085A}"/>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Quad Arrow Callout 538">
                    <a:extLst>
                      <a:ext uri="{FF2B5EF4-FFF2-40B4-BE49-F238E27FC236}">
                        <a16:creationId xmlns:a16="http://schemas.microsoft.com/office/drawing/2014/main" id="{256D28F4-716D-B0AA-F304-876D19C4F32E}"/>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Quad Arrow Callout 539">
                    <a:extLst>
                      <a:ext uri="{FF2B5EF4-FFF2-40B4-BE49-F238E27FC236}">
                        <a16:creationId xmlns:a16="http://schemas.microsoft.com/office/drawing/2014/main" id="{28783CE7-D2E1-85EB-BC9F-0CE6F8DA2BFD}"/>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Quad Arrow Callout 540">
                    <a:extLst>
                      <a:ext uri="{FF2B5EF4-FFF2-40B4-BE49-F238E27FC236}">
                        <a16:creationId xmlns:a16="http://schemas.microsoft.com/office/drawing/2014/main" id="{75DF7130-8AFE-B4D5-E003-B20FDACC40B3}"/>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9" name="Group 158">
                    <a:extLst>
                      <a:ext uri="{FF2B5EF4-FFF2-40B4-BE49-F238E27FC236}">
                        <a16:creationId xmlns:a16="http://schemas.microsoft.com/office/drawing/2014/main" id="{1F972C69-BBB1-4021-E360-98200C0AD3FE}"/>
                      </a:ext>
                    </a:extLst>
                  </p:cNvPr>
                  <p:cNvGrpSpPr/>
                  <p:nvPr/>
                </p:nvGrpSpPr>
                <p:grpSpPr>
                  <a:xfrm>
                    <a:off x="4800600" y="5863281"/>
                    <a:ext cx="1396313" cy="313038"/>
                    <a:chOff x="4800600" y="5863281"/>
                    <a:chExt cx="1396313" cy="313038"/>
                  </a:xfrm>
                </p:grpSpPr>
                <p:sp>
                  <p:nvSpPr>
                    <p:cNvPr id="510" name="Isosceles Triangle 509">
                      <a:extLst>
                        <a:ext uri="{FF2B5EF4-FFF2-40B4-BE49-F238E27FC236}">
                          <a16:creationId xmlns:a16="http://schemas.microsoft.com/office/drawing/2014/main" id="{4C9FC3A6-AD3C-3A61-E944-BEB765942C28}"/>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Isosceles Triangle 510">
                      <a:extLst>
                        <a:ext uri="{FF2B5EF4-FFF2-40B4-BE49-F238E27FC236}">
                          <a16:creationId xmlns:a16="http://schemas.microsoft.com/office/drawing/2014/main" id="{8EAF0081-FF06-AFD4-290E-05A1237BC9E0}"/>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Isosceles Triangle 511">
                      <a:extLst>
                        <a:ext uri="{FF2B5EF4-FFF2-40B4-BE49-F238E27FC236}">
                          <a16:creationId xmlns:a16="http://schemas.microsoft.com/office/drawing/2014/main" id="{BBD2DDB6-86F6-05AB-007E-5C7F01A9A7B4}"/>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1" name="Group 159">
                  <a:extLst>
                    <a:ext uri="{FF2B5EF4-FFF2-40B4-BE49-F238E27FC236}">
                      <a16:creationId xmlns:a16="http://schemas.microsoft.com/office/drawing/2014/main" id="{94253DE1-5300-2F34-FF28-A20912627C25}"/>
                    </a:ext>
                  </a:extLst>
                </p:cNvPr>
                <p:cNvGrpSpPr/>
                <p:nvPr/>
              </p:nvGrpSpPr>
              <p:grpSpPr>
                <a:xfrm flipH="1" flipV="1">
                  <a:off x="4800600" y="6394622"/>
                  <a:ext cx="1396313" cy="313038"/>
                  <a:chOff x="4800600" y="5863281"/>
                  <a:chExt cx="1396313" cy="313038"/>
                </a:xfrm>
              </p:grpSpPr>
              <p:sp>
                <p:nvSpPr>
                  <p:cNvPr id="502" name="Isosceles Triangle 501">
                    <a:extLst>
                      <a:ext uri="{FF2B5EF4-FFF2-40B4-BE49-F238E27FC236}">
                        <a16:creationId xmlns:a16="http://schemas.microsoft.com/office/drawing/2014/main" id="{45094412-1022-36E5-2A23-C1336A168DCF}"/>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Isosceles Triangle 502">
                    <a:extLst>
                      <a:ext uri="{FF2B5EF4-FFF2-40B4-BE49-F238E27FC236}">
                        <a16:creationId xmlns:a16="http://schemas.microsoft.com/office/drawing/2014/main" id="{92ACA47F-D310-2ECD-BDF4-A96F1FDA23B9}"/>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Isosceles Triangle 503">
                    <a:extLst>
                      <a:ext uri="{FF2B5EF4-FFF2-40B4-BE49-F238E27FC236}">
                        <a16:creationId xmlns:a16="http://schemas.microsoft.com/office/drawing/2014/main" id="{8DBCCA5C-B035-3FFE-0D53-FCB4BA7A4861}"/>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8" name="Oval 497">
                <a:extLst>
                  <a:ext uri="{FF2B5EF4-FFF2-40B4-BE49-F238E27FC236}">
                    <a16:creationId xmlns:a16="http://schemas.microsoft.com/office/drawing/2014/main" id="{118390AE-8A3B-C097-776D-847A1FCA8395}"/>
                  </a:ext>
                </a:extLst>
              </p:cNvPr>
              <p:cNvSpPr/>
              <p:nvPr/>
            </p:nvSpPr>
            <p:spPr>
              <a:xfrm>
                <a:off x="5715000" y="1295400"/>
                <a:ext cx="381000" cy="3810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Plaque 498">
                <a:extLst>
                  <a:ext uri="{FF2B5EF4-FFF2-40B4-BE49-F238E27FC236}">
                    <a16:creationId xmlns:a16="http://schemas.microsoft.com/office/drawing/2014/main" id="{DE84F7BF-4439-08B3-3A83-DB2190FD2302}"/>
                  </a:ext>
                </a:extLst>
              </p:cNvPr>
              <p:cNvSpPr/>
              <p:nvPr/>
            </p:nvSpPr>
            <p:spPr>
              <a:xfrm>
                <a:off x="5809130" y="1416424"/>
                <a:ext cx="188259" cy="152400"/>
              </a:xfrm>
              <a:prstGeom prst="plaque">
                <a:avLst>
                  <a:gd name="adj" fmla="val 3137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082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wipe(down)">
                                      <p:cBhvr>
                                        <p:cTn id="9" dur="580">
                                          <p:stCondLst>
                                            <p:cond delay="0"/>
                                          </p:stCondLst>
                                        </p:cTn>
                                        <p:tgtEl>
                                          <p:spTgt spid="37"/>
                                        </p:tgtEl>
                                      </p:cBhvr>
                                    </p:animEffect>
                                    <p:anim calcmode="lin" valueType="num">
                                      <p:cBhvr>
                                        <p:cTn id="1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5" dur="26">
                                          <p:stCondLst>
                                            <p:cond delay="650"/>
                                          </p:stCondLst>
                                        </p:cTn>
                                        <p:tgtEl>
                                          <p:spTgt spid="37"/>
                                        </p:tgtEl>
                                      </p:cBhvr>
                                      <p:to x="100000" y="60000"/>
                                    </p:animScale>
                                    <p:animScale>
                                      <p:cBhvr>
                                        <p:cTn id="16" dur="166" decel="50000">
                                          <p:stCondLst>
                                            <p:cond delay="676"/>
                                          </p:stCondLst>
                                        </p:cTn>
                                        <p:tgtEl>
                                          <p:spTgt spid="37"/>
                                        </p:tgtEl>
                                      </p:cBhvr>
                                      <p:to x="100000" y="100000"/>
                                    </p:animScale>
                                    <p:animScale>
                                      <p:cBhvr>
                                        <p:cTn id="17" dur="26">
                                          <p:stCondLst>
                                            <p:cond delay="1312"/>
                                          </p:stCondLst>
                                        </p:cTn>
                                        <p:tgtEl>
                                          <p:spTgt spid="37"/>
                                        </p:tgtEl>
                                      </p:cBhvr>
                                      <p:to x="100000" y="80000"/>
                                    </p:animScale>
                                    <p:animScale>
                                      <p:cBhvr>
                                        <p:cTn id="18" dur="166" decel="50000">
                                          <p:stCondLst>
                                            <p:cond delay="1338"/>
                                          </p:stCondLst>
                                        </p:cTn>
                                        <p:tgtEl>
                                          <p:spTgt spid="37"/>
                                        </p:tgtEl>
                                      </p:cBhvr>
                                      <p:to x="100000" y="100000"/>
                                    </p:animScale>
                                    <p:animScale>
                                      <p:cBhvr>
                                        <p:cTn id="19" dur="26">
                                          <p:stCondLst>
                                            <p:cond delay="1642"/>
                                          </p:stCondLst>
                                        </p:cTn>
                                        <p:tgtEl>
                                          <p:spTgt spid="37"/>
                                        </p:tgtEl>
                                      </p:cBhvr>
                                      <p:to x="100000" y="90000"/>
                                    </p:animScale>
                                    <p:animScale>
                                      <p:cBhvr>
                                        <p:cTn id="20" dur="166" decel="50000">
                                          <p:stCondLst>
                                            <p:cond delay="1668"/>
                                          </p:stCondLst>
                                        </p:cTn>
                                        <p:tgtEl>
                                          <p:spTgt spid="37"/>
                                        </p:tgtEl>
                                      </p:cBhvr>
                                      <p:to x="100000" y="100000"/>
                                    </p:animScale>
                                    <p:animScale>
                                      <p:cBhvr>
                                        <p:cTn id="21" dur="26">
                                          <p:stCondLst>
                                            <p:cond delay="1808"/>
                                          </p:stCondLst>
                                        </p:cTn>
                                        <p:tgtEl>
                                          <p:spTgt spid="37"/>
                                        </p:tgtEl>
                                      </p:cBhvr>
                                      <p:to x="100000" y="95000"/>
                                    </p:animScale>
                                    <p:animScale>
                                      <p:cBhvr>
                                        <p:cTn id="22" dur="166" decel="50000">
                                          <p:stCondLst>
                                            <p:cond delay="1834"/>
                                          </p:stCondLst>
                                        </p:cTn>
                                        <p:tgtEl>
                                          <p:spTgt spid="3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395"/>
                                        </p:tgtEl>
                                        <p:attrNameLst>
                                          <p:attrName>style.visibility</p:attrName>
                                        </p:attrNameLst>
                                      </p:cBhvr>
                                      <p:to>
                                        <p:strVal val="visible"/>
                                      </p:to>
                                    </p:set>
                                    <p:animEffect transition="in" filter="wipe(down)">
                                      <p:cBhvr>
                                        <p:cTn id="49" dur="580">
                                          <p:stCondLst>
                                            <p:cond delay="0"/>
                                          </p:stCondLst>
                                        </p:cTn>
                                        <p:tgtEl>
                                          <p:spTgt spid="395"/>
                                        </p:tgtEl>
                                      </p:cBhvr>
                                    </p:animEffect>
                                    <p:anim calcmode="lin" valueType="num">
                                      <p:cBhvr>
                                        <p:cTn id="50" dur="1822" tmFilter="0,0; 0.14,0.36; 0.43,0.73; 0.71,0.91; 1.0,1.0">
                                          <p:stCondLst>
                                            <p:cond delay="0"/>
                                          </p:stCondLst>
                                        </p:cTn>
                                        <p:tgtEl>
                                          <p:spTgt spid="39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9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9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9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95"/>
                                        </p:tgtEl>
                                        <p:attrNameLst>
                                          <p:attrName>ppt_y</p:attrName>
                                        </p:attrNameLst>
                                      </p:cBhvr>
                                      <p:tavLst>
                                        <p:tav tm="0" fmla="#ppt_y-sin(pi*$)/81">
                                          <p:val>
                                            <p:fltVal val="0"/>
                                          </p:val>
                                        </p:tav>
                                        <p:tav tm="100000">
                                          <p:val>
                                            <p:fltVal val="1"/>
                                          </p:val>
                                        </p:tav>
                                      </p:tavLst>
                                    </p:anim>
                                    <p:animScale>
                                      <p:cBhvr>
                                        <p:cTn id="55" dur="26">
                                          <p:stCondLst>
                                            <p:cond delay="650"/>
                                          </p:stCondLst>
                                        </p:cTn>
                                        <p:tgtEl>
                                          <p:spTgt spid="395"/>
                                        </p:tgtEl>
                                      </p:cBhvr>
                                      <p:to x="100000" y="60000"/>
                                    </p:animScale>
                                    <p:animScale>
                                      <p:cBhvr>
                                        <p:cTn id="56" dur="166" decel="50000">
                                          <p:stCondLst>
                                            <p:cond delay="676"/>
                                          </p:stCondLst>
                                        </p:cTn>
                                        <p:tgtEl>
                                          <p:spTgt spid="395"/>
                                        </p:tgtEl>
                                      </p:cBhvr>
                                      <p:to x="100000" y="100000"/>
                                    </p:animScale>
                                    <p:animScale>
                                      <p:cBhvr>
                                        <p:cTn id="57" dur="26">
                                          <p:stCondLst>
                                            <p:cond delay="1312"/>
                                          </p:stCondLst>
                                        </p:cTn>
                                        <p:tgtEl>
                                          <p:spTgt spid="395"/>
                                        </p:tgtEl>
                                      </p:cBhvr>
                                      <p:to x="100000" y="80000"/>
                                    </p:animScale>
                                    <p:animScale>
                                      <p:cBhvr>
                                        <p:cTn id="58" dur="166" decel="50000">
                                          <p:stCondLst>
                                            <p:cond delay="1338"/>
                                          </p:stCondLst>
                                        </p:cTn>
                                        <p:tgtEl>
                                          <p:spTgt spid="395"/>
                                        </p:tgtEl>
                                      </p:cBhvr>
                                      <p:to x="100000" y="100000"/>
                                    </p:animScale>
                                    <p:animScale>
                                      <p:cBhvr>
                                        <p:cTn id="59" dur="26">
                                          <p:stCondLst>
                                            <p:cond delay="1642"/>
                                          </p:stCondLst>
                                        </p:cTn>
                                        <p:tgtEl>
                                          <p:spTgt spid="395"/>
                                        </p:tgtEl>
                                      </p:cBhvr>
                                      <p:to x="100000" y="90000"/>
                                    </p:animScale>
                                    <p:animScale>
                                      <p:cBhvr>
                                        <p:cTn id="60" dur="166" decel="50000">
                                          <p:stCondLst>
                                            <p:cond delay="1668"/>
                                          </p:stCondLst>
                                        </p:cTn>
                                        <p:tgtEl>
                                          <p:spTgt spid="395"/>
                                        </p:tgtEl>
                                      </p:cBhvr>
                                      <p:to x="100000" y="100000"/>
                                    </p:animScale>
                                    <p:animScale>
                                      <p:cBhvr>
                                        <p:cTn id="61" dur="26">
                                          <p:stCondLst>
                                            <p:cond delay="1808"/>
                                          </p:stCondLst>
                                        </p:cTn>
                                        <p:tgtEl>
                                          <p:spTgt spid="395"/>
                                        </p:tgtEl>
                                      </p:cBhvr>
                                      <p:to x="100000" y="95000"/>
                                    </p:animScale>
                                    <p:animScale>
                                      <p:cBhvr>
                                        <p:cTn id="62" dur="166" decel="50000">
                                          <p:stCondLst>
                                            <p:cond delay="1834"/>
                                          </p:stCondLst>
                                        </p:cTn>
                                        <p:tgtEl>
                                          <p:spTgt spid="395"/>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474"/>
                                        </p:tgtEl>
                                        <p:attrNameLst>
                                          <p:attrName>style.visibility</p:attrName>
                                        </p:attrNameLst>
                                      </p:cBhvr>
                                      <p:to>
                                        <p:strVal val="visible"/>
                                      </p:to>
                                    </p:set>
                                    <p:animEffect transition="in" filter="wipe(down)">
                                      <p:cBhvr>
                                        <p:cTn id="65" dur="580">
                                          <p:stCondLst>
                                            <p:cond delay="0"/>
                                          </p:stCondLst>
                                        </p:cTn>
                                        <p:tgtEl>
                                          <p:spTgt spid="474"/>
                                        </p:tgtEl>
                                      </p:cBhvr>
                                    </p:animEffect>
                                    <p:anim calcmode="lin" valueType="num">
                                      <p:cBhvr>
                                        <p:cTn id="66" dur="1822" tmFilter="0,0; 0.14,0.36; 0.43,0.73; 0.71,0.91; 1.0,1.0">
                                          <p:stCondLst>
                                            <p:cond delay="0"/>
                                          </p:stCondLst>
                                        </p:cTn>
                                        <p:tgtEl>
                                          <p:spTgt spid="474"/>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74"/>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74"/>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74"/>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74"/>
                                        </p:tgtEl>
                                        <p:attrNameLst>
                                          <p:attrName>ppt_y</p:attrName>
                                        </p:attrNameLst>
                                      </p:cBhvr>
                                      <p:tavLst>
                                        <p:tav tm="0" fmla="#ppt_y-sin(pi*$)/81">
                                          <p:val>
                                            <p:fltVal val="0"/>
                                          </p:val>
                                        </p:tav>
                                        <p:tav tm="100000">
                                          <p:val>
                                            <p:fltVal val="1"/>
                                          </p:val>
                                        </p:tav>
                                      </p:tavLst>
                                    </p:anim>
                                    <p:animScale>
                                      <p:cBhvr>
                                        <p:cTn id="71" dur="26">
                                          <p:stCondLst>
                                            <p:cond delay="650"/>
                                          </p:stCondLst>
                                        </p:cTn>
                                        <p:tgtEl>
                                          <p:spTgt spid="474"/>
                                        </p:tgtEl>
                                      </p:cBhvr>
                                      <p:to x="100000" y="60000"/>
                                    </p:animScale>
                                    <p:animScale>
                                      <p:cBhvr>
                                        <p:cTn id="72" dur="166" decel="50000">
                                          <p:stCondLst>
                                            <p:cond delay="676"/>
                                          </p:stCondLst>
                                        </p:cTn>
                                        <p:tgtEl>
                                          <p:spTgt spid="474"/>
                                        </p:tgtEl>
                                      </p:cBhvr>
                                      <p:to x="100000" y="100000"/>
                                    </p:animScale>
                                    <p:animScale>
                                      <p:cBhvr>
                                        <p:cTn id="73" dur="26">
                                          <p:stCondLst>
                                            <p:cond delay="1312"/>
                                          </p:stCondLst>
                                        </p:cTn>
                                        <p:tgtEl>
                                          <p:spTgt spid="474"/>
                                        </p:tgtEl>
                                      </p:cBhvr>
                                      <p:to x="100000" y="80000"/>
                                    </p:animScale>
                                    <p:animScale>
                                      <p:cBhvr>
                                        <p:cTn id="74" dur="166" decel="50000">
                                          <p:stCondLst>
                                            <p:cond delay="1338"/>
                                          </p:stCondLst>
                                        </p:cTn>
                                        <p:tgtEl>
                                          <p:spTgt spid="474"/>
                                        </p:tgtEl>
                                      </p:cBhvr>
                                      <p:to x="100000" y="100000"/>
                                    </p:animScale>
                                    <p:animScale>
                                      <p:cBhvr>
                                        <p:cTn id="75" dur="26">
                                          <p:stCondLst>
                                            <p:cond delay="1642"/>
                                          </p:stCondLst>
                                        </p:cTn>
                                        <p:tgtEl>
                                          <p:spTgt spid="474"/>
                                        </p:tgtEl>
                                      </p:cBhvr>
                                      <p:to x="100000" y="90000"/>
                                    </p:animScale>
                                    <p:animScale>
                                      <p:cBhvr>
                                        <p:cTn id="76" dur="166" decel="50000">
                                          <p:stCondLst>
                                            <p:cond delay="1668"/>
                                          </p:stCondLst>
                                        </p:cTn>
                                        <p:tgtEl>
                                          <p:spTgt spid="474"/>
                                        </p:tgtEl>
                                      </p:cBhvr>
                                      <p:to x="100000" y="100000"/>
                                    </p:animScale>
                                    <p:animScale>
                                      <p:cBhvr>
                                        <p:cTn id="77" dur="26">
                                          <p:stCondLst>
                                            <p:cond delay="1808"/>
                                          </p:stCondLst>
                                        </p:cTn>
                                        <p:tgtEl>
                                          <p:spTgt spid="474"/>
                                        </p:tgtEl>
                                      </p:cBhvr>
                                      <p:to x="100000" y="95000"/>
                                    </p:animScale>
                                    <p:animScale>
                                      <p:cBhvr>
                                        <p:cTn id="78" dur="166" decel="50000">
                                          <p:stCondLst>
                                            <p:cond delay="1834"/>
                                          </p:stCondLst>
                                        </p:cTn>
                                        <p:tgtEl>
                                          <p:spTgt spid="4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2D827566-6A89-44B7-B951-A75784B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02114" y="564993"/>
            <a:ext cx="4572000" cy="4708981"/>
          </a:xfrm>
          <a:prstGeom prst="rect">
            <a:avLst/>
          </a:prstGeom>
        </p:spPr>
        <p:txBody>
          <a:bodyPr>
            <a:spAutoFit/>
          </a:bodyPr>
          <a:lstStyle/>
          <a:p>
            <a:r>
              <a:rPr lang="en-US" sz="2000" dirty="0">
                <a:solidFill>
                  <a:schemeClr val="bg1"/>
                </a:solidFill>
              </a:rPr>
              <a:t>Also chosen by the Savior when He organized His Church among the remnant of Israel in ancient America were:</a:t>
            </a:r>
          </a:p>
          <a:p>
            <a:endParaRPr lang="en-US" sz="2000" dirty="0">
              <a:solidFill>
                <a:schemeClr val="bg1"/>
              </a:solidFill>
            </a:endParaRPr>
          </a:p>
          <a:p>
            <a:r>
              <a:rPr lang="en-US" sz="2000" dirty="0">
                <a:solidFill>
                  <a:schemeClr val="bg1"/>
                </a:solidFill>
              </a:rPr>
              <a:t>Jeremiah</a:t>
            </a:r>
          </a:p>
          <a:p>
            <a:endParaRPr lang="en-US" sz="2000" dirty="0">
              <a:solidFill>
                <a:schemeClr val="bg1"/>
              </a:solidFill>
            </a:endParaRPr>
          </a:p>
          <a:p>
            <a:r>
              <a:rPr lang="en-US" sz="2000" dirty="0" err="1">
                <a:solidFill>
                  <a:schemeClr val="bg1"/>
                </a:solidFill>
              </a:rPr>
              <a:t>Shemnon</a:t>
            </a:r>
            <a:endParaRPr lang="en-US" sz="2000" dirty="0">
              <a:solidFill>
                <a:schemeClr val="bg1"/>
              </a:solidFill>
            </a:endParaRPr>
          </a:p>
          <a:p>
            <a:endParaRPr lang="en-US" sz="2000" dirty="0">
              <a:solidFill>
                <a:schemeClr val="bg1"/>
              </a:solidFill>
            </a:endParaRPr>
          </a:p>
          <a:p>
            <a:r>
              <a:rPr lang="en-US" sz="2000" dirty="0">
                <a:solidFill>
                  <a:schemeClr val="bg1"/>
                </a:solidFill>
              </a:rPr>
              <a:t>Jonas</a:t>
            </a:r>
          </a:p>
          <a:p>
            <a:endParaRPr lang="en-US" sz="2000" dirty="0">
              <a:solidFill>
                <a:schemeClr val="bg1"/>
              </a:solidFill>
            </a:endParaRPr>
          </a:p>
          <a:p>
            <a:r>
              <a:rPr lang="en-US" sz="2000" dirty="0">
                <a:solidFill>
                  <a:schemeClr val="bg1"/>
                </a:solidFill>
              </a:rPr>
              <a:t>Zedekiah</a:t>
            </a:r>
          </a:p>
          <a:p>
            <a:endParaRPr lang="en-US" sz="2000" dirty="0">
              <a:solidFill>
                <a:schemeClr val="bg1"/>
              </a:solidFill>
            </a:endParaRPr>
          </a:p>
          <a:p>
            <a:r>
              <a:rPr lang="en-US" sz="2000" dirty="0">
                <a:solidFill>
                  <a:schemeClr val="bg1"/>
                </a:solidFill>
              </a:rPr>
              <a:t>Isaiah</a:t>
            </a:r>
          </a:p>
          <a:p>
            <a:endParaRPr lang="en-US" sz="2000" dirty="0">
              <a:solidFill>
                <a:schemeClr val="bg1"/>
              </a:solidFill>
            </a:endParaRPr>
          </a:p>
          <a:p>
            <a:endParaRPr lang="en-US" sz="2000" dirty="0">
              <a:solidFill>
                <a:schemeClr val="bg1"/>
              </a:solidFill>
            </a:endParaRPr>
          </a:p>
        </p:txBody>
      </p:sp>
      <p:sp>
        <p:nvSpPr>
          <p:cNvPr id="560" name="TextBox 559"/>
          <p:cNvSpPr txBox="1"/>
          <p:nvPr/>
        </p:nvSpPr>
        <p:spPr>
          <a:xfrm>
            <a:off x="10787866" y="6389467"/>
            <a:ext cx="1828800" cy="369332"/>
          </a:xfrm>
          <a:prstGeom prst="rect">
            <a:avLst/>
          </a:prstGeom>
          <a:noFill/>
        </p:spPr>
        <p:txBody>
          <a:bodyPr wrap="square" rtlCol="0">
            <a:spAutoFit/>
          </a:bodyPr>
          <a:lstStyle/>
          <a:p>
            <a:r>
              <a:rPr lang="en-US" dirty="0">
                <a:solidFill>
                  <a:schemeClr val="bg1"/>
                </a:solidFill>
              </a:rPr>
              <a:t>Who’s Who</a:t>
            </a:r>
          </a:p>
        </p:txBody>
      </p:sp>
      <p:sp>
        <p:nvSpPr>
          <p:cNvPr id="561" name="TextBox 560"/>
          <p:cNvSpPr txBox="1"/>
          <p:nvPr/>
        </p:nvSpPr>
        <p:spPr>
          <a:xfrm>
            <a:off x="1676400" y="1"/>
            <a:ext cx="8839200" cy="461665"/>
          </a:xfrm>
          <a:prstGeom prst="rect">
            <a:avLst/>
          </a:prstGeom>
          <a:noFill/>
        </p:spPr>
        <p:txBody>
          <a:bodyPr wrap="square" rtlCol="0">
            <a:spAutoFit/>
          </a:bodyPr>
          <a:lstStyle/>
          <a:p>
            <a:pPr algn="ctr"/>
            <a:r>
              <a:rPr lang="en-US" sz="2400" i="1" dirty="0">
                <a:solidFill>
                  <a:srgbClr val="FFDC6D"/>
                </a:solidFill>
                <a:latin typeface="Bookman Old Style" pitchFamily="18" charset="0"/>
              </a:rPr>
              <a:t>Jeremiah, </a:t>
            </a:r>
            <a:r>
              <a:rPr lang="en-US" sz="2400" i="1" dirty="0" err="1">
                <a:solidFill>
                  <a:srgbClr val="FFDC6D"/>
                </a:solidFill>
                <a:latin typeface="Bookman Old Style" pitchFamily="18" charset="0"/>
              </a:rPr>
              <a:t>Shemnon</a:t>
            </a:r>
            <a:r>
              <a:rPr lang="en-US" sz="2400" i="1" dirty="0">
                <a:solidFill>
                  <a:srgbClr val="FFDC6D"/>
                </a:solidFill>
                <a:latin typeface="Bookman Old Style" pitchFamily="18" charset="0"/>
              </a:rPr>
              <a:t>, Jonas, Zedekiah, and Isaiah</a:t>
            </a:r>
          </a:p>
        </p:txBody>
      </p:sp>
      <p:grpSp>
        <p:nvGrpSpPr>
          <p:cNvPr id="2" name="Group 1">
            <a:extLst>
              <a:ext uri="{FF2B5EF4-FFF2-40B4-BE49-F238E27FC236}">
                <a16:creationId xmlns:a16="http://schemas.microsoft.com/office/drawing/2014/main" id="{BE832EE7-DB35-BF5A-E267-D83105F60B50}"/>
              </a:ext>
            </a:extLst>
          </p:cNvPr>
          <p:cNvGrpSpPr/>
          <p:nvPr/>
        </p:nvGrpSpPr>
        <p:grpSpPr>
          <a:xfrm>
            <a:off x="7985116" y="987006"/>
            <a:ext cx="1460753" cy="3272080"/>
            <a:chOff x="2487500" y="1794178"/>
            <a:chExt cx="1224741" cy="3261838"/>
          </a:xfrm>
        </p:grpSpPr>
        <p:sp>
          <p:nvSpPr>
            <p:cNvPr id="3" name="Oval 2">
              <a:extLst>
                <a:ext uri="{FF2B5EF4-FFF2-40B4-BE49-F238E27FC236}">
                  <a16:creationId xmlns:a16="http://schemas.microsoft.com/office/drawing/2014/main" id="{1EAA9D50-90F4-6472-F15C-C4CDC6A193F9}"/>
                </a:ext>
              </a:extLst>
            </p:cNvPr>
            <p:cNvSpPr/>
            <p:nvPr/>
          </p:nvSpPr>
          <p:spPr>
            <a:xfrm rot="18242526">
              <a:off x="3462395" y="3821603"/>
              <a:ext cx="233602" cy="2660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55D8DAD-5528-FCB7-30EB-CD3F0BB23E74}"/>
                </a:ext>
              </a:extLst>
            </p:cNvPr>
            <p:cNvSpPr/>
            <p:nvPr/>
          </p:nvSpPr>
          <p:spPr>
            <a:xfrm rot="1434122">
              <a:off x="2487500" y="3714414"/>
              <a:ext cx="187249" cy="442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7B616913-1654-1F4C-25BA-D6659E06BB03}"/>
                </a:ext>
              </a:extLst>
            </p:cNvPr>
            <p:cNvSpPr/>
            <p:nvPr/>
          </p:nvSpPr>
          <p:spPr>
            <a:xfrm rot="12310857">
              <a:off x="2578069" y="2918098"/>
              <a:ext cx="329120" cy="1146434"/>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0665DCF3-4301-E64F-74CB-1639F0721875}"/>
                </a:ext>
              </a:extLst>
            </p:cNvPr>
            <p:cNvSpPr/>
            <p:nvPr/>
          </p:nvSpPr>
          <p:spPr>
            <a:xfrm rot="9335504" flipH="1">
              <a:off x="3227034" y="2834822"/>
              <a:ext cx="329120" cy="116998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9436AE3A-8387-EDE6-7C67-C0043C45D93E}"/>
                </a:ext>
              </a:extLst>
            </p:cNvPr>
            <p:cNvSpPr/>
            <p:nvPr/>
          </p:nvSpPr>
          <p:spPr>
            <a:xfrm flipH="1">
              <a:off x="3063678" y="1948152"/>
              <a:ext cx="454747"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00EFBEFA-4D3E-C802-7692-41DE297ED642}"/>
                </a:ext>
              </a:extLst>
            </p:cNvPr>
            <p:cNvSpPr/>
            <p:nvPr/>
          </p:nvSpPr>
          <p:spPr>
            <a:xfrm flipH="1">
              <a:off x="2608931" y="2025138"/>
              <a:ext cx="454747"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39ECAF-3A89-279C-3AD9-499C0C3F5358}"/>
                </a:ext>
              </a:extLst>
            </p:cNvPr>
            <p:cNvSpPr/>
            <p:nvPr/>
          </p:nvSpPr>
          <p:spPr>
            <a:xfrm rot="20001088">
              <a:off x="2755115" y="4739632"/>
              <a:ext cx="374499" cy="31638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BD716C-3B78-D910-0A05-118F655B8780}"/>
                </a:ext>
              </a:extLst>
            </p:cNvPr>
            <p:cNvSpPr/>
            <p:nvPr/>
          </p:nvSpPr>
          <p:spPr>
            <a:xfrm rot="1608598">
              <a:off x="3039388" y="4663084"/>
              <a:ext cx="374499" cy="31638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6E8F5AA4-A2FA-5899-2D89-02B78ACA8BE8}"/>
                </a:ext>
              </a:extLst>
            </p:cNvPr>
            <p:cNvSpPr/>
            <p:nvPr/>
          </p:nvSpPr>
          <p:spPr>
            <a:xfrm rot="10800000">
              <a:off x="2722617" y="2871994"/>
              <a:ext cx="682122" cy="1924672"/>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Extract 12">
              <a:extLst>
                <a:ext uri="{FF2B5EF4-FFF2-40B4-BE49-F238E27FC236}">
                  <a16:creationId xmlns:a16="http://schemas.microsoft.com/office/drawing/2014/main" id="{1E33E08D-B18A-F208-1C40-7F14A9ECA37C}"/>
                </a:ext>
              </a:extLst>
            </p:cNvPr>
            <p:cNvSpPr/>
            <p:nvPr/>
          </p:nvSpPr>
          <p:spPr>
            <a:xfrm rot="10800000">
              <a:off x="2906522" y="2999602"/>
              <a:ext cx="327686" cy="488287"/>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43">
              <a:extLst>
                <a:ext uri="{FF2B5EF4-FFF2-40B4-BE49-F238E27FC236}">
                  <a16:creationId xmlns:a16="http://schemas.microsoft.com/office/drawing/2014/main" id="{2726E902-6619-0523-D12E-30BABB0AC85B}"/>
                </a:ext>
              </a:extLst>
            </p:cNvPr>
            <p:cNvSpPr/>
            <p:nvPr/>
          </p:nvSpPr>
          <p:spPr>
            <a:xfrm rot="1691852">
              <a:off x="2977083" y="2833315"/>
              <a:ext cx="84841" cy="1735677"/>
            </a:xfrm>
            <a:prstGeom prst="roundRect">
              <a:avLst>
                <a:gd name="adj" fmla="val 24929"/>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44">
              <a:extLst>
                <a:ext uri="{FF2B5EF4-FFF2-40B4-BE49-F238E27FC236}">
                  <a16:creationId xmlns:a16="http://schemas.microsoft.com/office/drawing/2014/main" id="{DB6D0E55-F812-3C92-B024-44D2F7910DD4}"/>
                </a:ext>
              </a:extLst>
            </p:cNvPr>
            <p:cNvSpPr/>
            <p:nvPr/>
          </p:nvSpPr>
          <p:spPr>
            <a:xfrm rot="5400000">
              <a:off x="2520506" y="4259263"/>
              <a:ext cx="506215" cy="280874"/>
            </a:xfrm>
            <a:prstGeom prst="homePlate">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EF77EB-1FCD-FEEE-31D3-71C5165FBBD9}"/>
                </a:ext>
              </a:extLst>
            </p:cNvPr>
            <p:cNvSpPr/>
            <p:nvPr/>
          </p:nvSpPr>
          <p:spPr>
            <a:xfrm>
              <a:off x="2639044" y="4139985"/>
              <a:ext cx="280874" cy="12655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62">
              <a:extLst>
                <a:ext uri="{FF2B5EF4-FFF2-40B4-BE49-F238E27FC236}">
                  <a16:creationId xmlns:a16="http://schemas.microsoft.com/office/drawing/2014/main" id="{1E80133D-B420-4C83-903B-0777262CEDBB}"/>
                </a:ext>
              </a:extLst>
            </p:cNvPr>
            <p:cNvSpPr/>
            <p:nvPr/>
          </p:nvSpPr>
          <p:spPr>
            <a:xfrm>
              <a:off x="2766086" y="1923897"/>
              <a:ext cx="608560" cy="12560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6E19DDB4-D625-A0E9-39CD-5FBCF4D3BE2F}"/>
                </a:ext>
              </a:extLst>
            </p:cNvPr>
            <p:cNvSpPr/>
            <p:nvPr/>
          </p:nvSpPr>
          <p:spPr>
            <a:xfrm flipH="1">
              <a:off x="2722617" y="1794178"/>
              <a:ext cx="738965" cy="846856"/>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8">
              <a:extLst>
                <a:ext uri="{FF2B5EF4-FFF2-40B4-BE49-F238E27FC236}">
                  <a16:creationId xmlns:a16="http://schemas.microsoft.com/office/drawing/2014/main" id="{F3373C9E-AE56-2738-BEB0-638D1B004CAB}"/>
                </a:ext>
              </a:extLst>
            </p:cNvPr>
            <p:cNvSpPr/>
            <p:nvPr/>
          </p:nvSpPr>
          <p:spPr>
            <a:xfrm>
              <a:off x="2666999" y="2179112"/>
              <a:ext cx="838199" cy="106888"/>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507B1CD1-7A64-BB79-F437-4CA9FD415863}"/>
                </a:ext>
              </a:extLst>
            </p:cNvPr>
            <p:cNvSpPr/>
            <p:nvPr/>
          </p:nvSpPr>
          <p:spPr>
            <a:xfrm>
              <a:off x="2893147" y="2795007"/>
              <a:ext cx="341061" cy="692882"/>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2D7216-CC9D-17F3-0D6E-FE0D129290C3}"/>
                </a:ext>
              </a:extLst>
            </p:cNvPr>
            <p:cNvSpPr/>
            <p:nvPr/>
          </p:nvSpPr>
          <p:spPr>
            <a:xfrm rot="15944673">
              <a:off x="3049641" y="2843814"/>
              <a:ext cx="93503" cy="1648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A97778E-ACA8-E9EE-AD58-0D584B3E572C}"/>
              </a:ext>
            </a:extLst>
          </p:cNvPr>
          <p:cNvGrpSpPr/>
          <p:nvPr/>
        </p:nvGrpSpPr>
        <p:grpSpPr>
          <a:xfrm>
            <a:off x="6188004" y="1296789"/>
            <a:ext cx="1147500" cy="3177693"/>
            <a:chOff x="6377540" y="3048000"/>
            <a:chExt cx="1652941" cy="3581401"/>
          </a:xfrm>
        </p:grpSpPr>
        <p:sp>
          <p:nvSpPr>
            <p:cNvPr id="23" name="Cloud 22">
              <a:extLst>
                <a:ext uri="{FF2B5EF4-FFF2-40B4-BE49-F238E27FC236}">
                  <a16:creationId xmlns:a16="http://schemas.microsoft.com/office/drawing/2014/main" id="{5F775704-5937-32FD-A303-4E219D4E3E6F}"/>
                </a:ext>
              </a:extLst>
            </p:cNvPr>
            <p:cNvSpPr/>
            <p:nvPr/>
          </p:nvSpPr>
          <p:spPr>
            <a:xfrm>
              <a:off x="6400800" y="3385478"/>
              <a:ext cx="1465651" cy="1491322"/>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C63E1BF-D2BE-2714-5FF8-9503037462AF}"/>
                </a:ext>
              </a:extLst>
            </p:cNvPr>
            <p:cNvSpPr/>
            <p:nvPr/>
          </p:nvSpPr>
          <p:spPr>
            <a:xfrm rot="19357175">
              <a:off x="7153174" y="304800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04AF453-3A18-F51F-7430-B7B8C5A9D8C8}"/>
                </a:ext>
              </a:extLst>
            </p:cNvPr>
            <p:cNvSpPr/>
            <p:nvPr/>
          </p:nvSpPr>
          <p:spPr>
            <a:xfrm rot="1400185">
              <a:off x="6473407" y="3179380"/>
              <a:ext cx="602445" cy="8715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E16969-195B-4304-6B20-BA7738C17D09}"/>
                </a:ext>
              </a:extLst>
            </p:cNvPr>
            <p:cNvSpPr/>
            <p:nvPr/>
          </p:nvSpPr>
          <p:spPr>
            <a:xfrm rot="6128217">
              <a:off x="7260878" y="6271032"/>
              <a:ext cx="298720" cy="41801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E03C365-1FF4-D7F0-232B-B2B3E9E9E91A}"/>
                </a:ext>
              </a:extLst>
            </p:cNvPr>
            <p:cNvSpPr/>
            <p:nvPr/>
          </p:nvSpPr>
          <p:spPr>
            <a:xfrm rot="4472555">
              <a:off x="6870112" y="6259862"/>
              <a:ext cx="273656" cy="43935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A392E014-B883-8C9B-69CF-92178804B2A9}"/>
                </a:ext>
              </a:extLst>
            </p:cNvPr>
            <p:cNvSpPr/>
            <p:nvPr/>
          </p:nvSpPr>
          <p:spPr>
            <a:xfrm>
              <a:off x="6546304" y="4463303"/>
              <a:ext cx="1345611" cy="1980698"/>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B75B38-4813-8586-9AEE-6030CC21355E}"/>
                </a:ext>
              </a:extLst>
            </p:cNvPr>
            <p:cNvSpPr/>
            <p:nvPr/>
          </p:nvSpPr>
          <p:spPr>
            <a:xfrm rot="1978812">
              <a:off x="6377540" y="5062311"/>
              <a:ext cx="305353" cy="482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0390300-7770-D603-C07F-E496CFBD8D89}"/>
                </a:ext>
              </a:extLst>
            </p:cNvPr>
            <p:cNvSpPr/>
            <p:nvPr/>
          </p:nvSpPr>
          <p:spPr>
            <a:xfrm rot="20226769">
              <a:off x="7719956" y="5152744"/>
              <a:ext cx="310525" cy="3853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2327EC48-7065-8C83-EF5A-1B120B8CDFA8}"/>
                </a:ext>
              </a:extLst>
            </p:cNvPr>
            <p:cNvSpPr/>
            <p:nvPr/>
          </p:nvSpPr>
          <p:spPr>
            <a:xfrm rot="1442139">
              <a:off x="6495078" y="4360285"/>
              <a:ext cx="450651"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12B47113-3F4A-7414-E7AF-C5E66C611083}"/>
                </a:ext>
              </a:extLst>
            </p:cNvPr>
            <p:cNvSpPr/>
            <p:nvPr/>
          </p:nvSpPr>
          <p:spPr>
            <a:xfrm rot="19831862">
              <a:off x="7424825" y="4371622"/>
              <a:ext cx="478950" cy="1037792"/>
            </a:xfrm>
            <a:prstGeom prst="trapezoi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F662837C-0FD3-B817-C314-4F993199903C}"/>
                </a:ext>
              </a:extLst>
            </p:cNvPr>
            <p:cNvSpPr/>
            <p:nvPr/>
          </p:nvSpPr>
          <p:spPr>
            <a:xfrm rot="21277925">
              <a:off x="7369792" y="4400139"/>
              <a:ext cx="356462" cy="2018224"/>
            </a:xfrm>
            <a:prstGeom prst="trapezoid">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9A0EBDC5-D355-47BE-555E-1BE4D0EC4243}"/>
                </a:ext>
              </a:extLst>
            </p:cNvPr>
            <p:cNvSpPr/>
            <p:nvPr/>
          </p:nvSpPr>
          <p:spPr>
            <a:xfrm rot="15844898">
              <a:off x="6974546" y="4366547"/>
              <a:ext cx="505337" cy="690002"/>
            </a:xfrm>
            <a:prstGeom prst="moon">
              <a:avLst>
                <a:gd name="adj" fmla="val 70972"/>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4005BB6-7BE9-9F00-00A1-8E2C4C4B609B}"/>
                </a:ext>
              </a:extLst>
            </p:cNvPr>
            <p:cNvSpPr/>
            <p:nvPr/>
          </p:nvSpPr>
          <p:spPr>
            <a:xfrm>
              <a:off x="6681240" y="3353593"/>
              <a:ext cx="983331" cy="1334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F491EE32-6FA3-9E14-4F9E-6AE0E04BAE09}"/>
                </a:ext>
              </a:extLst>
            </p:cNvPr>
            <p:cNvSpPr/>
            <p:nvPr/>
          </p:nvSpPr>
          <p:spPr>
            <a:xfrm rot="17055069">
              <a:off x="6806110" y="2966025"/>
              <a:ext cx="606109" cy="866235"/>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4415B9CE-94FC-0A6E-3517-3E30D7E8F611}"/>
                </a:ext>
              </a:extLst>
            </p:cNvPr>
            <p:cNvSpPr/>
            <p:nvPr/>
          </p:nvSpPr>
          <p:spPr>
            <a:xfrm>
              <a:off x="6855843" y="4208563"/>
              <a:ext cx="665152" cy="581001"/>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268021D-EA81-E242-7D47-3CE95E25F3AF}"/>
                </a:ext>
              </a:extLst>
            </p:cNvPr>
            <p:cNvSpPr/>
            <p:nvPr/>
          </p:nvSpPr>
          <p:spPr>
            <a:xfrm>
              <a:off x="7050901" y="4305397"/>
              <a:ext cx="292200" cy="1350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B107C6F-79BE-113A-8B0D-E7857D082906}"/>
                </a:ext>
              </a:extLst>
            </p:cNvPr>
            <p:cNvSpPr/>
            <p:nvPr/>
          </p:nvSpPr>
          <p:spPr>
            <a:xfrm rot="21215670">
              <a:off x="7449790" y="6013267"/>
              <a:ext cx="330143" cy="95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9CC4DBD-340C-4E6D-6DEF-67BC48CA6FA3}"/>
                </a:ext>
              </a:extLst>
            </p:cNvPr>
            <p:cNvSpPr/>
            <p:nvPr/>
          </p:nvSpPr>
          <p:spPr>
            <a:xfrm rot="21215670">
              <a:off x="7429327" y="5588216"/>
              <a:ext cx="278493" cy="12365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721">
              <a:extLst>
                <a:ext uri="{FF2B5EF4-FFF2-40B4-BE49-F238E27FC236}">
                  <a16:creationId xmlns:a16="http://schemas.microsoft.com/office/drawing/2014/main" id="{7D736B9F-C361-174D-480A-02BB0CFE71A9}"/>
                </a:ext>
              </a:extLst>
            </p:cNvPr>
            <p:cNvGrpSpPr/>
            <p:nvPr/>
          </p:nvGrpSpPr>
          <p:grpSpPr>
            <a:xfrm rot="5108643">
              <a:off x="6871791" y="5434818"/>
              <a:ext cx="1367236" cy="241206"/>
              <a:chOff x="7809336" y="4419600"/>
              <a:chExt cx="2509992" cy="465172"/>
            </a:xfrm>
          </p:grpSpPr>
          <p:sp>
            <p:nvSpPr>
              <p:cNvPr id="54" name="Cross 53">
                <a:extLst>
                  <a:ext uri="{FF2B5EF4-FFF2-40B4-BE49-F238E27FC236}">
                    <a16:creationId xmlns:a16="http://schemas.microsoft.com/office/drawing/2014/main" id="{A12DA4D0-278E-2AEE-4E76-DF9F082E6806}"/>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ross 54">
                <a:extLst>
                  <a:ext uri="{FF2B5EF4-FFF2-40B4-BE49-F238E27FC236}">
                    <a16:creationId xmlns:a16="http://schemas.microsoft.com/office/drawing/2014/main" id="{DFE99BBA-8FE9-C82E-BD25-9CD0EAC8B421}"/>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23">
                <a:extLst>
                  <a:ext uri="{FF2B5EF4-FFF2-40B4-BE49-F238E27FC236}">
                    <a16:creationId xmlns:a16="http://schemas.microsoft.com/office/drawing/2014/main" id="{A31A0298-D726-EA9A-FF9E-DFD8897CAA1B}"/>
                  </a:ext>
                </a:extLst>
              </p:cNvPr>
              <p:cNvGrpSpPr/>
              <p:nvPr/>
            </p:nvGrpSpPr>
            <p:grpSpPr>
              <a:xfrm rot="10800000">
                <a:off x="8229600" y="4425075"/>
                <a:ext cx="1019759" cy="451725"/>
                <a:chOff x="5943600" y="152400"/>
                <a:chExt cx="1360054" cy="762000"/>
              </a:xfrm>
            </p:grpSpPr>
            <p:sp>
              <p:nvSpPr>
                <p:cNvPr id="62" name="Cross 61">
                  <a:extLst>
                    <a:ext uri="{FF2B5EF4-FFF2-40B4-BE49-F238E27FC236}">
                      <a16:creationId xmlns:a16="http://schemas.microsoft.com/office/drawing/2014/main" id="{2140CDF6-4981-C7A4-8EE9-6872E67BFEC9}"/>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ross 62">
                  <a:extLst>
                    <a:ext uri="{FF2B5EF4-FFF2-40B4-BE49-F238E27FC236}">
                      <a16:creationId xmlns:a16="http://schemas.microsoft.com/office/drawing/2014/main" id="{E43039C2-FAB0-010B-2D25-50A4781F36DB}"/>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Quad Arrow Callout 125">
                <a:extLst>
                  <a:ext uri="{FF2B5EF4-FFF2-40B4-BE49-F238E27FC236}">
                    <a16:creationId xmlns:a16="http://schemas.microsoft.com/office/drawing/2014/main" id="{FCAEBC0D-F96C-E188-0ADC-D8ED270A34B0}"/>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Callout 126">
                <a:extLst>
                  <a:ext uri="{FF2B5EF4-FFF2-40B4-BE49-F238E27FC236}">
                    <a16:creationId xmlns:a16="http://schemas.microsoft.com/office/drawing/2014/main" id="{67495E5C-668B-BCB1-9FD3-AF2DFC990ABF}"/>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127">
                <a:extLst>
                  <a:ext uri="{FF2B5EF4-FFF2-40B4-BE49-F238E27FC236}">
                    <a16:creationId xmlns:a16="http://schemas.microsoft.com/office/drawing/2014/main" id="{FC633B5B-8208-67C5-5388-7E7A8942D0F1}"/>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ross 59">
                <a:extLst>
                  <a:ext uri="{FF2B5EF4-FFF2-40B4-BE49-F238E27FC236}">
                    <a16:creationId xmlns:a16="http://schemas.microsoft.com/office/drawing/2014/main" id="{E0715BAE-91F8-F3F9-0FCD-9FAB2E256DC9}"/>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129">
                <a:extLst>
                  <a:ext uri="{FF2B5EF4-FFF2-40B4-BE49-F238E27FC236}">
                    <a16:creationId xmlns:a16="http://schemas.microsoft.com/office/drawing/2014/main" id="{03BA05D8-FCED-552F-CA00-C42A317C8A3F}"/>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ounded Rectangle 110">
              <a:extLst>
                <a:ext uri="{FF2B5EF4-FFF2-40B4-BE49-F238E27FC236}">
                  <a16:creationId xmlns:a16="http://schemas.microsoft.com/office/drawing/2014/main" id="{47FA9DEF-7C94-0258-5D32-9D143A6AFA97}"/>
                </a:ext>
              </a:extLst>
            </p:cNvPr>
            <p:cNvSpPr/>
            <p:nvPr/>
          </p:nvSpPr>
          <p:spPr>
            <a:xfrm>
              <a:off x="6477000" y="3352800"/>
              <a:ext cx="1295400" cy="228600"/>
            </a:xfrm>
            <a:prstGeom prst="roundRect">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722">
              <a:extLst>
                <a:ext uri="{FF2B5EF4-FFF2-40B4-BE49-F238E27FC236}">
                  <a16:creationId xmlns:a16="http://schemas.microsoft.com/office/drawing/2014/main" id="{F1723485-8DE2-9C99-4A68-0D37B7728689}"/>
                </a:ext>
              </a:extLst>
            </p:cNvPr>
            <p:cNvGrpSpPr/>
            <p:nvPr/>
          </p:nvGrpSpPr>
          <p:grpSpPr>
            <a:xfrm>
              <a:off x="6477000" y="3352800"/>
              <a:ext cx="1219200" cy="228600"/>
              <a:chOff x="7809336" y="4419600"/>
              <a:chExt cx="2509992" cy="465172"/>
            </a:xfrm>
          </p:grpSpPr>
          <p:sp>
            <p:nvSpPr>
              <p:cNvPr id="44" name="Cross 43">
                <a:extLst>
                  <a:ext uri="{FF2B5EF4-FFF2-40B4-BE49-F238E27FC236}">
                    <a16:creationId xmlns:a16="http://schemas.microsoft.com/office/drawing/2014/main" id="{0787C3BF-3DB1-0548-B832-E3F25433E021}"/>
                  </a:ext>
                </a:extLst>
              </p:cNvPr>
              <p:cNvSpPr/>
              <p:nvPr/>
            </p:nvSpPr>
            <p:spPr>
              <a:xfrm rot="10800000">
                <a:off x="9862254" y="4419600"/>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ross 44">
                <a:extLst>
                  <a:ext uri="{FF2B5EF4-FFF2-40B4-BE49-F238E27FC236}">
                    <a16:creationId xmlns:a16="http://schemas.microsoft.com/office/drawing/2014/main" id="{564CC340-B89C-9865-C66B-8ACFADE6E64B}"/>
                  </a:ext>
                </a:extLst>
              </p:cNvPr>
              <p:cNvSpPr/>
              <p:nvPr/>
            </p:nvSpPr>
            <p:spPr>
              <a:xfrm rot="16200000">
                <a:off x="9369923" y="4363898"/>
                <a:ext cx="361380" cy="571342"/>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23">
                <a:extLst>
                  <a:ext uri="{FF2B5EF4-FFF2-40B4-BE49-F238E27FC236}">
                    <a16:creationId xmlns:a16="http://schemas.microsoft.com/office/drawing/2014/main" id="{40F3E929-20AB-F54F-84BA-25E69D06CD22}"/>
                  </a:ext>
                </a:extLst>
              </p:cNvPr>
              <p:cNvGrpSpPr/>
              <p:nvPr/>
            </p:nvGrpSpPr>
            <p:grpSpPr>
              <a:xfrm rot="10800000">
                <a:off x="8229600" y="4425075"/>
                <a:ext cx="1019759" cy="451725"/>
                <a:chOff x="5943600" y="152400"/>
                <a:chExt cx="1360054" cy="762000"/>
              </a:xfrm>
            </p:grpSpPr>
            <p:sp>
              <p:nvSpPr>
                <p:cNvPr id="52" name="Cross 51">
                  <a:extLst>
                    <a:ext uri="{FF2B5EF4-FFF2-40B4-BE49-F238E27FC236}">
                      <a16:creationId xmlns:a16="http://schemas.microsoft.com/office/drawing/2014/main" id="{BCD4EB63-7581-84F9-A151-08A257C2FDEE}"/>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ross 52">
                  <a:extLst>
                    <a:ext uri="{FF2B5EF4-FFF2-40B4-BE49-F238E27FC236}">
                      <a16:creationId xmlns:a16="http://schemas.microsoft.com/office/drawing/2014/main" id="{1D8C9CF9-35A7-8EA2-E5CA-62CF3AA7C7CF}"/>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Quad Arrow Callout 115">
                <a:extLst>
                  <a:ext uri="{FF2B5EF4-FFF2-40B4-BE49-F238E27FC236}">
                    <a16:creationId xmlns:a16="http://schemas.microsoft.com/office/drawing/2014/main" id="{826092C2-A5B5-32E8-47B3-469D0EB4F4C3}"/>
                  </a:ext>
                </a:extLst>
              </p:cNvPr>
              <p:cNvSpPr/>
              <p:nvPr/>
            </p:nvSpPr>
            <p:spPr>
              <a:xfrm rot="10800000">
                <a:off x="9671806" y="4519527"/>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116">
                <a:extLst>
                  <a:ext uri="{FF2B5EF4-FFF2-40B4-BE49-F238E27FC236}">
                    <a16:creationId xmlns:a16="http://schemas.microsoft.com/office/drawing/2014/main" id="{A516FFC6-F783-A63C-CE42-8C2FF4926394}"/>
                  </a:ext>
                </a:extLst>
              </p:cNvPr>
              <p:cNvSpPr/>
              <p:nvPr/>
            </p:nvSpPr>
            <p:spPr>
              <a:xfrm rot="10800000">
                <a:off x="9107389" y="4522265"/>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Callout 117">
                <a:extLst>
                  <a:ext uri="{FF2B5EF4-FFF2-40B4-BE49-F238E27FC236}">
                    <a16:creationId xmlns:a16="http://schemas.microsoft.com/office/drawing/2014/main" id="{031D6291-EB30-F137-A5FA-328C5C7511AD}"/>
                  </a:ext>
                </a:extLst>
              </p:cNvPr>
              <p:cNvSpPr/>
              <p:nvPr/>
            </p:nvSpPr>
            <p:spPr>
              <a:xfrm rot="10800000">
                <a:off x="8622614"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64184D4F-C006-8388-4658-25CC1ADB0A2B}"/>
                  </a:ext>
                </a:extLst>
              </p:cNvPr>
              <p:cNvSpPr/>
              <p:nvPr/>
            </p:nvSpPr>
            <p:spPr>
              <a:xfrm rot="10800000">
                <a:off x="7809336" y="4433047"/>
                <a:ext cx="457074" cy="451725"/>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119">
                <a:extLst>
                  <a:ext uri="{FF2B5EF4-FFF2-40B4-BE49-F238E27FC236}">
                    <a16:creationId xmlns:a16="http://schemas.microsoft.com/office/drawing/2014/main" id="{FCFA2A78-C6D5-F1FF-6F3A-A6037A4DF0E1}"/>
                  </a:ext>
                </a:extLst>
              </p:cNvPr>
              <p:cNvSpPr/>
              <p:nvPr/>
            </p:nvSpPr>
            <p:spPr>
              <a:xfrm rot="10800000">
                <a:off x="8084731" y="4527741"/>
                <a:ext cx="282209" cy="271035"/>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2" name="Group 561">
            <a:extLst>
              <a:ext uri="{FF2B5EF4-FFF2-40B4-BE49-F238E27FC236}">
                <a16:creationId xmlns:a16="http://schemas.microsoft.com/office/drawing/2014/main" id="{976EC506-AF31-3E22-5890-6FBC03FD1313}"/>
              </a:ext>
            </a:extLst>
          </p:cNvPr>
          <p:cNvGrpSpPr/>
          <p:nvPr/>
        </p:nvGrpSpPr>
        <p:grpSpPr>
          <a:xfrm>
            <a:off x="3370100" y="2089090"/>
            <a:ext cx="1593273" cy="3277344"/>
            <a:chOff x="6781800" y="2504775"/>
            <a:chExt cx="2063582" cy="3755501"/>
          </a:xfrm>
        </p:grpSpPr>
        <p:grpSp>
          <p:nvGrpSpPr>
            <p:cNvPr id="563" name="Group 47">
              <a:extLst>
                <a:ext uri="{FF2B5EF4-FFF2-40B4-BE49-F238E27FC236}">
                  <a16:creationId xmlns:a16="http://schemas.microsoft.com/office/drawing/2014/main" id="{5CBFA430-4CB3-9DC1-90B6-3E0BF65BF594}"/>
                </a:ext>
              </a:extLst>
            </p:cNvPr>
            <p:cNvGrpSpPr/>
            <p:nvPr/>
          </p:nvGrpSpPr>
          <p:grpSpPr>
            <a:xfrm>
              <a:off x="7772400" y="5791200"/>
              <a:ext cx="448783" cy="469076"/>
              <a:chOff x="6106804" y="4039302"/>
              <a:chExt cx="666047" cy="774146"/>
            </a:xfrm>
          </p:grpSpPr>
          <p:sp>
            <p:nvSpPr>
              <p:cNvPr id="265" name="Oval 264">
                <a:extLst>
                  <a:ext uri="{FF2B5EF4-FFF2-40B4-BE49-F238E27FC236}">
                    <a16:creationId xmlns:a16="http://schemas.microsoft.com/office/drawing/2014/main" id="{A690DAAB-0522-7E91-C69E-AB461BDE63D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A872D6E8-605E-52D5-6031-EAD37F544324}"/>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5EFF1322-EE12-FE27-9BDC-EBE69B8415C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4" name="Group 47">
              <a:extLst>
                <a:ext uri="{FF2B5EF4-FFF2-40B4-BE49-F238E27FC236}">
                  <a16:creationId xmlns:a16="http://schemas.microsoft.com/office/drawing/2014/main" id="{80ACC11B-14EB-CEC5-BEDC-2A98A0A2440A}"/>
                </a:ext>
              </a:extLst>
            </p:cNvPr>
            <p:cNvGrpSpPr/>
            <p:nvPr/>
          </p:nvGrpSpPr>
          <p:grpSpPr>
            <a:xfrm rot="2613352">
              <a:off x="7428247" y="5716723"/>
              <a:ext cx="448783" cy="469076"/>
              <a:chOff x="6106804" y="4039302"/>
              <a:chExt cx="666047" cy="774146"/>
            </a:xfrm>
          </p:grpSpPr>
          <p:sp>
            <p:nvSpPr>
              <p:cNvPr id="262" name="Oval 261">
                <a:extLst>
                  <a:ext uri="{FF2B5EF4-FFF2-40B4-BE49-F238E27FC236}">
                    <a16:creationId xmlns:a16="http://schemas.microsoft.com/office/drawing/2014/main" id="{52EC31F9-8940-606A-762C-E9E58D547AAC}"/>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8E273DC6-D07C-C560-6179-4C9371EF799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4C58A33D-D138-BB9F-446F-C2A1F5A6FC5E}"/>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5" name="Trapezoid 59">
              <a:extLst>
                <a:ext uri="{FF2B5EF4-FFF2-40B4-BE49-F238E27FC236}">
                  <a16:creationId xmlns:a16="http://schemas.microsoft.com/office/drawing/2014/main" id="{384A9E2A-31E0-09AA-8D9A-30CEFC92C901}"/>
                </a:ext>
              </a:extLst>
            </p:cNvPr>
            <p:cNvSpPr/>
            <p:nvPr/>
          </p:nvSpPr>
          <p:spPr>
            <a:xfrm>
              <a:off x="7226223" y="4661626"/>
              <a:ext cx="1201270" cy="1172153"/>
            </a:xfrm>
            <a:prstGeom prst="trapezoid">
              <a:avLst>
                <a:gd name="adj" fmla="val 22927"/>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ounded Rectangle 5">
              <a:extLst>
                <a:ext uri="{FF2B5EF4-FFF2-40B4-BE49-F238E27FC236}">
                  <a16:creationId xmlns:a16="http://schemas.microsoft.com/office/drawing/2014/main" id="{2D33B271-7CA6-A922-4A40-750D9891D934}"/>
                </a:ext>
              </a:extLst>
            </p:cNvPr>
            <p:cNvSpPr/>
            <p:nvPr/>
          </p:nvSpPr>
          <p:spPr>
            <a:xfrm>
              <a:off x="7162799" y="2895600"/>
              <a:ext cx="1219201" cy="762000"/>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5">
              <a:extLst>
                <a:ext uri="{FF2B5EF4-FFF2-40B4-BE49-F238E27FC236}">
                  <a16:creationId xmlns:a16="http://schemas.microsoft.com/office/drawing/2014/main" id="{68F97032-E65D-3338-4E92-4462A725AA82}"/>
                </a:ext>
              </a:extLst>
            </p:cNvPr>
            <p:cNvSpPr/>
            <p:nvPr/>
          </p:nvSpPr>
          <p:spPr>
            <a:xfrm rot="19651043">
              <a:off x="8458200" y="4495800"/>
              <a:ext cx="387182" cy="5116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
              <a:extLst>
                <a:ext uri="{FF2B5EF4-FFF2-40B4-BE49-F238E27FC236}">
                  <a16:creationId xmlns:a16="http://schemas.microsoft.com/office/drawing/2014/main" id="{78438829-80C2-FAD3-8DB7-03AEE7CF44FB}"/>
                </a:ext>
              </a:extLst>
            </p:cNvPr>
            <p:cNvSpPr/>
            <p:nvPr/>
          </p:nvSpPr>
          <p:spPr>
            <a:xfrm>
              <a:off x="6781800" y="4419600"/>
              <a:ext cx="387182" cy="5116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Trapezoid 57">
              <a:extLst>
                <a:ext uri="{FF2B5EF4-FFF2-40B4-BE49-F238E27FC236}">
                  <a16:creationId xmlns:a16="http://schemas.microsoft.com/office/drawing/2014/main" id="{8D51A8F0-137F-DCFA-B8FA-7A92D5A87664}"/>
                </a:ext>
              </a:extLst>
            </p:cNvPr>
            <p:cNvSpPr/>
            <p:nvPr/>
          </p:nvSpPr>
          <p:spPr>
            <a:xfrm rot="19818544">
              <a:off x="8013709" y="3489395"/>
              <a:ext cx="667467" cy="1344471"/>
            </a:xfrm>
            <a:prstGeom prst="trapezoid">
              <a:avLst>
                <a:gd name="adj" fmla="val 34133"/>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Trapezoid 58">
              <a:extLst>
                <a:ext uri="{FF2B5EF4-FFF2-40B4-BE49-F238E27FC236}">
                  <a16:creationId xmlns:a16="http://schemas.microsoft.com/office/drawing/2014/main" id="{0053F6AF-1AA8-CBFF-98B2-764CC8DF3720}"/>
                </a:ext>
              </a:extLst>
            </p:cNvPr>
            <p:cNvSpPr/>
            <p:nvPr/>
          </p:nvSpPr>
          <p:spPr>
            <a:xfrm rot="1664599">
              <a:off x="6956128" y="3426231"/>
              <a:ext cx="667467" cy="1389922"/>
            </a:xfrm>
            <a:prstGeom prst="trapezoid">
              <a:avLst>
                <a:gd name="adj" fmla="val 34133"/>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Trapezoid 59">
              <a:extLst>
                <a:ext uri="{FF2B5EF4-FFF2-40B4-BE49-F238E27FC236}">
                  <a16:creationId xmlns:a16="http://schemas.microsoft.com/office/drawing/2014/main" id="{5DE61496-D877-3974-0337-89B25EE8C152}"/>
                </a:ext>
              </a:extLst>
            </p:cNvPr>
            <p:cNvSpPr/>
            <p:nvPr/>
          </p:nvSpPr>
          <p:spPr>
            <a:xfrm>
              <a:off x="7239000" y="3048000"/>
              <a:ext cx="1143000" cy="2493271"/>
            </a:xfrm>
            <a:prstGeom prst="trapezoid">
              <a:avLst>
                <a:gd name="adj" fmla="val 29989"/>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Isosceles Triangle 60">
              <a:extLst>
                <a:ext uri="{FF2B5EF4-FFF2-40B4-BE49-F238E27FC236}">
                  <a16:creationId xmlns:a16="http://schemas.microsoft.com/office/drawing/2014/main" id="{E1DA6314-4FB2-63C4-E5DA-FA6C2414493B}"/>
                </a:ext>
              </a:extLst>
            </p:cNvPr>
            <p:cNvSpPr/>
            <p:nvPr/>
          </p:nvSpPr>
          <p:spPr>
            <a:xfrm rot="10800000">
              <a:off x="7603298" y="3574698"/>
              <a:ext cx="410749" cy="46171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73D8325F-C472-EA92-E686-9F1FEB99A524}"/>
                </a:ext>
              </a:extLst>
            </p:cNvPr>
            <p:cNvSpPr/>
            <p:nvPr/>
          </p:nvSpPr>
          <p:spPr>
            <a:xfrm>
              <a:off x="7346580" y="2590800"/>
              <a:ext cx="924185" cy="11242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ound Diagonal Corner Rectangle 13">
              <a:extLst>
                <a:ext uri="{FF2B5EF4-FFF2-40B4-BE49-F238E27FC236}">
                  <a16:creationId xmlns:a16="http://schemas.microsoft.com/office/drawing/2014/main" id="{BD608D46-52D7-3A79-E54B-09246D8F0167}"/>
                </a:ext>
              </a:extLst>
            </p:cNvPr>
            <p:cNvSpPr/>
            <p:nvPr/>
          </p:nvSpPr>
          <p:spPr>
            <a:xfrm rot="17471203">
              <a:off x="6888878" y="2959184"/>
              <a:ext cx="916698" cy="359405"/>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ound Diagonal Corner Rectangle 14">
              <a:extLst>
                <a:ext uri="{FF2B5EF4-FFF2-40B4-BE49-F238E27FC236}">
                  <a16:creationId xmlns:a16="http://schemas.microsoft.com/office/drawing/2014/main" id="{2A520BB0-324A-66DC-173A-295F8B8BC198}"/>
                </a:ext>
              </a:extLst>
            </p:cNvPr>
            <p:cNvSpPr/>
            <p:nvPr/>
          </p:nvSpPr>
          <p:spPr>
            <a:xfrm rot="15171330" flipV="1">
              <a:off x="7707487" y="2902701"/>
              <a:ext cx="916359" cy="359405"/>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 Diagonal Corner Rectangle 15">
              <a:extLst>
                <a:ext uri="{FF2B5EF4-FFF2-40B4-BE49-F238E27FC236}">
                  <a16:creationId xmlns:a16="http://schemas.microsoft.com/office/drawing/2014/main" id="{1558A5A3-870F-AAC7-297D-2EE15834F571}"/>
                </a:ext>
              </a:extLst>
            </p:cNvPr>
            <p:cNvSpPr/>
            <p:nvPr/>
          </p:nvSpPr>
          <p:spPr>
            <a:xfrm rot="19584662">
              <a:off x="7423722" y="2504775"/>
              <a:ext cx="697357" cy="60279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608">
              <a:extLst>
                <a:ext uri="{FF2B5EF4-FFF2-40B4-BE49-F238E27FC236}">
                  <a16:creationId xmlns:a16="http://schemas.microsoft.com/office/drawing/2014/main" id="{8921B7EB-3F36-F268-823B-99EC2A226B57}"/>
                </a:ext>
              </a:extLst>
            </p:cNvPr>
            <p:cNvGrpSpPr/>
            <p:nvPr/>
          </p:nvGrpSpPr>
          <p:grpSpPr>
            <a:xfrm>
              <a:off x="7283823" y="5217459"/>
              <a:ext cx="1075765" cy="304800"/>
              <a:chOff x="5867400" y="3429000"/>
              <a:chExt cx="3200400" cy="762000"/>
            </a:xfrm>
          </p:grpSpPr>
          <p:grpSp>
            <p:nvGrpSpPr>
              <p:cNvPr id="247" name="Group 78">
                <a:extLst>
                  <a:ext uri="{FF2B5EF4-FFF2-40B4-BE49-F238E27FC236}">
                    <a16:creationId xmlns:a16="http://schemas.microsoft.com/office/drawing/2014/main" id="{C6B7AB5D-47FC-48FD-25BF-CA286FF30CD7}"/>
                  </a:ext>
                </a:extLst>
              </p:cNvPr>
              <p:cNvGrpSpPr/>
              <p:nvPr/>
            </p:nvGrpSpPr>
            <p:grpSpPr>
              <a:xfrm>
                <a:off x="5867400" y="3429000"/>
                <a:ext cx="762000" cy="762000"/>
                <a:chOff x="5867400" y="3429000"/>
                <a:chExt cx="762000" cy="762000"/>
              </a:xfrm>
            </p:grpSpPr>
            <p:sp>
              <p:nvSpPr>
                <p:cNvPr id="260" name="Left-Right Arrow Callout 82">
                  <a:extLst>
                    <a:ext uri="{FF2B5EF4-FFF2-40B4-BE49-F238E27FC236}">
                      <a16:creationId xmlns:a16="http://schemas.microsoft.com/office/drawing/2014/main" id="{FAB40E74-020B-6E38-89CF-A6195FEC3BD0}"/>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E5DE8DD7-EE63-C303-576B-ABC07E556FFE}"/>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79">
                <a:extLst>
                  <a:ext uri="{FF2B5EF4-FFF2-40B4-BE49-F238E27FC236}">
                    <a16:creationId xmlns:a16="http://schemas.microsoft.com/office/drawing/2014/main" id="{D6AB2163-8E62-AB6A-B2D4-7B4C2676EAA6}"/>
                  </a:ext>
                </a:extLst>
              </p:cNvPr>
              <p:cNvGrpSpPr/>
              <p:nvPr/>
            </p:nvGrpSpPr>
            <p:grpSpPr>
              <a:xfrm>
                <a:off x="6477000" y="3429000"/>
                <a:ext cx="762000" cy="762000"/>
                <a:chOff x="5867400" y="3429000"/>
                <a:chExt cx="762000" cy="762000"/>
              </a:xfrm>
            </p:grpSpPr>
            <p:sp>
              <p:nvSpPr>
                <p:cNvPr id="258" name="Left-Right Arrow Callout 80">
                  <a:extLst>
                    <a:ext uri="{FF2B5EF4-FFF2-40B4-BE49-F238E27FC236}">
                      <a16:creationId xmlns:a16="http://schemas.microsoft.com/office/drawing/2014/main" id="{156E6E58-7462-EA69-E1B9-042F52920999}"/>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665EA0CD-6C06-07B8-044E-1F7E590797BE}"/>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82">
                <a:extLst>
                  <a:ext uri="{FF2B5EF4-FFF2-40B4-BE49-F238E27FC236}">
                    <a16:creationId xmlns:a16="http://schemas.microsoft.com/office/drawing/2014/main" id="{0EA158B9-529C-E1C7-56FF-6AE8DBCBDF80}"/>
                  </a:ext>
                </a:extLst>
              </p:cNvPr>
              <p:cNvGrpSpPr/>
              <p:nvPr/>
            </p:nvGrpSpPr>
            <p:grpSpPr>
              <a:xfrm>
                <a:off x="7086600" y="3429000"/>
                <a:ext cx="762000" cy="762000"/>
                <a:chOff x="5867400" y="3429000"/>
                <a:chExt cx="762000" cy="762000"/>
              </a:xfrm>
            </p:grpSpPr>
            <p:sp>
              <p:nvSpPr>
                <p:cNvPr id="256" name="Left-Right Arrow Callout 78">
                  <a:extLst>
                    <a:ext uri="{FF2B5EF4-FFF2-40B4-BE49-F238E27FC236}">
                      <a16:creationId xmlns:a16="http://schemas.microsoft.com/office/drawing/2014/main" id="{57BA6F4C-9D37-7BEF-B358-1F69042F9189}"/>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6AFAC75F-8F8B-EE90-6E63-ABD3A43E14A8}"/>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85">
                <a:extLst>
                  <a:ext uri="{FF2B5EF4-FFF2-40B4-BE49-F238E27FC236}">
                    <a16:creationId xmlns:a16="http://schemas.microsoft.com/office/drawing/2014/main" id="{ED6B738B-7723-EC9D-6096-1FF3FB561D48}"/>
                  </a:ext>
                </a:extLst>
              </p:cNvPr>
              <p:cNvGrpSpPr/>
              <p:nvPr/>
            </p:nvGrpSpPr>
            <p:grpSpPr>
              <a:xfrm>
                <a:off x="7696200" y="3429000"/>
                <a:ext cx="762000" cy="762000"/>
                <a:chOff x="5867400" y="3429000"/>
                <a:chExt cx="762000" cy="762000"/>
              </a:xfrm>
            </p:grpSpPr>
            <p:sp>
              <p:nvSpPr>
                <p:cNvPr id="254" name="Left-Right Arrow Callout 76">
                  <a:extLst>
                    <a:ext uri="{FF2B5EF4-FFF2-40B4-BE49-F238E27FC236}">
                      <a16:creationId xmlns:a16="http://schemas.microsoft.com/office/drawing/2014/main" id="{CA225501-3E58-C1B1-1DC0-7CF232CFADE5}"/>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B8472F77-FC36-D53B-0DC4-40A97236043B}"/>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88">
                <a:extLst>
                  <a:ext uri="{FF2B5EF4-FFF2-40B4-BE49-F238E27FC236}">
                    <a16:creationId xmlns:a16="http://schemas.microsoft.com/office/drawing/2014/main" id="{F8A4ADAF-F2E4-E2F2-F946-86E18D383439}"/>
                  </a:ext>
                </a:extLst>
              </p:cNvPr>
              <p:cNvGrpSpPr/>
              <p:nvPr/>
            </p:nvGrpSpPr>
            <p:grpSpPr>
              <a:xfrm>
                <a:off x="8305800" y="3429000"/>
                <a:ext cx="762000" cy="762000"/>
                <a:chOff x="5867400" y="3429000"/>
                <a:chExt cx="762000" cy="762000"/>
              </a:xfrm>
            </p:grpSpPr>
            <p:sp>
              <p:nvSpPr>
                <p:cNvPr id="252" name="Left-Right Arrow Callout 74">
                  <a:extLst>
                    <a:ext uri="{FF2B5EF4-FFF2-40B4-BE49-F238E27FC236}">
                      <a16:creationId xmlns:a16="http://schemas.microsoft.com/office/drawing/2014/main" id="{C873E910-4524-0439-1B37-7776387B0DBC}"/>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B1ADAA52-DBAF-F97A-5721-7EB2B0E0FA04}"/>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Rounded Rectangle 17">
              <a:extLst>
                <a:ext uri="{FF2B5EF4-FFF2-40B4-BE49-F238E27FC236}">
                  <a16:creationId xmlns:a16="http://schemas.microsoft.com/office/drawing/2014/main" id="{10598C04-A180-63F6-9F33-53A89ECFBBF5}"/>
                </a:ext>
              </a:extLst>
            </p:cNvPr>
            <p:cNvSpPr/>
            <p:nvPr/>
          </p:nvSpPr>
          <p:spPr>
            <a:xfrm>
              <a:off x="7239000" y="2667000"/>
              <a:ext cx="1066800" cy="228600"/>
            </a:xfrm>
            <a:prstGeom prst="roundRect">
              <a:avLst>
                <a:gd name="adj" fmla="val 10599"/>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625">
              <a:extLst>
                <a:ext uri="{FF2B5EF4-FFF2-40B4-BE49-F238E27FC236}">
                  <a16:creationId xmlns:a16="http://schemas.microsoft.com/office/drawing/2014/main" id="{5993D226-43D1-FE56-9803-D0EB5CF55195}"/>
                </a:ext>
              </a:extLst>
            </p:cNvPr>
            <p:cNvGrpSpPr/>
            <p:nvPr/>
          </p:nvGrpSpPr>
          <p:grpSpPr>
            <a:xfrm>
              <a:off x="7239000" y="2667000"/>
              <a:ext cx="1066800" cy="304800"/>
              <a:chOff x="5867400" y="3429000"/>
              <a:chExt cx="3200400" cy="762000"/>
            </a:xfrm>
          </p:grpSpPr>
          <p:grpSp>
            <p:nvGrpSpPr>
              <p:cNvPr id="232" name="Group 78">
                <a:extLst>
                  <a:ext uri="{FF2B5EF4-FFF2-40B4-BE49-F238E27FC236}">
                    <a16:creationId xmlns:a16="http://schemas.microsoft.com/office/drawing/2014/main" id="{C39C48F0-5142-5C4F-5B91-1D6BE797DD95}"/>
                  </a:ext>
                </a:extLst>
              </p:cNvPr>
              <p:cNvGrpSpPr/>
              <p:nvPr/>
            </p:nvGrpSpPr>
            <p:grpSpPr>
              <a:xfrm>
                <a:off x="5867400" y="3429000"/>
                <a:ext cx="762000" cy="762000"/>
                <a:chOff x="5867400" y="3429000"/>
                <a:chExt cx="762000" cy="762000"/>
              </a:xfrm>
            </p:grpSpPr>
            <p:sp>
              <p:nvSpPr>
                <p:cNvPr id="245" name="Left-Right Arrow Callout 67">
                  <a:extLst>
                    <a:ext uri="{FF2B5EF4-FFF2-40B4-BE49-F238E27FC236}">
                      <a16:creationId xmlns:a16="http://schemas.microsoft.com/office/drawing/2014/main" id="{A136EB07-2B9D-E875-C018-6BBAF176864D}"/>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3C182EB9-6DB8-AB9B-DF5F-7FB097A5B254}"/>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79">
                <a:extLst>
                  <a:ext uri="{FF2B5EF4-FFF2-40B4-BE49-F238E27FC236}">
                    <a16:creationId xmlns:a16="http://schemas.microsoft.com/office/drawing/2014/main" id="{86CB8A2E-FDA8-67B6-E0A0-2A4FE4531295}"/>
                  </a:ext>
                </a:extLst>
              </p:cNvPr>
              <p:cNvGrpSpPr/>
              <p:nvPr/>
            </p:nvGrpSpPr>
            <p:grpSpPr>
              <a:xfrm>
                <a:off x="6477000" y="3429000"/>
                <a:ext cx="762000" cy="762000"/>
                <a:chOff x="5867400" y="3429000"/>
                <a:chExt cx="762000" cy="762000"/>
              </a:xfrm>
            </p:grpSpPr>
            <p:sp>
              <p:nvSpPr>
                <p:cNvPr id="243" name="Left-Right Arrow Callout 65">
                  <a:extLst>
                    <a:ext uri="{FF2B5EF4-FFF2-40B4-BE49-F238E27FC236}">
                      <a16:creationId xmlns:a16="http://schemas.microsoft.com/office/drawing/2014/main" id="{C2ACAE17-9E74-F749-7882-3994B9F39394}"/>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724D2004-4C7D-4350-5B2E-556BA5CE9F4D}"/>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82">
                <a:extLst>
                  <a:ext uri="{FF2B5EF4-FFF2-40B4-BE49-F238E27FC236}">
                    <a16:creationId xmlns:a16="http://schemas.microsoft.com/office/drawing/2014/main" id="{80D8857D-6689-30E8-4C4C-243D40F3465B}"/>
                  </a:ext>
                </a:extLst>
              </p:cNvPr>
              <p:cNvGrpSpPr/>
              <p:nvPr/>
            </p:nvGrpSpPr>
            <p:grpSpPr>
              <a:xfrm>
                <a:off x="7086600" y="3429000"/>
                <a:ext cx="762000" cy="762000"/>
                <a:chOff x="5867400" y="3429000"/>
                <a:chExt cx="762000" cy="762000"/>
              </a:xfrm>
            </p:grpSpPr>
            <p:sp>
              <p:nvSpPr>
                <p:cNvPr id="241" name="Left-Right Arrow Callout 63">
                  <a:extLst>
                    <a:ext uri="{FF2B5EF4-FFF2-40B4-BE49-F238E27FC236}">
                      <a16:creationId xmlns:a16="http://schemas.microsoft.com/office/drawing/2014/main" id="{3B4F0115-9CD2-BA18-4E73-4A18141F3F14}"/>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FD8DF1E6-60C2-A944-D34D-BB42700B9C39}"/>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85">
                <a:extLst>
                  <a:ext uri="{FF2B5EF4-FFF2-40B4-BE49-F238E27FC236}">
                    <a16:creationId xmlns:a16="http://schemas.microsoft.com/office/drawing/2014/main" id="{92A0450A-4FCE-F074-C7B9-7DA7A05A5765}"/>
                  </a:ext>
                </a:extLst>
              </p:cNvPr>
              <p:cNvGrpSpPr/>
              <p:nvPr/>
            </p:nvGrpSpPr>
            <p:grpSpPr>
              <a:xfrm>
                <a:off x="7696200" y="3429000"/>
                <a:ext cx="762000" cy="762000"/>
                <a:chOff x="5867400" y="3429000"/>
                <a:chExt cx="762000" cy="762000"/>
              </a:xfrm>
            </p:grpSpPr>
            <p:sp>
              <p:nvSpPr>
                <p:cNvPr id="239" name="Left-Right Arrow Callout 61">
                  <a:extLst>
                    <a:ext uri="{FF2B5EF4-FFF2-40B4-BE49-F238E27FC236}">
                      <a16:creationId xmlns:a16="http://schemas.microsoft.com/office/drawing/2014/main" id="{BBFC95C4-320E-6CD3-BC16-7591CF542A6F}"/>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CA55996D-3557-5EA6-2168-05C30B808E33}"/>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88">
                <a:extLst>
                  <a:ext uri="{FF2B5EF4-FFF2-40B4-BE49-F238E27FC236}">
                    <a16:creationId xmlns:a16="http://schemas.microsoft.com/office/drawing/2014/main" id="{DA8583DE-349F-4D80-B984-15E164FED066}"/>
                  </a:ext>
                </a:extLst>
              </p:cNvPr>
              <p:cNvGrpSpPr/>
              <p:nvPr/>
            </p:nvGrpSpPr>
            <p:grpSpPr>
              <a:xfrm>
                <a:off x="8305800" y="3429000"/>
                <a:ext cx="762000" cy="762000"/>
                <a:chOff x="5867400" y="3429000"/>
                <a:chExt cx="762000" cy="762000"/>
              </a:xfrm>
            </p:grpSpPr>
            <p:sp>
              <p:nvSpPr>
                <p:cNvPr id="237" name="Left-Right Arrow Callout 59">
                  <a:extLst>
                    <a:ext uri="{FF2B5EF4-FFF2-40B4-BE49-F238E27FC236}">
                      <a16:creationId xmlns:a16="http://schemas.microsoft.com/office/drawing/2014/main" id="{25C016A9-BD31-3E94-C70A-17383E5CF5BA}"/>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5AF122DC-6994-AD60-FC89-185CEA6B5FE4}"/>
                    </a:ext>
                  </a:extLst>
                </p:cNvPr>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6" name="Group 641">
              <a:extLst>
                <a:ext uri="{FF2B5EF4-FFF2-40B4-BE49-F238E27FC236}">
                  <a16:creationId xmlns:a16="http://schemas.microsoft.com/office/drawing/2014/main" id="{9A7C12EA-9A50-033F-FE5B-11FE2E8B7DE1}"/>
                </a:ext>
              </a:extLst>
            </p:cNvPr>
            <p:cNvGrpSpPr/>
            <p:nvPr/>
          </p:nvGrpSpPr>
          <p:grpSpPr>
            <a:xfrm>
              <a:off x="7467600" y="3581400"/>
              <a:ext cx="655450" cy="838200"/>
              <a:chOff x="817132" y="570420"/>
              <a:chExt cx="1720087" cy="2199674"/>
            </a:xfrm>
          </p:grpSpPr>
          <p:grpSp>
            <p:nvGrpSpPr>
              <p:cNvPr id="197" name="Group 1">
                <a:extLst>
                  <a:ext uri="{FF2B5EF4-FFF2-40B4-BE49-F238E27FC236}">
                    <a16:creationId xmlns:a16="http://schemas.microsoft.com/office/drawing/2014/main" id="{8AA96735-AC8C-C678-976E-EFFEBC120C77}"/>
                  </a:ext>
                </a:extLst>
              </p:cNvPr>
              <p:cNvGrpSpPr/>
              <p:nvPr/>
            </p:nvGrpSpPr>
            <p:grpSpPr>
              <a:xfrm rot="3241112">
                <a:off x="112459" y="1278147"/>
                <a:ext cx="1905000" cy="495654"/>
                <a:chOff x="4643203" y="2743200"/>
                <a:chExt cx="3490210" cy="1256675"/>
              </a:xfrm>
            </p:grpSpPr>
            <p:grpSp>
              <p:nvGrpSpPr>
                <p:cNvPr id="217" name="Group 23">
                  <a:extLst>
                    <a:ext uri="{FF2B5EF4-FFF2-40B4-BE49-F238E27FC236}">
                      <a16:creationId xmlns:a16="http://schemas.microsoft.com/office/drawing/2014/main" id="{D9C2D601-ADD9-078A-6659-70D31A3149E4}"/>
                    </a:ext>
                  </a:extLst>
                </p:cNvPr>
                <p:cNvGrpSpPr/>
                <p:nvPr/>
              </p:nvGrpSpPr>
              <p:grpSpPr>
                <a:xfrm>
                  <a:off x="4643203" y="2743200"/>
                  <a:ext cx="1146748" cy="1219200"/>
                  <a:chOff x="4643203" y="2743200"/>
                  <a:chExt cx="1146748" cy="1219200"/>
                </a:xfrm>
              </p:grpSpPr>
              <p:sp>
                <p:nvSpPr>
                  <p:cNvPr id="228" name="Multiply 13">
                    <a:extLst>
                      <a:ext uri="{FF2B5EF4-FFF2-40B4-BE49-F238E27FC236}">
                        <a16:creationId xmlns:a16="http://schemas.microsoft.com/office/drawing/2014/main" id="{213CB864-75C2-6695-3481-41A9968BB597}"/>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Summing Junction 14">
                    <a:extLst>
                      <a:ext uri="{FF2B5EF4-FFF2-40B4-BE49-F238E27FC236}">
                        <a16:creationId xmlns:a16="http://schemas.microsoft.com/office/drawing/2014/main" id="{8BFCF90A-C9BE-E1BA-9644-6698AB1C702C}"/>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Summing Junction 15">
                    <a:extLst>
                      <a:ext uri="{FF2B5EF4-FFF2-40B4-BE49-F238E27FC236}">
                        <a16:creationId xmlns:a16="http://schemas.microsoft.com/office/drawing/2014/main" id="{EF0FF902-9533-9686-9DBD-3F55D79CBB83}"/>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Summing Junction 16">
                    <a:extLst>
                      <a:ext uri="{FF2B5EF4-FFF2-40B4-BE49-F238E27FC236}">
                        <a16:creationId xmlns:a16="http://schemas.microsoft.com/office/drawing/2014/main" id="{4692ADC1-7110-3065-DFDE-0750FA9D098D}"/>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4">
                  <a:extLst>
                    <a:ext uri="{FF2B5EF4-FFF2-40B4-BE49-F238E27FC236}">
                      <a16:creationId xmlns:a16="http://schemas.microsoft.com/office/drawing/2014/main" id="{C64D68F7-8174-E293-C563-6D47BA5A0F5B}"/>
                    </a:ext>
                  </a:extLst>
                </p:cNvPr>
                <p:cNvGrpSpPr/>
                <p:nvPr/>
              </p:nvGrpSpPr>
              <p:grpSpPr>
                <a:xfrm>
                  <a:off x="5791200" y="2743200"/>
                  <a:ext cx="1146748" cy="1219200"/>
                  <a:chOff x="4643203" y="2743200"/>
                  <a:chExt cx="1146748" cy="1219200"/>
                </a:xfrm>
              </p:grpSpPr>
              <p:sp>
                <p:nvSpPr>
                  <p:cNvPr id="224" name="Multiply 9">
                    <a:extLst>
                      <a:ext uri="{FF2B5EF4-FFF2-40B4-BE49-F238E27FC236}">
                        <a16:creationId xmlns:a16="http://schemas.microsoft.com/office/drawing/2014/main" id="{35BCD8A0-6C5D-8D12-5085-055494E33418}"/>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Summing Junction 10">
                    <a:extLst>
                      <a:ext uri="{FF2B5EF4-FFF2-40B4-BE49-F238E27FC236}">
                        <a16:creationId xmlns:a16="http://schemas.microsoft.com/office/drawing/2014/main" id="{237306D8-16A5-1558-79AC-3FE85097012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Summing Junction 11">
                    <a:extLst>
                      <a:ext uri="{FF2B5EF4-FFF2-40B4-BE49-F238E27FC236}">
                        <a16:creationId xmlns:a16="http://schemas.microsoft.com/office/drawing/2014/main" id="{33E10448-0611-6EAA-8AB1-3E931D50B7E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Summing Junction 12">
                    <a:extLst>
                      <a:ext uri="{FF2B5EF4-FFF2-40B4-BE49-F238E27FC236}">
                        <a16:creationId xmlns:a16="http://schemas.microsoft.com/office/drawing/2014/main" id="{39ADC772-4E39-B1B8-CAAA-0E4BB55BCACA}"/>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9">
                  <a:extLst>
                    <a:ext uri="{FF2B5EF4-FFF2-40B4-BE49-F238E27FC236}">
                      <a16:creationId xmlns:a16="http://schemas.microsoft.com/office/drawing/2014/main" id="{287C0111-3B6A-B27F-0F84-1991A8C1D672}"/>
                    </a:ext>
                  </a:extLst>
                </p:cNvPr>
                <p:cNvGrpSpPr/>
                <p:nvPr/>
              </p:nvGrpSpPr>
              <p:grpSpPr>
                <a:xfrm>
                  <a:off x="6986665" y="2780675"/>
                  <a:ext cx="1146748" cy="1219200"/>
                  <a:chOff x="4643203" y="2743200"/>
                  <a:chExt cx="1146748" cy="1219200"/>
                </a:xfrm>
              </p:grpSpPr>
              <p:sp>
                <p:nvSpPr>
                  <p:cNvPr id="220" name="Multiply 42">
                    <a:extLst>
                      <a:ext uri="{FF2B5EF4-FFF2-40B4-BE49-F238E27FC236}">
                        <a16:creationId xmlns:a16="http://schemas.microsoft.com/office/drawing/2014/main" id="{82CF0AC9-BCFA-14F0-E81E-0D7D728B7EF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Summing Junction 6">
                    <a:extLst>
                      <a:ext uri="{FF2B5EF4-FFF2-40B4-BE49-F238E27FC236}">
                        <a16:creationId xmlns:a16="http://schemas.microsoft.com/office/drawing/2014/main" id="{927E9A8A-9EB7-4DED-12CC-E0DF4CA67E24}"/>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Summing Junction 7">
                    <a:extLst>
                      <a:ext uri="{FF2B5EF4-FFF2-40B4-BE49-F238E27FC236}">
                        <a16:creationId xmlns:a16="http://schemas.microsoft.com/office/drawing/2014/main" id="{7D51F73F-470B-6A9B-81A4-9078431B2374}"/>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Summing Junction 8">
                    <a:extLst>
                      <a:ext uri="{FF2B5EF4-FFF2-40B4-BE49-F238E27FC236}">
                        <a16:creationId xmlns:a16="http://schemas.microsoft.com/office/drawing/2014/main" id="{1AA29E39-E8DC-D2F5-902D-F1C3EE51752C}"/>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8" name="Group 17">
                <a:extLst>
                  <a:ext uri="{FF2B5EF4-FFF2-40B4-BE49-F238E27FC236}">
                    <a16:creationId xmlns:a16="http://schemas.microsoft.com/office/drawing/2014/main" id="{6E4A410E-393C-6C02-FC0F-6B1DD5EB880D}"/>
                  </a:ext>
                </a:extLst>
              </p:cNvPr>
              <p:cNvGrpSpPr/>
              <p:nvPr/>
            </p:nvGrpSpPr>
            <p:grpSpPr>
              <a:xfrm rot="18387812">
                <a:off x="1336892" y="1275093"/>
                <a:ext cx="1905000" cy="495654"/>
                <a:chOff x="4643203" y="2743200"/>
                <a:chExt cx="3490210" cy="1256675"/>
              </a:xfrm>
            </p:grpSpPr>
            <p:grpSp>
              <p:nvGrpSpPr>
                <p:cNvPr id="202" name="Group 23">
                  <a:extLst>
                    <a:ext uri="{FF2B5EF4-FFF2-40B4-BE49-F238E27FC236}">
                      <a16:creationId xmlns:a16="http://schemas.microsoft.com/office/drawing/2014/main" id="{2DEA09BE-A369-629C-C59A-C61C843ADA5A}"/>
                    </a:ext>
                  </a:extLst>
                </p:cNvPr>
                <p:cNvGrpSpPr/>
                <p:nvPr/>
              </p:nvGrpSpPr>
              <p:grpSpPr>
                <a:xfrm>
                  <a:off x="4643203" y="2743200"/>
                  <a:ext cx="1146748" cy="1219200"/>
                  <a:chOff x="4643203" y="2743200"/>
                  <a:chExt cx="1146748" cy="1219200"/>
                </a:xfrm>
              </p:grpSpPr>
              <p:sp>
                <p:nvSpPr>
                  <p:cNvPr id="213" name="Multiply 35">
                    <a:extLst>
                      <a:ext uri="{FF2B5EF4-FFF2-40B4-BE49-F238E27FC236}">
                        <a16:creationId xmlns:a16="http://schemas.microsoft.com/office/drawing/2014/main" id="{01FEC5ED-1E0C-836E-9E16-73599AE67A4B}"/>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Summing Junction 213">
                    <a:extLst>
                      <a:ext uri="{FF2B5EF4-FFF2-40B4-BE49-F238E27FC236}">
                        <a16:creationId xmlns:a16="http://schemas.microsoft.com/office/drawing/2014/main" id="{94F85456-44BE-FB3F-03E9-D71C74CC1C92}"/>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Summing Junction 214">
                    <a:extLst>
                      <a:ext uri="{FF2B5EF4-FFF2-40B4-BE49-F238E27FC236}">
                        <a16:creationId xmlns:a16="http://schemas.microsoft.com/office/drawing/2014/main" id="{6470EB33-B6D1-A218-89E5-E8A5CF945DBC}"/>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Summing Junction 215">
                    <a:extLst>
                      <a:ext uri="{FF2B5EF4-FFF2-40B4-BE49-F238E27FC236}">
                        <a16:creationId xmlns:a16="http://schemas.microsoft.com/office/drawing/2014/main" id="{ED6EC292-E672-57B6-0806-F9D75CEAF202}"/>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4">
                  <a:extLst>
                    <a:ext uri="{FF2B5EF4-FFF2-40B4-BE49-F238E27FC236}">
                      <a16:creationId xmlns:a16="http://schemas.microsoft.com/office/drawing/2014/main" id="{8FDF57B4-2AAF-581D-4445-AA97AA67A7F6}"/>
                    </a:ext>
                  </a:extLst>
                </p:cNvPr>
                <p:cNvGrpSpPr/>
                <p:nvPr/>
              </p:nvGrpSpPr>
              <p:grpSpPr>
                <a:xfrm>
                  <a:off x="5791200" y="2743200"/>
                  <a:ext cx="1146748" cy="1219200"/>
                  <a:chOff x="4643203" y="2743200"/>
                  <a:chExt cx="1146748" cy="1219200"/>
                </a:xfrm>
              </p:grpSpPr>
              <p:sp>
                <p:nvSpPr>
                  <p:cNvPr id="209" name="Multiply 31">
                    <a:extLst>
                      <a:ext uri="{FF2B5EF4-FFF2-40B4-BE49-F238E27FC236}">
                        <a16:creationId xmlns:a16="http://schemas.microsoft.com/office/drawing/2014/main" id="{1D7E4CF1-3A4B-44CC-A151-00E884D0F51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Summing Junction 209">
                    <a:extLst>
                      <a:ext uri="{FF2B5EF4-FFF2-40B4-BE49-F238E27FC236}">
                        <a16:creationId xmlns:a16="http://schemas.microsoft.com/office/drawing/2014/main" id="{B956AD0A-7E47-D7D2-F0F8-D4FC1DDFDC32}"/>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Summing Junction 210">
                    <a:extLst>
                      <a:ext uri="{FF2B5EF4-FFF2-40B4-BE49-F238E27FC236}">
                        <a16:creationId xmlns:a16="http://schemas.microsoft.com/office/drawing/2014/main" id="{4AE076AF-FA59-988C-C090-7F6B1E60D475}"/>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Summing Junction 211">
                    <a:extLst>
                      <a:ext uri="{FF2B5EF4-FFF2-40B4-BE49-F238E27FC236}">
                        <a16:creationId xmlns:a16="http://schemas.microsoft.com/office/drawing/2014/main" id="{77C92668-EB3B-F34E-37DF-F156B322FFD2}"/>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9">
                  <a:extLst>
                    <a:ext uri="{FF2B5EF4-FFF2-40B4-BE49-F238E27FC236}">
                      <a16:creationId xmlns:a16="http://schemas.microsoft.com/office/drawing/2014/main" id="{8CDAE9CA-66A8-0898-29F0-8039BAE24F97}"/>
                    </a:ext>
                  </a:extLst>
                </p:cNvPr>
                <p:cNvGrpSpPr/>
                <p:nvPr/>
              </p:nvGrpSpPr>
              <p:grpSpPr>
                <a:xfrm>
                  <a:off x="6986665" y="2780675"/>
                  <a:ext cx="1146748" cy="1219200"/>
                  <a:chOff x="4643203" y="2743200"/>
                  <a:chExt cx="1146748" cy="1219200"/>
                </a:xfrm>
              </p:grpSpPr>
              <p:sp>
                <p:nvSpPr>
                  <p:cNvPr id="205" name="Multiply 27">
                    <a:extLst>
                      <a:ext uri="{FF2B5EF4-FFF2-40B4-BE49-F238E27FC236}">
                        <a16:creationId xmlns:a16="http://schemas.microsoft.com/office/drawing/2014/main" id="{DCE579A6-D9A4-4767-6F14-4834BFDC9678}"/>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Summing Junction 205">
                    <a:extLst>
                      <a:ext uri="{FF2B5EF4-FFF2-40B4-BE49-F238E27FC236}">
                        <a16:creationId xmlns:a16="http://schemas.microsoft.com/office/drawing/2014/main" id="{233034F7-B29F-8692-3F40-A94F32A39540}"/>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Summing Junction 206">
                    <a:extLst>
                      <a:ext uri="{FF2B5EF4-FFF2-40B4-BE49-F238E27FC236}">
                        <a16:creationId xmlns:a16="http://schemas.microsoft.com/office/drawing/2014/main" id="{1F06D593-D80D-86A3-09F4-A44630B8DA0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Summing Junction 207">
                    <a:extLst>
                      <a:ext uri="{FF2B5EF4-FFF2-40B4-BE49-F238E27FC236}">
                        <a16:creationId xmlns:a16="http://schemas.microsoft.com/office/drawing/2014/main" id="{AA5517F8-D2E3-A6E8-036B-B362C670E72D}"/>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Quad Arrow Callout 22">
                <a:extLst>
                  <a:ext uri="{FF2B5EF4-FFF2-40B4-BE49-F238E27FC236}">
                    <a16:creationId xmlns:a16="http://schemas.microsoft.com/office/drawing/2014/main" id="{4C6FAF17-39C3-3AA6-0F4E-31F49ADB35DA}"/>
                  </a:ext>
                </a:extLst>
              </p:cNvPr>
              <p:cNvSpPr/>
              <p:nvPr/>
            </p:nvSpPr>
            <p:spPr>
              <a:xfrm>
                <a:off x="1295400" y="2142565"/>
                <a:ext cx="766482" cy="627529"/>
              </a:xfrm>
              <a:prstGeom prst="quadArrowCallout">
                <a:avLst>
                  <a:gd name="adj1" fmla="val 18515"/>
                  <a:gd name="adj2" fmla="val 11028"/>
                  <a:gd name="adj3" fmla="val 13904"/>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ross 199">
                <a:extLst>
                  <a:ext uri="{FF2B5EF4-FFF2-40B4-BE49-F238E27FC236}">
                    <a16:creationId xmlns:a16="http://schemas.microsoft.com/office/drawing/2014/main" id="{46AD4768-A91A-D896-2A80-9A96B8383E35}"/>
                  </a:ext>
                </a:extLst>
              </p:cNvPr>
              <p:cNvSpPr/>
              <p:nvPr/>
            </p:nvSpPr>
            <p:spPr>
              <a:xfrm>
                <a:off x="1588443" y="2344271"/>
                <a:ext cx="168639" cy="202367"/>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8" name="Group 267">
            <a:extLst>
              <a:ext uri="{FF2B5EF4-FFF2-40B4-BE49-F238E27FC236}">
                <a16:creationId xmlns:a16="http://schemas.microsoft.com/office/drawing/2014/main" id="{582330B7-FA66-2A0A-4BD1-F9B9586D045B}"/>
              </a:ext>
            </a:extLst>
          </p:cNvPr>
          <p:cNvGrpSpPr/>
          <p:nvPr/>
        </p:nvGrpSpPr>
        <p:grpSpPr>
          <a:xfrm>
            <a:off x="5015665" y="3504661"/>
            <a:ext cx="1500578" cy="3001155"/>
            <a:chOff x="6705600" y="2361319"/>
            <a:chExt cx="1981200" cy="3535192"/>
          </a:xfrm>
        </p:grpSpPr>
        <p:sp>
          <p:nvSpPr>
            <p:cNvPr id="269" name="Oval 268">
              <a:extLst>
                <a:ext uri="{FF2B5EF4-FFF2-40B4-BE49-F238E27FC236}">
                  <a16:creationId xmlns:a16="http://schemas.microsoft.com/office/drawing/2014/main" id="{6F8C23CB-1BA1-EF36-00E5-F3A5750B9762}"/>
                </a:ext>
              </a:extLst>
            </p:cNvPr>
            <p:cNvSpPr/>
            <p:nvPr/>
          </p:nvSpPr>
          <p:spPr>
            <a:xfrm rot="18242526">
              <a:off x="8335150" y="4518124"/>
              <a:ext cx="272860" cy="4304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DA498284-556C-10A9-71B0-48DC59A52D7F}"/>
                </a:ext>
              </a:extLst>
            </p:cNvPr>
            <p:cNvSpPr/>
            <p:nvPr/>
          </p:nvSpPr>
          <p:spPr>
            <a:xfrm>
              <a:off x="6705600" y="4452738"/>
              <a:ext cx="302903" cy="5173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Manual Operation 270">
              <a:extLst>
                <a:ext uri="{FF2B5EF4-FFF2-40B4-BE49-F238E27FC236}">
                  <a16:creationId xmlns:a16="http://schemas.microsoft.com/office/drawing/2014/main" id="{EFEAF614-D5CE-BA4E-360C-4FF1910920C4}"/>
                </a:ext>
              </a:extLst>
            </p:cNvPr>
            <p:cNvSpPr/>
            <p:nvPr/>
          </p:nvSpPr>
          <p:spPr>
            <a:xfrm rot="12310857">
              <a:off x="6852109" y="3522598"/>
              <a:ext cx="532400" cy="133909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Manual Operation 271">
              <a:extLst>
                <a:ext uri="{FF2B5EF4-FFF2-40B4-BE49-F238E27FC236}">
                  <a16:creationId xmlns:a16="http://schemas.microsoft.com/office/drawing/2014/main" id="{554C3CF6-DD7F-8B52-A14F-530520EADD4E}"/>
                </a:ext>
              </a:extLst>
            </p:cNvPr>
            <p:cNvSpPr/>
            <p:nvPr/>
          </p:nvSpPr>
          <p:spPr>
            <a:xfrm rot="9335504" flipH="1">
              <a:off x="7901906" y="3425327"/>
              <a:ext cx="532400" cy="13666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loud 272">
              <a:extLst>
                <a:ext uri="{FF2B5EF4-FFF2-40B4-BE49-F238E27FC236}">
                  <a16:creationId xmlns:a16="http://schemas.microsoft.com/office/drawing/2014/main" id="{D47023DD-51E3-10CE-FAD4-9C5003F27295}"/>
                </a:ext>
              </a:extLst>
            </p:cNvPr>
            <p:cNvSpPr/>
            <p:nvPr/>
          </p:nvSpPr>
          <p:spPr>
            <a:xfrm rot="21267149" flipH="1">
              <a:off x="7666089" y="2471640"/>
              <a:ext cx="735621" cy="989173"/>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loud 273">
              <a:extLst>
                <a:ext uri="{FF2B5EF4-FFF2-40B4-BE49-F238E27FC236}">
                  <a16:creationId xmlns:a16="http://schemas.microsoft.com/office/drawing/2014/main" id="{B58CA6B1-E0DD-ED2E-6050-44464B0E1C26}"/>
                </a:ext>
              </a:extLst>
            </p:cNvPr>
            <p:cNvSpPr/>
            <p:nvPr/>
          </p:nvSpPr>
          <p:spPr>
            <a:xfrm rot="1441540" flipH="1">
              <a:off x="6902033" y="2479574"/>
              <a:ext cx="735621" cy="989173"/>
            </a:xfrm>
            <a:prstGeom prst="cloud">
              <a:avLst/>
            </a:prstGeom>
            <a:solidFill>
              <a:srgbClr val="5D40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F636048C-2A62-AAF4-C021-664C06C02C12}"/>
                </a:ext>
              </a:extLst>
            </p:cNvPr>
            <p:cNvSpPr/>
            <p:nvPr/>
          </p:nvSpPr>
          <p:spPr>
            <a:xfrm rot="20001088">
              <a:off x="7137299" y="5526430"/>
              <a:ext cx="605808" cy="36955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0D3AF361-879D-B3D4-0221-94F8EBE605DB}"/>
                </a:ext>
              </a:extLst>
            </p:cNvPr>
            <p:cNvSpPr/>
            <p:nvPr/>
          </p:nvSpPr>
          <p:spPr>
            <a:xfrm rot="1608598">
              <a:off x="7594580" y="5526958"/>
              <a:ext cx="605808" cy="36955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Manual Operation 276">
              <a:extLst>
                <a:ext uri="{FF2B5EF4-FFF2-40B4-BE49-F238E27FC236}">
                  <a16:creationId xmlns:a16="http://schemas.microsoft.com/office/drawing/2014/main" id="{2FDD409C-2D74-0C80-D4B9-B4DD545556C6}"/>
                </a:ext>
              </a:extLst>
            </p:cNvPr>
            <p:cNvSpPr/>
            <p:nvPr/>
          </p:nvSpPr>
          <p:spPr>
            <a:xfrm rot="10800000">
              <a:off x="7085937" y="3468746"/>
              <a:ext cx="1103433" cy="2248119"/>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Extract 277">
              <a:extLst>
                <a:ext uri="{FF2B5EF4-FFF2-40B4-BE49-F238E27FC236}">
                  <a16:creationId xmlns:a16="http://schemas.microsoft.com/office/drawing/2014/main" id="{1BAEA54F-21AE-DF28-3B5D-51FF4847B0F0}"/>
                </a:ext>
              </a:extLst>
            </p:cNvPr>
            <p:cNvSpPr/>
            <p:nvPr/>
          </p:nvSpPr>
          <p:spPr>
            <a:xfrm rot="10800000">
              <a:off x="7383430" y="3617799"/>
              <a:ext cx="530081" cy="570345"/>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62">
              <a:extLst>
                <a:ext uri="{FF2B5EF4-FFF2-40B4-BE49-F238E27FC236}">
                  <a16:creationId xmlns:a16="http://schemas.microsoft.com/office/drawing/2014/main" id="{F93B2715-C54B-F253-F0CE-C2C9972D6352}"/>
                </a:ext>
              </a:extLst>
            </p:cNvPr>
            <p:cNvSpPr/>
            <p:nvPr/>
          </p:nvSpPr>
          <p:spPr>
            <a:xfrm>
              <a:off x="7156254" y="2361319"/>
              <a:ext cx="984436" cy="14671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183">
              <a:extLst>
                <a:ext uri="{FF2B5EF4-FFF2-40B4-BE49-F238E27FC236}">
                  <a16:creationId xmlns:a16="http://schemas.microsoft.com/office/drawing/2014/main" id="{FB2946AC-450D-1E5E-8671-83B63358823D}"/>
                </a:ext>
              </a:extLst>
            </p:cNvPr>
            <p:cNvSpPr/>
            <p:nvPr/>
          </p:nvSpPr>
          <p:spPr>
            <a:xfrm>
              <a:off x="6995966" y="2659423"/>
              <a:ext cx="1355911" cy="124851"/>
            </a:xfrm>
            <a:prstGeom prst="roundRect">
              <a:avLst/>
            </a:prstGeom>
            <a:solidFill>
              <a:srgbClr val="AFA7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BC65DD57-BBB2-1ADA-7746-8DCDD6CA31E7}"/>
                </a:ext>
              </a:extLst>
            </p:cNvPr>
            <p:cNvSpPr/>
            <p:nvPr/>
          </p:nvSpPr>
          <p:spPr>
            <a:xfrm flipV="1">
              <a:off x="7144871" y="4607859"/>
              <a:ext cx="990600" cy="1524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94">
              <a:extLst>
                <a:ext uri="{FF2B5EF4-FFF2-40B4-BE49-F238E27FC236}">
                  <a16:creationId xmlns:a16="http://schemas.microsoft.com/office/drawing/2014/main" id="{F551DF81-D7CA-FD9C-DEBD-E0B56DBF21B0}"/>
                </a:ext>
              </a:extLst>
            </p:cNvPr>
            <p:cNvGrpSpPr/>
            <p:nvPr/>
          </p:nvGrpSpPr>
          <p:grpSpPr>
            <a:xfrm>
              <a:off x="7126941" y="4724400"/>
              <a:ext cx="990601" cy="457200"/>
              <a:chOff x="3962399" y="5105400"/>
              <a:chExt cx="2283155" cy="591287"/>
            </a:xfrm>
          </p:grpSpPr>
          <p:sp>
            <p:nvSpPr>
              <p:cNvPr id="284" name="Pentagon 186">
                <a:extLst>
                  <a:ext uri="{FF2B5EF4-FFF2-40B4-BE49-F238E27FC236}">
                    <a16:creationId xmlns:a16="http://schemas.microsoft.com/office/drawing/2014/main" id="{1FC09D28-70EE-1976-427D-3C7A50FAE699}"/>
                  </a:ext>
                </a:extLst>
              </p:cNvPr>
              <p:cNvSpPr/>
              <p:nvPr/>
            </p:nvSpPr>
            <p:spPr>
              <a:xfrm rot="5400000">
                <a:off x="38939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7F23F736-E1F5-2FB5-8300-F734B3B6B653}"/>
                  </a:ext>
                </a:extLst>
              </p:cNvPr>
              <p:cNvSpPr/>
              <p:nvPr/>
            </p:nvSpPr>
            <p:spPr>
              <a:xfrm>
                <a:off x="44196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BCA86122-3C10-1689-F621-7B4DBA66DDCD}"/>
                  </a:ext>
                </a:extLst>
              </p:cNvPr>
              <p:cNvSpPr/>
              <p:nvPr/>
            </p:nvSpPr>
            <p:spPr>
              <a:xfrm>
                <a:off x="44196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Pentagon 189">
                <a:extLst>
                  <a:ext uri="{FF2B5EF4-FFF2-40B4-BE49-F238E27FC236}">
                    <a16:creationId xmlns:a16="http://schemas.microsoft.com/office/drawing/2014/main" id="{A67540EB-489D-62BE-11C5-22BEBE45D527}"/>
                  </a:ext>
                </a:extLst>
              </p:cNvPr>
              <p:cNvSpPr/>
              <p:nvPr/>
            </p:nvSpPr>
            <p:spPr>
              <a:xfrm rot="5400000">
                <a:off x="48083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Pentagon 190">
                <a:extLst>
                  <a:ext uri="{FF2B5EF4-FFF2-40B4-BE49-F238E27FC236}">
                    <a16:creationId xmlns:a16="http://schemas.microsoft.com/office/drawing/2014/main" id="{15C9C2D0-58E2-1A3F-E6E4-6531FEBC4053}"/>
                  </a:ext>
                </a:extLst>
              </p:cNvPr>
              <p:cNvSpPr/>
              <p:nvPr/>
            </p:nvSpPr>
            <p:spPr>
              <a:xfrm rot="5400000">
                <a:off x="57227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15229DA9-98BA-0EBA-8F4E-76E0793FB45A}"/>
                  </a:ext>
                </a:extLst>
              </p:cNvPr>
              <p:cNvSpPr/>
              <p:nvPr/>
            </p:nvSpPr>
            <p:spPr>
              <a:xfrm>
                <a:off x="53340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C8C6D844-8F5B-560D-B11E-91C8E8EF0806}"/>
                  </a:ext>
                </a:extLst>
              </p:cNvPr>
              <p:cNvSpPr/>
              <p:nvPr/>
            </p:nvSpPr>
            <p:spPr>
              <a:xfrm>
                <a:off x="53340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ross 292">
                <a:extLst>
                  <a:ext uri="{FF2B5EF4-FFF2-40B4-BE49-F238E27FC236}">
                    <a16:creationId xmlns:a16="http://schemas.microsoft.com/office/drawing/2014/main" id="{6E8A0ABF-18FF-2E64-29F7-4FF54CAB4ACA}"/>
                  </a:ext>
                </a:extLst>
              </p:cNvPr>
              <p:cNvSpPr/>
              <p:nvPr/>
            </p:nvSpPr>
            <p:spPr>
              <a:xfrm>
                <a:off x="4078943"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ross 293">
                <a:extLst>
                  <a:ext uri="{FF2B5EF4-FFF2-40B4-BE49-F238E27FC236}">
                    <a16:creationId xmlns:a16="http://schemas.microsoft.com/office/drawing/2014/main" id="{94144AB1-16C6-E35B-025A-401823EE6DAF}"/>
                  </a:ext>
                </a:extLst>
              </p:cNvPr>
              <p:cNvSpPr/>
              <p:nvPr/>
            </p:nvSpPr>
            <p:spPr>
              <a:xfrm>
                <a:off x="4988861" y="5221942"/>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ross 294">
                <a:extLst>
                  <a:ext uri="{FF2B5EF4-FFF2-40B4-BE49-F238E27FC236}">
                    <a16:creationId xmlns:a16="http://schemas.microsoft.com/office/drawing/2014/main" id="{30D34B73-1F4B-3B21-0CC5-C01DEDEC6BD4}"/>
                  </a:ext>
                </a:extLst>
              </p:cNvPr>
              <p:cNvSpPr/>
              <p:nvPr/>
            </p:nvSpPr>
            <p:spPr>
              <a:xfrm>
                <a:off x="5880849"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6" name="Group 295">
            <a:extLst>
              <a:ext uri="{FF2B5EF4-FFF2-40B4-BE49-F238E27FC236}">
                <a16:creationId xmlns:a16="http://schemas.microsoft.com/office/drawing/2014/main" id="{4CDE8DE3-097D-4A5B-1CB4-1701839D3B05}"/>
              </a:ext>
            </a:extLst>
          </p:cNvPr>
          <p:cNvGrpSpPr/>
          <p:nvPr/>
        </p:nvGrpSpPr>
        <p:grpSpPr>
          <a:xfrm>
            <a:off x="7116438" y="3703512"/>
            <a:ext cx="1533732" cy="2648078"/>
            <a:chOff x="4051251" y="2227613"/>
            <a:chExt cx="1552621" cy="2953987"/>
          </a:xfrm>
        </p:grpSpPr>
        <p:sp>
          <p:nvSpPr>
            <p:cNvPr id="297" name="Oval 296">
              <a:extLst>
                <a:ext uri="{FF2B5EF4-FFF2-40B4-BE49-F238E27FC236}">
                  <a16:creationId xmlns:a16="http://schemas.microsoft.com/office/drawing/2014/main" id="{D534ACBF-0F77-BD2A-EC38-9C0F997A6555}"/>
                </a:ext>
              </a:extLst>
            </p:cNvPr>
            <p:cNvSpPr/>
            <p:nvPr/>
          </p:nvSpPr>
          <p:spPr>
            <a:xfrm rot="6503573">
              <a:off x="3964384" y="4219630"/>
              <a:ext cx="463932" cy="290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85CB3667-316F-EC57-FC0E-DC0F12C5B095}"/>
                </a:ext>
              </a:extLst>
            </p:cNvPr>
            <p:cNvSpPr/>
            <p:nvPr/>
          </p:nvSpPr>
          <p:spPr>
            <a:xfrm rot="4148036">
              <a:off x="5226807" y="4187624"/>
              <a:ext cx="463932" cy="290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3DFD4CFF-8592-408D-F110-66644CBEEDFE}"/>
                </a:ext>
              </a:extLst>
            </p:cNvPr>
            <p:cNvSpPr/>
            <p:nvPr/>
          </p:nvSpPr>
          <p:spPr>
            <a:xfrm rot="20512140">
              <a:off x="4301331" y="4868140"/>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A0A87358-15DD-108A-777D-D1D601A44844}"/>
                </a:ext>
              </a:extLst>
            </p:cNvPr>
            <p:cNvSpPr/>
            <p:nvPr/>
          </p:nvSpPr>
          <p:spPr>
            <a:xfrm rot="1608598">
              <a:off x="4873085" y="4892210"/>
              <a:ext cx="465227" cy="28939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F66F459E-6E55-759B-3EAF-40389ACBA570}"/>
                </a:ext>
              </a:extLst>
            </p:cNvPr>
            <p:cNvSpPr/>
            <p:nvPr/>
          </p:nvSpPr>
          <p:spPr>
            <a:xfrm rot="1391134">
              <a:off x="4165614" y="3448523"/>
              <a:ext cx="482018" cy="1012195"/>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14C1F099-87A2-96AA-1176-59B7074EAD3E}"/>
                </a:ext>
              </a:extLst>
            </p:cNvPr>
            <p:cNvSpPr/>
            <p:nvPr/>
          </p:nvSpPr>
          <p:spPr>
            <a:xfrm rot="20042436">
              <a:off x="5032228" y="3370942"/>
              <a:ext cx="447398" cy="1012195"/>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a:extLst>
                <a:ext uri="{FF2B5EF4-FFF2-40B4-BE49-F238E27FC236}">
                  <a16:creationId xmlns:a16="http://schemas.microsoft.com/office/drawing/2014/main" id="{2F416242-05B9-2B89-2590-BEE31B851FB1}"/>
                </a:ext>
              </a:extLst>
            </p:cNvPr>
            <p:cNvSpPr/>
            <p:nvPr/>
          </p:nvSpPr>
          <p:spPr>
            <a:xfrm rot="20042436">
              <a:off x="4961616" y="3245217"/>
              <a:ext cx="447398" cy="1012195"/>
            </a:xfrm>
            <a:prstGeom prst="trapezoid">
              <a:avLst>
                <a:gd name="adj" fmla="val 36225"/>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304">
              <a:extLst>
                <a:ext uri="{FF2B5EF4-FFF2-40B4-BE49-F238E27FC236}">
                  <a16:creationId xmlns:a16="http://schemas.microsoft.com/office/drawing/2014/main" id="{E6A8B0BC-75A3-5761-B70F-5427FD7052B6}"/>
                </a:ext>
              </a:extLst>
            </p:cNvPr>
            <p:cNvSpPr/>
            <p:nvPr/>
          </p:nvSpPr>
          <p:spPr>
            <a:xfrm rot="1391134">
              <a:off x="4185859" y="3287408"/>
              <a:ext cx="482018" cy="1012195"/>
            </a:xfrm>
            <a:prstGeom prst="trapezoid">
              <a:avLst>
                <a:gd name="adj" fmla="val 36225"/>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305">
              <a:extLst>
                <a:ext uri="{FF2B5EF4-FFF2-40B4-BE49-F238E27FC236}">
                  <a16:creationId xmlns:a16="http://schemas.microsoft.com/office/drawing/2014/main" id="{D97EC04F-CE41-2F3A-3255-7EE8160000E5}"/>
                </a:ext>
              </a:extLst>
            </p:cNvPr>
            <p:cNvSpPr/>
            <p:nvPr/>
          </p:nvSpPr>
          <p:spPr>
            <a:xfrm>
              <a:off x="4126498" y="3394775"/>
              <a:ext cx="1341680" cy="1619619"/>
            </a:xfrm>
            <a:prstGeom prst="trapezoid">
              <a:avLst>
                <a:gd name="adj" fmla="val 36225"/>
              </a:avLst>
            </a:prstGeom>
            <a:solidFill>
              <a:srgbClr val="DFD6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a:extLst>
                <a:ext uri="{FF2B5EF4-FFF2-40B4-BE49-F238E27FC236}">
                  <a16:creationId xmlns:a16="http://schemas.microsoft.com/office/drawing/2014/main" id="{056E9EC0-0383-652B-553D-F57B035868FB}"/>
                </a:ext>
              </a:extLst>
            </p:cNvPr>
            <p:cNvSpPr/>
            <p:nvPr/>
          </p:nvSpPr>
          <p:spPr>
            <a:xfrm>
              <a:off x="4197112" y="3253938"/>
              <a:ext cx="1200451" cy="1549201"/>
            </a:xfrm>
            <a:prstGeom prst="trapezoid">
              <a:avLst>
                <a:gd name="adj" fmla="val 36225"/>
              </a:avLst>
            </a:prstGeom>
            <a:solidFill>
              <a:srgbClr val="D0AF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37F0E6BF-3BD2-BD2E-A22B-FA0C976A5B24}"/>
                </a:ext>
              </a:extLst>
            </p:cNvPr>
            <p:cNvSpPr/>
            <p:nvPr/>
          </p:nvSpPr>
          <p:spPr>
            <a:xfrm rot="6381347">
              <a:off x="4069616" y="2475659"/>
              <a:ext cx="744596" cy="43831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7ED018EE-AAC5-0150-6EB1-E30265F57285}"/>
                </a:ext>
              </a:extLst>
            </p:cNvPr>
            <p:cNvSpPr/>
            <p:nvPr/>
          </p:nvSpPr>
          <p:spPr>
            <a:xfrm rot="4362583">
              <a:off x="4775960" y="2513556"/>
              <a:ext cx="777007" cy="38919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2928FEE3-D36B-6E52-F1CB-FFC7676678DC}"/>
                </a:ext>
              </a:extLst>
            </p:cNvPr>
            <p:cNvSpPr/>
            <p:nvPr/>
          </p:nvSpPr>
          <p:spPr>
            <a:xfrm rot="15944673">
              <a:off x="4205379" y="2404339"/>
              <a:ext cx="1207942" cy="854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165">
              <a:extLst>
                <a:ext uri="{FF2B5EF4-FFF2-40B4-BE49-F238E27FC236}">
                  <a16:creationId xmlns:a16="http://schemas.microsoft.com/office/drawing/2014/main" id="{238A16A6-53FE-AC07-4BE7-DF92861B1CC9}"/>
                </a:ext>
              </a:extLst>
            </p:cNvPr>
            <p:cNvSpPr/>
            <p:nvPr/>
          </p:nvSpPr>
          <p:spPr>
            <a:xfrm>
              <a:off x="4267727" y="2408918"/>
              <a:ext cx="988607" cy="14083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Wave 313">
              <a:extLst>
                <a:ext uri="{FF2B5EF4-FFF2-40B4-BE49-F238E27FC236}">
                  <a16:creationId xmlns:a16="http://schemas.microsoft.com/office/drawing/2014/main" id="{F9A38B7A-859C-AA95-C950-DC3617975A45}"/>
                </a:ext>
              </a:extLst>
            </p:cNvPr>
            <p:cNvSpPr/>
            <p:nvPr/>
          </p:nvSpPr>
          <p:spPr>
            <a:xfrm rot="15365317">
              <a:off x="4251389" y="3855166"/>
              <a:ext cx="1623380" cy="635533"/>
            </a:xfrm>
            <a:prstGeom prst="wave">
              <a:avLst>
                <a:gd name="adj1" fmla="val 125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 name="Group 103">
              <a:extLst>
                <a:ext uri="{FF2B5EF4-FFF2-40B4-BE49-F238E27FC236}">
                  <a16:creationId xmlns:a16="http://schemas.microsoft.com/office/drawing/2014/main" id="{2ED96332-9116-1F2B-04BE-6F55C7675AC4}"/>
                </a:ext>
              </a:extLst>
            </p:cNvPr>
            <p:cNvGrpSpPr/>
            <p:nvPr/>
          </p:nvGrpSpPr>
          <p:grpSpPr>
            <a:xfrm>
              <a:off x="4550186" y="3324356"/>
              <a:ext cx="564918" cy="633764"/>
              <a:chOff x="4724400" y="5334000"/>
              <a:chExt cx="1028700" cy="1257300"/>
            </a:xfrm>
            <a:solidFill>
              <a:schemeClr val="accent2">
                <a:lumMod val="75000"/>
              </a:schemeClr>
            </a:solidFill>
          </p:grpSpPr>
          <p:sp>
            <p:nvSpPr>
              <p:cNvPr id="316" name="Moon 315">
                <a:extLst>
                  <a:ext uri="{FF2B5EF4-FFF2-40B4-BE49-F238E27FC236}">
                    <a16:creationId xmlns:a16="http://schemas.microsoft.com/office/drawing/2014/main" id="{E02D344B-5328-EA43-D9FD-2C222580D7DC}"/>
                  </a:ext>
                </a:extLst>
              </p:cNvPr>
              <p:cNvSpPr/>
              <p:nvPr/>
            </p:nvSpPr>
            <p:spPr>
              <a:xfrm rot="16200000">
                <a:off x="4648200" y="5486400"/>
                <a:ext cx="1219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a:extLst>
                  <a:ext uri="{FF2B5EF4-FFF2-40B4-BE49-F238E27FC236}">
                    <a16:creationId xmlns:a16="http://schemas.microsoft.com/office/drawing/2014/main" id="{27886CD6-7BEF-8F44-552C-5C3C5AC54E06}"/>
                  </a:ext>
                </a:extLst>
              </p:cNvPr>
              <p:cNvSpPr/>
              <p:nvPr/>
            </p:nvSpPr>
            <p:spPr>
              <a:xfrm rot="16200000">
                <a:off x="4876800" y="5181600"/>
                <a:ext cx="6858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a:extLst>
                  <a:ext uri="{FF2B5EF4-FFF2-40B4-BE49-F238E27FC236}">
                    <a16:creationId xmlns:a16="http://schemas.microsoft.com/office/drawing/2014/main" id="{3B22951D-496B-E0DB-4A9D-9AB189542A62}"/>
                  </a:ext>
                </a:extLst>
              </p:cNvPr>
              <p:cNvSpPr/>
              <p:nvPr/>
            </p:nvSpPr>
            <p:spPr>
              <a:xfrm rot="16200000">
                <a:off x="4991100" y="5067300"/>
                <a:ext cx="457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6597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62"/>
                                        </p:tgtEl>
                                        <p:attrNameLst>
                                          <p:attrName>style.visibility</p:attrName>
                                        </p:attrNameLst>
                                      </p:cBhvr>
                                      <p:to>
                                        <p:strVal val="visible"/>
                                      </p:to>
                                    </p:set>
                                    <p:animEffect transition="in" filter="wipe(down)">
                                      <p:cBhvr>
                                        <p:cTn id="9" dur="580">
                                          <p:stCondLst>
                                            <p:cond delay="0"/>
                                          </p:stCondLst>
                                        </p:cTn>
                                        <p:tgtEl>
                                          <p:spTgt spid="562"/>
                                        </p:tgtEl>
                                      </p:cBhvr>
                                    </p:animEffect>
                                    <p:anim calcmode="lin" valueType="num">
                                      <p:cBhvr>
                                        <p:cTn id="10" dur="1822" tmFilter="0,0; 0.14,0.36; 0.43,0.73; 0.71,0.91; 1.0,1.0">
                                          <p:stCondLst>
                                            <p:cond delay="0"/>
                                          </p:stCondLst>
                                        </p:cTn>
                                        <p:tgtEl>
                                          <p:spTgt spid="56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6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6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6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62"/>
                                        </p:tgtEl>
                                        <p:attrNameLst>
                                          <p:attrName>ppt_y</p:attrName>
                                        </p:attrNameLst>
                                      </p:cBhvr>
                                      <p:tavLst>
                                        <p:tav tm="0" fmla="#ppt_y-sin(pi*$)/81">
                                          <p:val>
                                            <p:fltVal val="0"/>
                                          </p:val>
                                        </p:tav>
                                        <p:tav tm="100000">
                                          <p:val>
                                            <p:fltVal val="1"/>
                                          </p:val>
                                        </p:tav>
                                      </p:tavLst>
                                    </p:anim>
                                    <p:animScale>
                                      <p:cBhvr>
                                        <p:cTn id="15" dur="26">
                                          <p:stCondLst>
                                            <p:cond delay="650"/>
                                          </p:stCondLst>
                                        </p:cTn>
                                        <p:tgtEl>
                                          <p:spTgt spid="562"/>
                                        </p:tgtEl>
                                      </p:cBhvr>
                                      <p:to x="100000" y="60000"/>
                                    </p:animScale>
                                    <p:animScale>
                                      <p:cBhvr>
                                        <p:cTn id="16" dur="166" decel="50000">
                                          <p:stCondLst>
                                            <p:cond delay="676"/>
                                          </p:stCondLst>
                                        </p:cTn>
                                        <p:tgtEl>
                                          <p:spTgt spid="562"/>
                                        </p:tgtEl>
                                      </p:cBhvr>
                                      <p:to x="100000" y="100000"/>
                                    </p:animScale>
                                    <p:animScale>
                                      <p:cBhvr>
                                        <p:cTn id="17" dur="26">
                                          <p:stCondLst>
                                            <p:cond delay="1312"/>
                                          </p:stCondLst>
                                        </p:cTn>
                                        <p:tgtEl>
                                          <p:spTgt spid="562"/>
                                        </p:tgtEl>
                                      </p:cBhvr>
                                      <p:to x="100000" y="80000"/>
                                    </p:animScale>
                                    <p:animScale>
                                      <p:cBhvr>
                                        <p:cTn id="18" dur="166" decel="50000">
                                          <p:stCondLst>
                                            <p:cond delay="1338"/>
                                          </p:stCondLst>
                                        </p:cTn>
                                        <p:tgtEl>
                                          <p:spTgt spid="562"/>
                                        </p:tgtEl>
                                      </p:cBhvr>
                                      <p:to x="100000" y="100000"/>
                                    </p:animScale>
                                    <p:animScale>
                                      <p:cBhvr>
                                        <p:cTn id="19" dur="26">
                                          <p:stCondLst>
                                            <p:cond delay="1642"/>
                                          </p:stCondLst>
                                        </p:cTn>
                                        <p:tgtEl>
                                          <p:spTgt spid="562"/>
                                        </p:tgtEl>
                                      </p:cBhvr>
                                      <p:to x="100000" y="90000"/>
                                    </p:animScale>
                                    <p:animScale>
                                      <p:cBhvr>
                                        <p:cTn id="20" dur="166" decel="50000">
                                          <p:stCondLst>
                                            <p:cond delay="1668"/>
                                          </p:stCondLst>
                                        </p:cTn>
                                        <p:tgtEl>
                                          <p:spTgt spid="562"/>
                                        </p:tgtEl>
                                      </p:cBhvr>
                                      <p:to x="100000" y="100000"/>
                                    </p:animScale>
                                    <p:animScale>
                                      <p:cBhvr>
                                        <p:cTn id="21" dur="26">
                                          <p:stCondLst>
                                            <p:cond delay="1808"/>
                                          </p:stCondLst>
                                        </p:cTn>
                                        <p:tgtEl>
                                          <p:spTgt spid="562"/>
                                        </p:tgtEl>
                                      </p:cBhvr>
                                      <p:to x="100000" y="95000"/>
                                    </p:animScale>
                                    <p:animScale>
                                      <p:cBhvr>
                                        <p:cTn id="22" dur="166" decel="50000">
                                          <p:stCondLst>
                                            <p:cond delay="1834"/>
                                          </p:stCondLst>
                                        </p:cTn>
                                        <p:tgtEl>
                                          <p:spTgt spid="56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80">
                                          <p:stCondLst>
                                            <p:cond delay="0"/>
                                          </p:stCondLst>
                                        </p:cTn>
                                        <p:tgtEl>
                                          <p:spTgt spid="22"/>
                                        </p:tgtEl>
                                      </p:cBhvr>
                                    </p:animEffect>
                                    <p:anim calcmode="lin" valueType="num">
                                      <p:cBhvr>
                                        <p:cTn id="3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5" dur="26">
                                          <p:stCondLst>
                                            <p:cond delay="650"/>
                                          </p:stCondLst>
                                        </p:cTn>
                                        <p:tgtEl>
                                          <p:spTgt spid="22"/>
                                        </p:tgtEl>
                                      </p:cBhvr>
                                      <p:to x="100000" y="60000"/>
                                    </p:animScale>
                                    <p:animScale>
                                      <p:cBhvr>
                                        <p:cTn id="36" dur="166" decel="50000">
                                          <p:stCondLst>
                                            <p:cond delay="676"/>
                                          </p:stCondLst>
                                        </p:cTn>
                                        <p:tgtEl>
                                          <p:spTgt spid="22"/>
                                        </p:tgtEl>
                                      </p:cBhvr>
                                      <p:to x="100000" y="100000"/>
                                    </p:animScale>
                                    <p:animScale>
                                      <p:cBhvr>
                                        <p:cTn id="37" dur="26">
                                          <p:stCondLst>
                                            <p:cond delay="1312"/>
                                          </p:stCondLst>
                                        </p:cTn>
                                        <p:tgtEl>
                                          <p:spTgt spid="22"/>
                                        </p:tgtEl>
                                      </p:cBhvr>
                                      <p:to x="100000" y="80000"/>
                                    </p:animScale>
                                    <p:animScale>
                                      <p:cBhvr>
                                        <p:cTn id="38" dur="166" decel="50000">
                                          <p:stCondLst>
                                            <p:cond delay="1338"/>
                                          </p:stCondLst>
                                        </p:cTn>
                                        <p:tgtEl>
                                          <p:spTgt spid="22"/>
                                        </p:tgtEl>
                                      </p:cBhvr>
                                      <p:to x="100000" y="100000"/>
                                    </p:animScale>
                                    <p:animScale>
                                      <p:cBhvr>
                                        <p:cTn id="39" dur="26">
                                          <p:stCondLst>
                                            <p:cond delay="1642"/>
                                          </p:stCondLst>
                                        </p:cTn>
                                        <p:tgtEl>
                                          <p:spTgt spid="22"/>
                                        </p:tgtEl>
                                      </p:cBhvr>
                                      <p:to x="100000" y="90000"/>
                                    </p:animScale>
                                    <p:animScale>
                                      <p:cBhvr>
                                        <p:cTn id="40" dur="166" decel="50000">
                                          <p:stCondLst>
                                            <p:cond delay="1668"/>
                                          </p:stCondLst>
                                        </p:cTn>
                                        <p:tgtEl>
                                          <p:spTgt spid="22"/>
                                        </p:tgtEl>
                                      </p:cBhvr>
                                      <p:to x="100000" y="100000"/>
                                    </p:animScale>
                                    <p:animScale>
                                      <p:cBhvr>
                                        <p:cTn id="41" dur="26">
                                          <p:stCondLst>
                                            <p:cond delay="1808"/>
                                          </p:stCondLst>
                                        </p:cTn>
                                        <p:tgtEl>
                                          <p:spTgt spid="22"/>
                                        </p:tgtEl>
                                      </p:cBhvr>
                                      <p:to x="100000" y="95000"/>
                                    </p:animScale>
                                    <p:animScale>
                                      <p:cBhvr>
                                        <p:cTn id="42" dur="166" decel="50000">
                                          <p:stCondLst>
                                            <p:cond delay="1834"/>
                                          </p:stCondLst>
                                        </p:cTn>
                                        <p:tgtEl>
                                          <p:spTgt spid="2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80">
                                          <p:stCondLst>
                                            <p:cond delay="0"/>
                                          </p:stCondLst>
                                        </p:cTn>
                                        <p:tgtEl>
                                          <p:spTgt spid="2"/>
                                        </p:tgtEl>
                                      </p:cBhvr>
                                    </p:animEffect>
                                    <p:anim calcmode="lin" valueType="num">
                                      <p:cBhvr>
                                        <p:cTn id="5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5" dur="26">
                                          <p:stCondLst>
                                            <p:cond delay="650"/>
                                          </p:stCondLst>
                                        </p:cTn>
                                        <p:tgtEl>
                                          <p:spTgt spid="2"/>
                                        </p:tgtEl>
                                      </p:cBhvr>
                                      <p:to x="100000" y="60000"/>
                                    </p:animScale>
                                    <p:animScale>
                                      <p:cBhvr>
                                        <p:cTn id="56" dur="166" decel="50000">
                                          <p:stCondLst>
                                            <p:cond delay="676"/>
                                          </p:stCondLst>
                                        </p:cTn>
                                        <p:tgtEl>
                                          <p:spTgt spid="2"/>
                                        </p:tgtEl>
                                      </p:cBhvr>
                                      <p:to x="100000" y="100000"/>
                                    </p:animScale>
                                    <p:animScale>
                                      <p:cBhvr>
                                        <p:cTn id="57" dur="26">
                                          <p:stCondLst>
                                            <p:cond delay="1312"/>
                                          </p:stCondLst>
                                        </p:cTn>
                                        <p:tgtEl>
                                          <p:spTgt spid="2"/>
                                        </p:tgtEl>
                                      </p:cBhvr>
                                      <p:to x="100000" y="80000"/>
                                    </p:animScale>
                                    <p:animScale>
                                      <p:cBhvr>
                                        <p:cTn id="58" dur="166" decel="50000">
                                          <p:stCondLst>
                                            <p:cond delay="1338"/>
                                          </p:stCondLst>
                                        </p:cTn>
                                        <p:tgtEl>
                                          <p:spTgt spid="2"/>
                                        </p:tgtEl>
                                      </p:cBhvr>
                                      <p:to x="100000" y="100000"/>
                                    </p:animScale>
                                    <p:animScale>
                                      <p:cBhvr>
                                        <p:cTn id="59" dur="26">
                                          <p:stCondLst>
                                            <p:cond delay="1642"/>
                                          </p:stCondLst>
                                        </p:cTn>
                                        <p:tgtEl>
                                          <p:spTgt spid="2"/>
                                        </p:tgtEl>
                                      </p:cBhvr>
                                      <p:to x="100000" y="90000"/>
                                    </p:animScale>
                                    <p:animScale>
                                      <p:cBhvr>
                                        <p:cTn id="60" dur="166" decel="50000">
                                          <p:stCondLst>
                                            <p:cond delay="1668"/>
                                          </p:stCondLst>
                                        </p:cTn>
                                        <p:tgtEl>
                                          <p:spTgt spid="2"/>
                                        </p:tgtEl>
                                      </p:cBhvr>
                                      <p:to x="100000" y="100000"/>
                                    </p:animScale>
                                    <p:animScale>
                                      <p:cBhvr>
                                        <p:cTn id="61" dur="26">
                                          <p:stCondLst>
                                            <p:cond delay="1808"/>
                                          </p:stCondLst>
                                        </p:cTn>
                                        <p:tgtEl>
                                          <p:spTgt spid="2"/>
                                        </p:tgtEl>
                                      </p:cBhvr>
                                      <p:to x="100000" y="95000"/>
                                    </p:animScale>
                                    <p:animScale>
                                      <p:cBhvr>
                                        <p:cTn id="62" dur="166" decel="50000">
                                          <p:stCondLst>
                                            <p:cond delay="1834"/>
                                          </p:stCondLst>
                                        </p:cTn>
                                        <p:tgtEl>
                                          <p:spTgt spid="2"/>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childTnLst>
                                </p:cTn>
                              </p:par>
                              <p:par>
                                <p:cTn id="67" presetID="26" presetClass="entr" presetSubtype="0" fill="hold" nodeType="withEffect">
                                  <p:stCondLst>
                                    <p:cond delay="0"/>
                                  </p:stCondLst>
                                  <p:childTnLst>
                                    <p:set>
                                      <p:cBhvr>
                                        <p:cTn id="68" dur="1" fill="hold">
                                          <p:stCondLst>
                                            <p:cond delay="0"/>
                                          </p:stCondLst>
                                        </p:cTn>
                                        <p:tgtEl>
                                          <p:spTgt spid="268"/>
                                        </p:tgtEl>
                                        <p:attrNameLst>
                                          <p:attrName>style.visibility</p:attrName>
                                        </p:attrNameLst>
                                      </p:cBhvr>
                                      <p:to>
                                        <p:strVal val="visible"/>
                                      </p:to>
                                    </p:set>
                                    <p:animEffect transition="in" filter="wipe(down)">
                                      <p:cBhvr>
                                        <p:cTn id="69" dur="580">
                                          <p:stCondLst>
                                            <p:cond delay="0"/>
                                          </p:stCondLst>
                                        </p:cTn>
                                        <p:tgtEl>
                                          <p:spTgt spid="268"/>
                                        </p:tgtEl>
                                      </p:cBhvr>
                                    </p:animEffect>
                                    <p:anim calcmode="lin" valueType="num">
                                      <p:cBhvr>
                                        <p:cTn id="70" dur="1822" tmFilter="0,0; 0.14,0.36; 0.43,0.73; 0.71,0.91; 1.0,1.0">
                                          <p:stCondLst>
                                            <p:cond delay="0"/>
                                          </p:stCondLst>
                                        </p:cTn>
                                        <p:tgtEl>
                                          <p:spTgt spid="26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6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6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6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68"/>
                                        </p:tgtEl>
                                        <p:attrNameLst>
                                          <p:attrName>ppt_y</p:attrName>
                                        </p:attrNameLst>
                                      </p:cBhvr>
                                      <p:tavLst>
                                        <p:tav tm="0" fmla="#ppt_y-sin(pi*$)/81">
                                          <p:val>
                                            <p:fltVal val="0"/>
                                          </p:val>
                                        </p:tav>
                                        <p:tav tm="100000">
                                          <p:val>
                                            <p:fltVal val="1"/>
                                          </p:val>
                                        </p:tav>
                                      </p:tavLst>
                                    </p:anim>
                                    <p:animScale>
                                      <p:cBhvr>
                                        <p:cTn id="75" dur="26">
                                          <p:stCondLst>
                                            <p:cond delay="650"/>
                                          </p:stCondLst>
                                        </p:cTn>
                                        <p:tgtEl>
                                          <p:spTgt spid="268"/>
                                        </p:tgtEl>
                                      </p:cBhvr>
                                      <p:to x="100000" y="60000"/>
                                    </p:animScale>
                                    <p:animScale>
                                      <p:cBhvr>
                                        <p:cTn id="76" dur="166" decel="50000">
                                          <p:stCondLst>
                                            <p:cond delay="676"/>
                                          </p:stCondLst>
                                        </p:cTn>
                                        <p:tgtEl>
                                          <p:spTgt spid="268"/>
                                        </p:tgtEl>
                                      </p:cBhvr>
                                      <p:to x="100000" y="100000"/>
                                    </p:animScale>
                                    <p:animScale>
                                      <p:cBhvr>
                                        <p:cTn id="77" dur="26">
                                          <p:stCondLst>
                                            <p:cond delay="1312"/>
                                          </p:stCondLst>
                                        </p:cTn>
                                        <p:tgtEl>
                                          <p:spTgt spid="268"/>
                                        </p:tgtEl>
                                      </p:cBhvr>
                                      <p:to x="100000" y="80000"/>
                                    </p:animScale>
                                    <p:animScale>
                                      <p:cBhvr>
                                        <p:cTn id="78" dur="166" decel="50000">
                                          <p:stCondLst>
                                            <p:cond delay="1338"/>
                                          </p:stCondLst>
                                        </p:cTn>
                                        <p:tgtEl>
                                          <p:spTgt spid="268"/>
                                        </p:tgtEl>
                                      </p:cBhvr>
                                      <p:to x="100000" y="100000"/>
                                    </p:animScale>
                                    <p:animScale>
                                      <p:cBhvr>
                                        <p:cTn id="79" dur="26">
                                          <p:stCondLst>
                                            <p:cond delay="1642"/>
                                          </p:stCondLst>
                                        </p:cTn>
                                        <p:tgtEl>
                                          <p:spTgt spid="268"/>
                                        </p:tgtEl>
                                      </p:cBhvr>
                                      <p:to x="100000" y="90000"/>
                                    </p:animScale>
                                    <p:animScale>
                                      <p:cBhvr>
                                        <p:cTn id="80" dur="166" decel="50000">
                                          <p:stCondLst>
                                            <p:cond delay="1668"/>
                                          </p:stCondLst>
                                        </p:cTn>
                                        <p:tgtEl>
                                          <p:spTgt spid="268"/>
                                        </p:tgtEl>
                                      </p:cBhvr>
                                      <p:to x="100000" y="100000"/>
                                    </p:animScale>
                                    <p:animScale>
                                      <p:cBhvr>
                                        <p:cTn id="81" dur="26">
                                          <p:stCondLst>
                                            <p:cond delay="1808"/>
                                          </p:stCondLst>
                                        </p:cTn>
                                        <p:tgtEl>
                                          <p:spTgt spid="268"/>
                                        </p:tgtEl>
                                      </p:cBhvr>
                                      <p:to x="100000" y="95000"/>
                                    </p:animScale>
                                    <p:animScale>
                                      <p:cBhvr>
                                        <p:cTn id="82" dur="166" decel="50000">
                                          <p:stCondLst>
                                            <p:cond delay="1834"/>
                                          </p:stCondLst>
                                        </p:cTn>
                                        <p:tgtEl>
                                          <p:spTgt spid="26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xEl>
                                              <p:pRg st="10" end="10"/>
                                            </p:txEl>
                                          </p:spTgt>
                                        </p:tgtEl>
                                        <p:attrNameLst>
                                          <p:attrName>style.visibility</p:attrName>
                                        </p:attrNameLst>
                                      </p:cBhvr>
                                      <p:to>
                                        <p:strVal val="visible"/>
                                      </p:to>
                                    </p:set>
                                  </p:childTnLst>
                                </p:cTn>
                              </p:par>
                              <p:par>
                                <p:cTn id="87" presetID="26" presetClass="entr" presetSubtype="0" fill="hold" nodeType="withEffect">
                                  <p:stCondLst>
                                    <p:cond delay="0"/>
                                  </p:stCondLst>
                                  <p:childTnLst>
                                    <p:set>
                                      <p:cBhvr>
                                        <p:cTn id="88" dur="1" fill="hold">
                                          <p:stCondLst>
                                            <p:cond delay="0"/>
                                          </p:stCondLst>
                                        </p:cTn>
                                        <p:tgtEl>
                                          <p:spTgt spid="296"/>
                                        </p:tgtEl>
                                        <p:attrNameLst>
                                          <p:attrName>style.visibility</p:attrName>
                                        </p:attrNameLst>
                                      </p:cBhvr>
                                      <p:to>
                                        <p:strVal val="visible"/>
                                      </p:to>
                                    </p:set>
                                    <p:animEffect transition="in" filter="wipe(down)">
                                      <p:cBhvr>
                                        <p:cTn id="89" dur="580">
                                          <p:stCondLst>
                                            <p:cond delay="0"/>
                                          </p:stCondLst>
                                        </p:cTn>
                                        <p:tgtEl>
                                          <p:spTgt spid="296"/>
                                        </p:tgtEl>
                                      </p:cBhvr>
                                    </p:animEffect>
                                    <p:anim calcmode="lin" valueType="num">
                                      <p:cBhvr>
                                        <p:cTn id="90" dur="1822" tmFilter="0,0; 0.14,0.36; 0.43,0.73; 0.71,0.91; 1.0,1.0">
                                          <p:stCondLst>
                                            <p:cond delay="0"/>
                                          </p:stCondLst>
                                        </p:cTn>
                                        <p:tgtEl>
                                          <p:spTgt spid="29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9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9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9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96"/>
                                        </p:tgtEl>
                                        <p:attrNameLst>
                                          <p:attrName>ppt_y</p:attrName>
                                        </p:attrNameLst>
                                      </p:cBhvr>
                                      <p:tavLst>
                                        <p:tav tm="0" fmla="#ppt_y-sin(pi*$)/81">
                                          <p:val>
                                            <p:fltVal val="0"/>
                                          </p:val>
                                        </p:tav>
                                        <p:tav tm="100000">
                                          <p:val>
                                            <p:fltVal val="1"/>
                                          </p:val>
                                        </p:tav>
                                      </p:tavLst>
                                    </p:anim>
                                    <p:animScale>
                                      <p:cBhvr>
                                        <p:cTn id="95" dur="26">
                                          <p:stCondLst>
                                            <p:cond delay="650"/>
                                          </p:stCondLst>
                                        </p:cTn>
                                        <p:tgtEl>
                                          <p:spTgt spid="296"/>
                                        </p:tgtEl>
                                      </p:cBhvr>
                                      <p:to x="100000" y="60000"/>
                                    </p:animScale>
                                    <p:animScale>
                                      <p:cBhvr>
                                        <p:cTn id="96" dur="166" decel="50000">
                                          <p:stCondLst>
                                            <p:cond delay="676"/>
                                          </p:stCondLst>
                                        </p:cTn>
                                        <p:tgtEl>
                                          <p:spTgt spid="296"/>
                                        </p:tgtEl>
                                      </p:cBhvr>
                                      <p:to x="100000" y="100000"/>
                                    </p:animScale>
                                    <p:animScale>
                                      <p:cBhvr>
                                        <p:cTn id="97" dur="26">
                                          <p:stCondLst>
                                            <p:cond delay="1312"/>
                                          </p:stCondLst>
                                        </p:cTn>
                                        <p:tgtEl>
                                          <p:spTgt spid="296"/>
                                        </p:tgtEl>
                                      </p:cBhvr>
                                      <p:to x="100000" y="80000"/>
                                    </p:animScale>
                                    <p:animScale>
                                      <p:cBhvr>
                                        <p:cTn id="98" dur="166" decel="50000">
                                          <p:stCondLst>
                                            <p:cond delay="1338"/>
                                          </p:stCondLst>
                                        </p:cTn>
                                        <p:tgtEl>
                                          <p:spTgt spid="296"/>
                                        </p:tgtEl>
                                      </p:cBhvr>
                                      <p:to x="100000" y="100000"/>
                                    </p:animScale>
                                    <p:animScale>
                                      <p:cBhvr>
                                        <p:cTn id="99" dur="26">
                                          <p:stCondLst>
                                            <p:cond delay="1642"/>
                                          </p:stCondLst>
                                        </p:cTn>
                                        <p:tgtEl>
                                          <p:spTgt spid="296"/>
                                        </p:tgtEl>
                                      </p:cBhvr>
                                      <p:to x="100000" y="90000"/>
                                    </p:animScale>
                                    <p:animScale>
                                      <p:cBhvr>
                                        <p:cTn id="100" dur="166" decel="50000">
                                          <p:stCondLst>
                                            <p:cond delay="1668"/>
                                          </p:stCondLst>
                                        </p:cTn>
                                        <p:tgtEl>
                                          <p:spTgt spid="296"/>
                                        </p:tgtEl>
                                      </p:cBhvr>
                                      <p:to x="100000" y="100000"/>
                                    </p:animScale>
                                    <p:animScale>
                                      <p:cBhvr>
                                        <p:cTn id="101" dur="26">
                                          <p:stCondLst>
                                            <p:cond delay="1808"/>
                                          </p:stCondLst>
                                        </p:cTn>
                                        <p:tgtEl>
                                          <p:spTgt spid="296"/>
                                        </p:tgtEl>
                                      </p:cBhvr>
                                      <p:to x="100000" y="95000"/>
                                    </p:animScale>
                                    <p:animScale>
                                      <p:cBhvr>
                                        <p:cTn id="102" dur="166" decel="50000">
                                          <p:stCondLst>
                                            <p:cond delay="1834"/>
                                          </p:stCondLst>
                                        </p:cTn>
                                        <p:tgtEl>
                                          <p:spTgt spid="2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BCEBD0-471E-43C0-B5F4-8C3E7F02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830997"/>
          </a:xfrm>
          <a:prstGeom prst="rect">
            <a:avLst/>
          </a:prstGeom>
          <a:noFill/>
        </p:spPr>
        <p:txBody>
          <a:bodyPr wrap="square" rtlCol="0">
            <a:spAutoFit/>
          </a:bodyPr>
          <a:lstStyle/>
          <a:p>
            <a:pPr algn="ctr"/>
            <a:r>
              <a:rPr lang="en-US" sz="4800" i="1" dirty="0">
                <a:solidFill>
                  <a:srgbClr val="FFDC6D"/>
                </a:solidFill>
                <a:latin typeface="Bookman Old Style" pitchFamily="18" charset="0"/>
              </a:rPr>
              <a:t>Preparing to Meet the Savior</a:t>
            </a:r>
          </a:p>
        </p:txBody>
      </p:sp>
      <p:sp>
        <p:nvSpPr>
          <p:cNvPr id="4" name="Rectangle 3"/>
          <p:cNvSpPr/>
          <p:nvPr/>
        </p:nvSpPr>
        <p:spPr>
          <a:xfrm>
            <a:off x="5257800" y="5029201"/>
            <a:ext cx="1828800" cy="1015663"/>
          </a:xfrm>
          <a:prstGeom prst="rect">
            <a:avLst/>
          </a:prstGeom>
        </p:spPr>
        <p:txBody>
          <a:bodyPr wrap="square">
            <a:spAutoFit/>
          </a:bodyPr>
          <a:lstStyle/>
          <a:p>
            <a:pPr algn="ctr" fontAlgn="base"/>
            <a:r>
              <a:rPr lang="en-US" sz="6000" dirty="0">
                <a:solidFill>
                  <a:schemeClr val="bg1"/>
                </a:solidFill>
              </a:rPr>
              <a:t>OR</a:t>
            </a:r>
          </a:p>
        </p:txBody>
      </p:sp>
      <p:sp>
        <p:nvSpPr>
          <p:cNvPr id="10" name="Rectangle 9"/>
          <p:cNvSpPr/>
          <p:nvPr/>
        </p:nvSpPr>
        <p:spPr>
          <a:xfrm>
            <a:off x="255181" y="784291"/>
            <a:ext cx="6996224" cy="1200329"/>
          </a:xfrm>
          <a:prstGeom prst="rect">
            <a:avLst/>
          </a:prstGeom>
        </p:spPr>
        <p:txBody>
          <a:bodyPr wrap="square">
            <a:spAutoFit/>
          </a:bodyPr>
          <a:lstStyle/>
          <a:p>
            <a:pPr fontAlgn="base"/>
            <a:r>
              <a:rPr lang="en-US" sz="2400" dirty="0">
                <a:solidFill>
                  <a:schemeClr val="bg1"/>
                </a:solidFill>
              </a:rPr>
              <a:t>What would you do to prepare to meet the Savior?</a:t>
            </a:r>
          </a:p>
          <a:p>
            <a:pPr fontAlgn="base"/>
            <a:endParaRPr lang="en-US" sz="2400" dirty="0">
              <a:solidFill>
                <a:schemeClr val="bg1"/>
              </a:solidFill>
            </a:endParaRPr>
          </a:p>
          <a:p>
            <a:pPr fontAlgn="base"/>
            <a:r>
              <a:rPr lang="en-US" sz="2400" dirty="0">
                <a:solidFill>
                  <a:schemeClr val="bg1"/>
                </a:solidFill>
              </a:rPr>
              <a:t>How would you get there?</a:t>
            </a:r>
          </a:p>
        </p:txBody>
      </p:sp>
      <p:pic>
        <p:nvPicPr>
          <p:cNvPr id="6" name="Picture 5">
            <a:extLst>
              <a:ext uri="{FF2B5EF4-FFF2-40B4-BE49-F238E27FC236}">
                <a16:creationId xmlns:a16="http://schemas.microsoft.com/office/drawing/2014/main" id="{52DB9968-E601-45E7-BFD0-2452845F9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241" y="626531"/>
            <a:ext cx="7496717" cy="3636241"/>
          </a:xfrm>
          <a:prstGeom prst="rect">
            <a:avLst/>
          </a:prstGeom>
        </p:spPr>
      </p:pic>
      <p:pic>
        <p:nvPicPr>
          <p:cNvPr id="8" name="Picture 7">
            <a:extLst>
              <a:ext uri="{FF2B5EF4-FFF2-40B4-BE49-F238E27FC236}">
                <a16:creationId xmlns:a16="http://schemas.microsoft.com/office/drawing/2014/main" id="{5114D5FA-A5BF-4FB0-8CB5-7D03EA8DD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0161" y="4743639"/>
            <a:ext cx="7461277" cy="2067654"/>
          </a:xfrm>
          <a:prstGeom prst="rect">
            <a:avLst/>
          </a:prstGeom>
        </p:spPr>
      </p:pic>
    </p:spTree>
    <p:extLst>
      <p:ext uri="{BB962C8B-B14F-4D97-AF65-F5344CB8AC3E}">
        <p14:creationId xmlns:p14="http://schemas.microsoft.com/office/powerpoint/2010/main" val="290378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C5B0E-1F36-44EE-BC4A-FAA09980F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69455" y="1278405"/>
            <a:ext cx="4329087" cy="4247317"/>
          </a:xfrm>
          <a:prstGeom prst="rect">
            <a:avLst/>
          </a:prstGeom>
        </p:spPr>
        <p:txBody>
          <a:bodyPr wrap="square">
            <a:spAutoFit/>
          </a:bodyPr>
          <a:lstStyle/>
          <a:p>
            <a:pPr fontAlgn="base"/>
            <a:r>
              <a:rPr lang="en-US" dirty="0">
                <a:solidFill>
                  <a:schemeClr val="bg1"/>
                </a:solidFill>
              </a:rPr>
              <a:t>“Reading, studying, and pondering are not the same. </a:t>
            </a:r>
          </a:p>
          <a:p>
            <a:pPr fontAlgn="base"/>
            <a:endParaRPr lang="en-US" dirty="0">
              <a:solidFill>
                <a:schemeClr val="bg1"/>
              </a:solidFill>
            </a:endParaRPr>
          </a:p>
          <a:p>
            <a:pPr fontAlgn="base"/>
            <a:r>
              <a:rPr lang="en-US" dirty="0">
                <a:solidFill>
                  <a:schemeClr val="bg1"/>
                </a:solidFill>
              </a:rPr>
              <a:t>We read words and we may get ideas.</a:t>
            </a:r>
          </a:p>
          <a:p>
            <a:pPr fontAlgn="base"/>
            <a:r>
              <a:rPr lang="en-US" dirty="0">
                <a:solidFill>
                  <a:schemeClr val="bg1"/>
                </a:solidFill>
              </a:rPr>
              <a:t> </a:t>
            </a:r>
          </a:p>
          <a:p>
            <a:pPr fontAlgn="base"/>
            <a:r>
              <a:rPr lang="en-US" dirty="0">
                <a:solidFill>
                  <a:schemeClr val="bg1"/>
                </a:solidFill>
              </a:rPr>
              <a:t>We study and we may discover patterns and connections in scripture.</a:t>
            </a:r>
          </a:p>
          <a:p>
            <a:pPr fontAlgn="base"/>
            <a:r>
              <a:rPr lang="en-US" dirty="0">
                <a:solidFill>
                  <a:schemeClr val="bg1"/>
                </a:solidFill>
              </a:rPr>
              <a:t> </a:t>
            </a:r>
          </a:p>
          <a:p>
            <a:pPr fontAlgn="base"/>
            <a:r>
              <a:rPr lang="en-US" dirty="0">
                <a:solidFill>
                  <a:schemeClr val="bg1"/>
                </a:solidFill>
              </a:rPr>
              <a:t>But when we ponder, we invite revelation by the Spirit.</a:t>
            </a:r>
          </a:p>
          <a:p>
            <a:pPr fontAlgn="base"/>
            <a:endParaRPr lang="en-US" dirty="0">
              <a:solidFill>
                <a:schemeClr val="bg1"/>
              </a:solidFill>
            </a:endParaRPr>
          </a:p>
          <a:p>
            <a:pPr fontAlgn="base"/>
            <a:r>
              <a:rPr lang="en-US" dirty="0">
                <a:solidFill>
                  <a:schemeClr val="bg1"/>
                </a:solidFill>
              </a:rPr>
              <a:t> Pondering, to me, is the thinking and the praying I do after reading and studying in the scriptures carefully.” </a:t>
            </a:r>
          </a:p>
          <a:p>
            <a:pPr fontAlgn="base"/>
            <a:r>
              <a:rPr lang="en-US" sz="1400" dirty="0">
                <a:solidFill>
                  <a:schemeClr val="bg1"/>
                </a:solidFill>
              </a:rPr>
              <a:t>Henry B. </a:t>
            </a:r>
            <a:r>
              <a:rPr lang="en-US" sz="1400" dirty="0" err="1">
                <a:solidFill>
                  <a:schemeClr val="bg1"/>
                </a:solidFill>
              </a:rPr>
              <a:t>Eyring</a:t>
            </a:r>
            <a:endParaRPr lang="en-US" sz="1400" dirty="0">
              <a:solidFill>
                <a:schemeClr val="bg1"/>
              </a:solidFill>
            </a:endParaRPr>
          </a:p>
        </p:txBody>
      </p:sp>
      <p:sp>
        <p:nvSpPr>
          <p:cNvPr id="4" name="TextBox 3"/>
          <p:cNvSpPr txBox="1"/>
          <p:nvPr/>
        </p:nvSpPr>
        <p:spPr>
          <a:xfrm>
            <a:off x="1905000" y="0"/>
            <a:ext cx="8229600" cy="923330"/>
          </a:xfrm>
          <a:prstGeom prst="rect">
            <a:avLst/>
          </a:prstGeom>
          <a:noFill/>
        </p:spPr>
        <p:txBody>
          <a:bodyPr wrap="square" rtlCol="0">
            <a:spAutoFit/>
          </a:bodyPr>
          <a:lstStyle/>
          <a:p>
            <a:pPr algn="ctr"/>
            <a:r>
              <a:rPr lang="en-US" sz="5400" dirty="0">
                <a:solidFill>
                  <a:schemeClr val="bg1"/>
                </a:solidFill>
                <a:latin typeface="Californian FB" pitchFamily="18" charset="0"/>
                <a:cs typeface="Sakkal Majalla" pitchFamily="2" charset="-78"/>
              </a:rPr>
              <a:t>Ponder</a:t>
            </a:r>
          </a:p>
        </p:txBody>
      </p:sp>
      <p:sp>
        <p:nvSpPr>
          <p:cNvPr id="5" name="Rectangle 4"/>
          <p:cNvSpPr/>
          <p:nvPr/>
        </p:nvSpPr>
        <p:spPr>
          <a:xfrm>
            <a:off x="2971800" y="5257801"/>
            <a:ext cx="5334000" cy="1200329"/>
          </a:xfrm>
          <a:prstGeom prst="rect">
            <a:avLst/>
          </a:prstGeom>
        </p:spPr>
        <p:txBody>
          <a:bodyPr wrap="square">
            <a:spAutoFit/>
          </a:bodyPr>
          <a:lstStyle/>
          <a:p>
            <a:pPr fontAlgn="base"/>
            <a:r>
              <a:rPr lang="en-US" sz="2400" dirty="0">
                <a:solidFill>
                  <a:srgbClr val="FFFF00"/>
                </a:solidFill>
              </a:rPr>
              <a:t>How do you think pondering and prayer can work together to help us understand what we learn in church or seminary?</a:t>
            </a:r>
          </a:p>
        </p:txBody>
      </p:sp>
      <p:sp>
        <p:nvSpPr>
          <p:cNvPr id="6" name="TextBox 5"/>
          <p:cNvSpPr txBox="1"/>
          <p:nvPr/>
        </p:nvSpPr>
        <p:spPr>
          <a:xfrm>
            <a:off x="184087" y="6488668"/>
            <a:ext cx="8229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17:3</a:t>
            </a:r>
          </a:p>
        </p:txBody>
      </p:sp>
      <p:sp>
        <p:nvSpPr>
          <p:cNvPr id="7" name="Rectangle 6"/>
          <p:cNvSpPr/>
          <p:nvPr/>
        </p:nvSpPr>
        <p:spPr>
          <a:xfrm>
            <a:off x="5562600" y="838200"/>
            <a:ext cx="4572000" cy="3970318"/>
          </a:xfrm>
          <a:prstGeom prst="rect">
            <a:avLst/>
          </a:prstGeom>
        </p:spPr>
        <p:txBody>
          <a:bodyPr>
            <a:spAutoFit/>
          </a:bodyPr>
          <a:lstStyle/>
          <a:p>
            <a:pPr fontAlgn="base"/>
            <a:r>
              <a:rPr lang="en-US" dirty="0">
                <a:solidFill>
                  <a:schemeClr val="bg1"/>
                </a:solidFill>
              </a:rPr>
              <a:t>To Ponder:</a:t>
            </a:r>
          </a:p>
          <a:p>
            <a:pPr fontAlgn="base"/>
            <a:endParaRPr lang="en-US" dirty="0">
              <a:solidFill>
                <a:schemeClr val="bg1"/>
              </a:solidFill>
            </a:endParaRPr>
          </a:p>
          <a:p>
            <a:pPr fontAlgn="base"/>
            <a:r>
              <a:rPr lang="en-US" dirty="0">
                <a:solidFill>
                  <a:schemeClr val="bg1"/>
                </a:solidFill>
              </a:rPr>
              <a:t>To meditate</a:t>
            </a:r>
          </a:p>
          <a:p>
            <a:pPr fontAlgn="base"/>
            <a:endParaRPr lang="en-US" dirty="0">
              <a:solidFill>
                <a:schemeClr val="bg1"/>
              </a:solidFill>
            </a:endParaRPr>
          </a:p>
          <a:p>
            <a:pPr fontAlgn="base"/>
            <a:r>
              <a:rPr lang="en-US" dirty="0">
                <a:solidFill>
                  <a:schemeClr val="bg1"/>
                </a:solidFill>
              </a:rPr>
              <a:t>To think</a:t>
            </a:r>
          </a:p>
          <a:p>
            <a:pPr fontAlgn="base"/>
            <a:endParaRPr lang="en-US" dirty="0">
              <a:solidFill>
                <a:schemeClr val="bg1"/>
              </a:solidFill>
            </a:endParaRPr>
          </a:p>
          <a:p>
            <a:pPr fontAlgn="base"/>
            <a:r>
              <a:rPr lang="en-US" dirty="0">
                <a:solidFill>
                  <a:schemeClr val="bg1"/>
                </a:solidFill>
              </a:rPr>
              <a:t>To feast</a:t>
            </a:r>
          </a:p>
          <a:p>
            <a:pPr fontAlgn="base"/>
            <a:endParaRPr lang="en-US" dirty="0">
              <a:solidFill>
                <a:schemeClr val="bg1"/>
              </a:solidFill>
            </a:endParaRPr>
          </a:p>
          <a:p>
            <a:pPr fontAlgn="base"/>
            <a:r>
              <a:rPr lang="en-US" dirty="0">
                <a:solidFill>
                  <a:schemeClr val="bg1"/>
                </a:solidFill>
              </a:rPr>
              <a:t>To treasure</a:t>
            </a:r>
          </a:p>
          <a:p>
            <a:pPr fontAlgn="base"/>
            <a:endParaRPr lang="en-US" dirty="0">
              <a:solidFill>
                <a:schemeClr val="bg1"/>
              </a:solidFill>
            </a:endParaRPr>
          </a:p>
          <a:p>
            <a:pPr fontAlgn="base"/>
            <a:r>
              <a:rPr lang="en-US" dirty="0">
                <a:solidFill>
                  <a:schemeClr val="bg1"/>
                </a:solidFill>
              </a:rPr>
              <a:t>It is more than a mental method, it is a spiritual striving to obtain an to understand truth then it is to pray about the things</a:t>
            </a:r>
          </a:p>
          <a:p>
            <a:pPr fontAlgn="base"/>
            <a:r>
              <a:rPr lang="en-US" dirty="0">
                <a:solidFill>
                  <a:schemeClr val="bg1"/>
                </a:solidFill>
              </a:rPr>
              <a:t>you pondered. </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93D59182-DE8E-4442-96E6-B1D0CD072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733" y="582393"/>
            <a:ext cx="3870923" cy="2903192"/>
          </a:xfrm>
          <a:prstGeom prst="rect">
            <a:avLst/>
          </a:prstGeom>
        </p:spPr>
      </p:pic>
      <p:pic>
        <p:nvPicPr>
          <p:cNvPr id="10" name="Picture 9">
            <a:extLst>
              <a:ext uri="{FF2B5EF4-FFF2-40B4-BE49-F238E27FC236}">
                <a16:creationId xmlns:a16="http://schemas.microsoft.com/office/drawing/2014/main" id="{6E922126-2721-452F-BFC4-195CB946D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8700" y="4457704"/>
            <a:ext cx="1333500" cy="1990725"/>
          </a:xfrm>
          <a:prstGeom prst="rect">
            <a:avLst/>
          </a:prstGeom>
        </p:spPr>
      </p:pic>
      <p:pic>
        <p:nvPicPr>
          <p:cNvPr id="11" name="Picture 10" descr="A person in a suit and tie&#10;&#10;Description automatically generated">
            <a:extLst>
              <a:ext uri="{FF2B5EF4-FFF2-40B4-BE49-F238E27FC236}">
                <a16:creationId xmlns:a16="http://schemas.microsoft.com/office/drawing/2014/main" id="{64F241BD-E282-6E02-7943-5F600DA63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40" y="143481"/>
            <a:ext cx="704088" cy="877824"/>
          </a:xfrm>
          <a:prstGeom prst="rect">
            <a:avLst/>
          </a:prstGeom>
        </p:spPr>
      </p:pic>
    </p:spTree>
    <p:extLst>
      <p:ext uri="{BB962C8B-B14F-4D97-AF65-F5344CB8AC3E}">
        <p14:creationId xmlns:p14="http://schemas.microsoft.com/office/powerpoint/2010/main" val="39948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Picture 647">
            <a:extLst>
              <a:ext uri="{FF2B5EF4-FFF2-40B4-BE49-F238E27FC236}">
                <a16:creationId xmlns:a16="http://schemas.microsoft.com/office/drawing/2014/main" id="{198E1C0D-7409-4CA7-BC30-AE854BCF6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830997"/>
          </a:xfrm>
          <a:prstGeom prst="rect">
            <a:avLst/>
          </a:prstGeom>
          <a:noFill/>
        </p:spPr>
        <p:txBody>
          <a:bodyPr wrap="square" rtlCol="0">
            <a:spAutoFit/>
          </a:bodyPr>
          <a:lstStyle/>
          <a:p>
            <a:pPr algn="ctr"/>
            <a:r>
              <a:rPr lang="en-US" sz="4800" i="1" dirty="0">
                <a:solidFill>
                  <a:srgbClr val="FFDC6D"/>
                </a:solidFill>
                <a:latin typeface="Bookman Old Style" pitchFamily="18" charset="0"/>
              </a:rPr>
              <a:t>Separated Into 12 Bodies</a:t>
            </a:r>
          </a:p>
        </p:txBody>
      </p:sp>
      <p:sp>
        <p:nvSpPr>
          <p:cNvPr id="5" name="TextBox 4"/>
          <p:cNvSpPr txBox="1"/>
          <p:nvPr/>
        </p:nvSpPr>
        <p:spPr>
          <a:xfrm>
            <a:off x="152400" y="6488668"/>
            <a:ext cx="1828800" cy="369332"/>
          </a:xfrm>
          <a:prstGeom prst="rect">
            <a:avLst/>
          </a:prstGeom>
          <a:noFill/>
        </p:spPr>
        <p:txBody>
          <a:bodyPr wrap="square" rtlCol="0">
            <a:spAutoFit/>
          </a:bodyPr>
          <a:lstStyle/>
          <a:p>
            <a:r>
              <a:rPr lang="en-US" dirty="0">
                <a:solidFill>
                  <a:schemeClr val="bg1"/>
                </a:solidFill>
              </a:rPr>
              <a:t>3 Nephi 19:1-8</a:t>
            </a:r>
          </a:p>
        </p:txBody>
      </p:sp>
      <p:sp>
        <p:nvSpPr>
          <p:cNvPr id="6" name="TextBox 5"/>
          <p:cNvSpPr txBox="1"/>
          <p:nvPr/>
        </p:nvSpPr>
        <p:spPr>
          <a:xfrm>
            <a:off x="703718" y="4389162"/>
            <a:ext cx="3801687" cy="1569660"/>
          </a:xfrm>
          <a:prstGeom prst="rect">
            <a:avLst/>
          </a:prstGeom>
          <a:noFill/>
        </p:spPr>
        <p:txBody>
          <a:bodyPr wrap="square" rtlCol="0">
            <a:spAutoFit/>
          </a:bodyPr>
          <a:lstStyle/>
          <a:p>
            <a:r>
              <a:rPr lang="en-US" sz="2400" dirty="0">
                <a:solidFill>
                  <a:schemeClr val="bg1"/>
                </a:solidFill>
              </a:rPr>
              <a:t>So numerous were the people when they returned the second day, they had to separate into 12 divisions…</a:t>
            </a:r>
          </a:p>
        </p:txBody>
      </p:sp>
      <p:pic>
        <p:nvPicPr>
          <p:cNvPr id="4" name="Picture 3" descr="reload">
            <a:extLst>
              <a:ext uri="{FF2B5EF4-FFF2-40B4-BE49-F238E27FC236}">
                <a16:creationId xmlns:a16="http://schemas.microsoft.com/office/drawing/2014/main" id="{E4706E6C-E8E1-3E31-7A79-2350D5162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056" y="957152"/>
            <a:ext cx="1294881" cy="1294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oad">
            <a:extLst>
              <a:ext uri="{FF2B5EF4-FFF2-40B4-BE49-F238E27FC236}">
                <a16:creationId xmlns:a16="http://schemas.microsoft.com/office/drawing/2014/main" id="{5852DA62-7155-E346-657A-BF7095CE8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055" y="2560865"/>
            <a:ext cx="1278318" cy="1278318"/>
          </a:xfrm>
          <a:prstGeom prst="rect">
            <a:avLst/>
          </a:prstGeom>
          <a:noFill/>
          <a:extLst>
            <a:ext uri="{909E8E84-426E-40DD-AFC4-6F175D3DCCD1}">
              <a14:hiddenFill xmlns:a14="http://schemas.microsoft.com/office/drawing/2010/main">
                <a:solidFill>
                  <a:srgbClr val="FFFFFF"/>
                </a:solidFill>
              </a14:hiddenFill>
            </a:ext>
          </a:extLst>
        </p:spPr>
      </p:pic>
      <p:pic>
        <p:nvPicPr>
          <p:cNvPr id="649" name="Picture 6" descr="reload">
            <a:extLst>
              <a:ext uri="{FF2B5EF4-FFF2-40B4-BE49-F238E27FC236}">
                <a16:creationId xmlns:a16="http://schemas.microsoft.com/office/drawing/2014/main" id="{3E37E595-42C9-4E0F-1D24-1D7D520EB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444" y="2560865"/>
            <a:ext cx="1283634" cy="1283634"/>
          </a:xfrm>
          <a:prstGeom prst="rect">
            <a:avLst/>
          </a:prstGeom>
          <a:noFill/>
          <a:extLst>
            <a:ext uri="{909E8E84-426E-40DD-AFC4-6F175D3DCCD1}">
              <a14:hiddenFill xmlns:a14="http://schemas.microsoft.com/office/drawing/2010/main">
                <a:solidFill>
                  <a:srgbClr val="FFFFFF"/>
                </a:solidFill>
              </a14:hiddenFill>
            </a:ext>
          </a:extLst>
        </p:spPr>
      </p:pic>
      <p:pic>
        <p:nvPicPr>
          <p:cNvPr id="650" name="Picture 8" descr="reload">
            <a:extLst>
              <a:ext uri="{FF2B5EF4-FFF2-40B4-BE49-F238E27FC236}">
                <a16:creationId xmlns:a16="http://schemas.microsoft.com/office/drawing/2014/main" id="{33E4C0B0-DBD8-4C85-1586-C8E8FCA56D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0835" y="2560865"/>
            <a:ext cx="1283634" cy="1283634"/>
          </a:xfrm>
          <a:prstGeom prst="rect">
            <a:avLst/>
          </a:prstGeom>
          <a:noFill/>
          <a:extLst>
            <a:ext uri="{909E8E84-426E-40DD-AFC4-6F175D3DCCD1}">
              <a14:hiddenFill xmlns:a14="http://schemas.microsoft.com/office/drawing/2010/main">
                <a:solidFill>
                  <a:srgbClr val="FFFFFF"/>
                </a:solidFill>
              </a14:hiddenFill>
            </a:ext>
          </a:extLst>
        </p:spPr>
      </p:pic>
      <p:pic>
        <p:nvPicPr>
          <p:cNvPr id="651" name="Picture 10" descr="reload">
            <a:extLst>
              <a:ext uri="{FF2B5EF4-FFF2-40B4-BE49-F238E27FC236}">
                <a16:creationId xmlns:a16="http://schemas.microsoft.com/office/drawing/2014/main" id="{874236B5-E09C-F84F-3BA3-8827D8847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5226" y="2624223"/>
            <a:ext cx="1283634" cy="1283634"/>
          </a:xfrm>
          <a:prstGeom prst="rect">
            <a:avLst/>
          </a:prstGeom>
          <a:noFill/>
          <a:extLst>
            <a:ext uri="{909E8E84-426E-40DD-AFC4-6F175D3DCCD1}">
              <a14:hiddenFill xmlns:a14="http://schemas.microsoft.com/office/drawing/2010/main">
                <a:solidFill>
                  <a:srgbClr val="FFFFFF"/>
                </a:solidFill>
              </a14:hiddenFill>
            </a:ext>
          </a:extLst>
        </p:spPr>
      </p:pic>
      <p:pic>
        <p:nvPicPr>
          <p:cNvPr id="652" name="Picture 12" descr="reload">
            <a:extLst>
              <a:ext uri="{FF2B5EF4-FFF2-40B4-BE49-F238E27FC236}">
                <a16:creationId xmlns:a16="http://schemas.microsoft.com/office/drawing/2014/main" id="{2CE2F7CD-96BB-12E8-1A83-941319A2B2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9617" y="2624223"/>
            <a:ext cx="1283634" cy="1283634"/>
          </a:xfrm>
          <a:prstGeom prst="rect">
            <a:avLst/>
          </a:prstGeom>
          <a:noFill/>
          <a:extLst>
            <a:ext uri="{909E8E84-426E-40DD-AFC4-6F175D3DCCD1}">
              <a14:hiddenFill xmlns:a14="http://schemas.microsoft.com/office/drawing/2010/main">
                <a:solidFill>
                  <a:srgbClr val="FFFFFF"/>
                </a:solidFill>
              </a14:hiddenFill>
            </a:ext>
          </a:extLst>
        </p:spPr>
      </p:pic>
      <p:pic>
        <p:nvPicPr>
          <p:cNvPr id="653" name="Picture 14" descr="reload">
            <a:extLst>
              <a:ext uri="{FF2B5EF4-FFF2-40B4-BE49-F238E27FC236}">
                <a16:creationId xmlns:a16="http://schemas.microsoft.com/office/drawing/2014/main" id="{B524BE7B-17A6-9C1D-2E56-BF94A08B48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4006" y="2624223"/>
            <a:ext cx="1283636" cy="1283636"/>
          </a:xfrm>
          <a:prstGeom prst="rect">
            <a:avLst/>
          </a:prstGeom>
          <a:noFill/>
          <a:extLst>
            <a:ext uri="{909E8E84-426E-40DD-AFC4-6F175D3DCCD1}">
              <a14:hiddenFill xmlns:a14="http://schemas.microsoft.com/office/drawing/2010/main">
                <a:solidFill>
                  <a:srgbClr val="FFFFFF"/>
                </a:solidFill>
              </a14:hiddenFill>
            </a:ext>
          </a:extLst>
        </p:spPr>
      </p:pic>
      <p:pic>
        <p:nvPicPr>
          <p:cNvPr id="654" name="Picture 653" descr="reload">
            <a:extLst>
              <a:ext uri="{FF2B5EF4-FFF2-40B4-BE49-F238E27FC236}">
                <a16:creationId xmlns:a16="http://schemas.microsoft.com/office/drawing/2014/main" id="{B709119F-F6B3-49C2-EC7A-095013A72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76394" y="960034"/>
            <a:ext cx="1308509" cy="1308509"/>
          </a:xfrm>
          <a:prstGeom prst="rect">
            <a:avLst/>
          </a:prstGeom>
          <a:noFill/>
          <a:extLst>
            <a:ext uri="{909E8E84-426E-40DD-AFC4-6F175D3DCCD1}">
              <a14:hiddenFill xmlns:a14="http://schemas.microsoft.com/office/drawing/2010/main">
                <a:solidFill>
                  <a:srgbClr val="FFFFFF"/>
                </a:solidFill>
              </a14:hiddenFill>
            </a:ext>
          </a:extLst>
        </p:spPr>
      </p:pic>
      <p:pic>
        <p:nvPicPr>
          <p:cNvPr id="655" name="Picture 18" descr="reload">
            <a:extLst>
              <a:ext uri="{FF2B5EF4-FFF2-40B4-BE49-F238E27FC236}">
                <a16:creationId xmlns:a16="http://schemas.microsoft.com/office/drawing/2014/main" id="{9CBAD250-F96E-478A-493E-5C67FDA12F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2911" y="964102"/>
            <a:ext cx="1308508" cy="1308508"/>
          </a:xfrm>
          <a:prstGeom prst="rect">
            <a:avLst/>
          </a:prstGeom>
          <a:noFill/>
          <a:extLst>
            <a:ext uri="{909E8E84-426E-40DD-AFC4-6F175D3DCCD1}">
              <a14:hiddenFill xmlns:a14="http://schemas.microsoft.com/office/drawing/2010/main">
                <a:solidFill>
                  <a:srgbClr val="FFFFFF"/>
                </a:solidFill>
              </a14:hiddenFill>
            </a:ext>
          </a:extLst>
        </p:spPr>
      </p:pic>
      <p:pic>
        <p:nvPicPr>
          <p:cNvPr id="656" name="Picture 20" descr="reload">
            <a:extLst>
              <a:ext uri="{FF2B5EF4-FFF2-40B4-BE49-F238E27FC236}">
                <a16:creationId xmlns:a16="http://schemas.microsoft.com/office/drawing/2014/main" id="{08C84D75-F72C-0255-9DB5-D4DD45623F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9428" y="924260"/>
            <a:ext cx="1308507" cy="1308507"/>
          </a:xfrm>
          <a:prstGeom prst="rect">
            <a:avLst/>
          </a:prstGeom>
          <a:noFill/>
          <a:extLst>
            <a:ext uri="{909E8E84-426E-40DD-AFC4-6F175D3DCCD1}">
              <a14:hiddenFill xmlns:a14="http://schemas.microsoft.com/office/drawing/2010/main">
                <a:solidFill>
                  <a:srgbClr val="FFFFFF"/>
                </a:solidFill>
              </a14:hiddenFill>
            </a:ext>
          </a:extLst>
        </p:spPr>
      </p:pic>
      <p:pic>
        <p:nvPicPr>
          <p:cNvPr id="657" name="Picture 22" descr="reload">
            <a:extLst>
              <a:ext uri="{FF2B5EF4-FFF2-40B4-BE49-F238E27FC236}">
                <a16:creationId xmlns:a16="http://schemas.microsoft.com/office/drawing/2014/main" id="{037C266A-291D-5B9C-51EB-117DA6663E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3769" y="929625"/>
            <a:ext cx="1280683" cy="1322408"/>
          </a:xfrm>
          <a:prstGeom prst="rect">
            <a:avLst/>
          </a:prstGeom>
          <a:noFill/>
          <a:extLst>
            <a:ext uri="{909E8E84-426E-40DD-AFC4-6F175D3DCCD1}">
              <a14:hiddenFill xmlns:a14="http://schemas.microsoft.com/office/drawing/2010/main">
                <a:solidFill>
                  <a:srgbClr val="FFFFFF"/>
                </a:solidFill>
              </a14:hiddenFill>
            </a:ext>
          </a:extLst>
        </p:spPr>
      </p:pic>
      <p:pic>
        <p:nvPicPr>
          <p:cNvPr id="658" name="Picture 2" descr="reload">
            <a:extLst>
              <a:ext uri="{FF2B5EF4-FFF2-40B4-BE49-F238E27FC236}">
                <a16:creationId xmlns:a16="http://schemas.microsoft.com/office/drawing/2014/main" id="{529E967F-C890-F1AC-1B70-E4D990510E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3913" y="957152"/>
            <a:ext cx="1294880" cy="1322409"/>
          </a:xfrm>
          <a:prstGeom prst="rect">
            <a:avLst/>
          </a:prstGeom>
          <a:noFill/>
          <a:extLst>
            <a:ext uri="{909E8E84-426E-40DD-AFC4-6F175D3DCCD1}">
              <a14:hiddenFill xmlns:a14="http://schemas.microsoft.com/office/drawing/2010/main">
                <a:solidFill>
                  <a:srgbClr val="FFFFFF"/>
                </a:solidFill>
              </a14:hiddenFill>
            </a:ext>
          </a:extLst>
        </p:spPr>
      </p:pic>
      <p:sp>
        <p:nvSpPr>
          <p:cNvPr id="660" name="TextBox 659">
            <a:extLst>
              <a:ext uri="{FF2B5EF4-FFF2-40B4-BE49-F238E27FC236}">
                <a16:creationId xmlns:a16="http://schemas.microsoft.com/office/drawing/2014/main" id="{4B593401-2EA9-3879-42E5-437B416FBA36}"/>
              </a:ext>
            </a:extLst>
          </p:cNvPr>
          <p:cNvSpPr txBox="1"/>
          <p:nvPr/>
        </p:nvSpPr>
        <p:spPr>
          <a:xfrm>
            <a:off x="7155711" y="4573827"/>
            <a:ext cx="4936165" cy="1200329"/>
          </a:xfrm>
          <a:prstGeom prst="rect">
            <a:avLst/>
          </a:prstGeom>
          <a:noFill/>
        </p:spPr>
        <p:txBody>
          <a:bodyPr wrap="square">
            <a:spAutoFit/>
          </a:bodyPr>
          <a:lstStyle/>
          <a:p>
            <a:r>
              <a:rPr lang="en-US" sz="2400" dirty="0">
                <a:solidFill>
                  <a:schemeClr val="bg1"/>
                </a:solidFill>
              </a:rPr>
              <a:t>I am assuming each of the disciples had a congregation and taught the principles of the Savior.</a:t>
            </a:r>
          </a:p>
        </p:txBody>
      </p:sp>
    </p:spTree>
    <p:extLst>
      <p:ext uri="{BB962C8B-B14F-4D97-AF65-F5344CB8AC3E}">
        <p14:creationId xmlns:p14="http://schemas.microsoft.com/office/powerpoint/2010/main" val="10622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BD67F0F-1442-4170-8DB0-577B5FD5E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6452681"/>
            <a:ext cx="8382000" cy="369332"/>
          </a:xfrm>
          <a:prstGeom prst="rect">
            <a:avLst/>
          </a:prstGeom>
        </p:spPr>
        <p:txBody>
          <a:bodyPr wrap="square">
            <a:spAutoFit/>
          </a:bodyPr>
          <a:lstStyle/>
          <a:p>
            <a:r>
              <a:rPr lang="en-US" dirty="0">
                <a:solidFill>
                  <a:schemeClr val="bg1"/>
                </a:solidFill>
              </a:rPr>
              <a:t>3 Nephi 19:9-14</a:t>
            </a:r>
          </a:p>
        </p:txBody>
      </p:sp>
      <p:sp>
        <p:nvSpPr>
          <p:cNvPr id="4" name="TextBox 3"/>
          <p:cNvSpPr txBox="1"/>
          <p:nvPr/>
        </p:nvSpPr>
        <p:spPr>
          <a:xfrm>
            <a:off x="1676400" y="1"/>
            <a:ext cx="8839200" cy="769441"/>
          </a:xfrm>
          <a:prstGeom prst="rect">
            <a:avLst/>
          </a:prstGeom>
          <a:noFill/>
        </p:spPr>
        <p:txBody>
          <a:bodyPr wrap="square" rtlCol="0">
            <a:spAutoFit/>
          </a:bodyPr>
          <a:lstStyle/>
          <a:p>
            <a:pPr algn="ctr"/>
            <a:r>
              <a:rPr lang="en-US" sz="4400" i="1" dirty="0">
                <a:solidFill>
                  <a:srgbClr val="FFDC6D"/>
                </a:solidFill>
                <a:latin typeface="Bookman Old Style" pitchFamily="18" charset="0"/>
              </a:rPr>
              <a:t>Nephite Apostles Are Baptized</a:t>
            </a:r>
          </a:p>
        </p:txBody>
      </p:sp>
      <p:sp>
        <p:nvSpPr>
          <p:cNvPr id="7" name="Rectangle 6"/>
          <p:cNvSpPr/>
          <p:nvPr/>
        </p:nvSpPr>
        <p:spPr>
          <a:xfrm>
            <a:off x="6096000" y="1066800"/>
            <a:ext cx="3810000" cy="1938992"/>
          </a:xfrm>
          <a:prstGeom prst="rect">
            <a:avLst/>
          </a:prstGeom>
        </p:spPr>
        <p:txBody>
          <a:bodyPr wrap="square">
            <a:spAutoFit/>
          </a:bodyPr>
          <a:lstStyle/>
          <a:p>
            <a:r>
              <a:rPr lang="en-US" dirty="0">
                <a:solidFill>
                  <a:schemeClr val="bg1"/>
                </a:solidFill>
              </a:rPr>
              <a:t>“The record testifies that the greatest thing for which the disciples prayed was that they could receive the Holy Ghost and experience in their own lives what had been demonstrated by the Savior.”</a:t>
            </a:r>
          </a:p>
          <a:p>
            <a:r>
              <a:rPr lang="en-US" sz="1200" dirty="0">
                <a:solidFill>
                  <a:schemeClr val="bg1"/>
                </a:solidFill>
              </a:rPr>
              <a:t>JFM and RLM</a:t>
            </a:r>
          </a:p>
        </p:txBody>
      </p:sp>
      <p:sp>
        <p:nvSpPr>
          <p:cNvPr id="8" name="Rectangle 7"/>
          <p:cNvSpPr/>
          <p:nvPr/>
        </p:nvSpPr>
        <p:spPr>
          <a:xfrm>
            <a:off x="1828800" y="914401"/>
            <a:ext cx="3810000" cy="646331"/>
          </a:xfrm>
          <a:prstGeom prst="rect">
            <a:avLst/>
          </a:prstGeom>
        </p:spPr>
        <p:txBody>
          <a:bodyPr wrap="square">
            <a:spAutoFit/>
          </a:bodyPr>
          <a:lstStyle/>
          <a:p>
            <a:r>
              <a:rPr lang="en-US" dirty="0">
                <a:solidFill>
                  <a:schemeClr val="bg1"/>
                </a:solidFill>
              </a:rPr>
              <a:t>Nephi received the authority from the Savior to baptize (3 Nephi 11:21)</a:t>
            </a:r>
          </a:p>
        </p:txBody>
      </p:sp>
      <p:sp>
        <p:nvSpPr>
          <p:cNvPr id="9" name="Rectangle 8"/>
          <p:cNvSpPr/>
          <p:nvPr/>
        </p:nvSpPr>
        <p:spPr>
          <a:xfrm>
            <a:off x="285609" y="3492854"/>
            <a:ext cx="3810000" cy="2215991"/>
          </a:xfrm>
          <a:prstGeom prst="rect">
            <a:avLst/>
          </a:prstGeom>
        </p:spPr>
        <p:txBody>
          <a:bodyPr wrap="square">
            <a:spAutoFit/>
          </a:bodyPr>
          <a:lstStyle/>
          <a:p>
            <a:r>
              <a:rPr lang="en-US" dirty="0">
                <a:solidFill>
                  <a:schemeClr val="bg1"/>
                </a:solidFill>
              </a:rPr>
              <a:t>“The cleansing sanctifying power of the Holy Ghost not only spiritually prepared these disciples for (their upcoming ministry) but it also transfigured them so that they could endure the presence of glorified heavenly beings.”</a:t>
            </a:r>
          </a:p>
          <a:p>
            <a:r>
              <a:rPr lang="en-US" sz="1200" dirty="0">
                <a:solidFill>
                  <a:schemeClr val="bg1"/>
                </a:solidFill>
              </a:rPr>
              <a:t>JFM and RLM</a:t>
            </a:r>
          </a:p>
        </p:txBody>
      </p:sp>
      <p:sp>
        <p:nvSpPr>
          <p:cNvPr id="10" name="Rectangle 9"/>
          <p:cNvSpPr/>
          <p:nvPr/>
        </p:nvSpPr>
        <p:spPr>
          <a:xfrm>
            <a:off x="7562851" y="4883021"/>
            <a:ext cx="3810000" cy="1754326"/>
          </a:xfrm>
          <a:prstGeom prst="rect">
            <a:avLst/>
          </a:prstGeom>
        </p:spPr>
        <p:txBody>
          <a:bodyPr wrap="square">
            <a:spAutoFit/>
          </a:bodyPr>
          <a:lstStyle/>
          <a:p>
            <a:r>
              <a:rPr lang="en-US" dirty="0">
                <a:solidFill>
                  <a:schemeClr val="bg1"/>
                </a:solidFill>
              </a:rPr>
              <a:t>“And behold, they were encircled about as if it were by fire; and it came down from heaven, and the multitude did witness it, and did bear record; and angels did come down out of heaven and did minister unto them.”</a:t>
            </a:r>
          </a:p>
        </p:txBody>
      </p:sp>
      <p:pic>
        <p:nvPicPr>
          <p:cNvPr id="3" name="Picture 2">
            <a:extLst>
              <a:ext uri="{FF2B5EF4-FFF2-40B4-BE49-F238E27FC236}">
                <a16:creationId xmlns:a16="http://schemas.microsoft.com/office/drawing/2014/main" id="{7C6C3A70-D6E3-46A0-9112-791B789AC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915" y="1673970"/>
            <a:ext cx="2428875" cy="1609725"/>
          </a:xfrm>
          <a:prstGeom prst="rect">
            <a:avLst/>
          </a:prstGeom>
        </p:spPr>
      </p:pic>
      <p:pic>
        <p:nvPicPr>
          <p:cNvPr id="13" name="Picture 12">
            <a:extLst>
              <a:ext uri="{FF2B5EF4-FFF2-40B4-BE49-F238E27FC236}">
                <a16:creationId xmlns:a16="http://schemas.microsoft.com/office/drawing/2014/main" id="{4B0B36ED-E1E5-402C-A465-6E2E8426A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437" y="2585857"/>
            <a:ext cx="2743583" cy="2133898"/>
          </a:xfrm>
          <a:prstGeom prst="rect">
            <a:avLst/>
          </a:prstGeom>
        </p:spPr>
      </p:pic>
      <p:pic>
        <p:nvPicPr>
          <p:cNvPr id="15" name="Picture 14">
            <a:extLst>
              <a:ext uri="{FF2B5EF4-FFF2-40B4-BE49-F238E27FC236}">
                <a16:creationId xmlns:a16="http://schemas.microsoft.com/office/drawing/2014/main" id="{BCE8F11D-6D30-488A-A835-3D65EE65C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638" y="4299820"/>
            <a:ext cx="3457575" cy="2581275"/>
          </a:xfrm>
          <a:prstGeom prst="rect">
            <a:avLst/>
          </a:prstGeom>
        </p:spPr>
      </p:pic>
      <p:pic>
        <p:nvPicPr>
          <p:cNvPr id="2" name="Picture 1" descr="A collage of a person in a suit and tie&#10;&#10;Description automatically generated">
            <a:extLst>
              <a:ext uri="{FF2B5EF4-FFF2-40B4-BE49-F238E27FC236}">
                <a16:creationId xmlns:a16="http://schemas.microsoft.com/office/drawing/2014/main" id="{DCCC274E-D61F-2066-8A90-2B7F34C45A8B}"/>
              </a:ext>
            </a:extLst>
          </p:cNvPr>
          <p:cNvPicPr>
            <a:picLocks noChangeAspect="1"/>
          </p:cNvPicPr>
          <p:nvPr/>
        </p:nvPicPr>
        <p:blipFill rotWithShape="1">
          <a:blip r:embed="rId6">
            <a:extLst>
              <a:ext uri="{28A0092B-C50C-407E-A947-70E740481C1C}">
                <a14:useLocalDpi xmlns:a14="http://schemas.microsoft.com/office/drawing/2010/main" val="0"/>
              </a:ext>
            </a:extLst>
          </a:blip>
          <a:srcRect t="2308" b="7409"/>
          <a:stretch/>
        </p:blipFill>
        <p:spPr>
          <a:xfrm>
            <a:off x="229394" y="227299"/>
            <a:ext cx="989806" cy="652681"/>
          </a:xfrm>
          <a:prstGeom prst="rect">
            <a:avLst/>
          </a:prstGeom>
        </p:spPr>
      </p:pic>
    </p:spTree>
    <p:extLst>
      <p:ext uri="{BB962C8B-B14F-4D97-AF65-F5344CB8AC3E}">
        <p14:creationId xmlns:p14="http://schemas.microsoft.com/office/powerpoint/2010/main" val="28011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569833-2FC7-4B9B-B145-E4874E809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38953" y="6488668"/>
            <a:ext cx="8382000" cy="369332"/>
          </a:xfrm>
          <a:prstGeom prst="rect">
            <a:avLst/>
          </a:prstGeom>
        </p:spPr>
        <p:txBody>
          <a:bodyPr wrap="square">
            <a:spAutoFit/>
          </a:bodyPr>
          <a:lstStyle/>
          <a:p>
            <a:r>
              <a:rPr lang="en-US" dirty="0">
                <a:solidFill>
                  <a:schemeClr val="bg1"/>
                </a:solidFill>
              </a:rPr>
              <a:t>3 Nephi 19:15-24</a:t>
            </a:r>
          </a:p>
        </p:txBody>
      </p:sp>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Jesus Came and Stood in the Midst</a:t>
            </a:r>
          </a:p>
        </p:txBody>
      </p:sp>
      <p:sp>
        <p:nvSpPr>
          <p:cNvPr id="8" name="Rectangle 7"/>
          <p:cNvSpPr/>
          <p:nvPr/>
        </p:nvSpPr>
        <p:spPr>
          <a:xfrm>
            <a:off x="457200" y="914400"/>
            <a:ext cx="4267200" cy="2585323"/>
          </a:xfrm>
          <a:prstGeom prst="rect">
            <a:avLst/>
          </a:prstGeom>
        </p:spPr>
        <p:txBody>
          <a:bodyPr wrap="square">
            <a:spAutoFit/>
          </a:bodyPr>
          <a:lstStyle/>
          <a:p>
            <a:r>
              <a:rPr lang="en-US" dirty="0">
                <a:solidFill>
                  <a:schemeClr val="bg1"/>
                </a:solidFill>
              </a:rPr>
              <a:t>“Jesus was present before them as the symbol of the Father. Seeing him, it was as though they saw the Father; praying to him, it was as though they prayed to the Father. It was a special and unique situation that as far as we know has taken place only once on earth during all the long ages of the Lord’s hand-dealings with his children.”</a:t>
            </a:r>
          </a:p>
          <a:p>
            <a:r>
              <a:rPr lang="en-US" dirty="0">
                <a:solidFill>
                  <a:schemeClr val="bg1"/>
                </a:solidFill>
              </a:rPr>
              <a:t>Bruce R. McConkie</a:t>
            </a:r>
          </a:p>
        </p:txBody>
      </p:sp>
      <p:grpSp>
        <p:nvGrpSpPr>
          <p:cNvPr id="20" name="Group 19"/>
          <p:cNvGrpSpPr/>
          <p:nvPr/>
        </p:nvGrpSpPr>
        <p:grpSpPr>
          <a:xfrm>
            <a:off x="5257800" y="3962400"/>
            <a:ext cx="5029200" cy="2514600"/>
            <a:chOff x="4191000" y="3200400"/>
            <a:chExt cx="5029200" cy="2514600"/>
          </a:xfrm>
        </p:grpSpPr>
        <p:grpSp>
          <p:nvGrpSpPr>
            <p:cNvPr id="12" name="Group 11"/>
            <p:cNvGrpSpPr/>
            <p:nvPr/>
          </p:nvGrpSpPr>
          <p:grpSpPr>
            <a:xfrm>
              <a:off x="4191000" y="3200400"/>
              <a:ext cx="5029200" cy="2514600"/>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17600" y="2514600"/>
                <a:ext cx="7010400" cy="503635"/>
              </a:xfrm>
              <a:prstGeom prst="rect">
                <a:avLst/>
              </a:prstGeom>
              <a:noFill/>
            </p:spPr>
            <p:txBody>
              <a:bodyPr wrap="square" rtlCol="0">
                <a:spAutoFit/>
              </a:bodyPr>
              <a:lstStyle/>
              <a:p>
                <a:endParaRPr lang="en-US" sz="2400" dirty="0">
                  <a:solidFill>
                    <a:schemeClr val="bg1"/>
                  </a:solidFill>
                </a:endParaRPr>
              </a:p>
            </p:txBody>
          </p:sp>
        </p:grpSp>
        <p:sp>
          <p:nvSpPr>
            <p:cNvPr id="10" name="Rectangle 9"/>
            <p:cNvSpPr/>
            <p:nvPr/>
          </p:nvSpPr>
          <p:spPr>
            <a:xfrm>
              <a:off x="4356350" y="3312812"/>
              <a:ext cx="4753784" cy="1938992"/>
            </a:xfrm>
            <a:prstGeom prst="rect">
              <a:avLst/>
            </a:prstGeom>
          </p:spPr>
          <p:txBody>
            <a:bodyPr wrap="square">
              <a:spAutoFit/>
            </a:bodyPr>
            <a:lstStyle/>
            <a:p>
              <a:pPr algn="ctr"/>
              <a:r>
                <a:rPr lang="en-US" sz="2400" b="1" dirty="0">
                  <a:solidFill>
                    <a:schemeClr val="bg1"/>
                  </a:solidFill>
                </a:rPr>
                <a:t>We can be filled with the Holy Ghost as we sincerely desire and pray for His companionship and as we participate in the ordinances of the gospel.</a:t>
              </a:r>
              <a:endParaRPr lang="en-US" sz="2400" dirty="0">
                <a:solidFill>
                  <a:schemeClr val="bg1"/>
                </a:solidFill>
              </a:endParaRPr>
            </a:p>
          </p:txBody>
        </p:sp>
      </p:grpSp>
      <p:sp>
        <p:nvSpPr>
          <p:cNvPr id="21" name="Rectangle 20"/>
          <p:cNvSpPr/>
          <p:nvPr/>
        </p:nvSpPr>
        <p:spPr>
          <a:xfrm>
            <a:off x="6172200" y="914400"/>
            <a:ext cx="3733800" cy="1477328"/>
          </a:xfrm>
          <a:prstGeom prst="rect">
            <a:avLst/>
          </a:prstGeom>
        </p:spPr>
        <p:txBody>
          <a:bodyPr wrap="square">
            <a:spAutoFit/>
          </a:bodyPr>
          <a:lstStyle/>
          <a:p>
            <a:r>
              <a:rPr lang="en-US" dirty="0">
                <a:solidFill>
                  <a:schemeClr val="bg1"/>
                </a:solidFill>
              </a:rPr>
              <a:t>“He that </a:t>
            </a:r>
            <a:r>
              <a:rPr lang="en-US" dirty="0" err="1">
                <a:solidFill>
                  <a:schemeClr val="bg1"/>
                </a:solidFill>
              </a:rPr>
              <a:t>asketh</a:t>
            </a:r>
            <a:r>
              <a:rPr lang="en-US" dirty="0">
                <a:solidFill>
                  <a:schemeClr val="bg1"/>
                </a:solidFill>
              </a:rPr>
              <a:t> in the Spirit </a:t>
            </a:r>
            <a:r>
              <a:rPr lang="en-US" dirty="0" err="1">
                <a:solidFill>
                  <a:schemeClr val="bg1"/>
                </a:solidFill>
              </a:rPr>
              <a:t>asketh</a:t>
            </a:r>
            <a:r>
              <a:rPr lang="en-US" dirty="0">
                <a:solidFill>
                  <a:schemeClr val="bg1"/>
                </a:solidFill>
              </a:rPr>
              <a:t> according to the will of God; wherefore it is done even as he </a:t>
            </a:r>
            <a:r>
              <a:rPr lang="en-US" dirty="0" err="1">
                <a:solidFill>
                  <a:schemeClr val="bg1"/>
                </a:solidFill>
              </a:rPr>
              <a:t>asketh</a:t>
            </a:r>
            <a:r>
              <a:rPr lang="en-US" dirty="0">
                <a:solidFill>
                  <a:schemeClr val="bg1"/>
                </a:solidFill>
              </a:rPr>
              <a:t>.”</a:t>
            </a:r>
          </a:p>
          <a:p>
            <a:r>
              <a:rPr lang="en-US" dirty="0">
                <a:solidFill>
                  <a:schemeClr val="bg1"/>
                </a:solidFill>
              </a:rPr>
              <a:t>D&amp;C 46:30</a:t>
            </a:r>
          </a:p>
        </p:txBody>
      </p:sp>
      <p:sp>
        <p:nvSpPr>
          <p:cNvPr id="22" name="Rectangle 21"/>
          <p:cNvSpPr/>
          <p:nvPr/>
        </p:nvSpPr>
        <p:spPr>
          <a:xfrm>
            <a:off x="1676400" y="4267200"/>
            <a:ext cx="3733800" cy="1815882"/>
          </a:xfrm>
          <a:prstGeom prst="rect">
            <a:avLst/>
          </a:prstGeom>
        </p:spPr>
        <p:txBody>
          <a:bodyPr wrap="square">
            <a:spAutoFit/>
          </a:bodyPr>
          <a:lstStyle/>
          <a:p>
            <a:r>
              <a:rPr lang="en-US" sz="2800" dirty="0">
                <a:solidFill>
                  <a:srgbClr val="F6DA72"/>
                </a:solidFill>
              </a:rPr>
              <a:t>Faith and Spiritual desire lead to one who will commune with the Father in prayer</a:t>
            </a:r>
          </a:p>
        </p:txBody>
      </p:sp>
      <p:pic>
        <p:nvPicPr>
          <p:cNvPr id="3" name="Picture 2">
            <a:extLst>
              <a:ext uri="{FF2B5EF4-FFF2-40B4-BE49-F238E27FC236}">
                <a16:creationId xmlns:a16="http://schemas.microsoft.com/office/drawing/2014/main" id="{56ED3611-B5A7-4292-81FD-9A258058B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635" y="1821002"/>
            <a:ext cx="2691933" cy="2020504"/>
          </a:xfrm>
          <a:prstGeom prst="rect">
            <a:avLst/>
          </a:prstGeom>
        </p:spPr>
      </p:pic>
      <p:pic>
        <p:nvPicPr>
          <p:cNvPr id="6" name="Picture 5" descr="A person wearing glasses and a suit&#10;&#10;Description automatically generated">
            <a:extLst>
              <a:ext uri="{FF2B5EF4-FFF2-40B4-BE49-F238E27FC236}">
                <a16:creationId xmlns:a16="http://schemas.microsoft.com/office/drawing/2014/main" id="{BD69A361-A320-F76F-059C-4ADB19132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533"/>
            <a:ext cx="575906" cy="803869"/>
          </a:xfrm>
          <a:prstGeom prst="rect">
            <a:avLst/>
          </a:prstGeom>
        </p:spPr>
      </p:pic>
    </p:spTree>
    <p:extLst>
      <p:ext uri="{BB962C8B-B14F-4D97-AF65-F5344CB8AC3E}">
        <p14:creationId xmlns:p14="http://schemas.microsoft.com/office/powerpoint/2010/main" val="394933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9F89B8-404C-4B77-81DD-65D4B6FEE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31524" y="942915"/>
            <a:ext cx="6194612" cy="5632311"/>
          </a:xfrm>
          <a:prstGeom prst="rect">
            <a:avLst/>
          </a:prstGeom>
        </p:spPr>
        <p:txBody>
          <a:bodyPr wrap="square">
            <a:spAutoFit/>
          </a:bodyPr>
          <a:lstStyle/>
          <a:p>
            <a:pPr fontAlgn="base"/>
            <a:r>
              <a:rPr lang="en-US" sz="2000" dirty="0">
                <a:solidFill>
                  <a:schemeClr val="bg1"/>
                </a:solidFill>
              </a:rPr>
              <a:t>“The Holy Ghost … is the source of our testimony of the Father and the Son. …</a:t>
            </a:r>
          </a:p>
          <a:p>
            <a:pPr fontAlgn="base"/>
            <a:endParaRPr lang="en-US" sz="2000" dirty="0">
              <a:solidFill>
                <a:schemeClr val="bg1"/>
              </a:solidFill>
            </a:endParaRPr>
          </a:p>
          <a:p>
            <a:pPr fontAlgn="base"/>
            <a:r>
              <a:rPr lang="en-US" sz="2000" dirty="0">
                <a:solidFill>
                  <a:schemeClr val="bg1"/>
                </a:solidFill>
              </a:rPr>
              <a:t>“We need the Holy Ghost as our constant companion to help us make better choices in the decisions that confront us daily. … </a:t>
            </a:r>
          </a:p>
          <a:p>
            <a:pPr fontAlgn="base"/>
            <a:endParaRPr lang="en-US" sz="2000" dirty="0">
              <a:solidFill>
                <a:schemeClr val="bg1"/>
              </a:solidFill>
            </a:endParaRPr>
          </a:p>
          <a:p>
            <a:pPr fontAlgn="base"/>
            <a:r>
              <a:rPr lang="en-US" sz="2000" dirty="0">
                <a:solidFill>
                  <a:schemeClr val="bg1"/>
                </a:solidFill>
              </a:rPr>
              <a:t>Companionship with the Spirit will give them [our youth] the strength to resist evil and, when necessary, repent and return to the strait and narrow path. … </a:t>
            </a:r>
          </a:p>
          <a:p>
            <a:pPr fontAlgn="base"/>
            <a:endParaRPr lang="en-US" sz="2000" dirty="0">
              <a:solidFill>
                <a:schemeClr val="bg1"/>
              </a:solidFill>
            </a:endParaRPr>
          </a:p>
          <a:p>
            <a:pPr fontAlgn="base"/>
            <a:r>
              <a:rPr lang="en-US" sz="2000" dirty="0">
                <a:solidFill>
                  <a:schemeClr val="bg1"/>
                </a:solidFill>
              </a:rPr>
              <a:t>We all need the fortification available through the Holy Ghost. … Having the gift of the Holy Ghost helps family members make wise choices—choices that will help them return with their families to their Father in Heaven and His Son, Jesus Christ, to live with Them eternally.”</a:t>
            </a:r>
          </a:p>
          <a:p>
            <a:pPr fontAlgn="base"/>
            <a:r>
              <a:rPr lang="en-US" sz="2000" dirty="0">
                <a:solidFill>
                  <a:schemeClr val="bg1"/>
                </a:solidFill>
              </a:rPr>
              <a:t>Robert D. Hales</a:t>
            </a:r>
          </a:p>
        </p:txBody>
      </p:sp>
      <p:pic>
        <p:nvPicPr>
          <p:cNvPr id="3" name="Picture 2">
            <a:extLst>
              <a:ext uri="{FF2B5EF4-FFF2-40B4-BE49-F238E27FC236}">
                <a16:creationId xmlns:a16="http://schemas.microsoft.com/office/drawing/2014/main" id="{AA02B076-F7A2-4A9C-8635-9FA67B509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758" y="1532467"/>
            <a:ext cx="4257675" cy="2838450"/>
          </a:xfrm>
          <a:prstGeom prst="rect">
            <a:avLst/>
          </a:prstGeom>
        </p:spPr>
      </p:pic>
      <p:pic>
        <p:nvPicPr>
          <p:cNvPr id="10" name="Picture 9">
            <a:extLst>
              <a:ext uri="{FF2B5EF4-FFF2-40B4-BE49-F238E27FC236}">
                <a16:creationId xmlns:a16="http://schemas.microsoft.com/office/drawing/2014/main" id="{08151192-168F-44B1-91D4-C43BE6387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07" y="107442"/>
            <a:ext cx="717717" cy="954875"/>
          </a:xfrm>
          <a:prstGeom prst="rect">
            <a:avLst/>
          </a:prstGeom>
        </p:spPr>
      </p:pic>
    </p:spTree>
    <p:extLst>
      <p:ext uri="{BB962C8B-B14F-4D97-AF65-F5344CB8AC3E}">
        <p14:creationId xmlns:p14="http://schemas.microsoft.com/office/powerpoint/2010/main" val="37144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569833-2FC7-4B9B-B145-E4874E809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The Prayers</a:t>
            </a:r>
          </a:p>
        </p:txBody>
      </p:sp>
      <p:sp>
        <p:nvSpPr>
          <p:cNvPr id="24" name="Rectangle 23">
            <a:extLst>
              <a:ext uri="{FF2B5EF4-FFF2-40B4-BE49-F238E27FC236}">
                <a16:creationId xmlns:a16="http://schemas.microsoft.com/office/drawing/2014/main" id="{FFE36872-B276-45D6-B478-AF977C7D9AAC}"/>
              </a:ext>
            </a:extLst>
          </p:cNvPr>
          <p:cNvSpPr/>
          <p:nvPr/>
        </p:nvSpPr>
        <p:spPr>
          <a:xfrm>
            <a:off x="470648" y="1204826"/>
            <a:ext cx="3415553" cy="830997"/>
          </a:xfrm>
          <a:prstGeom prst="rect">
            <a:avLst/>
          </a:prstGeom>
          <a:solidFill>
            <a:schemeClr val="accent6">
              <a:lumMod val="75000"/>
            </a:schemeClr>
          </a:solidFill>
        </p:spPr>
        <p:txBody>
          <a:bodyPr wrap="square">
            <a:spAutoFit/>
          </a:bodyPr>
          <a:lstStyle/>
          <a:p>
            <a:pPr algn="ctr" fontAlgn="base"/>
            <a:r>
              <a:rPr lang="en-US" sz="2400" dirty="0">
                <a:solidFill>
                  <a:schemeClr val="bg1"/>
                </a:solidFill>
              </a:rPr>
              <a:t>The Savior’s first prayer:</a:t>
            </a:r>
          </a:p>
          <a:p>
            <a:pPr algn="ctr" fontAlgn="base"/>
            <a:r>
              <a:rPr lang="en-US" sz="2400" dirty="0">
                <a:solidFill>
                  <a:schemeClr val="bg1"/>
                </a:solidFill>
              </a:rPr>
              <a:t> 3 Nephi 19:19–23</a:t>
            </a:r>
          </a:p>
        </p:txBody>
      </p:sp>
      <p:sp>
        <p:nvSpPr>
          <p:cNvPr id="2" name="Rectangle 1">
            <a:extLst>
              <a:ext uri="{FF2B5EF4-FFF2-40B4-BE49-F238E27FC236}">
                <a16:creationId xmlns:a16="http://schemas.microsoft.com/office/drawing/2014/main" id="{BB5DB859-FAD0-4622-9F95-64A0E54372BD}"/>
              </a:ext>
            </a:extLst>
          </p:cNvPr>
          <p:cNvSpPr/>
          <p:nvPr/>
        </p:nvSpPr>
        <p:spPr>
          <a:xfrm>
            <a:off x="4549589" y="1202046"/>
            <a:ext cx="3160057" cy="830997"/>
          </a:xfrm>
          <a:prstGeom prst="rect">
            <a:avLst/>
          </a:prstGeom>
          <a:solidFill>
            <a:schemeClr val="accent6">
              <a:lumMod val="75000"/>
            </a:schemeClr>
          </a:solidFill>
        </p:spPr>
        <p:txBody>
          <a:bodyPr wrap="square">
            <a:spAutoFit/>
          </a:bodyPr>
          <a:lstStyle/>
          <a:p>
            <a:pPr algn="ctr" fontAlgn="base"/>
            <a:r>
              <a:rPr lang="en-US" sz="2400" dirty="0">
                <a:solidFill>
                  <a:schemeClr val="bg1"/>
                </a:solidFill>
              </a:rPr>
              <a:t>The disciples’ prayer: </a:t>
            </a:r>
          </a:p>
          <a:p>
            <a:pPr algn="ctr" fontAlgn="base"/>
            <a:r>
              <a:rPr lang="en-US" sz="2400" dirty="0">
                <a:solidFill>
                  <a:schemeClr val="bg1"/>
                </a:solidFill>
              </a:rPr>
              <a:t>3 Nephi 19:24–26, 30</a:t>
            </a:r>
          </a:p>
        </p:txBody>
      </p:sp>
      <p:sp>
        <p:nvSpPr>
          <p:cNvPr id="6" name="Rectangle 5">
            <a:extLst>
              <a:ext uri="{FF2B5EF4-FFF2-40B4-BE49-F238E27FC236}">
                <a16:creationId xmlns:a16="http://schemas.microsoft.com/office/drawing/2014/main" id="{56269842-E2C1-4BBA-8A8F-3CE65FA2CB1D}"/>
              </a:ext>
            </a:extLst>
          </p:cNvPr>
          <p:cNvSpPr/>
          <p:nvPr/>
        </p:nvSpPr>
        <p:spPr>
          <a:xfrm>
            <a:off x="8373034" y="1199417"/>
            <a:ext cx="3635189" cy="830997"/>
          </a:xfrm>
          <a:prstGeom prst="rect">
            <a:avLst/>
          </a:prstGeom>
          <a:solidFill>
            <a:schemeClr val="accent6">
              <a:lumMod val="75000"/>
            </a:schemeClr>
          </a:solidFill>
        </p:spPr>
        <p:txBody>
          <a:bodyPr wrap="square">
            <a:spAutoFit/>
          </a:bodyPr>
          <a:lstStyle/>
          <a:p>
            <a:pPr algn="ctr" fontAlgn="base"/>
            <a:r>
              <a:rPr lang="en-US" sz="2400" dirty="0">
                <a:solidFill>
                  <a:schemeClr val="bg1"/>
                </a:solidFill>
              </a:rPr>
              <a:t>The Savior’s second prayer: </a:t>
            </a:r>
          </a:p>
          <a:p>
            <a:pPr algn="ctr" fontAlgn="base"/>
            <a:r>
              <a:rPr lang="en-US" sz="2400" dirty="0">
                <a:solidFill>
                  <a:schemeClr val="bg1"/>
                </a:solidFill>
              </a:rPr>
              <a:t>3 Nephi 19:27–29</a:t>
            </a:r>
          </a:p>
        </p:txBody>
      </p:sp>
      <p:sp>
        <p:nvSpPr>
          <p:cNvPr id="7" name="Rectangle 6">
            <a:extLst>
              <a:ext uri="{FF2B5EF4-FFF2-40B4-BE49-F238E27FC236}">
                <a16:creationId xmlns:a16="http://schemas.microsoft.com/office/drawing/2014/main" id="{EAF871B8-A607-49D7-A490-8978CCA235AC}"/>
              </a:ext>
            </a:extLst>
          </p:cNvPr>
          <p:cNvSpPr/>
          <p:nvPr/>
        </p:nvSpPr>
        <p:spPr>
          <a:xfrm>
            <a:off x="316148" y="2560375"/>
            <a:ext cx="5779852" cy="369332"/>
          </a:xfrm>
          <a:prstGeom prst="rect">
            <a:avLst/>
          </a:prstGeom>
        </p:spPr>
        <p:txBody>
          <a:bodyPr wrap="none">
            <a:spAutoFit/>
          </a:bodyPr>
          <a:lstStyle/>
          <a:p>
            <a:r>
              <a:rPr lang="en-US" b="1" i="0" dirty="0">
                <a:solidFill>
                  <a:srgbClr val="FFFF00"/>
                </a:solidFill>
                <a:effectLst/>
                <a:latin typeface="Open Sans"/>
              </a:rPr>
              <a:t>We should express </a:t>
            </a:r>
            <a:r>
              <a:rPr lang="en-US" b="1" dirty="0">
                <a:solidFill>
                  <a:srgbClr val="FFFF00"/>
                </a:solidFill>
                <a:latin typeface="Open Sans"/>
              </a:rPr>
              <a:t>gratitude </a:t>
            </a:r>
            <a:r>
              <a:rPr lang="en-US" b="1" i="0" dirty="0">
                <a:solidFill>
                  <a:srgbClr val="FFFF00"/>
                </a:solidFill>
                <a:effectLst/>
                <a:latin typeface="Open Sans"/>
              </a:rPr>
              <a:t>to God in our prayers. </a:t>
            </a:r>
            <a:endParaRPr lang="en-US" dirty="0">
              <a:solidFill>
                <a:srgbClr val="FFFF00"/>
              </a:solidFill>
            </a:endParaRPr>
          </a:p>
        </p:txBody>
      </p:sp>
      <p:sp>
        <p:nvSpPr>
          <p:cNvPr id="9" name="Rectangle 8">
            <a:extLst>
              <a:ext uri="{FF2B5EF4-FFF2-40B4-BE49-F238E27FC236}">
                <a16:creationId xmlns:a16="http://schemas.microsoft.com/office/drawing/2014/main" id="{ABF3EE9E-BCC9-40B3-81DC-D642030CD69D}"/>
              </a:ext>
            </a:extLst>
          </p:cNvPr>
          <p:cNvSpPr/>
          <p:nvPr/>
        </p:nvSpPr>
        <p:spPr>
          <a:xfrm>
            <a:off x="1864700" y="3611843"/>
            <a:ext cx="5616346" cy="369332"/>
          </a:xfrm>
          <a:prstGeom prst="rect">
            <a:avLst/>
          </a:prstGeom>
        </p:spPr>
        <p:txBody>
          <a:bodyPr wrap="none">
            <a:spAutoFit/>
          </a:bodyPr>
          <a:lstStyle/>
          <a:p>
            <a:r>
              <a:rPr lang="en-US" b="1" i="0" dirty="0">
                <a:solidFill>
                  <a:srgbClr val="FFFF00"/>
                </a:solidFill>
                <a:effectLst/>
                <a:latin typeface="Open Sans"/>
              </a:rPr>
              <a:t>The Holy Ghost can help us know what to pray for.</a:t>
            </a:r>
            <a:endParaRPr lang="en-US" dirty="0">
              <a:solidFill>
                <a:srgbClr val="FFFF00"/>
              </a:solidFill>
            </a:endParaRPr>
          </a:p>
        </p:txBody>
      </p:sp>
      <p:sp>
        <p:nvSpPr>
          <p:cNvPr id="11" name="Rectangle 10">
            <a:extLst>
              <a:ext uri="{FF2B5EF4-FFF2-40B4-BE49-F238E27FC236}">
                <a16:creationId xmlns:a16="http://schemas.microsoft.com/office/drawing/2014/main" id="{7C7A15EF-FC0D-4F59-B68B-3EF77DC472C9}"/>
              </a:ext>
            </a:extLst>
          </p:cNvPr>
          <p:cNvSpPr/>
          <p:nvPr/>
        </p:nvSpPr>
        <p:spPr>
          <a:xfrm>
            <a:off x="3886201" y="4590789"/>
            <a:ext cx="8122022" cy="369332"/>
          </a:xfrm>
          <a:prstGeom prst="rect">
            <a:avLst/>
          </a:prstGeom>
        </p:spPr>
        <p:txBody>
          <a:bodyPr wrap="square">
            <a:spAutoFit/>
          </a:bodyPr>
          <a:lstStyle/>
          <a:p>
            <a:r>
              <a:rPr lang="en-US" b="1" i="0" dirty="0">
                <a:solidFill>
                  <a:srgbClr val="FFFF00"/>
                </a:solidFill>
                <a:effectLst/>
                <a:latin typeface="Open Sans"/>
              </a:rPr>
              <a:t>If we pray with the Spirit, our prayers will not include vain repetitions.</a:t>
            </a:r>
            <a:endParaRPr lang="en-US" dirty="0">
              <a:solidFill>
                <a:srgbClr val="FFFF00"/>
              </a:solidFill>
            </a:endParaRPr>
          </a:p>
        </p:txBody>
      </p:sp>
      <p:sp>
        <p:nvSpPr>
          <p:cNvPr id="25" name="Rectangle 24">
            <a:extLst>
              <a:ext uri="{FF2B5EF4-FFF2-40B4-BE49-F238E27FC236}">
                <a16:creationId xmlns:a16="http://schemas.microsoft.com/office/drawing/2014/main" id="{2BCC7513-A418-4A84-9463-492582BAE5EB}"/>
              </a:ext>
            </a:extLst>
          </p:cNvPr>
          <p:cNvSpPr/>
          <p:nvPr/>
        </p:nvSpPr>
        <p:spPr>
          <a:xfrm>
            <a:off x="5919411" y="5650410"/>
            <a:ext cx="5688930" cy="369332"/>
          </a:xfrm>
          <a:prstGeom prst="rect">
            <a:avLst/>
          </a:prstGeom>
        </p:spPr>
        <p:txBody>
          <a:bodyPr wrap="none">
            <a:spAutoFit/>
          </a:bodyPr>
          <a:lstStyle/>
          <a:p>
            <a:r>
              <a:rPr lang="en-US" b="1" i="0" dirty="0">
                <a:solidFill>
                  <a:srgbClr val="FFFF00"/>
                </a:solidFill>
                <a:effectLst/>
                <a:latin typeface="Open Sans"/>
              </a:rPr>
              <a:t>The Lord blesses us when we pray without ceasing.</a:t>
            </a:r>
            <a:endParaRPr lang="en-US" dirty="0">
              <a:solidFill>
                <a:srgbClr val="FFFF00"/>
              </a:solidFill>
            </a:endParaRPr>
          </a:p>
        </p:txBody>
      </p:sp>
      <p:pic>
        <p:nvPicPr>
          <p:cNvPr id="27" name="Picture 26">
            <a:extLst>
              <a:ext uri="{FF2B5EF4-FFF2-40B4-BE49-F238E27FC236}">
                <a16:creationId xmlns:a16="http://schemas.microsoft.com/office/drawing/2014/main" id="{DC2AB037-EF2A-4478-A346-4F7CD3E49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634" y="4234978"/>
            <a:ext cx="2008166" cy="2510207"/>
          </a:xfrm>
          <a:prstGeom prst="rect">
            <a:avLst/>
          </a:prstGeom>
        </p:spPr>
      </p:pic>
      <p:pic>
        <p:nvPicPr>
          <p:cNvPr id="29" name="Picture 28">
            <a:extLst>
              <a:ext uri="{FF2B5EF4-FFF2-40B4-BE49-F238E27FC236}">
                <a16:creationId xmlns:a16="http://schemas.microsoft.com/office/drawing/2014/main" id="{AE66130D-D948-4FB4-8EB3-28B0FD10C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2415159"/>
            <a:ext cx="2057400" cy="2027682"/>
          </a:xfrm>
          <a:prstGeom prst="rect">
            <a:avLst/>
          </a:prstGeom>
        </p:spPr>
      </p:pic>
    </p:spTree>
    <p:extLst>
      <p:ext uri="{BB962C8B-B14F-4D97-AF65-F5344CB8AC3E}">
        <p14:creationId xmlns:p14="http://schemas.microsoft.com/office/powerpoint/2010/main" val="23060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3BE194-23B9-4307-8E2C-97385F519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3788" y="6378613"/>
            <a:ext cx="8382000" cy="369332"/>
          </a:xfrm>
          <a:prstGeom prst="rect">
            <a:avLst/>
          </a:prstGeom>
        </p:spPr>
        <p:txBody>
          <a:bodyPr wrap="square">
            <a:spAutoFit/>
          </a:bodyPr>
          <a:lstStyle/>
          <a:p>
            <a:r>
              <a:rPr lang="en-US" dirty="0">
                <a:solidFill>
                  <a:schemeClr val="bg1"/>
                </a:solidFill>
              </a:rPr>
              <a:t>3 Nephi 19:25</a:t>
            </a:r>
          </a:p>
        </p:txBody>
      </p:sp>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Literal and Symbolic Light</a:t>
            </a:r>
          </a:p>
        </p:txBody>
      </p:sp>
      <p:sp>
        <p:nvSpPr>
          <p:cNvPr id="21" name="Rectangle 20"/>
          <p:cNvSpPr/>
          <p:nvPr/>
        </p:nvSpPr>
        <p:spPr>
          <a:xfrm>
            <a:off x="802530" y="930922"/>
            <a:ext cx="4117733" cy="1631216"/>
          </a:xfrm>
          <a:prstGeom prst="rect">
            <a:avLst/>
          </a:prstGeom>
        </p:spPr>
        <p:txBody>
          <a:bodyPr wrap="square">
            <a:spAutoFit/>
          </a:bodyPr>
          <a:lstStyle/>
          <a:p>
            <a:r>
              <a:rPr lang="en-US" sz="2000" dirty="0">
                <a:solidFill>
                  <a:schemeClr val="bg1"/>
                </a:solidFill>
              </a:rPr>
              <a:t>Disciples:  Literal</a:t>
            </a:r>
          </a:p>
          <a:p>
            <a:endParaRPr lang="en-US" sz="2000" dirty="0">
              <a:solidFill>
                <a:schemeClr val="bg1"/>
              </a:solidFill>
            </a:endParaRPr>
          </a:p>
          <a:p>
            <a:r>
              <a:rPr lang="en-US" sz="2000" dirty="0">
                <a:solidFill>
                  <a:schemeClr val="bg1"/>
                </a:solidFill>
              </a:rPr>
              <a:t>Literal transfiguration –filled with light and their countenances shone with light like that of the Savior’s.</a:t>
            </a:r>
          </a:p>
        </p:txBody>
      </p:sp>
      <p:sp>
        <p:nvSpPr>
          <p:cNvPr id="20" name="Rectangle 19"/>
          <p:cNvSpPr/>
          <p:nvPr/>
        </p:nvSpPr>
        <p:spPr>
          <a:xfrm>
            <a:off x="6444264" y="966899"/>
            <a:ext cx="4223736" cy="2246769"/>
          </a:xfrm>
          <a:prstGeom prst="rect">
            <a:avLst/>
          </a:prstGeom>
        </p:spPr>
        <p:txBody>
          <a:bodyPr wrap="square">
            <a:spAutoFit/>
          </a:bodyPr>
          <a:lstStyle/>
          <a:p>
            <a:r>
              <a:rPr lang="en-US" sz="2000" dirty="0">
                <a:solidFill>
                  <a:schemeClr val="bg1"/>
                </a:solidFill>
              </a:rPr>
              <a:t>The Nephites:  Symbolic</a:t>
            </a:r>
          </a:p>
          <a:p>
            <a:endParaRPr lang="en-US" sz="2000" dirty="0">
              <a:solidFill>
                <a:schemeClr val="bg1"/>
              </a:solidFill>
            </a:endParaRPr>
          </a:p>
          <a:p>
            <a:r>
              <a:rPr lang="en-US" sz="2000" dirty="0">
                <a:solidFill>
                  <a:schemeClr val="bg1"/>
                </a:solidFill>
              </a:rPr>
              <a:t>Feeling the Savior’s perfect love for us</a:t>
            </a:r>
          </a:p>
          <a:p>
            <a:endParaRPr lang="en-US" sz="2000" dirty="0">
              <a:solidFill>
                <a:schemeClr val="bg1"/>
              </a:solidFill>
            </a:endParaRPr>
          </a:p>
          <a:p>
            <a:r>
              <a:rPr lang="en-US" sz="2000" dirty="0">
                <a:solidFill>
                  <a:schemeClr val="bg1"/>
                </a:solidFill>
              </a:rPr>
              <a:t>Like feeling the joy when you are serving others and obeying the commandments</a:t>
            </a:r>
          </a:p>
        </p:txBody>
      </p:sp>
      <p:pic>
        <p:nvPicPr>
          <p:cNvPr id="3" name="Picture 2">
            <a:extLst>
              <a:ext uri="{FF2B5EF4-FFF2-40B4-BE49-F238E27FC236}">
                <a16:creationId xmlns:a16="http://schemas.microsoft.com/office/drawing/2014/main" id="{53F80F91-47E4-46B4-81DE-FE31A39D5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092950"/>
            <a:ext cx="3437965" cy="2907882"/>
          </a:xfrm>
          <a:prstGeom prst="rect">
            <a:avLst/>
          </a:prstGeom>
        </p:spPr>
      </p:pic>
      <p:pic>
        <p:nvPicPr>
          <p:cNvPr id="8" name="Picture 7">
            <a:extLst>
              <a:ext uri="{FF2B5EF4-FFF2-40B4-BE49-F238E27FC236}">
                <a16:creationId xmlns:a16="http://schemas.microsoft.com/office/drawing/2014/main" id="{C50BFB4B-1CF1-4B46-B612-40A10A322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214" y="3457041"/>
            <a:ext cx="4000623" cy="2667082"/>
          </a:xfrm>
          <a:prstGeom prst="rect">
            <a:avLst/>
          </a:prstGeom>
        </p:spPr>
      </p:pic>
    </p:spTree>
    <p:extLst>
      <p:ext uri="{BB962C8B-B14F-4D97-AF65-F5344CB8AC3E}">
        <p14:creationId xmlns:p14="http://schemas.microsoft.com/office/powerpoint/2010/main" val="36973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9A824-67A4-4F50-8B73-44DDF365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8171"/>
          </a:xfrm>
          <a:prstGeom prst="rect">
            <a:avLst/>
          </a:prstGeom>
        </p:spPr>
      </p:pic>
      <p:sp>
        <p:nvSpPr>
          <p:cNvPr id="5" name="Rectangle 4"/>
          <p:cNvSpPr/>
          <p:nvPr/>
        </p:nvSpPr>
        <p:spPr>
          <a:xfrm>
            <a:off x="214657" y="6476057"/>
            <a:ext cx="8382000" cy="369332"/>
          </a:xfrm>
          <a:prstGeom prst="rect">
            <a:avLst/>
          </a:prstGeom>
        </p:spPr>
        <p:txBody>
          <a:bodyPr wrap="square">
            <a:spAutoFit/>
          </a:bodyPr>
          <a:lstStyle/>
          <a:p>
            <a:r>
              <a:rPr lang="en-US" dirty="0">
                <a:solidFill>
                  <a:schemeClr val="bg2">
                    <a:lumMod val="50000"/>
                  </a:schemeClr>
                </a:solidFill>
              </a:rPr>
              <a:t>3 Nephi 19:25</a:t>
            </a:r>
          </a:p>
        </p:txBody>
      </p:sp>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i="1" dirty="0">
                <a:solidFill>
                  <a:schemeClr val="bg2">
                    <a:lumMod val="50000"/>
                  </a:schemeClr>
                </a:solidFill>
                <a:latin typeface="Bookman Old Style" pitchFamily="18" charset="0"/>
              </a:rPr>
              <a:t>White As White</a:t>
            </a:r>
          </a:p>
        </p:txBody>
      </p:sp>
      <p:sp>
        <p:nvSpPr>
          <p:cNvPr id="21" name="Rectangle 20"/>
          <p:cNvSpPr/>
          <p:nvPr/>
        </p:nvSpPr>
        <p:spPr>
          <a:xfrm>
            <a:off x="978401" y="639130"/>
            <a:ext cx="3733800" cy="646331"/>
          </a:xfrm>
          <a:prstGeom prst="rect">
            <a:avLst/>
          </a:prstGeom>
        </p:spPr>
        <p:txBody>
          <a:bodyPr wrap="square">
            <a:spAutoFit/>
          </a:bodyPr>
          <a:lstStyle/>
          <a:p>
            <a:pPr algn="ctr"/>
            <a:r>
              <a:rPr lang="en-US" dirty="0">
                <a:solidFill>
                  <a:schemeClr val="bg2">
                    <a:lumMod val="50000"/>
                  </a:schemeClr>
                </a:solidFill>
              </a:rPr>
              <a:t>White is the symbol of purity, virtue, and cleanliness</a:t>
            </a:r>
          </a:p>
        </p:txBody>
      </p:sp>
      <p:sp>
        <p:nvSpPr>
          <p:cNvPr id="20" name="Rectangle 19"/>
          <p:cNvSpPr/>
          <p:nvPr/>
        </p:nvSpPr>
        <p:spPr>
          <a:xfrm>
            <a:off x="8001000" y="1219200"/>
            <a:ext cx="2667000" cy="1754326"/>
          </a:xfrm>
          <a:prstGeom prst="rect">
            <a:avLst/>
          </a:prstGeom>
        </p:spPr>
        <p:txBody>
          <a:bodyPr wrap="square">
            <a:spAutoFit/>
          </a:bodyPr>
          <a:lstStyle/>
          <a:p>
            <a:r>
              <a:rPr lang="en-US" dirty="0">
                <a:solidFill>
                  <a:schemeClr val="bg2">
                    <a:lumMod val="50000"/>
                  </a:schemeClr>
                </a:solidFill>
              </a:rPr>
              <a:t>“…Yea, and I beheld that the fruit thereof was white, to exceed all the whiteness that I had ever seen.”</a:t>
            </a:r>
          </a:p>
          <a:p>
            <a:r>
              <a:rPr lang="en-US" dirty="0">
                <a:solidFill>
                  <a:schemeClr val="bg2">
                    <a:lumMod val="50000"/>
                  </a:schemeClr>
                </a:solidFill>
              </a:rPr>
              <a:t>1 Nephi 8:11</a:t>
            </a:r>
          </a:p>
        </p:txBody>
      </p:sp>
      <p:sp>
        <p:nvSpPr>
          <p:cNvPr id="10" name="Rectangle 9"/>
          <p:cNvSpPr/>
          <p:nvPr/>
        </p:nvSpPr>
        <p:spPr>
          <a:xfrm>
            <a:off x="2118507" y="4899210"/>
            <a:ext cx="5490882" cy="1754326"/>
          </a:xfrm>
          <a:prstGeom prst="rect">
            <a:avLst/>
          </a:prstGeom>
        </p:spPr>
        <p:txBody>
          <a:bodyPr wrap="square">
            <a:spAutoFit/>
          </a:bodyPr>
          <a:lstStyle/>
          <a:p>
            <a:r>
              <a:rPr lang="en-US" dirty="0">
                <a:solidFill>
                  <a:schemeClr val="bg2">
                    <a:lumMod val="50000"/>
                  </a:schemeClr>
                </a:solidFill>
              </a:rPr>
              <a:t>“But after repenting, and humbling himself sincerely, through faith, God ministered unto him by an holy angel, whose</a:t>
            </a:r>
            <a:r>
              <a:rPr lang="en-US" baseline="30000" dirty="0">
                <a:solidFill>
                  <a:schemeClr val="bg2">
                    <a:lumMod val="50000"/>
                  </a:schemeClr>
                </a:solidFill>
              </a:rPr>
              <a:t> </a:t>
            </a:r>
            <a:r>
              <a:rPr lang="en-US" dirty="0">
                <a:solidFill>
                  <a:schemeClr val="bg2">
                    <a:lumMod val="50000"/>
                  </a:schemeClr>
                </a:solidFill>
              </a:rPr>
              <a:t>countenance was as lightning, and whose garments were pure and white above all other whiteness;”</a:t>
            </a:r>
          </a:p>
          <a:p>
            <a:r>
              <a:rPr lang="en-US" dirty="0">
                <a:solidFill>
                  <a:schemeClr val="bg2">
                    <a:lumMod val="50000"/>
                  </a:schemeClr>
                </a:solidFill>
              </a:rPr>
              <a:t>D&amp;C 20:6</a:t>
            </a:r>
          </a:p>
        </p:txBody>
      </p:sp>
      <p:pic>
        <p:nvPicPr>
          <p:cNvPr id="7" name="Picture 6">
            <a:extLst>
              <a:ext uri="{FF2B5EF4-FFF2-40B4-BE49-F238E27FC236}">
                <a16:creationId xmlns:a16="http://schemas.microsoft.com/office/drawing/2014/main" id="{3EB07CAE-ABCA-457A-ACC6-3FB9802AB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63" y="1654030"/>
            <a:ext cx="4027394" cy="3020546"/>
          </a:xfrm>
          <a:prstGeom prst="rect">
            <a:avLst/>
          </a:prstGeom>
        </p:spPr>
      </p:pic>
      <p:pic>
        <p:nvPicPr>
          <p:cNvPr id="9" name="Picture 8">
            <a:extLst>
              <a:ext uri="{FF2B5EF4-FFF2-40B4-BE49-F238E27FC236}">
                <a16:creationId xmlns:a16="http://schemas.microsoft.com/office/drawing/2014/main" id="{DD162CDD-CC9F-42EE-AFE0-2EC4D3C67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201" y="980438"/>
            <a:ext cx="3135614" cy="3006162"/>
          </a:xfrm>
          <a:prstGeom prst="rect">
            <a:avLst/>
          </a:prstGeom>
        </p:spPr>
      </p:pic>
      <p:pic>
        <p:nvPicPr>
          <p:cNvPr id="12" name="Picture 11">
            <a:extLst>
              <a:ext uri="{FF2B5EF4-FFF2-40B4-BE49-F238E27FC236}">
                <a16:creationId xmlns:a16="http://schemas.microsoft.com/office/drawing/2014/main" id="{CF790116-B6FA-474B-8AD2-562F423DE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388" y="3337298"/>
            <a:ext cx="2550611" cy="3172711"/>
          </a:xfrm>
          <a:prstGeom prst="rect">
            <a:avLst/>
          </a:prstGeom>
        </p:spPr>
      </p:pic>
    </p:spTree>
    <p:extLst>
      <p:ext uri="{BB962C8B-B14F-4D97-AF65-F5344CB8AC3E}">
        <p14:creationId xmlns:p14="http://schemas.microsoft.com/office/powerpoint/2010/main" val="39104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36BF46-0BA6-44A0-8C24-CE4C5E2C3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6488668"/>
            <a:ext cx="8382000" cy="369332"/>
          </a:xfrm>
          <a:prstGeom prst="rect">
            <a:avLst/>
          </a:prstGeom>
        </p:spPr>
        <p:txBody>
          <a:bodyPr wrap="square">
            <a:spAutoFit/>
          </a:bodyPr>
          <a:lstStyle/>
          <a:p>
            <a:r>
              <a:rPr lang="en-US" dirty="0">
                <a:solidFill>
                  <a:schemeClr val="bg1"/>
                </a:solidFill>
              </a:rPr>
              <a:t>3 Nephi 19:29-34</a:t>
            </a:r>
          </a:p>
        </p:txBody>
      </p:sp>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So Great the Words</a:t>
            </a:r>
          </a:p>
        </p:txBody>
      </p:sp>
      <p:sp>
        <p:nvSpPr>
          <p:cNvPr id="21" name="Rectangle 20"/>
          <p:cNvSpPr/>
          <p:nvPr/>
        </p:nvSpPr>
        <p:spPr>
          <a:xfrm>
            <a:off x="1676400" y="2057401"/>
            <a:ext cx="3733800" cy="2031325"/>
          </a:xfrm>
          <a:prstGeom prst="rect">
            <a:avLst/>
          </a:prstGeom>
        </p:spPr>
        <p:txBody>
          <a:bodyPr wrap="square">
            <a:spAutoFit/>
          </a:bodyPr>
          <a:lstStyle/>
          <a:p>
            <a:r>
              <a:rPr lang="en-US" dirty="0">
                <a:solidFill>
                  <a:schemeClr val="bg1"/>
                </a:solidFill>
              </a:rPr>
              <a:t>“Father, I pray not for the world, but for those whom thou hast given me out of the world, because of their faith, that they may be purified in me, that I may be in them as thou, Father, art in me, that we may be one, that I may be glorified in them.”</a:t>
            </a:r>
          </a:p>
        </p:txBody>
      </p:sp>
      <p:sp>
        <p:nvSpPr>
          <p:cNvPr id="20" name="Rectangle 19"/>
          <p:cNvSpPr/>
          <p:nvPr/>
        </p:nvSpPr>
        <p:spPr>
          <a:xfrm>
            <a:off x="1676400" y="762001"/>
            <a:ext cx="3733800" cy="954107"/>
          </a:xfrm>
          <a:prstGeom prst="rect">
            <a:avLst/>
          </a:prstGeom>
        </p:spPr>
        <p:txBody>
          <a:bodyPr wrap="square">
            <a:spAutoFit/>
          </a:bodyPr>
          <a:lstStyle/>
          <a:p>
            <a:r>
              <a:rPr lang="en-US" sz="2800" dirty="0">
                <a:solidFill>
                  <a:srgbClr val="F6DA72"/>
                </a:solidFill>
              </a:rPr>
              <a:t>Jesus gives the glory to His Father…not Himself</a:t>
            </a:r>
          </a:p>
        </p:txBody>
      </p:sp>
      <p:sp>
        <p:nvSpPr>
          <p:cNvPr id="9" name="Rectangle 8"/>
          <p:cNvSpPr/>
          <p:nvPr/>
        </p:nvSpPr>
        <p:spPr>
          <a:xfrm>
            <a:off x="6019800" y="3581400"/>
            <a:ext cx="4572000" cy="2862322"/>
          </a:xfrm>
          <a:prstGeom prst="rect">
            <a:avLst/>
          </a:prstGeom>
        </p:spPr>
        <p:txBody>
          <a:bodyPr>
            <a:spAutoFit/>
          </a:bodyPr>
          <a:lstStyle/>
          <a:p>
            <a:pPr fontAlgn="base"/>
            <a:r>
              <a:rPr lang="en-US" dirty="0">
                <a:solidFill>
                  <a:schemeClr val="bg1"/>
                </a:solidFill>
              </a:rPr>
              <a:t>“And tongue cannot speak the words which he prayed, neither can be written by man the words which he prayed.</a:t>
            </a:r>
          </a:p>
          <a:p>
            <a:pPr fontAlgn="base"/>
            <a:r>
              <a:rPr lang="en-US" dirty="0">
                <a:solidFill>
                  <a:schemeClr val="bg1"/>
                </a:solidFill>
              </a:rPr>
              <a:t>And the multitude did hear and do bear record; and their hearts were open and they did understand in their hearts the words which he prayed.</a:t>
            </a:r>
          </a:p>
          <a:p>
            <a:pPr fontAlgn="base"/>
            <a:r>
              <a:rPr lang="en-US" dirty="0">
                <a:solidFill>
                  <a:schemeClr val="bg1"/>
                </a:solidFill>
              </a:rPr>
              <a:t>Nevertheless, so great and marvelous were the words which he prayed that they cannot be written, neither can they be uttered by man.”</a:t>
            </a:r>
          </a:p>
        </p:txBody>
      </p:sp>
      <p:sp>
        <p:nvSpPr>
          <p:cNvPr id="16" name="Rectangle 15"/>
          <p:cNvSpPr/>
          <p:nvPr/>
        </p:nvSpPr>
        <p:spPr>
          <a:xfrm>
            <a:off x="1981200" y="4270127"/>
            <a:ext cx="3872730" cy="1781175"/>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81200" y="6038850"/>
            <a:ext cx="3872730" cy="20955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981200" y="6073775"/>
            <a:ext cx="387273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1"/>
            <a:endCxn id="17" idx="3"/>
          </p:cNvCxnSpPr>
          <p:nvPr/>
        </p:nvCxnSpPr>
        <p:spPr>
          <a:xfrm>
            <a:off x="1981200" y="6143625"/>
            <a:ext cx="387273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1200" y="6213475"/>
            <a:ext cx="387273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440DD24-BFBA-47F3-90DE-768BEAB97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0" y="948154"/>
            <a:ext cx="3314700" cy="2209800"/>
          </a:xfrm>
          <a:prstGeom prst="rect">
            <a:avLst/>
          </a:prstGeom>
        </p:spPr>
      </p:pic>
    </p:spTree>
    <p:extLst>
      <p:ext uri="{BB962C8B-B14F-4D97-AF65-F5344CB8AC3E}">
        <p14:creationId xmlns:p14="http://schemas.microsoft.com/office/powerpoint/2010/main" val="4780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3000" fill="hold"/>
                                        <p:tgtEl>
                                          <p:spTgt spid="16"/>
                                        </p:tgtEl>
                                        <p:attrNameLst>
                                          <p:attrName>fillcolor</p:attrName>
                                        </p:attrNameLst>
                                      </p:cBhvr>
                                      <p:to>
                                        <a:schemeClr val="bg1"/>
                                      </p:to>
                                    </p:animClr>
                                    <p:set>
                                      <p:cBhvr>
                                        <p:cTn id="13" dur="3000" fill="hold"/>
                                        <p:tgtEl>
                                          <p:spTgt spid="16"/>
                                        </p:tgtEl>
                                        <p:attrNameLst>
                                          <p:attrName>fill.type</p:attrName>
                                        </p:attrNameLst>
                                      </p:cBhvr>
                                      <p:to>
                                        <p:strVal val="solid"/>
                                      </p:to>
                                    </p:set>
                                    <p:set>
                                      <p:cBhvr>
                                        <p:cTn id="14" dur="3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8E5AE6A-A7DC-4E30-97B1-D4FC25C99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46529" y="6448842"/>
            <a:ext cx="8382000" cy="369332"/>
          </a:xfrm>
          <a:prstGeom prst="rect">
            <a:avLst/>
          </a:prstGeom>
        </p:spPr>
        <p:txBody>
          <a:bodyPr wrap="square">
            <a:spAutoFit/>
          </a:bodyPr>
          <a:lstStyle/>
          <a:p>
            <a:r>
              <a:rPr lang="en-US" dirty="0">
                <a:solidFill>
                  <a:schemeClr val="bg1"/>
                </a:solidFill>
              </a:rPr>
              <a:t>3 Nephi 19:35-36</a:t>
            </a:r>
          </a:p>
        </p:txBody>
      </p:sp>
      <p:sp>
        <p:nvSpPr>
          <p:cNvPr id="4" name="TextBox 3"/>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Miracles </a:t>
            </a:r>
          </a:p>
        </p:txBody>
      </p:sp>
      <p:sp>
        <p:nvSpPr>
          <p:cNvPr id="21" name="Rectangle 20"/>
          <p:cNvSpPr/>
          <p:nvPr/>
        </p:nvSpPr>
        <p:spPr>
          <a:xfrm>
            <a:off x="6019800" y="914401"/>
            <a:ext cx="4267200" cy="3139321"/>
          </a:xfrm>
          <a:prstGeom prst="rect">
            <a:avLst/>
          </a:prstGeom>
        </p:spPr>
        <p:txBody>
          <a:bodyPr wrap="square">
            <a:spAutoFit/>
          </a:bodyPr>
          <a:lstStyle/>
          <a:p>
            <a:r>
              <a:rPr lang="en-US" dirty="0">
                <a:solidFill>
                  <a:schemeClr val="bg1"/>
                </a:solidFill>
              </a:rPr>
              <a:t>“As great as were the miracles performed by Jesus among the Jews during his mortal ministry, they could not compare with the marvelous things seen, heard, and experienced by the Nephites. The great miracle and spiritual manifestations to which the Nephites were witnesses came as a result of their faith. Where there is greater faith there are greater miracles and spiritual outpourings.”</a:t>
            </a:r>
          </a:p>
          <a:p>
            <a:r>
              <a:rPr lang="en-US" dirty="0">
                <a:solidFill>
                  <a:schemeClr val="bg1"/>
                </a:solidFill>
              </a:rPr>
              <a:t>JFM and RLM</a:t>
            </a:r>
          </a:p>
        </p:txBody>
      </p:sp>
      <p:sp>
        <p:nvSpPr>
          <p:cNvPr id="9" name="Rectangle 8"/>
          <p:cNvSpPr/>
          <p:nvPr/>
        </p:nvSpPr>
        <p:spPr>
          <a:xfrm>
            <a:off x="1752600" y="4343401"/>
            <a:ext cx="4572000" cy="2031325"/>
          </a:xfrm>
          <a:prstGeom prst="rect">
            <a:avLst/>
          </a:prstGeom>
        </p:spPr>
        <p:txBody>
          <a:bodyPr>
            <a:spAutoFit/>
          </a:bodyPr>
          <a:lstStyle/>
          <a:p>
            <a:pPr fontAlgn="base"/>
            <a:r>
              <a:rPr lang="en-US" dirty="0">
                <a:solidFill>
                  <a:schemeClr val="bg1"/>
                </a:solidFill>
              </a:rPr>
              <a:t>“And now, O all ye that have imagined up unto yourselves a god who can do no miracles, I would ask of you, have all these things passed, of which I have spoken? Has the end come yet? Behold I say unto you, Nay; and God has not ceased to be a God of miracles.”</a:t>
            </a:r>
          </a:p>
          <a:p>
            <a:pPr fontAlgn="base"/>
            <a:r>
              <a:rPr lang="en-US" dirty="0">
                <a:solidFill>
                  <a:schemeClr val="bg1"/>
                </a:solidFill>
              </a:rPr>
              <a:t>Mormon 9:15.</a:t>
            </a:r>
          </a:p>
        </p:txBody>
      </p:sp>
      <p:sp>
        <p:nvSpPr>
          <p:cNvPr id="15" name="TextBox 14"/>
          <p:cNvSpPr txBox="1"/>
          <p:nvPr/>
        </p:nvSpPr>
        <p:spPr>
          <a:xfrm>
            <a:off x="2062730" y="4432301"/>
            <a:ext cx="3750319" cy="461665"/>
          </a:xfrm>
          <a:prstGeom prst="rect">
            <a:avLst/>
          </a:prstGeom>
          <a:noFill/>
        </p:spPr>
        <p:txBody>
          <a:bodyPr wrap="square" rtlCol="0">
            <a:spAutoFit/>
          </a:bodyPr>
          <a:lstStyle/>
          <a:p>
            <a:endParaRPr lang="en-US" sz="2400" dirty="0">
              <a:solidFill>
                <a:schemeClr val="bg1"/>
              </a:solidFill>
            </a:endParaRPr>
          </a:p>
        </p:txBody>
      </p:sp>
      <p:sp>
        <p:nvSpPr>
          <p:cNvPr id="23" name="Rectangle 22"/>
          <p:cNvSpPr/>
          <p:nvPr/>
        </p:nvSpPr>
        <p:spPr>
          <a:xfrm>
            <a:off x="1752600" y="762001"/>
            <a:ext cx="3962400" cy="1200329"/>
          </a:xfrm>
          <a:prstGeom prst="rect">
            <a:avLst/>
          </a:prstGeom>
        </p:spPr>
        <p:txBody>
          <a:bodyPr wrap="square">
            <a:spAutoFit/>
          </a:bodyPr>
          <a:lstStyle/>
          <a:p>
            <a:r>
              <a:rPr lang="en-US" dirty="0">
                <a:solidFill>
                  <a:schemeClr val="bg1"/>
                </a:solidFill>
              </a:rPr>
              <a:t>“And he could there do no mighty work, save that he laid his</a:t>
            </a:r>
            <a:r>
              <a:rPr lang="en-US" baseline="30000" dirty="0">
                <a:solidFill>
                  <a:schemeClr val="bg1"/>
                </a:solidFill>
              </a:rPr>
              <a:t> </a:t>
            </a:r>
            <a:r>
              <a:rPr lang="en-US" dirty="0">
                <a:solidFill>
                  <a:schemeClr val="bg1"/>
                </a:solidFill>
              </a:rPr>
              <a:t>hands upon a few sick folk, and healed </a:t>
            </a:r>
            <a:r>
              <a:rPr lang="en-US" i="1" dirty="0">
                <a:solidFill>
                  <a:schemeClr val="bg1"/>
                </a:solidFill>
              </a:rPr>
              <a:t>them.”</a:t>
            </a:r>
          </a:p>
          <a:p>
            <a:r>
              <a:rPr lang="en-US" i="1" dirty="0">
                <a:solidFill>
                  <a:schemeClr val="bg1"/>
                </a:solidFill>
              </a:rPr>
              <a:t>Mark 6:5</a:t>
            </a:r>
            <a:endParaRPr lang="en-US" dirty="0">
              <a:solidFill>
                <a:schemeClr val="bg1"/>
              </a:solidFill>
            </a:endParaRPr>
          </a:p>
        </p:txBody>
      </p:sp>
      <p:sp>
        <p:nvSpPr>
          <p:cNvPr id="27650" name="AutoShape 2" descr="data:image/jpeg;base64,/9j/4AAQSkZJRgABAQAAAQABAAD/2wCEAAkGBxQTERUUExQWFhUXGCAbGBcYGR8dHBocHBwaHxwdGBwcHSggHRwlGxscIzEhJSksMC4uHB8zODMsNygtLisBCgoKDg0OGxAQGzQkHyYsLyw0NCwtLCwsLCwsLC8sLCwsLCwsLCwsLCwsLCwsLCwsLCwsLCwsLCwsLCwsLCwsLP/AABEIAMIBAwMBIgACEQEDEQH/xAAcAAACAgMBAQAAAAAAAAAAAAAFBgQHAAIDAQj/xABGEAACAQIDBQUFBgQDBwQDAQABAhEAAwQSIQUGMUFREyJhcYEykaGxwQcUQlLR8CNisuEkcpIWM0NTgqLxJTRjc4PC4hX/xAAaAQACAwEBAAAAAAAAAAAAAAADBAECBQAG/8QALhEAAgIBAwIFAgYDAQAAAAAAAAECEQMSITEEIjJBUWFxE/AFQpGxwdEjgaEU/9oADAMBAAIRAxEAPwCV9n20bhwNoAFgBl4j6sDTVb2nc17jawdWTp/nqnN0d7Lli32KIjSc0tOmgkaHhp8aare8GIuiOxTUcZfn60DJi3s0sc4uKHy3tO40gpJHA5l/XyrtYxIPEMCTMAg8PXwpY2dbxXtdmsf5jpIjrRvD7Qa2Aty2smTIbTn1HhSs4Kgit8IRftMe62KslmZFyGOIkgiYPX2ZilPEYph+I+80d333sTF3UREhLRIDTIaYk8NBoKW8SO9NaeJaYJCM3cmdcNiWBeWMHUanQjh+/Ko+ExDAElm0jiax2mdeH70rnIAgGilCV98Yse80ctf79ak4S6xb2iegmoVkA8D69an4SMwHTWhz4LxW54+IcsYZuJ5mpKrcI9puPHNXS5hwiG4XUBeMgz5Rz8v0oLf27cmLaAa8TqT6RAHHShpt8BKS5DFpnbQM3vPzmuzl1gZ24akmuOxbl65xyEgE8Dw8IE/Cttp3sx0hHAAKsYkjiQOY8ai3dE6HVkHEYlwT320OmvKo1zGvwLtqOp/WtrynmNY61DuAKNKKgTZJw+Mcj2295ruuKcH2295oUtyDUlTJriCViLzkmHaP8xqIuIuTq7cOp/Wu19+7UVFmuJSPMRjHEd9vea5virhGjv7zXLGjWK9A7o8qklHlvEXPzvPma2u4+4Ae83vqG7kE1zczNUJGz7Oca33qSzkxwEnjoZ4xx51a1zHP3SgJ110bQQePw99UnuptLsHckt3lyjLz1B840+VOOA24x9gvw9PjSmbE5S1Bsc6jQ73dtd0h2ysenIfSpWE25aIH8ZZHKfHx60tYHazgg9m7nXSBz8pqXht8MsjsDPiRp6xwpbQ72/gL5CV9qu1GL2UVzADOYkaseHoBw8RSZbxz5RLNp4mnL7TL/wB7vWjaDMyIc4AzZfVZ5+VJAtcVMSD+/rWlBdqEp8na1i7gYDO3vOtFlxLhfab30GwzA3BPCfoePrRAnjPTMauVHrdy4xwyGSZzf1NWVF2A5+7p5t/W1ZVGFRXuybhF62fED36VZ+wrpXUCfa/t7pBqrMIhNxY6iPfVnYJwhdX7vHTzipyrtL9M+R73fv8AaoDnaAfZMcunMClbfrGd1whgvoddY5gekije5lwk6arqDI14cvD9xSrvisEHnn/X+9KwgtaGJuosTGs98zI1Og8DXT2tPCpD2pYnrXG62VhHDn/etAzyBePEDlXC3J5Sa63nBJ8eFe4a4Z4aRUkHfBpoPWiuEtwY4meMcOFDtnzpxOnT+1EluFFa5yUaGIE6wKFMJAC7x4pmuZJ0TQDq3Nj8vSh2JQg98aRxH70rQXjcdixPGTAktOp8+dFAyOIUMzDlznx7oIqy2VHeJkzdu4ttgwKnXWTJIjhxFMm+mxVNq3iLIABAlQSWBI1k8PGAZo7uNsgKs3LaDMJGYCRoInTwNOO08NbyibFoQusKNPEUtLJUrQ4sfaolGXbxhJMzodOBFRbp6/vyolvLeRsReVICq/dHiIDf9wb30He5mNMrixGe0mjdVk1KtW4auFoa1NUZTqK5nI8xSadKhq0UatWGfQfHhRH/AGHu3FJV0DD8MGD4ZoiapqS5DKDq0J+KXgaiu2o6Ud3h2DfwoU3UZVPBtCpPSRoD4Gly5d0jieI+nnVr2B8Gl55JjlpXiEwT++NOe7Gwx3WdQxJnXgPThJI+VMG8+wLfZdqttAODADQHrxoTkroaXSTcNTKvtcV4jXWnXYzgHKZ6ilvGYFVyss5eYnh/amHZpGZDH4eMcYmpl4QKi06Y67PxZW33QCx08T4fvrRbZ+6Ny8A17+GskgKe8Z4zGg4Cl3Z6ZiwkgrZe4uXQgjKBr5SfSm/YW1bwGdmdlADMjlSSswez72aY11GsRpNKVQZ3Ww17N2TZwyZbNtUB1Ygak9WPEnxNRdu4DDX7TriLKXEPgM3ERB4g+NFkvC6itbIKOJDDhB4UD26pyKgPtuFn1gn0o05yilQpBKb3KA333Z+444W9TafvWnj2ljhp+IHQ+h50KzSzk+UeQr6H3t2Faxq9gcuYCbTc0ZRofIxB9PCqB2ls27hna1eQrcB1nmCfaU8waOnZXgZt3D/hrc8YP9RrK7btsow1sceOv/UayosIgDgdy8U3Y3EtEocrZxEQMja6zoGXlzp33g2Zc7Qu1u4EhSGZCBEQNRPTz60Q2FiiMDYnqscPxWmB9CAKsHBvFhDJ1JHvzH5UaeO46v8AREMjhLTXO/8A0SNhYMPbXLcUEAjny8V4n40tb7YMBP8A3GHLqQcoeWYAHgI0JnnE08WNsKMc+FKBTAIIj2igYiPX4cOdKX2hbLRFaIzM+nlqfgaSj2zSY1J6ouvQRLd/Uz++FZdcEGKhu0SOdei5CmNadoSTNrd2DwFSEcExy99QxwrZL/jXUTYQw+nDhzqJjseXD29QqxM/iiNB4V3whL920rXG/Kqljr1A4VNO4O0lZLYtauhcvOgBJkMTHeiJAmARVKrdl4vyQt7FcLird1UzomrrwkEHMOg0MCj+Eu2PvzPh1PYAAKDMzlGbjr7RPHpzo8+7/wBywF1rgBuFo01gRIAPPUT76VNjXQsXByMawOHh9aHakm0Mxh9NxT+SwdsbHs4qwHtNluDkTM+GX6iKB43C4jZthrwv5++qi2C3ZjMCx4sToVyx4zUrCbx2basQl4CCO0VRE+ZYDQnwmKV95N67l6y2GZE9pWzoTqVHGCTq06+tBxqb2a2DdRKCWqL3ApuM5ZjqXYsx8WJJrVFOY15Ybu6fv9zUjD6kzx4/KnTKolWrh+EV0zSDPpWIQW8BTBuxsRrt6zIlWeIYcVUSfMcB60OclFWw0IuTpE3dHaWFtKWvE5tCpUFtPCOfnR/C7yBjopQE91r+a2scjmFtl+NFd6MJbXCMLQUMzC3bYaEEEZmX/KJA6etCsJvE+DbJcYuMuYkqpYjmdMpOvPvHwpNuMt2t2OxU9O3CGEm5ibDKbOGxFptGy3/eDNuNPMHnVBY7CZMSUAlRcyjXo5H0q/RtTCYpFYq6F4C3UGUgkwoJENGYxDKVniKpfebDlMde7xJVycxiTz1jSdaYxO1QtOLT3LA3a2XaLQzO5jgoAUeZb9Kbtr7GQ7Pu9igDZSZmSY/6uMf+KR9ibWYWlfLbyoBmzFnYDm2RCPjNGf8AaK9iLFxLN64mhClbdoK2hnQgsoPCeOtCbSdjElmkluVveXUhhPI/I0R2fs67CQuaFPDodfdNAWLicxbjqR/aKZ938bcNu3N25EGArkAcSJ6+IouTi0CXO4VtW3sW8RdZCuWxkEj/AJly2o+BY+leYfErbsdoloYox3hxAPJWEGBHhRvbqf8ApLZszFyBLGTOaZ8oGgoHuPtSxasXEdhndySCDMDQEsBoNaC1cNVeYbG+5r1Dm7m+q4bC3Xu2z2B71pbaMArN7VoZxwLSwPAEt4Cq33i39xmIHZ9o1tFkBbXdImNGcGT7+te7x4lrl3sUkW7Z7izoJ4nTTjPpFKl0jPA/TX9KPFbbiuVJSdEzC3LqHN2jq5M5wSCT1zTM+M0cxO0bl2yEusbmXvK7kl0JEaE6lSIlfAEUMuWZ7NZGp0B/CZj3Gpd25ld1ymQY14kcvONKvZGheYybtiMNbGnP+pqyt9gqTYU8NW/qasqhCQW2NcjAYckT/FUD0st9SKsjAPOGtEkKJJ1/KsrPqoLVWmzV/g4G3yy9qw8TlQfBWp13xtucMmHSQzWwhiB3cs3IkxJUBP8A8gpvI1GH+3/zYFFOWRfH72xS3Yz38d2xWcztccnkCDH9SgceFb/aS825GpFwa+jcPdR7A4AWVRUYC6qANB9rnqOP4jr40t7862MzCIugH3NoR++FZ+rVNMfcNON/BXFtAza6R8a5XREjmDx/fnW73RPH1HnXHEYkF5HgPhTqM5s5i0ZCrJk6AVYG4u41vEEG64bnlU90evFifSljYuzyy9oYljA8hxj98qtn7MbMq4MZZgjjOggzyiqTlToIsfbqHfY2w7OHQLbtqvkBU/EYYMIOnQjlUbC3pULOvAE+HI/rUy20iht2BaaYjb8bKIw+q5lUy2UakdfMa6V892w6EwMw45Z1AJ1/Svr8iaqf7Qvs8m6L+EQAMMty2oAAPEMAORIAPjB5moxxULGPrPIlF8lY294wMMUtkq4llaSGDcdQNI05ilWy+usMePrV57P+zuxjtmqci2sSCwDiRmIMRc8O7Biqj29sG5g8ScPeTI8AjUGQ2gII4jSrxS5RXLOUnT8iGMx8xRHBYO66kpbZo4kAkD1pj3a3SDOgu+1GaDwUcpA5n5dKtyxsQC0FRmXTR0YLl/6Iykec0KfUJOkFjgpXLYorB4VmuIkQWYDrEkCT61cGFwfYXlCLITDwn+Zmj6D3VvtNbsWQ4tQLsuyCM4CsV8V1AJBPERwouECkXW0CW9T6yfdFAyT+o1QeEdCEDf7anZ4ixhlP+5tSTP43M6+MKD61suIOIIlVKC2FmACWcqo18Cx9RSziFGJ2k3acLrEnXVTByjyAgR4UYwFllsoRzt8Adf8AimQPBinxq+RJJVyMYdW6fB5tqwFxNi3bBgMiqvMKtxm7vOSp9dPCh2/myDbvnEI2e1iSzK0QVf8AEjA6iOQo5gLSNtPEZtWtspUTwgKDHTQzpzFHPtIw+fAZ4H+8Rz5wVn/v4+FWxSpqIHOr3QofZ46W7pdmg9mRrA5gQJ4n9adcHbt2O0NtYDfxCscT4EaGJ4cqQ929idqczhgGBFpx7K3AJAcamDEax4UW3stXLBtuim0l2330HAOujAgGIOhkcdapkjqnsy+KSjHuQru5zXhlUzwJ4rxBK+MGie5ShjcQiUUZhPEHUaeJBPu60JwzFp6mtGuPaeLUhv5ToII1PhNHkrWkE9+4tjeHCMdlKVOgjNHMcR8/hVQrcVbuo0A4HmfURVwttP8A9ItK/tPb70c9SPmJqmdpyb7HpoKjFJOLiD7lv7hizdtuAbdsBxoQDxnkNdfDSpmyNgJcxL2cQlwFDr3PmQdPMiPqJ3bxyWsXbd1ZkTUBIktyOp6mrTw+cYh7rowDqIJgzH5spOvhNCyzcNkM4l9Tkr7fvc9MMtt7TMUcxDRM8iI5TFLtu+QwmDOnXUU4/aVi3uOsyApEDwP/AIpKtmWYgQQCfWaLhbcLYt1EdE6Q/bvXR93TT839TVla7vEjDoP83xZqyrNFVII7sYM3L1hOIWzbX3qGP9Rp52/fnEKiD2Vknxb+yj4UD+z632eGOJuAx2YI6+yJjygAUp4fa+Jv4h3EgF+CnXSBlHgAMvpV+otx0398k9Kl9TVX3wMm1dsNYvoipbJuZZJ0mWygsRJJHGOXKoN+4rE2L+F9sxOcsDwjKYB4mQeWlcts45LjYYL+FwT1BlefnRnG4UsUK6sl3Qearx+HvpS0kth6MbbTYibW+zjvt90xAaOKXNI8BcEgkdIHnSdtXY93CtlxFtkP4SfZYD8rCVPp11q8MYbazaJge3d8J1Cz1J19PGue0LVrH4VrVxItRC/mtkCFdfETr11Bo8M1bSFcvSpq4CPsa3C2FHJQT5kA/U1Yn2e2wkRxLNJ68KTLeAaziSjLEfHoV8COH0NNm4uKm6yHjm09w/T41E71FK/xtDdfWCY4j6UQtXtMw5gNFQ8ene00kkesf2rtsgnswG1ZSQfpVPzNC894Jk5GkTWMJ0POueG5+dbXTGvgauntYCtwVulbjCr4u58/4jamgf2l7uLfsjFIgbEYYMySJDLHeVhz01Hj50ybvrGHtjwn3kn61PImRXR4RebrI2vUqTc4KqdpcJZnMl44E9Y4co5cKerl5VAA9lv3pSjvBtLDYHF3LV18qsmZEyORlYyYIXL7WYceFAdpfaWq2SuHQsyjKruIUHgIE5m5aHLSjxTc7SNCWSEop2Nu3NoYe0pGIcKJBVdcxOuoC68J04a0r7V3r+8qUt5kTmpALECe80aQT9PSusfinuXJuuXuHUnp1gaR6VMTVePATIPpHlTcOmqPO4L/ANNTutjthX/xpPCefTQDT0p1xFmcTZS2o4BtOQ0+o4VWu0CbTW79sd3g3mJ+YPwqx9zsY1583dOZIzEwU0MHxmh541TGulyqSl63YP8AvmXal65EhiwjrkVWj1NuPWi2++2F+53sOO9JDIeiyG+XzpXfF/4lrTiLlq5dg8nBzZY6HWfWohvTZIPJSNfAGKuo7pg5NO0OO5+K/wAMsRmgyeZBH4usEc6j/aDtFTZK5iWK93X+dfoDStu3trLaZddOEcxM++ou2MS7nM/MxQ1jeuw0skfpWvQnbPw6rh5kdq5AA6L+4rXG4QWbftT1PNm6DwFc9iaDOTAUwPDSWbzA4eJFdnuC86ArCkhQD+EE6nzqzvURFrQmOe1rHcsof+HatpHjlUt8SarjbyFWJHM6j9Kfd5NvWjfQJcQrqSQwjWYE+6kba95SSQQRB8dfOuw6rbYPJWirALYzKQfD1q1d2N4rH3VHa6qsBBQf+dOVU9iX1rW2umhPX5a++py41kVMBhzvG35jtvZtzt7oCg5VBieZ/YoNZaGDDXT5zpWmNbRT1X6fOudoeyBPBZ9eMUWEVGNIjLNzk2ywN3WH3dJP5v6mrKjbuXf8Nb9f6jWVDZCSLF2BdVsLatj2LdtFPi2UE/Oq42tgLuDv3BDdiXLI8EpDGcrctJg9Yq0dg4b/AAtmTobSH/tHOtMVktNLKnemHyjvDmCevX0pKHU3J2hpRvtjyVd//pL2iQ2YyJPiI1944U+7OvkPdJBIntPWNQPcKUt5dzGn7zge8gOZrA9ofm7OfaH8pg9JoPiN+zZtxbuXLjlSrI4EKdRqGUMCDPxpiSU6cToZdGpTIWM3vKgKg7S7ccvdnhmYggTrwk+UActGzd7e9dEvrkDNlRw0rm4w0gFZ1g6gxy0mo8Gua5A4nWenDp50y2rgaEgFA0z+YxHu1+dNLDGSEX1eRS52Li2jZzqv5lMA/T99KGbm4jJjHB/Np6SDQXYm02v4fEWSZvYeCDza2dbbeJGin/p60Q2fiRlTEr7RYB/1HnS87i9x2lOFrzLU2gwC5jyIP0rpYUKdPxCfdUDHmbLn+Q11wLE4dGbRgoJB8tZHlNTtYg12krBvIrntm9ksXG5hTWWXXIMuve+o+lRdtPnRbanW44GnQEE+kVX8hCVzCGBt5LSKeIUA+ddFbvEeA+tek1yue0v74VfhA+RU+0vdIY/DkLpetDNbI58ZU+Bj3xXz1hmaQjcmJP8A0gaHoZ+VfVovd9yeCj6Sa+c99d3rtjE3LmRuzufxAwGne1Mxw701aD3CJOv0F60czknnpRPE6WG6kRUOxaAUkAk+egkUX2LspsVdS1qtvTO/5VJAMcixnQfSaO5JLchRbYKtnNhwTzg/CmncG8RftCeJI8xVhYL7KcF2QBN4woCywBXSDoBB1ohsr7OcNYIKvdZhwJK8T5Lw8KXytShSDdPljjk9RS28X8DarM57vaK0noSJ+vurhjMcozi2QwIPlqT9D8Kd/te3Kvs64iynaKoPaZRqoHeBYcTrMkVU9nEyPXlXQ3Ssu8m70+ZO2TiCL0HgQdPL+1MD4HtFYN3VGobow+f9/KlnDKAwadeHpT5hEFzDKBzHEjmXfN8FHxqmWWmmMdOlJNMA4XOgymBx1n2tePuA91Ft2MIt/Ed8g27Slnnx0A9T8q0x9rKsHXoRy8QaiYC5lzkq5LMJCKpEoNNW4cT767xLYlrTSCmF2XZbEuotrBXQGOMafrS7vFhltkqANJ4daIYW8e1Z+yduHHL49RFA9vXQ0kAjjoQJ+FdFSUuSmRx0cC4ZJjmaOYbAqIHAAan9+nxqPu1s7tbyjlz8Op930ozi7UsQgMTpr7h6fOrJ70Cx4m466Id1O0cIo4mB79fLp6U+7mboJfLliRlePCAo+EmB5UrbGwc3V8Aze7+9XVupghaQJBzGCx+fzoGfLTUUGWPTBzfJAw+41u2oRSSo4cuOv1rKcUmOAPj5GsoX1JPzFtbA+7hnDWIJH8JPXuium2tkC/ZdEIVzqJ4Zo0MfOo2wF/wOFZeIsW5/0LRBruYSNGFLatMg292mVTg9rX8Jf7G+pV/yzo3ih5+XzovtrYGD2mgY9y7yuLxPg4/F86ZN5dkW8dZNq53bygm1c4FWjQE9JiqlG3blm8yXB2dxNLg5EiO8B0PHSnoPWtePkK5prTlPV+yzGWnfK1soeDhp0/mEBh7o4V7it2r+ByHE5cpbKrA90E8AenSSPqaed3t7Bcyq5EngeR8QaWPtw24ClnCqdSe0fwABCz5kk+lEx58mrSxfN00McdREwOKGG2nh2fui8hsXJ4At7E+TZPQUexkWg1kad8tHnHH1mq72673UtXdSURGcREkIuYjyA+dOW27xuNYxBIK3LagmfxiQ59ZVh/m8KNlhqYPpc2mL+S3tl4ybNgnWVAkcjwmpxJuW3RkKIcyQTBadJHSaVdzdpI1lQzDu6+7T9+dNbsbqjsiJ/MdYnoOZoWOW25GaNPY4Zb9tGRF7QhZV9B3uEHUSY56elRdh53vlmUpbsp2azxZtMzaGNIiibXRaTJbhmGuUmCesnxPOu+ExIcaqVaNUMSPdpU6Sjm6e3J1bUjSuOIuAOvgCakKQa54rCK41948wfpXS3WwNNJ7ge9jVFoqZz3pVQOJzSJ8gDJPICiKWBBBWVAiCJmPCl/e7a33M2zbRGYg+0TwEcINJy744vEXYFzsxwCKAPSePxoepRXd5DkcEsm8dk/Ubdp7gYG4GdrIts3F1ZhHkJy9eIikTd/sTcuJhTNlbncZj/vCJUqTEDMslTzhetQdub3Oxu4f7v3gSrl7rMCQeLDgRGvHnQncbaiWMWqX2Cpd7pdgMueeDCICtJGvA5eEVaSc4bo6K+m+S/dm4vMqxJ0gzx6GR1BGtTbzkCgeGsMW7rFLi8VOoccj/AP1x6gkUWsXc6xAkGCJ4EVEU6pi84q7Rux/iDoR8RFfO32x7njBYvt7QAsYhiQB/w7nFl8jOYeo5VfzoVYmXj8uWY8tdTVY/a9jA1yxZcFLaA3iWPeLmUE9AFk+tWjs2dGFtUU/hrgy8NY5U77t7T/wyKwHdcg+TSfnSzkRmJWDroYiju7mBN171pePZ5x5qQP8A9qnLFSjuOYW4Ss77WvnvRwH0/fGhmysYZYZio4qskAkwD5nKAdeholtpSlvviLg0IPwNLdu6BB5njXYktJfPJqQcuXrYttJXMTBnjw/WljG3ELQCSANdOfnRbEbKuczEjMTw4+PL0ofc2fqIMyYmatGvIFkUuGiZsjaNu1bYlSGOmYHQDWZ5zRXZNg3Lanm5+Gn96Wnw8WyPiR+/3NPu6eEZ7dhU1uPATXQGMxY+CiWPlQ8u3HmN9JO9p8RQS3T2J2ly866hX7JYEzl9qPWQfI1aOz8EySI0y+1/MQM/vIJ8zW+wtjW8LaWzbGirEnierHxY0WumFPSKAoam5MQzdS57LgEXMPJkEiQOHlWVEbboUkZTpWVCpq6BvDMB7gY2bCWmOotqR5FR9aK4gMjErxHEdRSTsHHdhas3Y0W2obrlIWT6aHyBp32lcBCXEMqQNRzB4EeBFC6nHTsdx+L5NXu23AJ08ehpR363AXGFMRauBbijK5AnMvj0YdaYnw4meTcQK7Wb4txqZ8qBDK4O4sJPGmqR8+bcwtzZ2IFtLjFefLvDjA8QVbyaOINQdq3e3ul275gEw0k+HUadeEeU3Fv/ALs28XZa/rbZBqwEhYJgn+XUyeU66DRC2pufewpS40XUaMtxBKkngDpofOtfpssciV8mb1OOUOOP2OC4hUXK47S7cUyBoqgg/Kah7shpysZtgwCDodePpRC1aRGYSGucyNYn9OnlUqzglAVZCKoOkSW8co1p7ShFSaJOB2w9l2UAkBmBHCYMH6e+m/Zu9GIdYS2wJ6T8IExPiKq/E7Sm7cIWVLErMhh++nlUjZ+2CGlsxQccp1HoRSc8Nu0akcm25eOAw5ZA96+tp+uYSI5a/rRLDbw2Jyrca6w0LKBB9edVru5g7OKAa3eDldTbYFXIPEceXWrB2HszDqkW0GaZMmTPjQtEkqRM9D3YxrjRlmD5c66i5oCRE8udCm7eIUqp8V0qRfvHD2mu3ruYIpJJUD3VaKfmLSilwVh9qWHuPjHuo3dtWQGE8Ass2nP2/hSbs/HhmBzQ8gq3Jj4+fWvN6N42IvnNDXpWPBuPw+lJuz8cyTIlZ1HSeYqdOrkajmWOoost7qY8sAVtYgKQxPBxyk8jI0OvTpCZvBu9fs3FL22ycC0d0z4jT41mH2oscVK8g8QD1UkyD5UW2ftVmOS0zKfZLSzCPIkg+URVYwlDjgJKUcq9xl3O3p7C590uXM4VUFok6ByO8iPEjX2QZGuUn2atvY+1LWJUxIuIcrgjKynoa+ft8t3DYcFT2gdAxEezOkHlrE8eArbYu/uLwoAI7bKAqG5IuAflzr3mX+V5HCIirruWqItljTpn0U6XVEi4pAHFlMj/AEnXy0r5i2/tY4261xzmLOYaIlQSV01juxprFT97PtXxuLt9lIsIdGW1IJ/zMe96CPGaVdn3IIPp8v0q6Bw5CrELRnZ2IfBXbV6CXBll4ZlYd5deqnTxioO6uGTEYsI4lQCY4SR5eE+sU57PxFlbVhMco7FpW3fPFcpIK3DyE8G6ceE0LJOnVWNwSkrZpvPikxGGDIc6pcID9VK23WekZyvhAHKkDDYZrt+3btrmZm0Uc9flzNMeLxtuzg2s23Vu0vM4CsD3dAuYqTBhQY8ajfZ5j2t48FWylkI9jPPhpqOWo1qI2otnT3cV5j7u7s8Xr93D4m2SEYi3cUQDlAzAnrw89elK+9m76W8WoRCqlgoPIzpPnVl7uYlRazjVm4seZiJpO31xqZypcZ0Ktkg8M3EHhy4eNJ45vXSHHG3LVwKe8OyhaVlkEGRI5GJ+dP8A9ieDW6lzEHXIq2bY/L3VLn1hfcetIVrB3sWVtWhLN+IzlUcCzkAwonjFWxuLuiuBt2TavTdGmJWTleein2ShiDAkA/mpulpqQj1Et6j5jxh7WUeJoRvVtPsrTAETHWB6+tGb10KCSdAKqffPFDE3BmJ7MNwU+1y18B+tAyNRqC+0U6TDLLPVXBzweNVkzSXJJJYTHtHhpwHD0rKJYDABbaqugEwAPE1lWWSNDksM7+/7AWw3HZ21bgyL8VFGtj7U7MfdbjdeyJ5ifZ15jl4GljCn+Fb/APrX+kVpi8Wt1ezYxcA7p/MBy/zD98KPmxqSFcM96LCwOK/C1bX8PmPdMeB+lKG6e2O0dkvGXA7nIsOfmdPjU/8A2ossSpS8jDQ6CR5wTWTkwzUqSH01yF9obVbC2HBXMzAgA+yARqT1HhXDYuyW+4WrTAksssp6Ny930oM+0rBbMWdiOAud1Z5Ek8fKmDZzlhnZgGPAloA4cFiZjhRoxkoqPAOaiu4QNpfZ5dV3+7i4R/y0YBhPNSSJEnrNQ9m7t38KzXHssBMO7xoPxE6yfHhVt7PxaajtFzGFALax5HmdKH744q2cPiO8IZCOgJyhTBHPNWhi6ielWZ8uli5lC4ZDduSwOUzGuntjj10NHP8AZG6VLqjGASxXoCRrHlUDYNqXKnnm92gq3NzccFs33PsqomPFZjx1NXyZHHgZhhX0lJlLLbu2XlLrIynQgxHP10py3U34vWSrXZbNxM6GOZ8dRRrauwUu31w8AFgzuY0XN3ojwFe7z/ZscNhrd205aCA6ZYyhhxUzyMCPGp1KS3AadDHvdvfNMRI7uh0IMyDwMHX4aUrfbftditnCW2gH+JcjoNEH+qT/ANIo9gthocBbsEDMsZG0ldNSDynWetV5vng7gxaq5JZEC68YExw8KFjyJsmWJPcrjGAsYcydIHQHn61xe1BIH741N2zby4iP5B8JH0qHhmzPHU8ff/amLFnyd7GzGLjTiJ8Jjn0pu3Z2W4cKoLFe9I4epqFgBDkEEr0UE6eQqwdkXO0GVIAGuSYJHU8/1oGebiqQ90uJXqCeJvrdhWRdIDMBLH+Un8utR7eysMLmYWEmIOkzOs+f76VsjMTlyhYMafXrUzGXAqyOPh4Vnt00kx9xXmLG8/2dWr/8TClbV3/lH/dv/kP4CenDwFVntfANh3yXFKENDA8jH71Gmo41eGz8cGUg8QZXr5UqfaRsb71Z7ZVBu2hr1ZPqRx99OYczT0yEc3T0nKIsfZYk43j+A+VOONxKquGUhSMl1tRMMPZMeGY60ofZe4TGcfaVh/2k0QxmOzFGJgDDAerca6cW8r+F/J2F9i+RW2oO+Yj5Vvu5ddMVbuIobLrrw4c+mulc7y5jA1JMep4VYGzNwL1qx2oZGEZ3gzAAmBHGI5HrRpySVMDBXO+CPid9b85VtIpPMkn6ca93b3eu7RxBJnITL3SNNDqo6nwHhwozsDcG7ibwvXv4dgEwD7dzTTKPwr/MfQazVrYLCKqJlRUAUABdAB0AgUDSoeBBcvUuquwfsPdu1hlZQomZFyO8REAHy1EcPjU3ErZBztEgRm4GPHrQzePbtjD22uXLmVV4ktA8hzY+Ak1WGO3wv7QzLhx2NhJZ7r+0RrARBwJ8/dqCJzb2S29fIFDHKcrbdv8AUdt895gbN1LB7yodZ4dD59KRhfzYO0eeXX31H2a2azdHVffXuyzOEXqNKrXr5NfsbeDCsSUY+aY67Ncm0p6/qayuOw747BJ6H5msrtLKyq2LOAUGzb8EX+kUo7x2nDKwkR5+mtNGxz3UH/xr8hRrA7KXt3e4oKqEyhuBdoPA6HugmK0JzUY2YePG5ukVvhNvo0ZyUuLwcdeR01Bp22ZtWxiHT7yvfiBetmA2nB6Jb47pYa7bt3EsKLrXwpKiJVuMgaaHnRPH7oYZyvZr2DCBmtCCR4gQD50jkzYpJPdX/wAHYa14jLWx7J1VtJmGOsdOHyqdasi0pf8AhhBqxC6BQCeJ8OdRMJu81k5WxL3FngyJlPDXuqCCR41V29m+11nxODRAiZ3tFgWJKq5AOUkxMQfA+FDhF5JOMWRlyqCtkNt9MTcxDLYMK7MVlQWglm4k6HxHCKLHGP8Ac7aMzMXm60nQ5mPZiOeY94jyNA918ABqoIuxPWfBQPlUvb99+1a3EKgVgB0bve4FzWtLF2oRwZXrafmcdlrlLt4H9actz2dkdJhO476wYUNI8ZgCKT8LdE5fzT8TH0p63btDIyqIJbvHwECPnQMnnZpPbEq+2NWz8H3bl8+26xPnpp6R7qbNtrnw1weXzFA8c2S1bUfiuIvvM0furmtOPCguVwE5qpJ+5rsmyOxUkanX9PhS7j91ExGJv3HJGgCx8fkKcrKwijwFQ1MLcbxqKqKQKM22398lAfa/si3hsVYFsQDZM8+8CCfi1JOzLMXFbz86sP7aWm9hifaK3J6/8MD60g4RYWfD603BqSTRSSptDVsW3KM55aDxNM+zbhe2bY0bLmtMNCrjjB/mGnjS7s/u4VSeBPHoT186KYe7lS1dX8LQaWyN237mrjgtCT9Bj2HtUXlyvpdBjU+00SRHWBp11rfal8r6HWhu8uyhJuW3CM6hysxDjVLi6xoeI5gkc63bG9sx4d9VPqVBNLuMU9SCwu6ZHGLy3g0nK/LoR+oPwNFWu6OeQ+tLuM0I4d0yJo1ePcEH2gCfOrNLZl6p0VpdH3THQugD5l8AwmPLWPSud/FyqLzW2qn0FTd8xGJRwPaUe8aChNwa8vZFOw3SZkzuMnFeoT2CLfbLnIVZ1YicviQOVWBjdqNeaxbwhPZq+a6o7tu7B9kx7SkZgeRkcYpS3VshMPfvEAmVtAnXL2ky0HSQoMeYp+3bwSBEckKigGeULECfn60DNKnY3hhF4+4sHCbas3LSvbOZWWV6xHMcjyjkQaD7T207TbtAPc/JMKvjdYcB4cTy61Xu7uGv/esQVvNYwly4XyLGfn+IglMwGYqNYjhUjZu05u3cndthWAWePCS2ureJmj4+jnNuU3t6f2Zk8kIOorf1FT7TNnXWudrdu9oQNFUZUQcwgnTUcSSTpJMV03CtRhr56/ICa77zYvtAZA1JHzrluT/7S5rzNW66EYY+1VwOfhTc89v3J+yBKOPP3GvdgCbLLzDEVvsL2WNZsMxeuryLSKzZPxfqehivC/lff6DHspItLPj8zWV3wluEHmfmayiqWwjNdzFfZifwrZ/kWf8ASPpRfb2NPa4cTChs0Dn3Yk9dDFQNmW+4nTIn9IrzeP2bb9ANfAr/AGpnJTaRl4drfwO+ExmZV0/fM1J0zCgm7t2VB/CvxJ/80U7STNYeS4vcfq+Dtjj7FULhNj4i5i8RctWDdi7cB7wEy5mJ/Wrz2i5KLHKkzc3aAsXrltz/AMa4CfE3GOvvpvpZuOqS9gOTAsiSfuKyYO7bOR0uWb47y27h9oCJ7No1IPn5yK5by4kPinbjNlBoI1ny8J8JjlVv7+4BcRhCyAG5bBuW25gqJIB5ZlBX3dKpDCJNuTOZlDHr1jroIHpWssylChDFhcclnDCLnLa6q4j00Iqzd2LYFlDrLM39UD4Cq42XZyOQfxH5mrK3YskC0jaCFPHjIza0r1PFGjGvpp+Y2bTu97DKYjtM3uGlMNtcwbXjNLu1bQOJsLzWWPlp9aZMEe7Q5cpCeTw2TXcBZ5AVX+3N8xZXIkM7HXoPCmDe/bQsWQvFrkgeXPSqb2lfL3IB1mesdKs+6VehXDCo2wR9omMa7dtltSOfnNLCkBeP4TRffByXPURFLzOcoA503j2igOZ97H/BicCD4cK9w+IIwquupDHOvhw1rfCkfdlHWum7y5rd60QJIkcOPh7qVbpNv1NZJ9vwT8ev3jDAW2KtkJRjyj8DeHyrjsW9KWnH5Vj0UCuWzHizcXgVMjyiI+HxrlsTGDsbadAYjxqrTpotFrUn7ErE3M+Y6c5/fnUq3fL208h8KhqohvGvdlk9kNNAxHxqGtgje6F/fNoFtuhIoDs25nzTx6Uwb42SbI04P9KAbGXU+tNYvCZfUKsrGnd+8QOz7hV7iHvGIZAxkg8VAInyA50Wxe1v4YFl2ayhgDm7a99j0J1A0HD0QnntdNOWnTmPEUxYJv4ZIaIE5YnMB9aZwYouWuQHNnkoaIhj79N7s82qJB/zvqx/0iPUV0wQyJx150G2IMwullK38/aZW0JQ8IB4gRHw5UUxL5bRYcx8/wBmn4bpGdPZgPbmI0PgCT6A/rRHcc/4P99aU9t4+bTAScxgtygch4mmrdJYwS+XzrL/ABKWpUja/BE/q7+jDOwxAfpOlR8I8Ylo8KkbC/HND8RpfMcx9azErlI9BJ1CL9yxcIsoCK8rjsW5/ASfH5msqEmkJzXcwDgx/hrZ/wDjT+kVrvgkYYEfkT4FZ+E17hD/AIa3/wDWvyFd95knBHwUfGP0p/J+X5MnE/EvYk7qXc+EPgVNGwIiegpd3GMYd56H4Ej5UcuP8qxurXezQwu0dMc57M9QYHmeFIG9OzWwuO492+M3k6gBo9Y946VYBQMI6kfOkv7WLp/gXFElHJPlpPv0onRz7tPr/RGW0r9Nx83Svi5hlPGImfj76qreDZ5w2Nv247oJKf5SJX4aelPH2e4vVkmVZZWgn2lp/jAfzWR8GcfKKexOm0AyKpsSMFaL3QF4khR56fU1bmyrGXEoukL4cwIiqs2IpzhhmDKysSNYAI73pHyq0t37TPfBB5Ez1mr5uUU19tBnGAti5A4W/maYsJOQUv4VicRcJOkRHlTBiHyWmP5VJ9woTXeAyvZIrDffGm5iD0kx/lHD38fWkzZ8tfut0Me4D6zRzbt6bx14AD3/APmgeHIUX2B9pyNPACfrVoeH5DpU17C7tucxJgzPwoFmMJ/mFMl+3mSZ60vC0M4XX2/mac8hDJ4rHwmLKeRrzY96LwA5iDyruLJFlJ00OvqaF5ypRhyMGl0k00aspNNMMY1ChvRpKNHnE0H2Hfytb/mEfCmjalqVVo9sR7xSlstf4qKPwGPcYqMW8Gdk7ciYw7SlFA5s1T2wLohIGhbMviCAdKD7Wul7ykcFIUfX9+FMV3aAg23GlsaGdYoMrSQdd0mAtsWO0ssI14jzFJOAOXN1k1YabUsEmNSPw/s0gYwgXLgA4E6dNTTGBvhoS6tK1JM1s2XuXSLYnXjwA9T+9Ke93EGFRrx79xQSp4hTGkA6TmKieVKmzcSFwzge3IX3kfSaarp/glRqOzBjrBB+damGC02ZOSW5F2se5h7q6PY005gkZlYcSDxB5Ga923czDJb4tEeZqJtO7Kwo7rDWelFcDgcot3GEaCARz6xTKSVgGVzvLiC14pBAt6R486fN27f+FA/lECl/7UMIFxfaAAdqgmBpmAAPwim7d4D7vHQCsPrrTd+pv/gqTm37HTYQ1fzNRcWkYgeIPzFd9g3oa54sa02lpdRvP5Ukr+ozabTxJ+/8jdsj/cr6/M1lZsr/AHK+vzNZV0hSfiZX1rFOEUZ2jKPxHpXu3MXc7ADO8SNMx6DxrKymZfl+TJh+b4O2xMZcFgAO4GnBj+tTWx12f94/D8x/WsrKz83iY7i4O1vH3f8AmP8A6j+tLe9GLuNlBdiPFieRrKyu6fxonJ4GS9zMW6qMrsIGkMRzrjvbi7jXgWdyez4lievjWVlNx8bAT4XwDN3r7C7IZpg6yZ4U7bHx10M0XHHkx/WsrKnJz+gKPhNsHtC7nP8AFuf6z186J47ad7sn/jXPZ/O3TzrKyqPlnS5RXWNxDm4ZZuPU1DF9uz9puJ5msrKLHhE+ZGt3W7LieJ50LQ/xPWvayjrgTl5DRexD9mO83AczUFbrZW1PvrKygw4NDJyHruJfsF77cuZoHgLrC68MeJ5+JrKyh4+GWyeKJ02dfb8ze2eZqTfxD9o3eb3mvKyrS8RaHhQKwLGWM65uND8S5zvqffWVlHXIhPwI3suZGp4imS1iXzr324DmeleVlN4eBTJyQ8TfYussx16nrRraOKePbbT+Y1lZRG+4ouAFvfeZuzzMTpzJPIdaKbLxLi1o7D1NZWVndaa/4V4n8HHZeIeW7zceprvjsQ5ZJZj6nwrKylvzmgn/AIRj2Zin7Je+3P8AEeprKysqpL5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52" name="AutoShape 4" descr="data:image/jpeg;base64,/9j/4AAQSkZJRgABAQAAAQABAAD/2wCEAAkGBxQTERUUExQWFhUXGCAbGBcYGR8dHBocHBwaHxwdGBwcHSggHRwlGxscIzEhJSksMC4uHB8zODMsNygtLisBCgoKDg0OGxAQGzQkHyYsLyw0NCwtLCwsLCwsLC8sLCwsLCwsLCwsLCwsLCwsLCwsLCwsLCwsLCwsLCwsLCwsLP/AABEIAMIBAwMBIgACEQEDEQH/xAAcAAACAgMBAQAAAAAAAAAAAAAFBgQHAAIDAQj/xABGEAACAQIDBQUFBgQDBwQDAQABAhEAAwQSIQUGMUFREyJhcYEykaGxwQcUQlLR8CNisuEkcpIWM0NTgqLxJTRjc4PC4hX/xAAaAQACAwEBAAAAAAAAAAAAAAADBAECBQAG/8QALhEAAgIBAwIFAgYDAQAAAAAAAAECEQMSITEEIjJBUWFxE/AFQpGxwdEjgaEU/9oADAMBAAIRAxEAPwCV9n20bhwNoAFgBl4j6sDTVb2nc17jawdWTp/nqnN0d7Lli32KIjSc0tOmgkaHhp8aare8GIuiOxTUcZfn60DJi3s0sc4uKHy3tO40gpJHA5l/XyrtYxIPEMCTMAg8PXwpY2dbxXtdmsf5jpIjrRvD7Qa2Aty2smTIbTn1HhSs4Kgit8IRftMe62KslmZFyGOIkgiYPX2ZilPEYph+I+80d333sTF3UREhLRIDTIaYk8NBoKW8SO9NaeJaYJCM3cmdcNiWBeWMHUanQjh+/Ko+ExDAElm0jiax2mdeH70rnIAgGilCV98Yse80ctf79ak4S6xb2iegmoVkA8D69an4SMwHTWhz4LxW54+IcsYZuJ5mpKrcI9puPHNXS5hwiG4XUBeMgz5Rz8v0oLf27cmLaAa8TqT6RAHHShpt8BKS5DFpnbQM3vPzmuzl1gZ24akmuOxbl65xyEgE8Dw8IE/Cttp3sx0hHAAKsYkjiQOY8ai3dE6HVkHEYlwT320OmvKo1zGvwLtqOp/WtrynmNY61DuAKNKKgTZJw+Mcj2295ruuKcH2295oUtyDUlTJriCViLzkmHaP8xqIuIuTq7cOp/Wu19+7UVFmuJSPMRjHEd9vea5virhGjv7zXLGjWK9A7o8qklHlvEXPzvPma2u4+4Ae83vqG7kE1zczNUJGz7Oca33qSzkxwEnjoZ4xx51a1zHP3SgJ110bQQePw99UnuptLsHckt3lyjLz1B840+VOOA24x9gvw9PjSmbE5S1Bsc6jQ73dtd0h2ysenIfSpWE25aIH8ZZHKfHx60tYHazgg9m7nXSBz8pqXht8MsjsDPiRp6xwpbQ72/gL5CV9qu1GL2UVzADOYkaseHoBw8RSZbxz5RLNp4mnL7TL/wB7vWjaDMyIc4AzZfVZ5+VJAtcVMSD+/rWlBdqEp8na1i7gYDO3vOtFlxLhfab30GwzA3BPCfoePrRAnjPTMauVHrdy4xwyGSZzf1NWVF2A5+7p5t/W1ZVGFRXuybhF62fED36VZ+wrpXUCfa/t7pBqrMIhNxY6iPfVnYJwhdX7vHTzipyrtL9M+R73fv8AaoDnaAfZMcunMClbfrGd1whgvoddY5gekije5lwk6arqDI14cvD9xSrvisEHnn/X+9KwgtaGJuosTGs98zI1Og8DXT2tPCpD2pYnrXG62VhHDn/etAzyBePEDlXC3J5Sa63nBJ8eFe4a4Z4aRUkHfBpoPWiuEtwY4meMcOFDtnzpxOnT+1EluFFa5yUaGIE6wKFMJAC7x4pmuZJ0TQDq3Nj8vSh2JQg98aRxH70rQXjcdixPGTAktOp8+dFAyOIUMzDlznx7oIqy2VHeJkzdu4ttgwKnXWTJIjhxFMm+mxVNq3iLIABAlQSWBI1k8PGAZo7uNsgKs3LaDMJGYCRoInTwNOO08NbyibFoQusKNPEUtLJUrQ4sfaolGXbxhJMzodOBFRbp6/vyolvLeRsReVICq/dHiIDf9wb30He5mNMrixGe0mjdVk1KtW4auFoa1NUZTqK5nI8xSadKhq0UatWGfQfHhRH/AGHu3FJV0DD8MGD4ZoiapqS5DKDq0J+KXgaiu2o6Ud3h2DfwoU3UZVPBtCpPSRoD4Gly5d0jieI+nnVr2B8Gl55JjlpXiEwT++NOe7Gwx3WdQxJnXgPThJI+VMG8+wLfZdqttAODADQHrxoTkroaXSTcNTKvtcV4jXWnXYzgHKZ6ilvGYFVyss5eYnh/amHZpGZDH4eMcYmpl4QKi06Y67PxZW33QCx08T4fvrRbZ+6Ny8A17+GskgKe8Z4zGg4Cl3Z6ZiwkgrZe4uXQgjKBr5SfSm/YW1bwGdmdlADMjlSSswez72aY11GsRpNKVQZ3Ww17N2TZwyZbNtUB1Ygak9WPEnxNRdu4DDX7TriLKXEPgM3ERB4g+NFkvC6itbIKOJDDhB4UD26pyKgPtuFn1gn0o05yilQpBKb3KA333Z+444W9TafvWnj2ljhp+IHQ+h50KzSzk+UeQr6H3t2Faxq9gcuYCbTc0ZRofIxB9PCqB2ls27hna1eQrcB1nmCfaU8waOnZXgZt3D/hrc8YP9RrK7btsow1sceOv/UayosIgDgdy8U3Y3EtEocrZxEQMja6zoGXlzp33g2Zc7Qu1u4EhSGZCBEQNRPTz60Q2FiiMDYnqscPxWmB9CAKsHBvFhDJ1JHvzH5UaeO46v8AREMjhLTXO/8A0SNhYMPbXLcUEAjny8V4n40tb7YMBP8A3GHLqQcoeWYAHgI0JnnE08WNsKMc+FKBTAIIj2igYiPX4cOdKX2hbLRFaIzM+nlqfgaSj2zSY1J6ouvQRLd/Uz++FZdcEGKhu0SOdei5CmNadoSTNrd2DwFSEcExy99QxwrZL/jXUTYQw+nDhzqJjseXD29QqxM/iiNB4V3whL920rXG/Kqljr1A4VNO4O0lZLYtauhcvOgBJkMTHeiJAmARVKrdl4vyQt7FcLird1UzomrrwkEHMOg0MCj+Eu2PvzPh1PYAAKDMzlGbjr7RPHpzo8+7/wBywF1rgBuFo01gRIAPPUT76VNjXQsXByMawOHh9aHakm0Mxh9NxT+SwdsbHs4qwHtNluDkTM+GX6iKB43C4jZthrwv5++qi2C3ZjMCx4sToVyx4zUrCbx2basQl4CCO0VRE+ZYDQnwmKV95N67l6y2GZE9pWzoTqVHGCTq06+tBxqb2a2DdRKCWqL3ApuM5ZjqXYsx8WJJrVFOY15Ybu6fv9zUjD6kzx4/KnTKolWrh+EV0zSDPpWIQW8BTBuxsRrt6zIlWeIYcVUSfMcB60OclFWw0IuTpE3dHaWFtKWvE5tCpUFtPCOfnR/C7yBjopQE91r+a2scjmFtl+NFd6MJbXCMLQUMzC3bYaEEEZmX/KJA6etCsJvE+DbJcYuMuYkqpYjmdMpOvPvHwpNuMt2t2OxU9O3CGEm5ibDKbOGxFptGy3/eDNuNPMHnVBY7CZMSUAlRcyjXo5H0q/RtTCYpFYq6F4C3UGUgkwoJENGYxDKVniKpfebDlMde7xJVycxiTz1jSdaYxO1QtOLT3LA3a2XaLQzO5jgoAUeZb9Kbtr7GQ7Pu9igDZSZmSY/6uMf+KR9ibWYWlfLbyoBmzFnYDm2RCPjNGf8AaK9iLFxLN64mhClbdoK2hnQgsoPCeOtCbSdjElmkluVveXUhhPI/I0R2fs67CQuaFPDodfdNAWLicxbjqR/aKZ938bcNu3N25EGArkAcSJ6+IouTi0CXO4VtW3sW8RdZCuWxkEj/AJly2o+BY+leYfErbsdoloYox3hxAPJWEGBHhRvbqf8ApLZszFyBLGTOaZ8oGgoHuPtSxasXEdhndySCDMDQEsBoNaC1cNVeYbG+5r1Dm7m+q4bC3Xu2z2B71pbaMArN7VoZxwLSwPAEt4Cq33i39xmIHZ9o1tFkBbXdImNGcGT7+te7x4lrl3sUkW7Z7izoJ4nTTjPpFKl0jPA/TX9KPFbbiuVJSdEzC3LqHN2jq5M5wSCT1zTM+M0cxO0bl2yEusbmXvK7kl0JEaE6lSIlfAEUMuWZ7NZGp0B/CZj3Gpd25ld1ymQY14kcvONKvZGheYybtiMNbGnP+pqyt9gqTYU8NW/qasqhCQW2NcjAYckT/FUD0st9SKsjAPOGtEkKJJ1/KsrPqoLVWmzV/g4G3yy9qw8TlQfBWp13xtucMmHSQzWwhiB3cs3IkxJUBP8A8gpvI1GH+3/zYFFOWRfH72xS3Yz38d2xWcztccnkCDH9SgceFb/aS825GpFwa+jcPdR7A4AWVRUYC6qANB9rnqOP4jr40t7862MzCIugH3NoR++FZ+rVNMfcNON/BXFtAza6R8a5XREjmDx/fnW73RPH1HnXHEYkF5HgPhTqM5s5i0ZCrJk6AVYG4u41vEEG64bnlU90evFifSljYuzyy9oYljA8hxj98qtn7MbMq4MZZgjjOggzyiqTlToIsfbqHfY2w7OHQLbtqvkBU/EYYMIOnQjlUbC3pULOvAE+HI/rUy20iht2BaaYjb8bKIw+q5lUy2UakdfMa6V892w6EwMw45Z1AJ1/Svr8iaqf7Qvs8m6L+EQAMMty2oAAPEMAORIAPjB5moxxULGPrPIlF8lY294wMMUtkq4llaSGDcdQNI05ilWy+usMePrV57P+zuxjtmqci2sSCwDiRmIMRc8O7Biqj29sG5g8ScPeTI8AjUGQ2gII4jSrxS5RXLOUnT8iGMx8xRHBYO66kpbZo4kAkD1pj3a3SDOgu+1GaDwUcpA5n5dKtyxsQC0FRmXTR0YLl/6Iykec0KfUJOkFjgpXLYorB4VmuIkQWYDrEkCT61cGFwfYXlCLITDwn+Zmj6D3VvtNbsWQ4tQLsuyCM4CsV8V1AJBPERwouECkXW0CW9T6yfdFAyT+o1QeEdCEDf7anZ4ixhlP+5tSTP43M6+MKD61suIOIIlVKC2FmACWcqo18Cx9RSziFGJ2k3acLrEnXVTByjyAgR4UYwFllsoRzt8Adf8AimQPBinxq+RJJVyMYdW6fB5tqwFxNi3bBgMiqvMKtxm7vOSp9dPCh2/myDbvnEI2e1iSzK0QVf8AEjA6iOQo5gLSNtPEZtWtspUTwgKDHTQzpzFHPtIw+fAZ4H+8Rz5wVn/v4+FWxSpqIHOr3QofZ46W7pdmg9mRrA5gQJ4n9adcHbt2O0NtYDfxCscT4EaGJ4cqQ929idqczhgGBFpx7K3AJAcamDEax4UW3stXLBtuim0l2330HAOujAgGIOhkcdapkjqnsy+KSjHuQru5zXhlUzwJ4rxBK+MGie5ShjcQiUUZhPEHUaeJBPu60JwzFp6mtGuPaeLUhv5ToII1PhNHkrWkE9+4tjeHCMdlKVOgjNHMcR8/hVQrcVbuo0A4HmfURVwttP8A9ItK/tPb70c9SPmJqmdpyb7HpoKjFJOLiD7lv7hizdtuAbdsBxoQDxnkNdfDSpmyNgJcxL2cQlwFDr3PmQdPMiPqJ3bxyWsXbd1ZkTUBIktyOp6mrTw+cYh7rowDqIJgzH5spOvhNCyzcNkM4l9Tkr7fvc9MMtt7TMUcxDRM8iI5TFLtu+QwmDOnXUU4/aVi3uOsyApEDwP/AIpKtmWYgQQCfWaLhbcLYt1EdE6Q/bvXR93TT839TVla7vEjDoP83xZqyrNFVII7sYM3L1hOIWzbX3qGP9Rp52/fnEKiD2Vknxb+yj4UD+z632eGOJuAx2YI6+yJjygAUp4fa+Jv4h3EgF+CnXSBlHgAMvpV+otx0398k9Kl9TVX3wMm1dsNYvoipbJuZZJ0mWygsRJJHGOXKoN+4rE2L+F9sxOcsDwjKYB4mQeWlcts45LjYYL+FwT1BlefnRnG4UsUK6sl3Qearx+HvpS0kth6MbbTYibW+zjvt90xAaOKXNI8BcEgkdIHnSdtXY93CtlxFtkP4SfZYD8rCVPp11q8MYbazaJge3d8J1Cz1J19PGue0LVrH4VrVxItRC/mtkCFdfETr11Bo8M1bSFcvSpq4CPsa3C2FHJQT5kA/U1Yn2e2wkRxLNJ68KTLeAaziSjLEfHoV8COH0NNm4uKm6yHjm09w/T41E71FK/xtDdfWCY4j6UQtXtMw5gNFQ8ene00kkesf2rtsgnswG1ZSQfpVPzNC894Jk5GkTWMJ0POueG5+dbXTGvgauntYCtwVulbjCr4u58/4jamgf2l7uLfsjFIgbEYYMySJDLHeVhz01Hj50ybvrGHtjwn3kn61PImRXR4RebrI2vUqTc4KqdpcJZnMl44E9Y4co5cKerl5VAA9lv3pSjvBtLDYHF3LV18qsmZEyORlYyYIXL7WYceFAdpfaWq2SuHQsyjKruIUHgIE5m5aHLSjxTc7SNCWSEop2Nu3NoYe0pGIcKJBVdcxOuoC68J04a0r7V3r+8qUt5kTmpALECe80aQT9PSusfinuXJuuXuHUnp1gaR6VMTVePATIPpHlTcOmqPO4L/ANNTutjthX/xpPCefTQDT0p1xFmcTZS2o4BtOQ0+o4VWu0CbTW79sd3g3mJ+YPwqx9zsY1583dOZIzEwU0MHxmh541TGulyqSl63YP8AvmXal65EhiwjrkVWj1NuPWi2++2F+53sOO9JDIeiyG+XzpXfF/4lrTiLlq5dg8nBzZY6HWfWohvTZIPJSNfAGKuo7pg5NO0OO5+K/wAMsRmgyeZBH4usEc6j/aDtFTZK5iWK93X+dfoDStu3trLaZddOEcxM++ou2MS7nM/MxQ1jeuw0skfpWvQnbPw6rh5kdq5AA6L+4rXG4QWbftT1PNm6DwFc9iaDOTAUwPDSWbzA4eJFdnuC86ArCkhQD+EE6nzqzvURFrQmOe1rHcsof+HatpHjlUt8SarjbyFWJHM6j9Kfd5NvWjfQJcQrqSQwjWYE+6kba95SSQQRB8dfOuw6rbYPJWirALYzKQfD1q1d2N4rH3VHa6qsBBQf+dOVU9iX1rW2umhPX5a++py41kVMBhzvG35jtvZtzt7oCg5VBieZ/YoNZaGDDXT5zpWmNbRT1X6fOudoeyBPBZ9eMUWEVGNIjLNzk2ywN3WH3dJP5v6mrKjbuXf8Nb9f6jWVDZCSLF2BdVsLatj2LdtFPi2UE/Oq42tgLuDv3BDdiXLI8EpDGcrctJg9Yq0dg4b/AAtmTobSH/tHOtMVktNLKnemHyjvDmCevX0pKHU3J2hpRvtjyVd//pL2iQ2YyJPiI1944U+7OvkPdJBIntPWNQPcKUt5dzGn7zge8gOZrA9ofm7OfaH8pg9JoPiN+zZtxbuXLjlSrI4EKdRqGUMCDPxpiSU6cToZdGpTIWM3vKgKg7S7ccvdnhmYggTrwk+UActGzd7e9dEvrkDNlRw0rm4w0gFZ1g6gxy0mo8Gua5A4nWenDp50y2rgaEgFA0z+YxHu1+dNLDGSEX1eRS52Li2jZzqv5lMA/T99KGbm4jJjHB/Np6SDQXYm02v4fEWSZvYeCDza2dbbeJGin/p60Q2fiRlTEr7RYB/1HnS87i9x2lOFrzLU2gwC5jyIP0rpYUKdPxCfdUDHmbLn+Q11wLE4dGbRgoJB8tZHlNTtYg12krBvIrntm9ksXG5hTWWXXIMuve+o+lRdtPnRbanW44GnQEE+kVX8hCVzCGBt5LSKeIUA+ddFbvEeA+tek1yue0v74VfhA+RU+0vdIY/DkLpetDNbI58ZU+Bj3xXz1hmaQjcmJP8A0gaHoZ+VfVovd9yeCj6Sa+c99d3rtjE3LmRuzufxAwGne1Mxw701aD3CJOv0F60czknnpRPE6WG6kRUOxaAUkAk+egkUX2LspsVdS1qtvTO/5VJAMcixnQfSaO5JLchRbYKtnNhwTzg/CmncG8RftCeJI8xVhYL7KcF2QBN4woCywBXSDoBB1ohsr7OcNYIKvdZhwJK8T5Lw8KXytShSDdPljjk9RS28X8DarM57vaK0noSJ+vurhjMcozi2QwIPlqT9D8Kd/te3Kvs64iynaKoPaZRqoHeBYcTrMkVU9nEyPXlXQ3Ssu8m70+ZO2TiCL0HgQdPL+1MD4HtFYN3VGobow+f9/KlnDKAwadeHpT5hEFzDKBzHEjmXfN8FHxqmWWmmMdOlJNMA4XOgymBx1n2tePuA91Ft2MIt/Ed8g27Slnnx0A9T8q0x9rKsHXoRy8QaiYC5lzkq5LMJCKpEoNNW4cT767xLYlrTSCmF2XZbEuotrBXQGOMafrS7vFhltkqANJ4daIYW8e1Z+yduHHL49RFA9vXQ0kAjjoQJ+FdFSUuSmRx0cC4ZJjmaOYbAqIHAAan9+nxqPu1s7tbyjlz8Op930ozi7UsQgMTpr7h6fOrJ70Cx4m466Id1O0cIo4mB79fLp6U+7mboJfLliRlePCAo+EmB5UrbGwc3V8Aze7+9XVupghaQJBzGCx+fzoGfLTUUGWPTBzfJAw+41u2oRSSo4cuOv1rKcUmOAPj5GsoX1JPzFtbA+7hnDWIJH8JPXuium2tkC/ZdEIVzqJ4Zo0MfOo2wF/wOFZeIsW5/0LRBruYSNGFLatMg292mVTg9rX8Jf7G+pV/yzo3ih5+XzovtrYGD2mgY9y7yuLxPg4/F86ZN5dkW8dZNq53bygm1c4FWjQE9JiqlG3blm8yXB2dxNLg5EiO8B0PHSnoPWtePkK5prTlPV+yzGWnfK1soeDhp0/mEBh7o4V7it2r+ByHE5cpbKrA90E8AenSSPqaed3t7Bcyq5EngeR8QaWPtw24ClnCqdSe0fwABCz5kk+lEx58mrSxfN00McdREwOKGG2nh2fui8hsXJ4At7E+TZPQUexkWg1kad8tHnHH1mq72673UtXdSURGcREkIuYjyA+dOW27xuNYxBIK3LagmfxiQ59ZVh/m8KNlhqYPpc2mL+S3tl4ybNgnWVAkcjwmpxJuW3RkKIcyQTBadJHSaVdzdpI1lQzDu6+7T9+dNbsbqjsiJ/MdYnoOZoWOW25GaNPY4Zb9tGRF7QhZV9B3uEHUSY56elRdh53vlmUpbsp2azxZtMzaGNIiibXRaTJbhmGuUmCesnxPOu+ExIcaqVaNUMSPdpU6Sjm6e3J1bUjSuOIuAOvgCakKQa54rCK41948wfpXS3WwNNJ7ge9jVFoqZz3pVQOJzSJ8gDJPICiKWBBBWVAiCJmPCl/e7a33M2zbRGYg+0TwEcINJy744vEXYFzsxwCKAPSePxoepRXd5DkcEsm8dk/Ubdp7gYG4GdrIts3F1ZhHkJy9eIikTd/sTcuJhTNlbncZj/vCJUqTEDMslTzhetQdub3Oxu4f7v3gSrl7rMCQeLDgRGvHnQncbaiWMWqX2Cpd7pdgMueeDCICtJGvA5eEVaSc4bo6K+m+S/dm4vMqxJ0gzx6GR1BGtTbzkCgeGsMW7rFLi8VOoccj/AP1x6gkUWsXc6xAkGCJ4EVEU6pi84q7Rux/iDoR8RFfO32x7njBYvt7QAsYhiQB/w7nFl8jOYeo5VfzoVYmXj8uWY8tdTVY/a9jA1yxZcFLaA3iWPeLmUE9AFk+tWjs2dGFtUU/hrgy8NY5U77t7T/wyKwHdcg+TSfnSzkRmJWDroYiju7mBN171pePZ5x5qQP8A9qnLFSjuOYW4Ss77WvnvRwH0/fGhmysYZYZio4qskAkwD5nKAdeholtpSlvviLg0IPwNLdu6BB5njXYktJfPJqQcuXrYttJXMTBnjw/WljG3ELQCSANdOfnRbEbKuczEjMTw4+PL0ofc2fqIMyYmatGvIFkUuGiZsjaNu1bYlSGOmYHQDWZ5zRXZNg3Lanm5+Gn96Wnw8WyPiR+/3NPu6eEZ7dhU1uPATXQGMxY+CiWPlQ8u3HmN9JO9p8RQS3T2J2ly866hX7JYEzl9qPWQfI1aOz8EySI0y+1/MQM/vIJ8zW+wtjW8LaWzbGirEnierHxY0WumFPSKAoam5MQzdS57LgEXMPJkEiQOHlWVEbboUkZTpWVCpq6BvDMB7gY2bCWmOotqR5FR9aK4gMjErxHEdRSTsHHdhas3Y0W2obrlIWT6aHyBp32lcBCXEMqQNRzB4EeBFC6nHTsdx+L5NXu23AJ08ehpR363AXGFMRauBbijK5AnMvj0YdaYnw4meTcQK7Wb4txqZ8qBDK4O4sJPGmqR8+bcwtzZ2IFtLjFefLvDjA8QVbyaOINQdq3e3ul275gEw0k+HUadeEeU3Fv/ALs28XZa/rbZBqwEhYJgn+XUyeU66DRC2pufewpS40XUaMtxBKkngDpofOtfpssciV8mb1OOUOOP2OC4hUXK47S7cUyBoqgg/Kah7shpysZtgwCDodePpRC1aRGYSGucyNYn9OnlUqzglAVZCKoOkSW8co1p7ShFSaJOB2w9l2UAkBmBHCYMH6e+m/Zu9GIdYS2wJ6T8IExPiKq/E7Sm7cIWVLErMhh++nlUjZ+2CGlsxQccp1HoRSc8Nu0akcm25eOAw5ZA96+tp+uYSI5a/rRLDbw2Jyrca6w0LKBB9edVru5g7OKAa3eDldTbYFXIPEceXWrB2HszDqkW0GaZMmTPjQtEkqRM9D3YxrjRlmD5c66i5oCRE8udCm7eIUqp8V0qRfvHD2mu3ruYIpJJUD3VaKfmLSilwVh9qWHuPjHuo3dtWQGE8Ass2nP2/hSbs/HhmBzQ8gq3Jj4+fWvN6N42IvnNDXpWPBuPw+lJuz8cyTIlZ1HSeYqdOrkajmWOoost7qY8sAVtYgKQxPBxyk8jI0OvTpCZvBu9fs3FL22ycC0d0z4jT41mH2oscVK8g8QD1UkyD5UW2ftVmOS0zKfZLSzCPIkg+URVYwlDjgJKUcq9xl3O3p7C590uXM4VUFok6ByO8iPEjX2QZGuUn2atvY+1LWJUxIuIcrgjKynoa+ft8t3DYcFT2gdAxEezOkHlrE8eArbYu/uLwoAI7bKAqG5IuAflzr3mX+V5HCIirruWqItljTpn0U6XVEi4pAHFlMj/AEnXy0r5i2/tY4261xzmLOYaIlQSV01juxprFT97PtXxuLt9lIsIdGW1IJ/zMe96CPGaVdn3IIPp8v0q6Bw5CrELRnZ2IfBXbV6CXBll4ZlYd5deqnTxioO6uGTEYsI4lQCY4SR5eE+sU57PxFlbVhMco7FpW3fPFcpIK3DyE8G6ceE0LJOnVWNwSkrZpvPikxGGDIc6pcID9VK23WekZyvhAHKkDDYZrt+3btrmZm0Uc9flzNMeLxtuzg2s23Vu0vM4CsD3dAuYqTBhQY8ajfZ5j2t48FWylkI9jPPhpqOWo1qI2otnT3cV5j7u7s8Xr93D4m2SEYi3cUQDlAzAnrw89elK+9m76W8WoRCqlgoPIzpPnVl7uYlRazjVm4seZiJpO31xqZypcZ0Ktkg8M3EHhy4eNJ45vXSHHG3LVwKe8OyhaVlkEGRI5GJ+dP8A9ieDW6lzEHXIq2bY/L3VLn1hfcetIVrB3sWVtWhLN+IzlUcCzkAwonjFWxuLuiuBt2TavTdGmJWTleein2ShiDAkA/mpulpqQj1Et6j5jxh7WUeJoRvVtPsrTAETHWB6+tGb10KCSdAKqffPFDE3BmJ7MNwU+1y18B+tAyNRqC+0U6TDLLPVXBzweNVkzSXJJJYTHtHhpwHD0rKJYDABbaqugEwAPE1lWWSNDksM7+/7AWw3HZ21bgyL8VFGtj7U7MfdbjdeyJ5ifZ15jl4GljCn+Fb/APrX+kVpi8Wt1ezYxcA7p/MBy/zD98KPmxqSFcM96LCwOK/C1bX8PmPdMeB+lKG6e2O0dkvGXA7nIsOfmdPjU/8A2ossSpS8jDQ6CR5wTWTkwzUqSH01yF9obVbC2HBXMzAgA+yARqT1HhXDYuyW+4WrTAksssp6Ny930oM+0rBbMWdiOAud1Z5Ek8fKmDZzlhnZgGPAloA4cFiZjhRoxkoqPAOaiu4QNpfZ5dV3+7i4R/y0YBhPNSSJEnrNQ9m7t38KzXHssBMO7xoPxE6yfHhVt7PxaajtFzGFALax5HmdKH744q2cPiO8IZCOgJyhTBHPNWhi6ielWZ8uli5lC4ZDduSwOUzGuntjj10NHP8AZG6VLqjGASxXoCRrHlUDYNqXKnnm92gq3NzccFs33PsqomPFZjx1NXyZHHgZhhX0lJlLLbu2XlLrIynQgxHP10py3U34vWSrXZbNxM6GOZ8dRRrauwUu31w8AFgzuY0XN3ojwFe7z/ZscNhrd205aCA6ZYyhhxUzyMCPGp1KS3AadDHvdvfNMRI7uh0IMyDwMHX4aUrfbftditnCW2gH+JcjoNEH+qT/ANIo9gthocBbsEDMsZG0ldNSDynWetV5vng7gxaq5JZEC68YExw8KFjyJsmWJPcrjGAsYcydIHQHn61xe1BIH741N2zby4iP5B8JH0qHhmzPHU8ff/amLFnyd7GzGLjTiJ8Jjn0pu3Z2W4cKoLFe9I4epqFgBDkEEr0UE6eQqwdkXO0GVIAGuSYJHU8/1oGebiqQ90uJXqCeJvrdhWRdIDMBLH+Un8utR7eysMLmYWEmIOkzOs+f76VsjMTlyhYMafXrUzGXAqyOPh4Vnt00kx9xXmLG8/2dWr/8TClbV3/lH/dv/kP4CenDwFVntfANh3yXFKENDA8jH71Gmo41eGz8cGUg8QZXr5UqfaRsb71Z7ZVBu2hr1ZPqRx99OYczT0yEc3T0nKIsfZYk43j+A+VOONxKquGUhSMl1tRMMPZMeGY60ofZe4TGcfaVh/2k0QxmOzFGJgDDAerca6cW8r+F/J2F9i+RW2oO+Yj5Vvu5ddMVbuIobLrrw4c+mulc7y5jA1JMep4VYGzNwL1qx2oZGEZ3gzAAmBHGI5HrRpySVMDBXO+CPid9b85VtIpPMkn6ca93b3eu7RxBJnITL3SNNDqo6nwHhwozsDcG7ibwvXv4dgEwD7dzTTKPwr/MfQazVrYLCKqJlRUAUABdAB0AgUDSoeBBcvUuquwfsPdu1hlZQomZFyO8REAHy1EcPjU3ErZBztEgRm4GPHrQzePbtjD22uXLmVV4ktA8hzY+Ak1WGO3wv7QzLhx2NhJZ7r+0RrARBwJ8/dqCJzb2S29fIFDHKcrbdv8AUdt895gbN1LB7yodZ4dD59KRhfzYO0eeXX31H2a2azdHVffXuyzOEXqNKrXr5NfsbeDCsSUY+aY67Ncm0p6/qayuOw747BJ6H5msrtLKyq2LOAUGzb8EX+kUo7x2nDKwkR5+mtNGxz3UH/xr8hRrA7KXt3e4oKqEyhuBdoPA6HugmK0JzUY2YePG5ukVvhNvo0ZyUuLwcdeR01Bp22ZtWxiHT7yvfiBetmA2nB6Jb47pYa7bt3EsKLrXwpKiJVuMgaaHnRPH7oYZyvZr2DCBmtCCR4gQD50jkzYpJPdX/wAHYa14jLWx7J1VtJmGOsdOHyqdasi0pf8AhhBqxC6BQCeJ8OdRMJu81k5WxL3FngyJlPDXuqCCR41V29m+11nxODRAiZ3tFgWJKq5AOUkxMQfA+FDhF5JOMWRlyqCtkNt9MTcxDLYMK7MVlQWglm4k6HxHCKLHGP8Ac7aMzMXm60nQ5mPZiOeY94jyNA918ABqoIuxPWfBQPlUvb99+1a3EKgVgB0bve4FzWtLF2oRwZXrafmcdlrlLt4H9actz2dkdJhO476wYUNI8ZgCKT8LdE5fzT8TH0p63btDIyqIJbvHwECPnQMnnZpPbEq+2NWz8H3bl8+26xPnpp6R7qbNtrnw1weXzFA8c2S1bUfiuIvvM0furmtOPCguVwE5qpJ+5rsmyOxUkanX9PhS7j91ExGJv3HJGgCx8fkKcrKwijwFQ1MLcbxqKqKQKM22398lAfa/si3hsVYFsQDZM8+8CCfi1JOzLMXFbz86sP7aWm9hifaK3J6/8MD60g4RYWfD603BqSTRSSptDVsW3KM55aDxNM+zbhe2bY0bLmtMNCrjjB/mGnjS7s/u4VSeBPHoT186KYe7lS1dX8LQaWyN237mrjgtCT9Bj2HtUXlyvpdBjU+00SRHWBp11rfal8r6HWhu8uyhJuW3CM6hysxDjVLi6xoeI5gkc63bG9sx4d9VPqVBNLuMU9SCwu6ZHGLy3g0nK/LoR+oPwNFWu6OeQ+tLuM0I4d0yJo1ePcEH2gCfOrNLZl6p0VpdH3THQugD5l8AwmPLWPSud/FyqLzW2qn0FTd8xGJRwPaUe8aChNwa8vZFOw3SZkzuMnFeoT2CLfbLnIVZ1YicviQOVWBjdqNeaxbwhPZq+a6o7tu7B9kx7SkZgeRkcYpS3VshMPfvEAmVtAnXL2ky0HSQoMeYp+3bwSBEckKigGeULECfn60DNKnY3hhF4+4sHCbas3LSvbOZWWV6xHMcjyjkQaD7T207TbtAPc/JMKvjdYcB4cTy61Xu7uGv/esQVvNYwly4XyLGfn+IglMwGYqNYjhUjZu05u3cndthWAWePCS2ureJmj4+jnNuU3t6f2Zk8kIOorf1FT7TNnXWudrdu9oQNFUZUQcwgnTUcSSTpJMV03CtRhr56/ICa77zYvtAZA1JHzrluT/7S5rzNW66EYY+1VwOfhTc89v3J+yBKOPP3GvdgCbLLzDEVvsL2WNZsMxeuryLSKzZPxfqehivC/lff6DHspItLPj8zWV3wluEHmfmayiqWwjNdzFfZifwrZ/kWf8ASPpRfb2NPa4cTChs0Dn3Yk9dDFQNmW+4nTIn9IrzeP2bb9ANfAr/AGpnJTaRl4drfwO+ExmZV0/fM1J0zCgm7t2VB/CvxJ/80U7STNYeS4vcfq+Dtjj7FULhNj4i5i8RctWDdi7cB7wEy5mJ/Wrz2i5KLHKkzc3aAsXrltz/AMa4CfE3GOvvpvpZuOqS9gOTAsiSfuKyYO7bOR0uWb47y27h9oCJ7No1IPn5yK5by4kPinbjNlBoI1ny8J8JjlVv7+4BcRhCyAG5bBuW25gqJIB5ZlBX3dKpDCJNuTOZlDHr1jroIHpWssylChDFhcclnDCLnLa6q4j00Iqzd2LYFlDrLM39UD4Cq42XZyOQfxH5mrK3YskC0jaCFPHjIza0r1PFGjGvpp+Y2bTu97DKYjtM3uGlMNtcwbXjNLu1bQOJsLzWWPlp9aZMEe7Q5cpCeTw2TXcBZ5AVX+3N8xZXIkM7HXoPCmDe/bQsWQvFrkgeXPSqb2lfL3IB1mesdKs+6VehXDCo2wR9omMa7dtltSOfnNLCkBeP4TRffByXPURFLzOcoA503j2igOZ97H/BicCD4cK9w+IIwquupDHOvhw1rfCkfdlHWum7y5rd60QJIkcOPh7qVbpNv1NZJ9vwT8ev3jDAW2KtkJRjyj8DeHyrjsW9KWnH5Vj0UCuWzHizcXgVMjyiI+HxrlsTGDsbadAYjxqrTpotFrUn7ErE3M+Y6c5/fnUq3fL208h8KhqohvGvdlk9kNNAxHxqGtgje6F/fNoFtuhIoDs25nzTx6Uwb42SbI04P9KAbGXU+tNYvCZfUKsrGnd+8QOz7hV7iHvGIZAxkg8VAInyA50Wxe1v4YFl2ayhgDm7a99j0J1A0HD0QnntdNOWnTmPEUxYJv4ZIaIE5YnMB9aZwYouWuQHNnkoaIhj79N7s82qJB/zvqx/0iPUV0wQyJx150G2IMwullK38/aZW0JQ8IB4gRHw5UUxL5bRYcx8/wBmn4bpGdPZgPbmI0PgCT6A/rRHcc/4P99aU9t4+bTAScxgtygch4mmrdJYwS+XzrL/ABKWpUja/BE/q7+jDOwxAfpOlR8I8Ylo8KkbC/HND8RpfMcx9azErlI9BJ1CL9yxcIsoCK8rjsW5/ASfH5msqEmkJzXcwDgx/hrZ/wDjT+kVrvgkYYEfkT4FZ+E17hD/AIa3/wDWvyFd95knBHwUfGP0p/J+X5MnE/EvYk7qXc+EPgVNGwIiegpd3GMYd56H4Ej5UcuP8qxurXezQwu0dMc57M9QYHmeFIG9OzWwuO492+M3k6gBo9Y946VYBQMI6kfOkv7WLp/gXFElHJPlpPv0onRz7tPr/RGW0r9Nx83Svi5hlPGImfj76qreDZ5w2Nv247oJKf5SJX4aelPH2e4vVkmVZZWgn2lp/jAfzWR8GcfKKexOm0AyKpsSMFaL3QF4khR56fU1bmyrGXEoukL4cwIiqs2IpzhhmDKysSNYAI73pHyq0t37TPfBB5Ez1mr5uUU19tBnGAti5A4W/maYsJOQUv4VicRcJOkRHlTBiHyWmP5VJ9woTXeAyvZIrDffGm5iD0kx/lHD38fWkzZ8tfut0Me4D6zRzbt6bx14AD3/APmgeHIUX2B9pyNPACfrVoeH5DpU17C7tucxJgzPwoFmMJ/mFMl+3mSZ60vC0M4XX2/mac8hDJ4rHwmLKeRrzY96LwA5iDyruLJFlJ00OvqaF5ypRhyMGl0k00aspNNMMY1ChvRpKNHnE0H2Hfytb/mEfCmjalqVVo9sR7xSlstf4qKPwGPcYqMW8Gdk7ciYw7SlFA5s1T2wLohIGhbMviCAdKD7Wul7ykcFIUfX9+FMV3aAg23GlsaGdYoMrSQdd0mAtsWO0ssI14jzFJOAOXN1k1YabUsEmNSPw/s0gYwgXLgA4E6dNTTGBvhoS6tK1JM1s2XuXSLYnXjwA9T+9Ke93EGFRrx79xQSp4hTGkA6TmKieVKmzcSFwzge3IX3kfSaarp/glRqOzBjrBB+damGC02ZOSW5F2se5h7q6PY005gkZlYcSDxB5Ga923czDJb4tEeZqJtO7Kwo7rDWelFcDgcot3GEaCARz6xTKSVgGVzvLiC14pBAt6R486fN27f+FA/lECl/7UMIFxfaAAdqgmBpmAAPwim7d4D7vHQCsPrrTd+pv/gqTm37HTYQ1fzNRcWkYgeIPzFd9g3oa54sa02lpdRvP5Ukr+ozabTxJ+/8jdsj/cr6/M1lZsr/AHK+vzNZV0hSfiZX1rFOEUZ2jKPxHpXu3MXc7ADO8SNMx6DxrKymZfl+TJh+b4O2xMZcFgAO4GnBj+tTWx12f94/D8x/WsrKz83iY7i4O1vH3f8AmP8A6j+tLe9GLuNlBdiPFieRrKyu6fxonJ4GS9zMW6qMrsIGkMRzrjvbi7jXgWdyez4lievjWVlNx8bAT4XwDN3r7C7IZpg6yZ4U7bHx10M0XHHkx/WsrKnJz+gKPhNsHtC7nP8AFuf6z186J47ad7sn/jXPZ/O3TzrKyqPlnS5RXWNxDm4ZZuPU1DF9uz9puJ5msrKLHhE+ZGt3W7LieJ50LQ/xPWvayjrgTl5DRexD9mO83AczUFbrZW1PvrKygw4NDJyHruJfsF77cuZoHgLrC68MeJ5+JrKyh4+GWyeKJ02dfb8ze2eZqTfxD9o3eb3mvKyrS8RaHhQKwLGWM65uND8S5zvqffWVlHXIhPwI3suZGp4imS1iXzr324DmeleVlN4eBTJyQ8TfYussx16nrRraOKePbbT+Y1lZRG+4ouAFvfeZuzzMTpzJPIdaKbLxLi1o7D1NZWVndaa/4V4n8HHZeIeW7zceprvjsQ5ZJZj6nwrKylvzmgn/AIRj2Zin7Je+3P8AEeprKysqpL5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8" name="Picture 10" descr="http://www.soulanswer.com/sitebuildercontent/sitebuilderpictures/Healing_hands.gif"/>
          <p:cNvPicPr>
            <a:picLocks noChangeAspect="1" noChangeArrowheads="1" noCrop="1"/>
          </p:cNvPicPr>
          <p:nvPr/>
        </p:nvPicPr>
        <p:blipFill>
          <a:blip r:embed="rId3" cstate="print"/>
          <a:srcRect/>
          <a:stretch>
            <a:fillRect/>
          </a:stretch>
        </p:blipFill>
        <p:spPr bwMode="auto">
          <a:xfrm>
            <a:off x="6781800" y="4114800"/>
            <a:ext cx="3265336" cy="2438400"/>
          </a:xfrm>
          <a:prstGeom prst="rect">
            <a:avLst/>
          </a:prstGeom>
          <a:noFill/>
        </p:spPr>
      </p:pic>
      <p:pic>
        <p:nvPicPr>
          <p:cNvPr id="3" name="Picture 2">
            <a:extLst>
              <a:ext uri="{FF2B5EF4-FFF2-40B4-BE49-F238E27FC236}">
                <a16:creationId xmlns:a16="http://schemas.microsoft.com/office/drawing/2014/main" id="{A3E2245E-721C-405C-8751-EAB2760B7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631" y="1801472"/>
            <a:ext cx="2252249" cy="2252249"/>
          </a:xfrm>
          <a:prstGeom prst="rect">
            <a:avLst/>
          </a:prstGeom>
        </p:spPr>
      </p:pic>
    </p:spTree>
    <p:extLst>
      <p:ext uri="{BB962C8B-B14F-4D97-AF65-F5344CB8AC3E}">
        <p14:creationId xmlns:p14="http://schemas.microsoft.com/office/powerpoint/2010/main" val="19969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7658"/>
                                        </p:tgtEl>
                                        <p:attrNameLst>
                                          <p:attrName>style.visibility</p:attrName>
                                        </p:attrNameLst>
                                      </p:cBhvr>
                                      <p:to>
                                        <p:strVal val="visible"/>
                                      </p:to>
                                    </p:set>
                                    <p:animEffect transition="in" filter="fade">
                                      <p:cBhvr>
                                        <p:cTn id="13" dur="2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07EC5-54CB-45A9-BA69-6D9AA8E18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55494" y="179295"/>
            <a:ext cx="9067800" cy="4524315"/>
          </a:xfrm>
          <a:prstGeom prst="rect">
            <a:avLst/>
          </a:prstGeom>
        </p:spPr>
        <p:txBody>
          <a:bodyPr wrap="square">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Book of Mormon’s Who’s Who by Ed J. Pinegar and Richard J. Allen pgs. 69, 82, 86, 96, 119, 142-143, 182, 170,191</a:t>
            </a: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Vol. 4 pg. 133, 137</a:t>
            </a:r>
          </a:p>
          <a:p>
            <a:endParaRPr lang="en-US" dirty="0">
              <a:solidFill>
                <a:schemeClr val="bg1"/>
              </a:solidFill>
            </a:endParaRPr>
          </a:p>
          <a:p>
            <a:r>
              <a:rPr lang="en-US" dirty="0">
                <a:solidFill>
                  <a:schemeClr val="bg1"/>
                </a:solidFill>
              </a:rPr>
              <a:t>Robert D. Hales (“The Covenant of Baptism: To Be in the Kingdom and of the Kingdom,” </a:t>
            </a:r>
            <a:r>
              <a:rPr lang="en-US" i="1" dirty="0">
                <a:solidFill>
                  <a:schemeClr val="bg1"/>
                </a:solidFill>
              </a:rPr>
              <a:t>Ensign,</a:t>
            </a:r>
            <a:r>
              <a:rPr lang="en-US" dirty="0">
                <a:solidFill>
                  <a:schemeClr val="bg1"/>
                </a:solidFill>
              </a:rPr>
              <a:t> Nov. 2000, 8).</a:t>
            </a:r>
          </a:p>
          <a:p>
            <a:endParaRPr lang="en-US" dirty="0">
              <a:solidFill>
                <a:schemeClr val="bg1"/>
              </a:solidFill>
            </a:endParaRPr>
          </a:p>
          <a:p>
            <a:r>
              <a:rPr lang="en-US" dirty="0">
                <a:solidFill>
                  <a:schemeClr val="bg1"/>
                </a:solidFill>
              </a:rPr>
              <a:t>Bruce R. McConkie </a:t>
            </a:r>
            <a:r>
              <a:rPr lang="en-US" i="1" dirty="0">
                <a:solidFill>
                  <a:schemeClr val="bg1"/>
                </a:solidFill>
              </a:rPr>
              <a:t>Promise Messiah</a:t>
            </a:r>
            <a:r>
              <a:rPr lang="en-US" dirty="0">
                <a:solidFill>
                  <a:schemeClr val="bg1"/>
                </a:solidFill>
              </a:rPr>
              <a:t> pg. 561</a:t>
            </a:r>
          </a:p>
          <a:p>
            <a:endParaRPr lang="en-US" dirty="0">
              <a:solidFill>
                <a:schemeClr val="bg1"/>
              </a:solidFill>
            </a:endParaRPr>
          </a:p>
          <a:p>
            <a:r>
              <a:rPr lang="en-US" dirty="0">
                <a:solidFill>
                  <a:schemeClr val="bg1"/>
                </a:solidFill>
              </a:rPr>
              <a:t>Temple art Harry Conrad </a:t>
            </a:r>
            <a:r>
              <a:rPr lang="en-US" dirty="0" err="1">
                <a:solidFill>
                  <a:schemeClr val="bg1"/>
                </a:solidFill>
              </a:rPr>
              <a:t>Winborg</a:t>
            </a: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Footer Placeholder 14">
            <a:extLst>
              <a:ext uri="{FF2B5EF4-FFF2-40B4-BE49-F238E27FC236}">
                <a16:creationId xmlns:a16="http://schemas.microsoft.com/office/drawing/2014/main" id="{4EBAE2D0-9507-45FE-806C-257A0749A04E}"/>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0748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D20FD15-188F-496D-A1BA-90EA0A35C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905000" y="0"/>
            <a:ext cx="8229600" cy="923330"/>
          </a:xfrm>
          <a:prstGeom prst="rect">
            <a:avLst/>
          </a:prstGeom>
          <a:noFill/>
        </p:spPr>
        <p:txBody>
          <a:bodyPr wrap="square" rtlCol="0">
            <a:spAutoFit/>
          </a:bodyPr>
          <a:lstStyle/>
          <a:p>
            <a:pPr algn="ctr"/>
            <a:r>
              <a:rPr lang="en-US" sz="5400" dirty="0">
                <a:solidFill>
                  <a:schemeClr val="bg1"/>
                </a:solidFill>
                <a:latin typeface="Californian FB" pitchFamily="18" charset="0"/>
                <a:cs typeface="Sakkal Majalla" pitchFamily="2" charset="-78"/>
              </a:rPr>
              <a:t>Preparing to Receive</a:t>
            </a:r>
          </a:p>
        </p:txBody>
      </p:sp>
      <p:sp>
        <p:nvSpPr>
          <p:cNvPr id="5" name="Rectangle 4"/>
          <p:cNvSpPr/>
          <p:nvPr/>
        </p:nvSpPr>
        <p:spPr>
          <a:xfrm>
            <a:off x="2438400" y="914400"/>
            <a:ext cx="3048000" cy="1938992"/>
          </a:xfrm>
          <a:prstGeom prst="rect">
            <a:avLst/>
          </a:prstGeom>
        </p:spPr>
        <p:txBody>
          <a:bodyPr wrap="square">
            <a:spAutoFit/>
          </a:bodyPr>
          <a:lstStyle/>
          <a:p>
            <a:pPr fontAlgn="base"/>
            <a:r>
              <a:rPr lang="en-US" sz="2400" dirty="0">
                <a:solidFill>
                  <a:srgbClr val="FFFF00"/>
                </a:solidFill>
              </a:rPr>
              <a:t>How should you prepare to understand and learn what is taught during church or seminary?</a:t>
            </a:r>
          </a:p>
        </p:txBody>
      </p:sp>
      <p:sp>
        <p:nvSpPr>
          <p:cNvPr id="6" name="TextBox 5"/>
          <p:cNvSpPr txBox="1"/>
          <p:nvPr/>
        </p:nvSpPr>
        <p:spPr>
          <a:xfrm>
            <a:off x="75446" y="6488668"/>
            <a:ext cx="8229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17:3</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 name="Rectangle 17"/>
          <p:cNvSpPr/>
          <p:nvPr/>
        </p:nvSpPr>
        <p:spPr>
          <a:xfrm>
            <a:off x="6858000" y="914400"/>
            <a:ext cx="3429000" cy="1569660"/>
          </a:xfrm>
          <a:prstGeom prst="rect">
            <a:avLst/>
          </a:prstGeom>
        </p:spPr>
        <p:txBody>
          <a:bodyPr wrap="square">
            <a:spAutoFit/>
          </a:bodyPr>
          <a:lstStyle/>
          <a:p>
            <a:pPr fontAlgn="base"/>
            <a:r>
              <a:rPr lang="en-US" sz="2400" dirty="0">
                <a:solidFill>
                  <a:srgbClr val="FFFF00"/>
                </a:solidFill>
              </a:rPr>
              <a:t>What difference does it make when we prepare our minds for learning opportunities?</a:t>
            </a:r>
          </a:p>
        </p:txBody>
      </p:sp>
      <p:sp>
        <p:nvSpPr>
          <p:cNvPr id="27" name="Rectangle 26"/>
          <p:cNvSpPr/>
          <p:nvPr/>
        </p:nvSpPr>
        <p:spPr>
          <a:xfrm>
            <a:off x="4495800" y="6019800"/>
            <a:ext cx="6172200" cy="523220"/>
          </a:xfrm>
          <a:prstGeom prst="rect">
            <a:avLst/>
          </a:prstGeom>
        </p:spPr>
        <p:txBody>
          <a:bodyPr wrap="square">
            <a:spAutoFit/>
          </a:bodyPr>
          <a:lstStyle/>
          <a:p>
            <a:pPr fontAlgn="base"/>
            <a:r>
              <a:rPr lang="en-US" sz="2800" dirty="0">
                <a:solidFill>
                  <a:schemeClr val="bg1"/>
                </a:solidFill>
              </a:rPr>
              <a:t>Pondering opens the mind to the Spirit</a:t>
            </a:r>
          </a:p>
        </p:txBody>
      </p:sp>
      <p:pic>
        <p:nvPicPr>
          <p:cNvPr id="7" name="Picture 6">
            <a:extLst>
              <a:ext uri="{FF2B5EF4-FFF2-40B4-BE49-F238E27FC236}">
                <a16:creationId xmlns:a16="http://schemas.microsoft.com/office/drawing/2014/main" id="{15B39CC8-C0CF-434C-8FDD-FC00E8670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76" y="2974318"/>
            <a:ext cx="2683135" cy="3236359"/>
          </a:xfrm>
          <a:prstGeom prst="rect">
            <a:avLst/>
          </a:prstGeom>
        </p:spPr>
      </p:pic>
      <p:pic>
        <p:nvPicPr>
          <p:cNvPr id="9" name="Picture 8">
            <a:extLst>
              <a:ext uri="{FF2B5EF4-FFF2-40B4-BE49-F238E27FC236}">
                <a16:creationId xmlns:a16="http://schemas.microsoft.com/office/drawing/2014/main" id="{2C626F6B-7458-41D6-AA18-2ED536623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853" y="3345177"/>
            <a:ext cx="3630531" cy="2337370"/>
          </a:xfrm>
          <a:prstGeom prst="rect">
            <a:avLst/>
          </a:prstGeom>
        </p:spPr>
      </p:pic>
      <p:pic>
        <p:nvPicPr>
          <p:cNvPr id="11" name="Picture 10">
            <a:extLst>
              <a:ext uri="{FF2B5EF4-FFF2-40B4-BE49-F238E27FC236}">
                <a16:creationId xmlns:a16="http://schemas.microsoft.com/office/drawing/2014/main" id="{4C7D2FC2-2F01-4046-B432-776F1DA19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958" y="2375188"/>
            <a:ext cx="2157573" cy="3319343"/>
          </a:xfrm>
          <a:prstGeom prst="rect">
            <a:avLst/>
          </a:prstGeom>
        </p:spPr>
      </p:pic>
    </p:spTree>
    <p:extLst>
      <p:ext uri="{BB962C8B-B14F-4D97-AF65-F5344CB8AC3E}">
        <p14:creationId xmlns:p14="http://schemas.microsoft.com/office/powerpoint/2010/main" val="370860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7D4A8-16C7-4216-9DBF-4052375F747E}"/>
              </a:ext>
            </a:extLst>
          </p:cNvPr>
          <p:cNvSpPr/>
          <p:nvPr/>
        </p:nvSpPr>
        <p:spPr>
          <a:xfrm>
            <a:off x="0" y="0"/>
            <a:ext cx="6096000" cy="2862322"/>
          </a:xfrm>
          <a:prstGeom prst="rect">
            <a:avLst/>
          </a:prstGeom>
          <a:ln>
            <a:solidFill>
              <a:schemeClr val="tx1"/>
            </a:solidFill>
          </a:ln>
        </p:spPr>
        <p:txBody>
          <a:bodyPr>
            <a:spAutoFit/>
          </a:bodyPr>
          <a:lstStyle/>
          <a:p>
            <a:pPr fontAlgn="base"/>
            <a:r>
              <a:rPr lang="en-US" sz="1200" b="1" i="0" dirty="0">
                <a:effectLst/>
              </a:rPr>
              <a:t>Baptize Anew 3 </a:t>
            </a:r>
            <a:r>
              <a:rPr lang="en-US" sz="1200" b="1" dirty="0"/>
              <a:t>Nephi 19:10-13:</a:t>
            </a:r>
          </a:p>
          <a:p>
            <a:pPr fontAlgn="base"/>
            <a:r>
              <a:rPr lang="en-US" sz="1200" b="0" i="0" dirty="0">
                <a:effectLst/>
              </a:rPr>
              <a:t>“There is nothing strange in the fact that when the Lord came to the Nephites, Nephi was baptized and so was everybody else although they had been baptized before.</a:t>
            </a:r>
          </a:p>
          <a:p>
            <a:pPr fontAlgn="base"/>
            <a:r>
              <a:rPr lang="en-US" sz="1200" b="0" i="0" dirty="0">
                <a:effectLst/>
              </a:rPr>
              <a:t>“The Church among the Nephites before the coming of Christ was not in its fulness and was under the law of </a:t>
            </a:r>
            <a:r>
              <a:rPr lang="en-US" sz="1200" dirty="0"/>
              <a:t>Moses</a:t>
            </a:r>
            <a:r>
              <a:rPr lang="en-US" sz="1200" b="0" i="0" dirty="0">
                <a:effectLst/>
              </a:rPr>
              <a:t>. The Savior restored the fulness and gave to them all the ordinances and blessings of the gospel. Therefore, it actually became a new organization, and through </a:t>
            </a:r>
            <a:r>
              <a:rPr lang="en-US" sz="1200" dirty="0"/>
              <a:t>baptism</a:t>
            </a:r>
            <a:r>
              <a:rPr lang="en-US" sz="1200" b="0" i="0" dirty="0">
                <a:effectLst/>
              </a:rPr>
              <a:t> they came into it. [See </a:t>
            </a:r>
            <a:r>
              <a:rPr lang="en-US" sz="1200" dirty="0"/>
              <a:t>3 Nephi 9:15–22</a:t>
            </a:r>
            <a:r>
              <a:rPr lang="en-US" sz="1200" b="0" i="0" dirty="0">
                <a:effectLst/>
              </a:rPr>
              <a:t>; </a:t>
            </a:r>
            <a:r>
              <a:rPr lang="en-US" sz="1200" dirty="0"/>
              <a:t>11:10–40</a:t>
            </a:r>
            <a:r>
              <a:rPr lang="en-US" sz="1200" b="0" i="0" dirty="0">
                <a:effectLst/>
              </a:rPr>
              <a:t>; </a:t>
            </a:r>
            <a:r>
              <a:rPr lang="en-US" sz="1200" dirty="0"/>
              <a:t>12:18–19;</a:t>
            </a:r>
            <a:r>
              <a:rPr lang="en-US" sz="1200" b="0" i="0" dirty="0">
                <a:effectLst/>
              </a:rPr>
              <a:t> </a:t>
            </a:r>
            <a:r>
              <a:rPr lang="en-US" sz="1200" dirty="0"/>
              <a:t>15:4–10</a:t>
            </a:r>
            <a:r>
              <a:rPr lang="en-US" sz="1200" b="0" i="0" dirty="0">
                <a:effectLst/>
              </a:rPr>
              <a:t>.]</a:t>
            </a:r>
          </a:p>
          <a:p>
            <a:pPr fontAlgn="base"/>
            <a:r>
              <a:rPr lang="en-US" sz="1200" b="0" i="0" dirty="0">
                <a:effectLst/>
              </a:rPr>
              <a:t>“We have a similar condition in this dispensation. The Prophet </a:t>
            </a:r>
            <a:r>
              <a:rPr lang="en-US" sz="1200" dirty="0"/>
              <a:t>Joseph Smith</a:t>
            </a:r>
            <a:r>
              <a:rPr lang="en-US" sz="1200" b="0" i="0" dirty="0">
                <a:effectLst/>
              </a:rPr>
              <a:t> and Oliver Cowdery were baptized by command of the Angel John the Baptist [see </a:t>
            </a:r>
            <a:r>
              <a:rPr lang="en-US" sz="1200" dirty="0"/>
              <a:t>Joseph Smith—History 1:68–72}</a:t>
            </a:r>
            <a:r>
              <a:rPr lang="en-US" sz="1200" b="0" i="0" dirty="0">
                <a:effectLst/>
              </a:rPr>
              <a:t> Several others were baptized before the organization of the Church. However, on the day the church was organized, all who had been previously baptized were baptized again, not for the remission of sins, but for entrance into the Church. </a:t>
            </a:r>
            <a:r>
              <a:rPr lang="en-US" sz="1200" dirty="0"/>
              <a:t>each case the reason was the same. [See Joseph Fielding Smith, </a:t>
            </a:r>
            <a:r>
              <a:rPr lang="en-US" sz="1200" i="1" dirty="0"/>
              <a:t>Doctrines of Salvation,</a:t>
            </a:r>
            <a:r>
              <a:rPr lang="en-US" sz="1200" dirty="0"/>
              <a:t> comp. Bruce R. McConkie (1955), 2:336.]” (Joseph Fielding Smith, </a:t>
            </a:r>
            <a:r>
              <a:rPr lang="en-US" sz="1200" i="1" dirty="0"/>
              <a:t>Answers to Gospel Questions,</a:t>
            </a:r>
            <a:r>
              <a:rPr lang="en-US" sz="1200" dirty="0"/>
              <a:t> comp. Joseph Fielding Smith Jr. [1960], 3:205–6).</a:t>
            </a:r>
            <a:endParaRPr lang="en-US" sz="1200" b="0" i="0" dirty="0">
              <a:effectLst/>
            </a:endParaRPr>
          </a:p>
        </p:txBody>
      </p:sp>
      <p:sp>
        <p:nvSpPr>
          <p:cNvPr id="3" name="Rectangle 2">
            <a:extLst>
              <a:ext uri="{FF2B5EF4-FFF2-40B4-BE49-F238E27FC236}">
                <a16:creationId xmlns:a16="http://schemas.microsoft.com/office/drawing/2014/main" id="{CD7757D4-7629-4A0B-81E0-D9B0A8436D29}"/>
              </a:ext>
            </a:extLst>
          </p:cNvPr>
          <p:cNvSpPr/>
          <p:nvPr/>
        </p:nvSpPr>
        <p:spPr>
          <a:xfrm>
            <a:off x="0" y="2862322"/>
            <a:ext cx="6096000" cy="1384995"/>
          </a:xfrm>
          <a:prstGeom prst="rect">
            <a:avLst/>
          </a:prstGeom>
          <a:ln>
            <a:solidFill>
              <a:schemeClr val="tx1"/>
            </a:solidFill>
          </a:ln>
        </p:spPr>
        <p:txBody>
          <a:bodyPr>
            <a:spAutoFit/>
          </a:bodyPr>
          <a:lstStyle/>
          <a:p>
            <a:pPr fontAlgn="base"/>
            <a:r>
              <a:rPr lang="en-US" sz="1200" b="1" dirty="0"/>
              <a:t>Pray Unto Jesus 3 Nephi 19:18, 22:</a:t>
            </a:r>
          </a:p>
          <a:p>
            <a:pPr fontAlgn="base"/>
            <a:r>
              <a:rPr lang="en-US" sz="1200" dirty="0"/>
              <a:t>“There was a special reason why this was done in this instance and on a onetime basis. Jesus had already taught them to pray in his name to the Father, which they first did. … Jesus was present before them as the symbol of the Father. Seeing him, it was as though they saw the Father; praying to him, it was as though they prayed to the Father. It was a special and unique situation” (Bruce R. McConkie, </a:t>
            </a:r>
            <a:r>
              <a:rPr lang="en-US" sz="1200" i="1" dirty="0"/>
              <a:t>The Promised Messiah: The First Coming of Christ</a:t>
            </a:r>
            <a:r>
              <a:rPr lang="en-US" sz="1200" dirty="0"/>
              <a:t>[1978], 560, 561).</a:t>
            </a:r>
            <a:endParaRPr lang="en-US" sz="1200" b="0" i="0" dirty="0">
              <a:effectLst/>
              <a:latin typeface="Open Sans"/>
            </a:endParaRPr>
          </a:p>
        </p:txBody>
      </p:sp>
      <p:sp>
        <p:nvSpPr>
          <p:cNvPr id="5" name="TextBox 4">
            <a:extLst>
              <a:ext uri="{FF2B5EF4-FFF2-40B4-BE49-F238E27FC236}">
                <a16:creationId xmlns:a16="http://schemas.microsoft.com/office/drawing/2014/main" id="{418B8824-2408-766E-173E-9F3CA8FC3A6A}"/>
              </a:ext>
            </a:extLst>
          </p:cNvPr>
          <p:cNvSpPr txBox="1"/>
          <p:nvPr/>
        </p:nvSpPr>
        <p:spPr>
          <a:xfrm>
            <a:off x="0" y="4247317"/>
            <a:ext cx="6097772" cy="2031325"/>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What does it mean to partake of the sacrament worthily? </a:t>
            </a:r>
            <a:r>
              <a:rPr lang="en-US" sz="1400" b="0" i="0" dirty="0">
                <a:solidFill>
                  <a:srgbClr val="212225"/>
                </a:solidFill>
                <a:effectLst/>
              </a:rPr>
              <a:t>Or how do we know if we are unworthy?</a:t>
            </a:r>
          </a:p>
          <a:p>
            <a:pPr algn="l" fontAlgn="base"/>
            <a:r>
              <a:rPr lang="en-US" sz="1400" b="0" i="0" dirty="0">
                <a:solidFill>
                  <a:srgbClr val="212225"/>
                </a:solidFill>
                <a:effectLst/>
              </a:rPr>
              <a:t>If we desire to improve (which is to repent) and are not under priesthood restriction, then, in my opinion, we are worthy. If, however, we have no desire to improve, if we have no intention of following the guidance of the Spirit, we must ask: Are we worthy to partake, or are we making a mockery of the very purpose of the sacrament, which is to act as a catalyst for personal repentance and improvement? (John H. </a:t>
            </a:r>
            <a:r>
              <a:rPr lang="en-US" sz="1400" b="0" i="0" dirty="0" err="1">
                <a:solidFill>
                  <a:srgbClr val="212225"/>
                </a:solidFill>
                <a:effectLst/>
              </a:rPr>
              <a:t>Groberg</a:t>
            </a:r>
            <a:r>
              <a:rPr lang="en-US" sz="1400" b="0" i="0" dirty="0">
                <a:solidFill>
                  <a:srgbClr val="212225"/>
                </a:solidFill>
                <a:effectLst/>
              </a:rPr>
              <a:t>, “</a:t>
            </a:r>
            <a:r>
              <a:rPr lang="en-US" sz="1400" b="0" i="0" u="none" strike="noStrike" dirty="0">
                <a:solidFill>
                  <a:srgbClr val="212225"/>
                </a:solidFill>
                <a:effectLst/>
              </a:rPr>
              <a:t>The Beauty and Importance of the Sacrament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May 1989, 38)</a:t>
            </a:r>
          </a:p>
        </p:txBody>
      </p:sp>
    </p:spTree>
    <p:extLst>
      <p:ext uri="{BB962C8B-B14F-4D97-AF65-F5344CB8AC3E}">
        <p14:creationId xmlns:p14="http://schemas.microsoft.com/office/powerpoint/2010/main" val="1910443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E8532B-4AD4-4229-B416-13F5833E6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825D3A0B-9A74-444F-B88B-D7115A4D4F3E}"/>
              </a:ext>
            </a:extLst>
          </p:cNvPr>
          <p:cNvGrpSpPr/>
          <p:nvPr/>
        </p:nvGrpSpPr>
        <p:grpSpPr>
          <a:xfrm>
            <a:off x="682302" y="606582"/>
            <a:ext cx="6794961" cy="5423026"/>
            <a:chOff x="1569542" y="135802"/>
            <a:chExt cx="6794961" cy="5423026"/>
          </a:xfrm>
        </p:grpSpPr>
        <p:pic>
          <p:nvPicPr>
            <p:cNvPr id="5" name="Picture 4">
              <a:extLst>
                <a:ext uri="{FF2B5EF4-FFF2-40B4-BE49-F238E27FC236}">
                  <a16:creationId xmlns:a16="http://schemas.microsoft.com/office/drawing/2014/main" id="{79EE07AC-B151-4C29-8BCF-E3D73B595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542" y="135802"/>
              <a:ext cx="6794961" cy="5423026"/>
            </a:xfrm>
            <a:prstGeom prst="rect">
              <a:avLst/>
            </a:prstGeom>
          </p:spPr>
        </p:pic>
        <p:sp>
          <p:nvSpPr>
            <p:cNvPr id="24" name="TextBox 23"/>
            <p:cNvSpPr txBox="1"/>
            <p:nvPr/>
          </p:nvSpPr>
          <p:spPr>
            <a:xfrm>
              <a:off x="2590800" y="1219201"/>
              <a:ext cx="4724400" cy="3354765"/>
            </a:xfrm>
            <a:prstGeom prst="rect">
              <a:avLst/>
            </a:prstGeom>
            <a:noFill/>
          </p:spPr>
          <p:txBody>
            <a:bodyPr wrap="square" rtlCol="0">
              <a:spAutoFit/>
            </a:bodyPr>
            <a:lstStyle/>
            <a:p>
              <a:r>
                <a:rPr lang="en-US" i="1" dirty="0"/>
                <a:t>“Man must take time to meditate, to sweep the cobwebs from his minds, so that he might get a more firm grip on the truth and spend less time chasing phantoms and dallying in projects of lesser worth…Take time to mediate. Ponder the meaning of the work in which you are engaged. The Lord has counseled, “Let the solemnities of eternity rest upon your minds’ (D&amp;C 43:34). You cannot do that when your minds are preoccupied with the worries and cares of the world.”</a:t>
              </a:r>
            </a:p>
            <a:p>
              <a:r>
                <a:rPr lang="en-US" sz="1400" i="1" dirty="0"/>
                <a:t>			--Ezra Taft Benson</a:t>
              </a:r>
            </a:p>
            <a:p>
              <a:endParaRPr lang="en-US" dirty="0"/>
            </a:p>
          </p:txBody>
        </p:sp>
      </p:grpSp>
      <p:pic>
        <p:nvPicPr>
          <p:cNvPr id="8" name="Picture 7">
            <a:extLst>
              <a:ext uri="{FF2B5EF4-FFF2-40B4-BE49-F238E27FC236}">
                <a16:creationId xmlns:a16="http://schemas.microsoft.com/office/drawing/2014/main" id="{F444FFCC-9DCD-4DFE-9A33-C0E53FE9F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685" y="1937669"/>
            <a:ext cx="2505817" cy="3132272"/>
          </a:xfrm>
          <a:prstGeom prst="rect">
            <a:avLst/>
          </a:prstGeom>
        </p:spPr>
      </p:pic>
    </p:spTree>
    <p:extLst>
      <p:ext uri="{BB962C8B-B14F-4D97-AF65-F5344CB8AC3E}">
        <p14:creationId xmlns:p14="http://schemas.microsoft.com/office/powerpoint/2010/main" val="428070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E8532B-4AD4-4229-B416-13F5833E6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825D3A0B-9A74-444F-B88B-D7115A4D4F3E}"/>
              </a:ext>
            </a:extLst>
          </p:cNvPr>
          <p:cNvGrpSpPr/>
          <p:nvPr/>
        </p:nvGrpSpPr>
        <p:grpSpPr>
          <a:xfrm>
            <a:off x="4765415" y="624689"/>
            <a:ext cx="6794961" cy="5423026"/>
            <a:chOff x="1569542" y="135802"/>
            <a:chExt cx="6794961" cy="5423026"/>
          </a:xfrm>
        </p:grpSpPr>
        <p:pic>
          <p:nvPicPr>
            <p:cNvPr id="5" name="Picture 4">
              <a:extLst>
                <a:ext uri="{FF2B5EF4-FFF2-40B4-BE49-F238E27FC236}">
                  <a16:creationId xmlns:a16="http://schemas.microsoft.com/office/drawing/2014/main" id="{79EE07AC-B151-4C29-8BCF-E3D73B595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542" y="135802"/>
              <a:ext cx="6794961" cy="5423026"/>
            </a:xfrm>
            <a:prstGeom prst="rect">
              <a:avLst/>
            </a:prstGeom>
          </p:spPr>
        </p:pic>
        <p:sp>
          <p:nvSpPr>
            <p:cNvPr id="24" name="TextBox 23"/>
            <p:cNvSpPr txBox="1"/>
            <p:nvPr/>
          </p:nvSpPr>
          <p:spPr>
            <a:xfrm>
              <a:off x="2545533" y="1119613"/>
              <a:ext cx="4724400" cy="2923877"/>
            </a:xfrm>
            <a:prstGeom prst="rect">
              <a:avLst/>
            </a:prstGeom>
            <a:noFill/>
          </p:spPr>
          <p:txBody>
            <a:bodyPr wrap="square" rtlCol="0">
              <a:spAutoFit/>
            </a:bodyPr>
            <a:lstStyle/>
            <a:p>
              <a:r>
                <a:rPr lang="en-US" sz="2800" dirty="0"/>
                <a:t>“Writing down what we learn, think, and feel as we study the scriptures is another form of pondering and a powerful invitation to the Holy Ghost for continuing instruction.”</a:t>
              </a:r>
            </a:p>
            <a:p>
              <a:r>
                <a:rPr lang="en-US" sz="1600" dirty="0"/>
                <a:t>David A. Bednar</a:t>
              </a:r>
            </a:p>
          </p:txBody>
        </p:sp>
      </p:grpSp>
      <p:grpSp>
        <p:nvGrpSpPr>
          <p:cNvPr id="4" name="Group 3">
            <a:extLst>
              <a:ext uri="{FF2B5EF4-FFF2-40B4-BE49-F238E27FC236}">
                <a16:creationId xmlns:a16="http://schemas.microsoft.com/office/drawing/2014/main" id="{31653A42-B4C5-4778-B8AF-B19F6F126FD4}"/>
              </a:ext>
            </a:extLst>
          </p:cNvPr>
          <p:cNvGrpSpPr/>
          <p:nvPr/>
        </p:nvGrpSpPr>
        <p:grpSpPr>
          <a:xfrm>
            <a:off x="1095469" y="1810921"/>
            <a:ext cx="2505817" cy="3132272"/>
            <a:chOff x="8582685" y="1937669"/>
            <a:chExt cx="2505817" cy="3132272"/>
          </a:xfrm>
        </p:grpSpPr>
        <p:pic>
          <p:nvPicPr>
            <p:cNvPr id="8" name="Picture 7">
              <a:extLst>
                <a:ext uri="{FF2B5EF4-FFF2-40B4-BE49-F238E27FC236}">
                  <a16:creationId xmlns:a16="http://schemas.microsoft.com/office/drawing/2014/main" id="{F444FFCC-9DCD-4DFE-9A33-C0E53FE9F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685" y="1937669"/>
              <a:ext cx="2505817" cy="3132272"/>
            </a:xfrm>
            <a:prstGeom prst="rect">
              <a:avLst/>
            </a:prstGeom>
          </p:spPr>
        </p:pic>
        <p:pic>
          <p:nvPicPr>
            <p:cNvPr id="3" name="Picture 2">
              <a:extLst>
                <a:ext uri="{FF2B5EF4-FFF2-40B4-BE49-F238E27FC236}">
                  <a16:creationId xmlns:a16="http://schemas.microsoft.com/office/drawing/2014/main" id="{7C3A85FF-BF7B-42E8-A591-E2F71B57C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876" y="2373072"/>
              <a:ext cx="1727643" cy="2298516"/>
            </a:xfrm>
            <a:prstGeom prst="rect">
              <a:avLst/>
            </a:prstGeom>
          </p:spPr>
        </p:pic>
      </p:grpSp>
    </p:spTree>
    <p:extLst>
      <p:ext uri="{BB962C8B-B14F-4D97-AF65-F5344CB8AC3E}">
        <p14:creationId xmlns:p14="http://schemas.microsoft.com/office/powerpoint/2010/main" val="341688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A2D93C-737A-40CE-B2A9-867C2EB64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98764" y="1773383"/>
            <a:ext cx="5209309" cy="2523768"/>
          </a:xfrm>
          <a:prstGeom prst="rect">
            <a:avLst/>
          </a:prstGeom>
        </p:spPr>
        <p:txBody>
          <a:bodyPr wrap="square">
            <a:spAutoFit/>
          </a:bodyPr>
          <a:lstStyle/>
          <a:p>
            <a:pPr fontAlgn="base"/>
            <a:r>
              <a:rPr lang="en-US" sz="2400" dirty="0">
                <a:solidFill>
                  <a:schemeClr val="bg1"/>
                </a:solidFill>
              </a:rPr>
              <a:t>“The record does not tell us why he returns to the Father. Presumably he returned to report of his ministry among the Nephites and to receive any instructions that the Father would have him deliver when he came again”</a:t>
            </a:r>
          </a:p>
          <a:p>
            <a:pPr fontAlgn="base"/>
            <a:r>
              <a:rPr lang="en-US" sz="1400" dirty="0">
                <a:solidFill>
                  <a:schemeClr val="bg1"/>
                </a:solidFill>
              </a:rPr>
              <a:t>JFM and RLM</a:t>
            </a:r>
          </a:p>
        </p:txBody>
      </p:sp>
      <p:sp>
        <p:nvSpPr>
          <p:cNvPr id="4" name="TextBox 3"/>
          <p:cNvSpPr txBox="1"/>
          <p:nvPr/>
        </p:nvSpPr>
        <p:spPr>
          <a:xfrm>
            <a:off x="1905000" y="0"/>
            <a:ext cx="8229600" cy="923330"/>
          </a:xfrm>
          <a:prstGeom prst="rect">
            <a:avLst/>
          </a:prstGeom>
          <a:noFill/>
        </p:spPr>
        <p:txBody>
          <a:bodyPr wrap="square" rtlCol="0">
            <a:spAutoFit/>
          </a:bodyPr>
          <a:lstStyle/>
          <a:p>
            <a:pPr algn="ctr"/>
            <a:r>
              <a:rPr lang="en-US" sz="5400" dirty="0">
                <a:solidFill>
                  <a:schemeClr val="bg1"/>
                </a:solidFill>
                <a:latin typeface="Californian FB" pitchFamily="18" charset="0"/>
                <a:cs typeface="Sakkal Majalla" pitchFamily="2" charset="-78"/>
              </a:rPr>
              <a:t>“I Go to the Father”</a:t>
            </a:r>
          </a:p>
        </p:txBody>
      </p:sp>
      <p:sp>
        <p:nvSpPr>
          <p:cNvPr id="6" name="TextBox 5"/>
          <p:cNvSpPr txBox="1"/>
          <p:nvPr/>
        </p:nvSpPr>
        <p:spPr>
          <a:xfrm>
            <a:off x="175034" y="6488668"/>
            <a:ext cx="8229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17:4</a:t>
            </a:r>
          </a:p>
        </p:txBody>
      </p:sp>
      <p:sp>
        <p:nvSpPr>
          <p:cNvPr id="7" name="Rectangle 6"/>
          <p:cNvSpPr/>
          <p:nvPr/>
        </p:nvSpPr>
        <p:spPr>
          <a:xfrm>
            <a:off x="6172200" y="5410201"/>
            <a:ext cx="3733800" cy="1200329"/>
          </a:xfrm>
          <a:prstGeom prst="rect">
            <a:avLst/>
          </a:prstGeom>
        </p:spPr>
        <p:txBody>
          <a:bodyPr wrap="square">
            <a:spAutoFit/>
          </a:bodyPr>
          <a:lstStyle/>
          <a:p>
            <a:pPr fontAlgn="base"/>
            <a:r>
              <a:rPr lang="en-US" dirty="0">
                <a:solidFill>
                  <a:schemeClr val="bg1"/>
                </a:solidFill>
              </a:rPr>
              <a:t>“And now I go unto the Father, because it is expedient that I should go unto the Father for your sakes.” </a:t>
            </a:r>
          </a:p>
          <a:p>
            <a:pPr fontAlgn="base"/>
            <a:r>
              <a:rPr lang="en-US" dirty="0">
                <a:solidFill>
                  <a:schemeClr val="bg1"/>
                </a:solidFill>
              </a:rPr>
              <a:t>3 Nephi 18:35</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B1A8F6C-1E1A-4A00-A8D1-4A2302BA7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957" y="1240195"/>
            <a:ext cx="3175597" cy="3175597"/>
          </a:xfrm>
          <a:prstGeom prst="rect">
            <a:avLst/>
          </a:prstGeom>
        </p:spPr>
      </p:pic>
      <p:pic>
        <p:nvPicPr>
          <p:cNvPr id="1026" name="Picture 2" descr="PicMix gif Photo Frames | Gold Reflections, stamp, gold, diamonds,  reflection… | Phone wallpaper images, Wedding background images, Gif photo">
            <a:extLst>
              <a:ext uri="{FF2B5EF4-FFF2-40B4-BE49-F238E27FC236}">
                <a16:creationId xmlns:a16="http://schemas.microsoft.com/office/drawing/2014/main" id="{7AB2D3E8-D883-DDB3-C08F-DF8CF0C30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109" y="922993"/>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llage of a person in a suit and tie&#10;&#10;Description automatically generated">
            <a:extLst>
              <a:ext uri="{FF2B5EF4-FFF2-40B4-BE49-F238E27FC236}">
                <a16:creationId xmlns:a16="http://schemas.microsoft.com/office/drawing/2014/main" id="{EAA179C8-E925-1B32-4F1C-007B21800A3F}"/>
              </a:ext>
            </a:extLst>
          </p:cNvPr>
          <p:cNvPicPr>
            <a:picLocks noChangeAspect="1"/>
          </p:cNvPicPr>
          <p:nvPr/>
        </p:nvPicPr>
        <p:blipFill rotWithShape="1">
          <a:blip r:embed="rId5">
            <a:extLst>
              <a:ext uri="{28A0092B-C50C-407E-A947-70E740481C1C}">
                <a14:useLocalDpi xmlns:a14="http://schemas.microsoft.com/office/drawing/2010/main" val="0"/>
              </a:ext>
            </a:extLst>
          </a:blip>
          <a:srcRect t="2308" b="7409"/>
          <a:stretch/>
        </p:blipFill>
        <p:spPr>
          <a:xfrm>
            <a:off x="229394" y="344059"/>
            <a:ext cx="1460067" cy="962772"/>
          </a:xfrm>
          <a:prstGeom prst="rect">
            <a:avLst/>
          </a:prstGeom>
        </p:spPr>
      </p:pic>
    </p:spTree>
    <p:extLst>
      <p:ext uri="{BB962C8B-B14F-4D97-AF65-F5344CB8AC3E}">
        <p14:creationId xmlns:p14="http://schemas.microsoft.com/office/powerpoint/2010/main" val="28237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2BD45A-456F-48F8-926E-8A8E4D3A5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752600" y="1219201"/>
            <a:ext cx="3429000" cy="954107"/>
          </a:xfrm>
          <a:prstGeom prst="rect">
            <a:avLst/>
          </a:prstGeom>
        </p:spPr>
        <p:txBody>
          <a:bodyPr wrap="square">
            <a:spAutoFit/>
          </a:bodyPr>
          <a:lstStyle/>
          <a:p>
            <a:pPr fontAlgn="base"/>
            <a:r>
              <a:rPr lang="en-US" sz="2800" dirty="0">
                <a:solidFill>
                  <a:srgbClr val="FFFF00"/>
                </a:solidFill>
              </a:rPr>
              <a:t>Why did Jesus stay a little longer?</a:t>
            </a:r>
          </a:p>
        </p:txBody>
      </p:sp>
      <p:sp>
        <p:nvSpPr>
          <p:cNvPr id="4" name="TextBox 3"/>
          <p:cNvSpPr txBox="1"/>
          <p:nvPr/>
        </p:nvSpPr>
        <p:spPr>
          <a:xfrm>
            <a:off x="1905000" y="0"/>
            <a:ext cx="8229600" cy="923330"/>
          </a:xfrm>
          <a:prstGeom prst="rect">
            <a:avLst/>
          </a:prstGeom>
          <a:noFill/>
        </p:spPr>
        <p:txBody>
          <a:bodyPr wrap="square" rtlCol="0">
            <a:spAutoFit/>
          </a:bodyPr>
          <a:lstStyle/>
          <a:p>
            <a:pPr algn="ctr"/>
            <a:r>
              <a:rPr lang="en-US" sz="5400" dirty="0">
                <a:solidFill>
                  <a:schemeClr val="bg1"/>
                </a:solidFill>
                <a:latin typeface="Californian FB" pitchFamily="18" charset="0"/>
                <a:cs typeface="Sakkal Majalla" pitchFamily="2" charset="-78"/>
              </a:rPr>
              <a:t>Tarry a Little Longer</a:t>
            </a:r>
          </a:p>
        </p:txBody>
      </p:sp>
      <p:sp>
        <p:nvSpPr>
          <p:cNvPr id="6" name="TextBox 5"/>
          <p:cNvSpPr txBox="1"/>
          <p:nvPr/>
        </p:nvSpPr>
        <p:spPr>
          <a:xfrm>
            <a:off x="0" y="6488668"/>
            <a:ext cx="8229600" cy="369332"/>
          </a:xfrm>
          <a:prstGeom prst="rect">
            <a:avLst/>
          </a:prstGeom>
          <a:noFill/>
        </p:spPr>
        <p:txBody>
          <a:bodyPr wrap="square" rtlCol="0">
            <a:spAutoFit/>
          </a:bodyPr>
          <a:lstStyle/>
          <a:p>
            <a:r>
              <a:rPr lang="en-US" dirty="0">
                <a:solidFill>
                  <a:schemeClr val="bg1"/>
                </a:solidFill>
                <a:latin typeface="Sakkal Majalla" pitchFamily="2" charset="-78"/>
                <a:cs typeface="Sakkal Majalla" pitchFamily="2" charset="-78"/>
              </a:rPr>
              <a:t>3 Nephi 17:5-6</a:t>
            </a:r>
          </a:p>
        </p:txBody>
      </p:sp>
      <p:sp>
        <p:nvSpPr>
          <p:cNvPr id="7" name="Rectangle 6"/>
          <p:cNvSpPr/>
          <p:nvPr/>
        </p:nvSpPr>
        <p:spPr>
          <a:xfrm>
            <a:off x="2438400" y="2286000"/>
            <a:ext cx="3733800" cy="923330"/>
          </a:xfrm>
          <a:prstGeom prst="rect">
            <a:avLst/>
          </a:prstGeom>
        </p:spPr>
        <p:txBody>
          <a:bodyPr wrap="square">
            <a:spAutoFit/>
          </a:bodyPr>
          <a:lstStyle/>
          <a:p>
            <a:pPr fontAlgn="base"/>
            <a:r>
              <a:rPr lang="en-US" dirty="0">
                <a:solidFill>
                  <a:schemeClr val="bg1"/>
                </a:solidFill>
              </a:rPr>
              <a:t>He saw tears in their eyes</a:t>
            </a:r>
          </a:p>
          <a:p>
            <a:pPr fontAlgn="base"/>
            <a:endParaRPr lang="en-US" dirty="0">
              <a:solidFill>
                <a:schemeClr val="bg1"/>
              </a:solidFill>
            </a:endParaRPr>
          </a:p>
          <a:p>
            <a:pPr fontAlgn="base"/>
            <a:r>
              <a:rPr lang="en-US" dirty="0">
                <a:solidFill>
                  <a:schemeClr val="bg1"/>
                </a:solidFill>
              </a:rPr>
              <a:t>He had compassion on them</a:t>
            </a:r>
          </a:p>
        </p:txBody>
      </p:sp>
      <p:sp>
        <p:nvSpPr>
          <p:cNvPr id="19460" name="AutoShape 4"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QTEhUUEhQVFBUXFBgXFxgWGBgXFRQXFRQXFxUXFRgcHSggGholHBQUITEhJSkrLi4uFx8zODMsNygtLisBCgoKDg0OGxAQGywkHyQsLCwsLCwsLCwsLCwsLCwsLCwsLCwsLCwsLCwsLCwsLCwsLCwsLCwsLCwsLCwsLCwsLP/AABEIAQQArQMBIgACEQEDEQH/xAAcAAACAgMBAQAAAAAAAAAAAAAFBgMEAAIHAQj/xABDEAABAwIDBQUECAQEBgMAAAABAAIRAyEEEjEFQVFhcQYiMoGRE6GxwQcUJEJy0eHwI1JisiUzgpIVNFOiwvFDY3P/xAAZAQADAQEBAAAAAAAAAAAAAAABAgMABAX/xAAnEQACAgICAgEEAgMAAAAAAAAAAQIRAzESIUFREwQiYXEj8DJCof/aAAwDAQACEQMRAD8A7UVqV6vCiAyV4Vi8KJgZtL5FfP8A21EYuv8Ai+QX0BtL5FcC7eD7ZW8v7Qp5fBXH5Ox/R26cNT/A34JuSf8AR3/y1P8AA34JwTrRNni9WpXoKID1erWV6sYxYVi8JWMauS32i8KYnlLfaI91EKFFviPRJsf4g78Z/tTkPEeiUQP8Qf1P9oXPItEdtnfJFmIVs5FW6JhCiUE214m+aNlBNseIdPmpDnZJWpWLxdRAxeFerUomBm0iuD9vm/bKvRv9q7vtLRcM+kIfbKn4G/BSy+CuI632BEUGD+hn9qYtp7TpYdhfWeGN56nk0bylfsriRTwxefusbA4nJYBc67VY6rXrOdUJnQDc0bgEJTroCjfY6Y76VKQdFKg9/wDU5wb/ANt/ipNmfSbTe7LVpGmNxDp9VyQwOfP8lBWPQe8pecg0juWB+kTCvq+zfNK9nuIyHhJ3JvpvBAIIIOhFwehXyma5B1/VO/0e9tXYV4pvJOGcQCCf8on77eXEKin7EcfR3eVqStKdUOAIMgiQRoQeCwlUFNXlLfaI91MNQpc7QGyIUKoPe8krNH+IVOh/tamdp7xS20D6/V/Db0auaRaI4bO0RRunkheztETGh6JhSoUB2se/5fMo65Iz8U91esCZDSAOQuppDNnaW9pMOdKrVZp7Spu8LgfNcjYVbw9Zw0JV+ZPgdVGJCw10jYLaD98ok3HuhHnEHBhbaNSy4t26oF+ODGiXPaxoHMkhdHxONcSEpYikP+Ie1doyk0+ZLgFPLNNdFMcaHas9tPDspMizb84s508SQQDuAJ3JA2rh5LoHyzPdYNjc0D8txm5ie0eaBvc6ANO423Cwm3+5UMXipOUXL59DpPW5PASo1fY2uhdr0Lm8iYkaHkEOxZjujXfyVnamNBqZWGWtsD/MfvPPUzbcIVUR5p0Iyo4Qt6VSDKl9lJV5myiWF3DT4rOSWwxi3oeexvbKsyiKFnZPATM5Do3yuEZd2txHFo/0rmOxq2VzDNs2U9HfrCcCmUmDig+ztXX+9lPlC8xu2/aC4hBqWGc7QFTuwpGqPyNdG4o9oPl3kgAH2+p+Ef2tR6gO95IJH26p+FvwCRjobNnaIlNj0Q3Z4siJNj0TCFR2iQMMZrVjxcPmn6obHoVz7ZzpfVP9Q+CVBkdCodk376jfIFEaHZ5rd5cnL6uFGcMEXBg5C2MCBuWHDo+/CBRVMIEjxsPMWsRS06pH7ZYj2ZMaua0eUldM2jhY9VyX6S3Zag/CPiUOPgPLyL1GsS8zoAB5C7v3zW+Ox5DSb5qg03tp8+Zj0AVbCNkVHu8LSPM7m9FQr5nEudv8lRIVs0zLYPUS2Y0mw1TChvYGHNWoGi9/TinfE4MNZlAtEIT2Ma2k0/znXkOCv43aT3OyU2tni4wB5alcmR8nR2Y1xQkVmexrObuBDh0mQu+4HBB1NjoF2tOnELg/aGfa95wc7IZIEAawOa+hezY+yUD/APSz+0LohHkuzmm6fRWrYARolramHIKfKjEt7dpWTPHWgKQpMHe8ig0fbav4G/AI45ve9UGYftdb8DfglY6GXZ+ivVPCqezx3QrtQd1F6FKeI8Luh+C5zgcQGF+abu4TuXRsSe478J+CRm4ZmpAJQRpH0OtYWy8VyRqQtHBSFauQMDtpMt5riP0pM+0NA4D9Piu2bYrZW2E+ei412uZ7TFNMiZE8Bw9FObSaKRVoC4DM3DFpbYuJbJibRMHmNUvVSS7mjXaGu0nKHucRrYZQeR/RBqWnmh+TfgvYbY7nNzSrmzcJUBhrMp3vO4b4V7ZGIsEeDpaTwB+ChKb8nTHGtoE7CblrRrIUmN2XUL89J8Em4PxCh2FVBqg+nqmMiCVNumUStCV2kwPs8jj4i0h3M8V9B7EZlw1Bo0FJg/7QuA9s8RL2sG4Fx87Bdi+j7bzcThaYnvsaGuG8QI9LLrwvrs5M1cuhmeUA21oj70A214VV6JIUXjveqDsb9qrH+hnvCNVfEgzD9pr/AIGfBRZVDJgB3QrtQd0qpgRYK5V8KPgBUc2RCrDZ9Mfcb6K2sSDHSVqtwF5C6CBqVq5bwoqzgASbDmsYX+1LXFhgtA4nd0XI9r4Uh5Ic4kzG6eJPJOfbfbUOyseCOAdr7kjVMUTJcLn9wFzZHcjogqQAxNKQJOUA3Gpcd55BDnG/vRDHYkF3hEDQbjwniqFS5BO9UWib2FsBViEwUdoBrTOmiUaFSEawVcGyhOJ0QkWadGhnzAwdREkT5Iq3HjQTHMRHVQ4fBggkOI6FCu02K9m32bT3na8QPzKnXJ0VbUY2BsXiPa13OJhpdE8G6fqu29gcA+hSDHODm6t1EeR08lwahY8l3H6NNpPfSax0ODRZw1gbiOIXZHp0cLd9jwdEA23omJ7bJf20LJ3oCFKuO8g9P/mK/wCGmjOI8QQlv+dW/DT+akyox4IWCt1vD6Ktg9ArVfw+iPgXyVFixYkCdMC1hbBVNp4n2bC7S4HqugieYnH0mGHvaD1QzaXaOgwEXqWuG8OfJDMdtUZSZDQRY8UtPZq8yWm/dJmI1aPlv+M3N+B1EV+0O1Aaz3Npta0ukN3RzEIOcRmlz7DgBHojfaPBgaEGRmbzBvI5EJLrVjxMKVWOnRHi3ZnTEDcFEwyQsfUmeKhDYKol0K32FKeEnRFMBsydSodlPzDp6o7QcVzzk10dEYp9lPaL/YsOQmed0nV6znOzOMk6kps2tRLnCeE+SXtoYWGhw4p8LQuVNlYFdP8AoqxJYTMZd9rg7i0j4LmuzaOd7W8TC6h2dwuRjhI8LeX/AKVG6ZJdo6sys1wlpBt+7IHtgWQfCbReaUMOYseQI1jMNTwF7IjiMTnZeA4agaciE/KxaoWMV4ghsfxap5U/mieM8QQuP4tQ/wD5j4lIOMeDFgrOIHd81XwmgSL9Je0ne2ZRY9zQ1mZ2UkXdppyHvRFbodi6Lmw+Cjo4hj7sc1w/pIPwSHtHtkXUfZ06eUFoaXOdmJbEG0anihXZ7bzsIHhjGOzkE5iRGUEWjqhxNyVn1Gljt7WIpMA3vPub+qaEu9uKGbDg/wArwfUEfkqsmhSpsmHN1G77rv15ryoc7JbLIdcE3aRvsoNmNJJIN5iNx/JF8NSG6RAjKo32UAeM2ayrQLHAZ6bs1P8AC4yW9AZ9y5jt7Y1Sk5xLTlnXdBXY8bhcr2PAlpkEH98lX2jsgV2OaRY2PJZdBq0cNp6hENo4Msyu3EAg8iifaLszUwrrjMw3DhproeBVbDY0GiaLxJ+4eBMIt+TJV0a7GrRUb5z01Tsyi1rgBvv6pS2BsiocQJaQGk5iRa40nTenuphxbjC58u+joxaBu0dnFxzAyeHEIbiOy9SuA2nALWlzpPBNuGwbnmGNLjv4DqdyM06LaTH0wZqFuZx3Rua3970cadgyySVCT2b7Jik01KhBqNcCABYAQdd9k4fVg1zuDmHXlf5rduHkENBJJ32iWxqtq2GLvZOmIcAb8QWxGmsK81RzJggUxTpMDQMpe6SNGy4uJPlIRHCmAJ3yD0OnyWYvAgZQSYYc0aZt4HrHvXtNhc2QCJknqgqCDMb4h1Q/L339WfAq9ind4Ks5vePMt9wKIwdwu5cg21VOJxtQg+OqQ3k1vdb7mrp+18Z7HDVanBhjqe633kLmnZLDF1Zzv5G+82WlLjFsCXKSRW2ps00csuzAz5RxXuA2HUrgup5YBi5g/BEu1pvTA/q+SM9i6X8A3jvu3Tw5qUssljUvI8caeTifQSFdp6WbDVBMQJ0nQzdFUE7a0HvwVcU4zZJE6d259wK6nogtiDhngECzTwzAj/S7d0KOUXgjUdbW6rlVLE1Jk1HHTlppZHMJjXGC45uTgD671yvIkXWJsbsbXN/5d8TIPFqlpYtzqTHsvpmAEmxh0c0F/wCLNeMpaKbogEXB5X0UfZXF5xVYZAZWJjkQDfzn1Ru9C8a2EdrZKwyFjnAeU8QR0Qih2Uw7jdhtIPUkH3ApppMOeZAbGkW5/vkqopgElsm9zOs708dgejXZv8GmabIhhgtcJBA3jy+Cmw9ajWnLSaAB4v0WVXw+SLOblcf7SoGYfIHZKkMI3iwO8lNKNixYYZW0YCAANAocSwXdvyuj01PJD9lgTd/eIkDkeE6yreNpggtJNxcWuOBKQZLsu02gBscrqpjKwblA/wCqw+rifkvKdcBjYsIFuhhKPaLbGWq0bplx5NBIHrCOwPoaaVUVHuIvJ16WsrXTckvCbYDWN3SPNXh2geBDG6jV1/QbkspKOxoxctGbQ/zDHH43+ahqeIdR8CqmHrlznZtc0nzj8lbf4m9fkmTuNhap0CPpGxmXD06Q+++T0YPzI9FR7H4UNw+c/fcbcYsPghvb3Fe0xQpi+RrWf6nXPxCcsDgvZU20294hjfKBB6Bc/wBVPjFL2V+nhyk2J3bQHPTn+U24XjzR/sdT+ytJtLnfFL/bdpFZoJk5J6STom3sTTAwlPNvzRutmKTLL+CP99jQX8zO3KvtBmalUHFjh6tIVhYV6TOE+a8PeESwhhDqrclV7f5Xub6OIRDDledM9GBYxGi02PizTxZmQKh3b50spXiyH4ilDqdTeHQjh3QmZdHRKuIIuZkWsLkfMrWg6wzAidAfnzVbB1Sbk2I00urYoh5aXfdMgjluXS/wc6/JsxgczKTr8dy9p3sZsPVa025GF0WBNt4usFVrT3gQba89ITKQrXomw+Da3SQbkX0lQvwzm78++/NXmPBC9SBTA7X91zDq2/kUmY3DuxGKrUxOWlSq1HQNBTpEtvzeQPVdAfQEu5pd2Rjix2NDQ2Xv9m5xEnIKYEchclFGYkUK8RvJ/eqZMNSAZNR8SLAaoPs2iGS9140AuTwhWqdE1CatQ5eA3AbgOJXK+zsj0ieriy0dxsReXXJ/RUam3qkg9y3IotRqgtIbTceBMXQTtBSd7Ev9m1obqZGY5iALearil4ZPLHyCthB2IxzXE3LnVHHpw9QunU2gCG/dJDid4I1neUg9gsMM1So428AHHefknl1Xu96zYHd3k/vcuL62XLJXov8ASqoX7Oe9uSPrAaDOVgE8ZcbzvT12PpgYOjM3bNuBJXP+2VfNiSYgBjAB6n5rofZmplwlAC/8NsyTaWi1gVTOmsEETxO80mdgWLFi9U88+d+1dH2eOxDT/wBZx/3HMPiswTrI39LuB9njhU3VaYd/qZ3Xf+PqlzBVFw5Ud2J2grK9pYYvuPumecqFtRU8YTmiTHDcpQdMpkjaHXDVabBNSo1vV1/RajtFQp5gHOfJkZWn0kpLw9CToilDBAGSqvKyPxoO4bb7B914G8GDPvlRf8UaCTnJzG4NjE2iVRpYdhJk/osqYMbknyyH+KI27PqSLOzDdcEjlZXmlc5qYaLix4ixUlPaWIZpUcRwd3h706zLyI8L8Mdtq4lrKbnH7rSVzDDbRc5tQaCq/MeMcPNEtr7RrV6ZpvjKSJyiCYMwhbaBGiMsiroEcTT7LeBbyngFbflZerJJ8LQJMcANw5qnTc8QQAsfXfJcWyY42UUy9BTC1KpbLYazpeEv9rqX8Npzl3euNwN4VrCuqGzpA4A2Vuls0V6jKTjlBdNhPh70RziPNNCVSQJq4MSmVa1A2L6fWYPrZEqXair/APIG1B/tN98rqx2eAD4TyLUqbY2RhHE5qQpu40zl9wsqOSk6cGyCTirUxB2ni/a1C+CJDRB1EABM2D7aMpU6dNtN/cY1pPduWgAxO5TYHs9hxczUP9Rt6CEapUKTRDabB0Y38l0PBGSSekSWSSba8nbli8aZuLhelVJCH9MOzvaYNtUa0agP+l/dd/4nyXIcG5O30lduxWBw9BwFL77r5qhB0HBojzSDgn3hc2Xs6cXWw9RErKtCVLgBIPJW/Zrko6wfRoOaZBhSVq1Q7x6K4Z4KM05QtmpC7iaVbNIdPLRWsHtgjuvlp56eqJvwy1dQZEOg9U3K9oXjWjZuNJ4FeDHDeEJx+EazvUXlp/l1aenBDqe2DpUaesJlj5K0K510xsbUY5SiiEtUcew6OV6hijuMpXCgqQY9gsNFUWY071PSx6WhrJRSuspPNOrTeBMO00mRGvmpqdYFV8abt6hNBfcgSf2s12vtvEuzDLkA52jkd6oVME91IOzXifmrlBvtXEkAtBtz5q46CMo10hepR5ou0Xlu9X6eOIF4P73LTFYcCQbc9Qq3tgLAC3vRMMexttVWF1EPe1t7ZiIjVT7QfWNMsa8ls5sskCR5qvWweao1+jhEiLO80TcZtp0B8t6lOTvpDRXsSsbhcw7wvunQHiOaCfV6jDdpidReecarpP1bMJcJ4j96KtidmZjmZEEXaR80spxfWhkpLsWtnY0K4/aBCI1sFLe9Tpm2o8S0wuzmETDSOEaHzUfiT0y/zNIoMxznCQCeglSUX1XiWt9be5HWUw0eAEcQII8vyW9OkB4bg3vfqkcEn2b5G9ANmz6rjBe1vS5+SsUtlMF3ku4yYA8givs80kWcNN3lKB/XGhxD5aQYIJvysmUPQrm3sI/UaBiGj4KviNgzemY4tdJjoVSftqkwxmzR/IJg9VDie179KTAObjJ9AqLnHRNuL2b4nZT2kksBb/MIPqNQhT8XTa7vBp6KhtDH1ap/iPc4cJhvkNFQIVlLrsn+huw1ai8E+AASTMQFINlE3a/u/hn3ykxqK4PbVRkTDgNxnekcYvaHU5LTGF+Ee0Sw5x6IViHVHOhzSG+cnoVdw3aJjrOlh4+IK457KrTlIdvkRIA46lZYop2gvLKqZPszCtDRllvGTvhWywg8R8EFbiXMHTTdqiuBxgqNkEaX5dePVVXROyyKQIv6IfXw9/D8FeL9DMHrb0XlSo7cAUbMSVqogg/qhxwrgTeoNCDmmQdY6Ig6xzANJ57uB0Kr0wHnvgO5lscIuddUtO7N4K4Y9odkc8lp+8ZDhGoKgo7UqzaeYlMlPCMgFtNnOQsxWzy9tmhpGmUQDyKi5ru1ZWKfsGnEl5GfMOOV0eqtDAtAzMcb8TIKGlvEaKricY6mQWOAO9usqcJSukPkUUrPcRjHNfmBJaLFu4jfCM4LEAgFuhuPnPMJUONN+6L8FNhdpGn4W75uZE+i6pxtdI5lNeWN4AJuP2UsdpMPVpONZl2xBjhzhSv7RPI8Det1Jh+0RHiYHDkVLg9pB+SL6sW/Y06negSbyLFQ1dnvHgIcOBsfVMdWngqpJy1KTjvZpP4dFE3YtTWi9tZv+146tP5qT5xKpxkKlUlviBb1FvVQ66Jlqy05XgsdwcI/9qrUwLHG7R1Fj7kVm9ozx+gIAtoRF+yt7XeThKq1MM9urZ6XVFOL0I4NEICka6F5TGYw0Eu4Bpn0RKlsaqdQGfiN/QSmtLYtN6K7cc/ec26/56rbCbQLHhxJDDqAdUSobDYL1HuPJoyN8yZPwRLAUKbb02AAfejMf9xSPIvAyg/JOzaTHtzUnBxtmGhvpIKvCnOrb+syN1kJw+BHt3VXVGAubeSSXOlsE7tGo23BNcJ16HMFaPa7FeyPC1txN+XuVkDl18+CVam1KkkQAQt6O2ak3g8itJcloHNJjY0SIkjpqEr7fc6lX7r3XaDMm536dFIO07hY02yDrJ/JUNo4xtZ+ZwIsB3YOnJSxwlGVs2ScZRpMhdiHGxc49SVHC3aWaQRztPoiVJmHEElxjrdWuvBKr8gkBTMpOdYNPkEbZWojvAAHkJPkSr2GrNd4e71b79VuQVAXqOzKpPhIE3lXaWxHfzN13yI9ETxT8vQ6xa5seZW1ADL1IgG4t5rOxlGKKR2bUY0uaWQL92b+oU+D7QFoio08i3TzafkqVfAkuLmvJM3a6T5TwVrBYlojK0NeN1nNd6kQeancWqff/CyvaCVUur04DGkHQPafdKWcRsgifFTPQ5U6YPGh1iMrh4mmCWzp1HNTYqu0DKRmkeEa/oo8q6oerOcjBVGm7hHGT8IU2BwDqhMOaNwzSAelk10sC0SSwbzxWtfDh3hgeiosaauhOTXRQwOBqU6dQEXJbZt5Am/S62pbNc7xGOlz6lE6AMZXeR+SndS3EplhibmylQ2VTbqA48XGf0VwvixIjT9F6W7jC9I1G9OopaFsBbZ2fYuZpvB3fohH1h7LAR0KcIMFrgINvLmlnaOzix5B7zT4TO7geeiahWDtt4ctfMm6Giqj203GozTvBBvqkeIge8+gSxfgTJB8r9ntQTBUdMGYAJ6IxiK9MMDQ0EARrfkVJsyuxgDvZu13aGeqNv0LwV1YLpUXE6FoGpI0RHAYQPMCXG+tmlSbar0/E1puIs6wMcFFgcTXpNBnKyZvz+SyTY32p0HMNRaCYYGxwnNKkmSN3ATr1QLamNqOIc1z2jeR4T5q8zaVMhpDhmA1gmDEFaKYXLughWOaxsTPlzA3qHCkkniLa8PddZiqncBzaj71geZU9ClnGUC5gyBA6rSkoq2Mk26RbwdDM1xcOg3jr5oJtnZ/d9q2xGsawmZjcttbLTF4aWOad4964+b5ci/FVQoN2sS1ubVps4WdHCd4R7ZmIDhmJu4+aSaVMh5ZvmNOfxTtsnC+zYAdf0XUkrVEIOTTst4moGgiddN0rTDUDqOMn9OayuQ6CLzv3K7RccgtHXiqBRUrA6zv69QpKriAOv7CjptJ3X1MXU3spbEkkLGIarZHnoLGy9Aka715QaIifVS0Motprpz1QMeOhw1BIPwUdOsN4mDH5qw2o1V6r27/AIErGFOVFjax9mBAHQXWLE8v8kD/AFZPh8O12Fc8gZoN99ihdLEvc0AuMC3posWJYbZOW0HquDb9Ve6O8BY79yBYaoXNAcSQHRHKy9WLLbNLY8UMEz2ZZlGU6jqLpc2hh204yDLfd5LFi54N8mWyJcSb6857CXQe+34Apl2E3+HO8uPuherFvqNIOLyW6oWuoXixcxYR8bSAxun3k4UR8AsWLrxeP0Qlt/s2ptBKkq6HyWLFYCNW20UbHS9w3AArFixiAUwXOG4RHnKwYZoMxew16rFixjR7Bm56Tvg3+SsYjCNEamRvKxYsY//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6248400" y="1524000"/>
            <a:ext cx="3429000" cy="1477328"/>
          </a:xfrm>
          <a:prstGeom prst="rect">
            <a:avLst/>
          </a:prstGeom>
        </p:spPr>
        <p:txBody>
          <a:bodyPr wrap="square">
            <a:spAutoFit/>
          </a:bodyPr>
          <a:lstStyle/>
          <a:p>
            <a:r>
              <a:rPr lang="en-US" dirty="0">
                <a:solidFill>
                  <a:schemeClr val="bg1"/>
                </a:solidFill>
              </a:rPr>
              <a:t>Bowels= </a:t>
            </a:r>
            <a:r>
              <a:rPr lang="en-US" b="1" dirty="0">
                <a:solidFill>
                  <a:schemeClr val="bg1"/>
                </a:solidFill>
              </a:rPr>
              <a:t>The Semitic Root for “Mercy”</a:t>
            </a:r>
          </a:p>
          <a:p>
            <a:endParaRPr lang="en-US" dirty="0">
              <a:solidFill>
                <a:schemeClr val="bg1"/>
              </a:solidFill>
            </a:endParaRPr>
          </a:p>
          <a:p>
            <a:r>
              <a:rPr lang="en-US" dirty="0">
                <a:solidFill>
                  <a:schemeClr val="bg1"/>
                </a:solidFill>
              </a:rPr>
              <a:t> refers to that which is deep within</a:t>
            </a:r>
          </a:p>
          <a:p>
            <a:pPr fontAlgn="base"/>
            <a:endParaRPr lang="en-US" dirty="0">
              <a:solidFill>
                <a:schemeClr val="bg1"/>
              </a:solidFill>
            </a:endParaRPr>
          </a:p>
        </p:txBody>
      </p:sp>
      <p:sp>
        <p:nvSpPr>
          <p:cNvPr id="11" name="Rectangle 10"/>
          <p:cNvSpPr/>
          <p:nvPr/>
        </p:nvSpPr>
        <p:spPr>
          <a:xfrm>
            <a:off x="5771200" y="3255724"/>
            <a:ext cx="5918718" cy="1754326"/>
          </a:xfrm>
          <a:prstGeom prst="rect">
            <a:avLst/>
          </a:prstGeom>
        </p:spPr>
        <p:txBody>
          <a:bodyPr wrap="square">
            <a:spAutoFit/>
          </a:bodyPr>
          <a:lstStyle/>
          <a:p>
            <a:r>
              <a:rPr lang="en-US" dirty="0">
                <a:solidFill>
                  <a:schemeClr val="bg1"/>
                </a:solidFill>
              </a:rPr>
              <a:t>“And he will take upon him death, that he may loose the bands of death which bind his people; and he will take upon him their infirmities, that his </a:t>
            </a:r>
            <a:r>
              <a:rPr lang="en-US" i="1" dirty="0">
                <a:solidFill>
                  <a:schemeClr val="bg1"/>
                </a:solidFill>
              </a:rPr>
              <a:t>bowels</a:t>
            </a:r>
            <a:r>
              <a:rPr lang="en-US" dirty="0">
                <a:solidFill>
                  <a:schemeClr val="bg1"/>
                </a:solidFill>
              </a:rPr>
              <a:t> may be filled with mercy, according to the flesh, that he may know according to the flesh how to succor his people according to their infirmities.”</a:t>
            </a:r>
          </a:p>
          <a:p>
            <a:r>
              <a:rPr lang="en-US" dirty="0">
                <a:solidFill>
                  <a:schemeClr val="bg1"/>
                </a:solidFill>
              </a:rPr>
              <a:t>Alma 7:12</a:t>
            </a:r>
          </a:p>
        </p:txBody>
      </p:sp>
      <p:pic>
        <p:nvPicPr>
          <p:cNvPr id="5" name="Picture 4">
            <a:extLst>
              <a:ext uri="{FF2B5EF4-FFF2-40B4-BE49-F238E27FC236}">
                <a16:creationId xmlns:a16="http://schemas.microsoft.com/office/drawing/2014/main" id="{3177E99D-E48A-4D23-B3E5-143068810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655" y="3413039"/>
            <a:ext cx="3934964" cy="2939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a:extLst>
              <a:ext uri="{FF2B5EF4-FFF2-40B4-BE49-F238E27FC236}">
                <a16:creationId xmlns:a16="http://schemas.microsoft.com/office/drawing/2014/main" id="{49A72E8D-471F-4FB4-84C8-6D13249498CE}"/>
              </a:ext>
            </a:extLst>
          </p:cNvPr>
          <p:cNvSpPr/>
          <p:nvPr/>
        </p:nvSpPr>
        <p:spPr>
          <a:xfrm>
            <a:off x="5682559" y="5472448"/>
            <a:ext cx="6096000" cy="1200329"/>
          </a:xfrm>
          <a:prstGeom prst="rect">
            <a:avLst/>
          </a:prstGeom>
        </p:spPr>
        <p:txBody>
          <a:bodyPr>
            <a:spAutoFit/>
          </a:bodyPr>
          <a:lstStyle/>
          <a:p>
            <a:pPr algn="ctr"/>
            <a:r>
              <a:rPr lang="en-US" b="1" i="0" dirty="0">
                <a:solidFill>
                  <a:srgbClr val="FFFF00"/>
                </a:solidFill>
                <a:effectLst/>
                <a:latin typeface="Open Sans"/>
              </a:rPr>
              <a:t>The Savior feels great compassion for us. Jesus Christ can heal every kind of affliction. As we come unto Jesus Christ in faith, we can experience His healing power.</a:t>
            </a:r>
            <a:r>
              <a:rPr lang="en-US" b="0" i="0" dirty="0">
                <a:solidFill>
                  <a:srgbClr val="FFFF00"/>
                </a:solidFill>
                <a:effectLst/>
                <a:latin typeface="Open Sans"/>
              </a:rPr>
              <a:t> </a:t>
            </a:r>
            <a:endParaRPr lang="en-US" dirty="0">
              <a:solidFill>
                <a:srgbClr val="FFFF00"/>
              </a:solidFill>
            </a:endParaRPr>
          </a:p>
        </p:txBody>
      </p:sp>
    </p:spTree>
    <p:extLst>
      <p:ext uri="{BB962C8B-B14F-4D97-AF65-F5344CB8AC3E}">
        <p14:creationId xmlns:p14="http://schemas.microsoft.com/office/powerpoint/2010/main" val="360012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1"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6596</Words>
  <Application>Microsoft Office PowerPoint</Application>
  <PresentationFormat>Widescreen</PresentationFormat>
  <Paragraphs>456</Paragraphs>
  <Slides>50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Abadi</vt:lpstr>
      <vt:lpstr>Harrington</vt:lpstr>
      <vt:lpstr>Sakkal Majalla</vt:lpstr>
      <vt:lpstr>Calibri Light</vt:lpstr>
      <vt:lpstr>Open Sans</vt:lpstr>
      <vt:lpstr>Californian FB</vt:lpstr>
      <vt:lpstr>Lucida Sans</vt:lpstr>
      <vt:lpstr>Bookman Old Style</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3</cp:revision>
  <dcterms:created xsi:type="dcterms:W3CDTF">2023-12-29T15:34:56Z</dcterms:created>
  <dcterms:modified xsi:type="dcterms:W3CDTF">2024-01-26T16:42:46Z</dcterms:modified>
</cp:coreProperties>
</file>