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32" r:id="rId2"/>
    <p:sldId id="32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6" r:id="rId22"/>
    <p:sldId id="277" r:id="rId23"/>
    <p:sldId id="278" r:id="rId24"/>
    <p:sldId id="331"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29"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30"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275" r:id="rId70"/>
    <p:sldId id="325" r:id="rId71"/>
    <p:sldId id="326" r:id="rId72"/>
    <p:sldId id="327" r:id="rId73"/>
  </p:sldIdLst>
  <p:sldSz cx="12192000" cy="6858000"/>
  <p:notesSz cx="6858000" cy="9144000"/>
  <p:embeddedFontLst>
    <p:embeddedFont>
      <p:font typeface="Abadi" panose="020B0604020104020204" pitchFamily="34" charset="0"/>
      <p:regular r:id="rId74"/>
    </p:embeddedFont>
    <p:embeddedFont>
      <p:font typeface="Berlin Sans FB" panose="020E0602020502020306" pitchFamily="34" charset="0"/>
      <p:regular r:id="rId75"/>
      <p:bold r:id="rId76"/>
    </p:embeddedFont>
    <p:embeddedFont>
      <p:font typeface="Californian FB" panose="0207040306080B030204" pitchFamily="18" charset="0"/>
      <p:regular r:id="rId77"/>
      <p:bold r:id="rId78"/>
      <p:italic r:id="rId79"/>
    </p:embeddedFont>
    <p:embeddedFont>
      <p:font typeface="Comic Sans MS" panose="030F0702030302020204" pitchFamily="66" charset="0"/>
      <p:regular r:id="rId80"/>
      <p:bold r:id="rId81"/>
      <p:italic r:id="rId82"/>
      <p:boldItalic r:id="rId83"/>
    </p:embeddedFont>
    <p:embeddedFont>
      <p:font typeface="Constantia" panose="02030602050306030303" pitchFamily="18" charset="0"/>
      <p:regular r:id="rId84"/>
      <p:bold r:id="rId85"/>
      <p:italic r:id="rId86"/>
      <p:boldItalic r:id="rId87"/>
    </p:embeddedFont>
    <p:embeddedFont>
      <p:font typeface="Tempus Sans ITC" panose="04020404030D07020202" pitchFamily="82" charset="0"/>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B73E-26D8-813A-A565-216068EB6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E62D5-47F5-BA3F-AC59-E2F745DE9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28495-FB55-7657-331E-E48F2A13C6BB}"/>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3A9CBD37-DEF6-0E53-8366-A0C341546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A1ECA-71BB-0717-BE54-A16716590D3E}"/>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31890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954F-A71A-FDF9-1201-FB1A60B49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CC37E-7A79-C2FE-40B5-411128492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6F232-9241-B323-83F1-350D61CD2C85}"/>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9E2E993A-30DB-89E2-92C5-6508E46C4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7EF50-5A73-CAA1-098E-E1762C0569FE}"/>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317473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7C54F-5879-F4D6-0A69-9988DDE4E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8A37F-EA70-AEF4-5E55-2FC38F057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518EE-F2C1-2CFD-123A-01968CF93712}"/>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82BD5AD9-C6C8-1290-6432-C2865B77A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3A805-D8BA-B87D-88A5-1B8CA981A32A}"/>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29951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8BBE-B27C-94A0-35EF-3686E293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6F297-7DDE-7DBB-747E-F2044D1BF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0C3D9-F651-1E83-72B6-3BC64B6973F1}"/>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F03D8EB6-FDC7-4D3F-FCC8-B707B7543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61DF7-1136-6E49-E596-B9EB079406FF}"/>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39290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61D2-8349-EC58-49A4-8815E7DA2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56E1F-3C36-1FF1-E55B-047811B10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735B-F55D-E689-4336-8FB7BA787F35}"/>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2A332E95-17C1-EDD3-03CA-C74875B97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4DA35-9F2A-D5E4-7829-40C5C55E223F}"/>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128755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B74B-7979-860D-89A4-9BD04BDE9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12169-34F6-F9FE-5BBF-ABB9E1DCB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535E6-A503-E38A-AC68-6ADCBC350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4DAF64-DBCA-65DA-0A20-B6590A43E66F}"/>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6" name="Footer Placeholder 5">
            <a:extLst>
              <a:ext uri="{FF2B5EF4-FFF2-40B4-BE49-F238E27FC236}">
                <a16:creationId xmlns:a16="http://schemas.microsoft.com/office/drawing/2014/main" id="{0D514F9A-7042-0F78-BB90-A993D369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8C39C-C047-552F-27F0-B31C88BE09C5}"/>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380081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452A-0CDF-08FD-D6C3-1527A0B6D5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7D535-E743-71E6-65A2-A5CB02B0A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76971-6117-508A-E6D0-5EC9334CFB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0448EA-9E7C-9C82-AADF-041810F99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ED896-5585-2014-04EE-4B0DAD9BB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C34A38-0973-87A1-D1CB-AFD549980CDA}"/>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8" name="Footer Placeholder 7">
            <a:extLst>
              <a:ext uri="{FF2B5EF4-FFF2-40B4-BE49-F238E27FC236}">
                <a16:creationId xmlns:a16="http://schemas.microsoft.com/office/drawing/2014/main" id="{7C323BC2-BBD2-3DCB-47AD-D06D14867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D866C7-8E65-9C98-16FB-8C4D1EAE9CBA}"/>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373418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303B-877B-5567-2660-EA79884AC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338586-5ED2-F50A-67EE-80257AEA9748}"/>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4" name="Footer Placeholder 3">
            <a:extLst>
              <a:ext uri="{FF2B5EF4-FFF2-40B4-BE49-F238E27FC236}">
                <a16:creationId xmlns:a16="http://schemas.microsoft.com/office/drawing/2014/main" id="{BD4E8F91-F816-D5DE-86E3-53DEC78486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42E8AF-74EC-4878-587F-E357BA3981F4}"/>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4455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68F2E-079C-402F-0FC4-A67372A6A69C}"/>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3" name="Footer Placeholder 2">
            <a:extLst>
              <a:ext uri="{FF2B5EF4-FFF2-40B4-BE49-F238E27FC236}">
                <a16:creationId xmlns:a16="http://schemas.microsoft.com/office/drawing/2014/main" id="{E0219484-2CE4-CD60-977D-C9F4E0A36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EA5A5-9EB4-975B-D019-4110F9D19F2A}"/>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404887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01A8-5900-34FC-9327-A0BB12EED3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8B08E9-BCEC-F9B2-69A7-04D84D0C6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B8D87E-67CA-1F26-7919-A06172CAA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080FC-F8F4-DA33-A1C8-6706E7DCF3E1}"/>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6" name="Footer Placeholder 5">
            <a:extLst>
              <a:ext uri="{FF2B5EF4-FFF2-40B4-BE49-F238E27FC236}">
                <a16:creationId xmlns:a16="http://schemas.microsoft.com/office/drawing/2014/main" id="{757E8EFF-8AA5-8BE5-CCC0-1E5182C86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EE04B-44AC-00D6-AC90-048611B07219}"/>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122599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D7F5-E1EE-0A6A-3D3F-93965EA89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FBFC2E-FF22-A5C0-228F-A15BC7FFC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331A8-B324-3D2E-215A-911202A1D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F8382-261F-05EC-4985-43EC29C800DB}"/>
              </a:ext>
            </a:extLst>
          </p:cNvPr>
          <p:cNvSpPr>
            <a:spLocks noGrp="1"/>
          </p:cNvSpPr>
          <p:nvPr>
            <p:ph type="dt" sz="half" idx="10"/>
          </p:nvPr>
        </p:nvSpPr>
        <p:spPr/>
        <p:txBody>
          <a:bodyPr/>
          <a:lstStyle/>
          <a:p>
            <a:fld id="{1DB7C1CB-B93F-4614-8C85-6B96CF26E0C1}" type="datetimeFigureOut">
              <a:rPr lang="en-US" smtClean="0"/>
              <a:t>1/27/2024</a:t>
            </a:fld>
            <a:endParaRPr lang="en-US"/>
          </a:p>
        </p:txBody>
      </p:sp>
      <p:sp>
        <p:nvSpPr>
          <p:cNvPr id="6" name="Footer Placeholder 5">
            <a:extLst>
              <a:ext uri="{FF2B5EF4-FFF2-40B4-BE49-F238E27FC236}">
                <a16:creationId xmlns:a16="http://schemas.microsoft.com/office/drawing/2014/main" id="{CC3A57D5-4BD6-1AD4-041B-A11A85E4C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F4C51-7CB1-2F88-5D68-DA18B6D3DBFA}"/>
              </a:ext>
            </a:extLst>
          </p:cNvPr>
          <p:cNvSpPr>
            <a:spLocks noGrp="1"/>
          </p:cNvSpPr>
          <p:nvPr>
            <p:ph type="sldNum" sz="quarter" idx="12"/>
          </p:nvPr>
        </p:nvSpPr>
        <p:spPr/>
        <p:txBody>
          <a:bodyPr/>
          <a:lstStyle/>
          <a:p>
            <a:fld id="{E744590A-A1C1-4C64-A287-01EDA81B94C3}" type="slidenum">
              <a:rPr lang="en-US" smtClean="0"/>
              <a:t>‹#›</a:t>
            </a:fld>
            <a:endParaRPr lang="en-US"/>
          </a:p>
        </p:txBody>
      </p:sp>
    </p:spTree>
    <p:extLst>
      <p:ext uri="{BB962C8B-B14F-4D97-AF65-F5344CB8AC3E}">
        <p14:creationId xmlns:p14="http://schemas.microsoft.com/office/powerpoint/2010/main" val="415245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9A33C-D019-E61C-FBFE-B117C3D5C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575AF7-73F1-30F0-BE21-62DBCAD34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5F002-0C92-70F3-AFF9-25BB3BDBF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7C1CB-B93F-4614-8C85-6B96CF26E0C1}" type="datetimeFigureOut">
              <a:rPr lang="en-US" smtClean="0"/>
              <a:t>1/27/2024</a:t>
            </a:fld>
            <a:endParaRPr lang="en-US"/>
          </a:p>
        </p:txBody>
      </p:sp>
      <p:sp>
        <p:nvSpPr>
          <p:cNvPr id="5" name="Footer Placeholder 4">
            <a:extLst>
              <a:ext uri="{FF2B5EF4-FFF2-40B4-BE49-F238E27FC236}">
                <a16:creationId xmlns:a16="http://schemas.microsoft.com/office/drawing/2014/main" id="{9F96F815-BDDA-83AD-2FA6-F21BB5975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0FD33-B3C8-2866-F144-C559DF9D7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4590A-A1C1-4C64-A287-01EDA81B94C3}" type="slidenum">
              <a:rPr lang="en-US" smtClean="0"/>
              <a:t>‹#›</a:t>
            </a:fld>
            <a:endParaRPr lang="en-US"/>
          </a:p>
        </p:txBody>
      </p:sp>
    </p:spTree>
    <p:extLst>
      <p:ext uri="{BB962C8B-B14F-4D97-AF65-F5344CB8AC3E}">
        <p14:creationId xmlns:p14="http://schemas.microsoft.com/office/powerpoint/2010/main" val="159092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8.jp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1.jp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47.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image" Target="../media/image51.jpg"/><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4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g"/><Relationship Id="rId2" Type="http://schemas.openxmlformats.org/officeDocument/2006/relationships/image" Target="../media/image73.jpg"/><Relationship Id="rId1" Type="http://schemas.openxmlformats.org/officeDocument/2006/relationships/slideLayout" Target="../slideLayouts/slideLayout7.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83.jpg"/><Relationship Id="rId4" Type="http://schemas.openxmlformats.org/officeDocument/2006/relationships/image" Target="../media/image82.jpg"/></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86.jpg"/></Relationships>
</file>

<file path=ppt/slides/_rels/slide67.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500E9-5717-3077-5C91-B3C2F30DD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3" name="TextBox 2">
            <a:extLst>
              <a:ext uri="{FF2B5EF4-FFF2-40B4-BE49-F238E27FC236}">
                <a16:creationId xmlns:a16="http://schemas.microsoft.com/office/drawing/2014/main" id="{B8F88ACC-1980-B5C1-1A48-F25649C10600}"/>
              </a:ext>
            </a:extLst>
          </p:cNvPr>
          <p:cNvSpPr txBox="1"/>
          <p:nvPr/>
        </p:nvSpPr>
        <p:spPr>
          <a:xfrm>
            <a:off x="1570075" y="1414131"/>
            <a:ext cx="8763000"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3 Nephi 27-4 Nephi</a:t>
            </a:r>
          </a:p>
        </p:txBody>
      </p:sp>
      <p:grpSp>
        <p:nvGrpSpPr>
          <p:cNvPr id="631" name="Group 630">
            <a:extLst>
              <a:ext uri="{FF2B5EF4-FFF2-40B4-BE49-F238E27FC236}">
                <a16:creationId xmlns:a16="http://schemas.microsoft.com/office/drawing/2014/main" id="{823B3781-A567-CE56-536D-1868D32B9179}"/>
              </a:ext>
            </a:extLst>
          </p:cNvPr>
          <p:cNvGrpSpPr/>
          <p:nvPr/>
        </p:nvGrpSpPr>
        <p:grpSpPr>
          <a:xfrm>
            <a:off x="3433431" y="3300953"/>
            <a:ext cx="5491659" cy="2746952"/>
            <a:chOff x="6134100" y="3907924"/>
            <a:chExt cx="5491659" cy="2746952"/>
          </a:xfrm>
        </p:grpSpPr>
        <p:grpSp>
          <p:nvGrpSpPr>
            <p:cNvPr id="5" name="Group 4">
              <a:extLst>
                <a:ext uri="{FF2B5EF4-FFF2-40B4-BE49-F238E27FC236}">
                  <a16:creationId xmlns:a16="http://schemas.microsoft.com/office/drawing/2014/main" id="{7121012A-2AB0-0376-22B9-7A4F72145C0B}"/>
                </a:ext>
              </a:extLst>
            </p:cNvPr>
            <p:cNvGrpSpPr/>
            <p:nvPr/>
          </p:nvGrpSpPr>
          <p:grpSpPr>
            <a:xfrm>
              <a:off x="9245882" y="4119537"/>
              <a:ext cx="1046410" cy="1909172"/>
              <a:chOff x="6781800" y="2504775"/>
              <a:chExt cx="2063582" cy="3755501"/>
            </a:xfrm>
          </p:grpSpPr>
          <p:grpSp>
            <p:nvGrpSpPr>
              <p:cNvPr id="6" name="Group 47">
                <a:extLst>
                  <a:ext uri="{FF2B5EF4-FFF2-40B4-BE49-F238E27FC236}">
                    <a16:creationId xmlns:a16="http://schemas.microsoft.com/office/drawing/2014/main" id="{B78F4C2E-149B-9B4A-0692-EB0C7EA7E504}"/>
                  </a:ext>
                </a:extLst>
              </p:cNvPr>
              <p:cNvGrpSpPr/>
              <p:nvPr/>
            </p:nvGrpSpPr>
            <p:grpSpPr>
              <a:xfrm>
                <a:off x="7772400" y="5791200"/>
                <a:ext cx="448783" cy="469076"/>
                <a:chOff x="6106804" y="4039302"/>
                <a:chExt cx="666047" cy="774146"/>
              </a:xfrm>
            </p:grpSpPr>
            <p:sp>
              <p:nvSpPr>
                <p:cNvPr id="91" name="Oval 90">
                  <a:extLst>
                    <a:ext uri="{FF2B5EF4-FFF2-40B4-BE49-F238E27FC236}">
                      <a16:creationId xmlns:a16="http://schemas.microsoft.com/office/drawing/2014/main" id="{8CC2627D-A74D-1218-9696-EF1B2D9828AE}"/>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0F0C069-E011-45C1-635F-C3904C99BF2D}"/>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481CC0C-BD1C-0A54-1BD1-EBD74CA92C69}"/>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7">
                <a:extLst>
                  <a:ext uri="{FF2B5EF4-FFF2-40B4-BE49-F238E27FC236}">
                    <a16:creationId xmlns:a16="http://schemas.microsoft.com/office/drawing/2014/main" id="{71440D34-84E0-9109-6E70-9A13B13CB4EA}"/>
                  </a:ext>
                </a:extLst>
              </p:cNvPr>
              <p:cNvGrpSpPr/>
              <p:nvPr/>
            </p:nvGrpSpPr>
            <p:grpSpPr>
              <a:xfrm rot="2613352">
                <a:off x="7428247" y="5716723"/>
                <a:ext cx="448783" cy="469076"/>
                <a:chOff x="6106804" y="4039302"/>
                <a:chExt cx="666047" cy="774146"/>
              </a:xfrm>
            </p:grpSpPr>
            <p:sp>
              <p:nvSpPr>
                <p:cNvPr id="88" name="Oval 87">
                  <a:extLst>
                    <a:ext uri="{FF2B5EF4-FFF2-40B4-BE49-F238E27FC236}">
                      <a16:creationId xmlns:a16="http://schemas.microsoft.com/office/drawing/2014/main" id="{72628DB2-E890-6D2A-24EE-492E2C0C1F57}"/>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57A5EFA-AD43-5DB3-A66F-10693E502D7E}"/>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D62D24B-41DF-F3F2-D4D6-C066273710FD}"/>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rapezoid 59">
                <a:extLst>
                  <a:ext uri="{FF2B5EF4-FFF2-40B4-BE49-F238E27FC236}">
                    <a16:creationId xmlns:a16="http://schemas.microsoft.com/office/drawing/2014/main" id="{BAEDD3BB-2FE1-AD2C-63D3-5826367B75E9}"/>
                  </a:ext>
                </a:extLst>
              </p:cNvPr>
              <p:cNvSpPr/>
              <p:nvPr/>
            </p:nvSpPr>
            <p:spPr>
              <a:xfrm>
                <a:off x="7226223" y="4661626"/>
                <a:ext cx="1201270" cy="1172153"/>
              </a:xfrm>
              <a:prstGeom prst="trapezoid">
                <a:avLst>
                  <a:gd name="adj" fmla="val 22927"/>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9FF3AC0D-4CB9-0565-7303-556E56F824B1}"/>
                  </a:ext>
                </a:extLst>
              </p:cNvPr>
              <p:cNvSpPr/>
              <p:nvPr/>
            </p:nvSpPr>
            <p:spPr>
              <a:xfrm>
                <a:off x="7162799" y="2895600"/>
                <a:ext cx="1219201" cy="762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5">
                <a:extLst>
                  <a:ext uri="{FF2B5EF4-FFF2-40B4-BE49-F238E27FC236}">
                    <a16:creationId xmlns:a16="http://schemas.microsoft.com/office/drawing/2014/main" id="{BA53A8C4-6203-DA24-7018-E054F0B2F6C7}"/>
                  </a:ext>
                </a:extLst>
              </p:cNvPr>
              <p:cNvSpPr/>
              <p:nvPr/>
            </p:nvSpPr>
            <p:spPr>
              <a:xfrm rot="19651043">
                <a:off x="8458200" y="44958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56">
                <a:extLst>
                  <a:ext uri="{FF2B5EF4-FFF2-40B4-BE49-F238E27FC236}">
                    <a16:creationId xmlns:a16="http://schemas.microsoft.com/office/drawing/2014/main" id="{F4CB0E35-6F7F-075C-45F5-331D6902B2CE}"/>
                  </a:ext>
                </a:extLst>
              </p:cNvPr>
              <p:cNvSpPr/>
              <p:nvPr/>
            </p:nvSpPr>
            <p:spPr>
              <a:xfrm>
                <a:off x="6781800" y="44196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57">
                <a:extLst>
                  <a:ext uri="{FF2B5EF4-FFF2-40B4-BE49-F238E27FC236}">
                    <a16:creationId xmlns:a16="http://schemas.microsoft.com/office/drawing/2014/main" id="{F0420987-83D8-8552-CDC0-84EA4BA01661}"/>
                  </a:ext>
                </a:extLst>
              </p:cNvPr>
              <p:cNvSpPr/>
              <p:nvPr/>
            </p:nvSpPr>
            <p:spPr>
              <a:xfrm rot="19818544">
                <a:off x="8013709" y="3489395"/>
                <a:ext cx="667467" cy="1344471"/>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58">
                <a:extLst>
                  <a:ext uri="{FF2B5EF4-FFF2-40B4-BE49-F238E27FC236}">
                    <a16:creationId xmlns:a16="http://schemas.microsoft.com/office/drawing/2014/main" id="{1869FB14-B7AE-A603-AB51-F3B6AA1BE89B}"/>
                  </a:ext>
                </a:extLst>
              </p:cNvPr>
              <p:cNvSpPr/>
              <p:nvPr/>
            </p:nvSpPr>
            <p:spPr>
              <a:xfrm rot="1664599">
                <a:off x="6956128" y="3426231"/>
                <a:ext cx="667467" cy="1389922"/>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59">
                <a:extLst>
                  <a:ext uri="{FF2B5EF4-FFF2-40B4-BE49-F238E27FC236}">
                    <a16:creationId xmlns:a16="http://schemas.microsoft.com/office/drawing/2014/main" id="{86B8F6EB-64F2-2984-6EC0-84DD21767DBE}"/>
                  </a:ext>
                </a:extLst>
              </p:cNvPr>
              <p:cNvSpPr/>
              <p:nvPr/>
            </p:nvSpPr>
            <p:spPr>
              <a:xfrm>
                <a:off x="7239000" y="3048000"/>
                <a:ext cx="1143000" cy="2493271"/>
              </a:xfrm>
              <a:prstGeom prst="trapezoid">
                <a:avLst>
                  <a:gd name="adj" fmla="val 2998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60">
                <a:extLst>
                  <a:ext uri="{FF2B5EF4-FFF2-40B4-BE49-F238E27FC236}">
                    <a16:creationId xmlns:a16="http://schemas.microsoft.com/office/drawing/2014/main" id="{B988BE89-736A-67FB-3C1B-4BAAC4ABD400}"/>
                  </a:ext>
                </a:extLst>
              </p:cNvPr>
              <p:cNvSpPr/>
              <p:nvPr/>
            </p:nvSpPr>
            <p:spPr>
              <a:xfrm rot="10800000">
                <a:off x="7603298" y="3574698"/>
                <a:ext cx="410749" cy="46171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D160DF-94BE-6E59-4188-64EF546F51D1}"/>
                  </a:ext>
                </a:extLst>
              </p:cNvPr>
              <p:cNvSpPr/>
              <p:nvPr/>
            </p:nvSpPr>
            <p:spPr>
              <a:xfrm>
                <a:off x="7346580" y="2590800"/>
                <a:ext cx="924185" cy="11242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3">
                <a:extLst>
                  <a:ext uri="{FF2B5EF4-FFF2-40B4-BE49-F238E27FC236}">
                    <a16:creationId xmlns:a16="http://schemas.microsoft.com/office/drawing/2014/main" id="{B9A5A182-A63A-4FD4-07D5-DDB751A38E78}"/>
                  </a:ext>
                </a:extLst>
              </p:cNvPr>
              <p:cNvSpPr/>
              <p:nvPr/>
            </p:nvSpPr>
            <p:spPr>
              <a:xfrm rot="17471203">
                <a:off x="6888878" y="2959184"/>
                <a:ext cx="916698"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4">
                <a:extLst>
                  <a:ext uri="{FF2B5EF4-FFF2-40B4-BE49-F238E27FC236}">
                    <a16:creationId xmlns:a16="http://schemas.microsoft.com/office/drawing/2014/main" id="{F156ED5E-263B-4082-A044-EE732092DA4B}"/>
                  </a:ext>
                </a:extLst>
              </p:cNvPr>
              <p:cNvSpPr/>
              <p:nvPr/>
            </p:nvSpPr>
            <p:spPr>
              <a:xfrm rot="15171330" flipV="1">
                <a:off x="7707487" y="2902701"/>
                <a:ext cx="916359"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5">
                <a:extLst>
                  <a:ext uri="{FF2B5EF4-FFF2-40B4-BE49-F238E27FC236}">
                    <a16:creationId xmlns:a16="http://schemas.microsoft.com/office/drawing/2014/main" id="{C0C65E53-8BFF-1571-B0B3-FD5900551EF8}"/>
                  </a:ext>
                </a:extLst>
              </p:cNvPr>
              <p:cNvSpPr/>
              <p:nvPr/>
            </p:nvSpPr>
            <p:spPr>
              <a:xfrm rot="19584662">
                <a:off x="7423722" y="2504775"/>
                <a:ext cx="697357" cy="60279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08">
                <a:extLst>
                  <a:ext uri="{FF2B5EF4-FFF2-40B4-BE49-F238E27FC236}">
                    <a16:creationId xmlns:a16="http://schemas.microsoft.com/office/drawing/2014/main" id="{85E8BE39-9CBB-C032-75B0-128F55271E9F}"/>
                  </a:ext>
                </a:extLst>
              </p:cNvPr>
              <p:cNvGrpSpPr/>
              <p:nvPr/>
            </p:nvGrpSpPr>
            <p:grpSpPr>
              <a:xfrm>
                <a:off x="7283823" y="5217459"/>
                <a:ext cx="1075765" cy="304800"/>
                <a:chOff x="5867400" y="3429000"/>
                <a:chExt cx="3200400" cy="762000"/>
              </a:xfrm>
            </p:grpSpPr>
            <p:grpSp>
              <p:nvGrpSpPr>
                <p:cNvPr id="73" name="Group 78">
                  <a:extLst>
                    <a:ext uri="{FF2B5EF4-FFF2-40B4-BE49-F238E27FC236}">
                      <a16:creationId xmlns:a16="http://schemas.microsoft.com/office/drawing/2014/main" id="{8438C14C-CBB9-4D5D-91B2-0609E62EB1F7}"/>
                    </a:ext>
                  </a:extLst>
                </p:cNvPr>
                <p:cNvGrpSpPr/>
                <p:nvPr/>
              </p:nvGrpSpPr>
              <p:grpSpPr>
                <a:xfrm>
                  <a:off x="5867400" y="3429000"/>
                  <a:ext cx="762000" cy="762000"/>
                  <a:chOff x="5867400" y="3429000"/>
                  <a:chExt cx="762000" cy="762000"/>
                </a:xfrm>
              </p:grpSpPr>
              <p:sp>
                <p:nvSpPr>
                  <p:cNvPr id="86" name="Left-Right Arrow Callout 82">
                    <a:extLst>
                      <a:ext uri="{FF2B5EF4-FFF2-40B4-BE49-F238E27FC236}">
                        <a16:creationId xmlns:a16="http://schemas.microsoft.com/office/drawing/2014/main" id="{CB7B5071-6ED0-DCB0-2124-E03CB48402C1}"/>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91292035-B4C1-6607-CD60-0E11D74EACAD}"/>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9">
                  <a:extLst>
                    <a:ext uri="{FF2B5EF4-FFF2-40B4-BE49-F238E27FC236}">
                      <a16:creationId xmlns:a16="http://schemas.microsoft.com/office/drawing/2014/main" id="{E51DA6E7-3273-34FD-8C31-079C2013F534}"/>
                    </a:ext>
                  </a:extLst>
                </p:cNvPr>
                <p:cNvGrpSpPr/>
                <p:nvPr/>
              </p:nvGrpSpPr>
              <p:grpSpPr>
                <a:xfrm>
                  <a:off x="6477000" y="3429000"/>
                  <a:ext cx="762000" cy="762000"/>
                  <a:chOff x="5867400" y="3429000"/>
                  <a:chExt cx="762000" cy="762000"/>
                </a:xfrm>
              </p:grpSpPr>
              <p:sp>
                <p:nvSpPr>
                  <p:cNvPr id="84" name="Left-Right Arrow Callout 80">
                    <a:extLst>
                      <a:ext uri="{FF2B5EF4-FFF2-40B4-BE49-F238E27FC236}">
                        <a16:creationId xmlns:a16="http://schemas.microsoft.com/office/drawing/2014/main" id="{CBAC278F-BE7F-AF23-F3AE-C57A4674D677}"/>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2E66739A-674C-B190-60AE-D3198FB794FA}"/>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2">
                  <a:extLst>
                    <a:ext uri="{FF2B5EF4-FFF2-40B4-BE49-F238E27FC236}">
                      <a16:creationId xmlns:a16="http://schemas.microsoft.com/office/drawing/2014/main" id="{0082ECAE-66FB-B8CB-DAF1-2B4F02BEAB59}"/>
                    </a:ext>
                  </a:extLst>
                </p:cNvPr>
                <p:cNvGrpSpPr/>
                <p:nvPr/>
              </p:nvGrpSpPr>
              <p:grpSpPr>
                <a:xfrm>
                  <a:off x="7086600" y="3429000"/>
                  <a:ext cx="762000" cy="762000"/>
                  <a:chOff x="5867400" y="3429000"/>
                  <a:chExt cx="762000" cy="762000"/>
                </a:xfrm>
              </p:grpSpPr>
              <p:sp>
                <p:nvSpPr>
                  <p:cNvPr id="82" name="Left-Right Arrow Callout 78">
                    <a:extLst>
                      <a:ext uri="{FF2B5EF4-FFF2-40B4-BE49-F238E27FC236}">
                        <a16:creationId xmlns:a16="http://schemas.microsoft.com/office/drawing/2014/main" id="{C2DED7D7-6368-89C6-E8B9-9DF3F848E105}"/>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80B1D-C77D-CAE7-45A8-5238A7FCA1DE}"/>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85">
                  <a:extLst>
                    <a:ext uri="{FF2B5EF4-FFF2-40B4-BE49-F238E27FC236}">
                      <a16:creationId xmlns:a16="http://schemas.microsoft.com/office/drawing/2014/main" id="{43700B82-7B69-1D1F-6571-BCFEA8ED0505}"/>
                    </a:ext>
                  </a:extLst>
                </p:cNvPr>
                <p:cNvGrpSpPr/>
                <p:nvPr/>
              </p:nvGrpSpPr>
              <p:grpSpPr>
                <a:xfrm>
                  <a:off x="7696200" y="3429000"/>
                  <a:ext cx="762000" cy="762000"/>
                  <a:chOff x="5867400" y="3429000"/>
                  <a:chExt cx="762000" cy="762000"/>
                </a:xfrm>
              </p:grpSpPr>
              <p:sp>
                <p:nvSpPr>
                  <p:cNvPr id="80" name="Left-Right Arrow Callout 76">
                    <a:extLst>
                      <a:ext uri="{FF2B5EF4-FFF2-40B4-BE49-F238E27FC236}">
                        <a16:creationId xmlns:a16="http://schemas.microsoft.com/office/drawing/2014/main" id="{AA23AC5C-8AD2-DD40-7C0C-6843AFC415BC}"/>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F721D7EF-5660-DD1F-3D8B-0A01DEE1136A}"/>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8">
                  <a:extLst>
                    <a:ext uri="{FF2B5EF4-FFF2-40B4-BE49-F238E27FC236}">
                      <a16:creationId xmlns:a16="http://schemas.microsoft.com/office/drawing/2014/main" id="{583E5E5E-BA88-2073-2FFD-9E00BDA5CA00}"/>
                    </a:ext>
                  </a:extLst>
                </p:cNvPr>
                <p:cNvGrpSpPr/>
                <p:nvPr/>
              </p:nvGrpSpPr>
              <p:grpSpPr>
                <a:xfrm>
                  <a:off x="8305800" y="3429000"/>
                  <a:ext cx="762000" cy="762000"/>
                  <a:chOff x="5867400" y="3429000"/>
                  <a:chExt cx="762000" cy="762000"/>
                </a:xfrm>
              </p:grpSpPr>
              <p:sp>
                <p:nvSpPr>
                  <p:cNvPr id="78" name="Left-Right Arrow Callout 74">
                    <a:extLst>
                      <a:ext uri="{FF2B5EF4-FFF2-40B4-BE49-F238E27FC236}">
                        <a16:creationId xmlns:a16="http://schemas.microsoft.com/office/drawing/2014/main" id="{69549681-CFDF-678C-BCFB-20CFF1BFD851}"/>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1F3EAC68-157B-30B3-B6D6-7C8F81BB9863}"/>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ounded Rectangle 17">
                <a:extLst>
                  <a:ext uri="{FF2B5EF4-FFF2-40B4-BE49-F238E27FC236}">
                    <a16:creationId xmlns:a16="http://schemas.microsoft.com/office/drawing/2014/main" id="{E4578677-4AB2-4A88-5500-52AE23AFA55E}"/>
                  </a:ext>
                </a:extLst>
              </p:cNvPr>
              <p:cNvSpPr/>
              <p:nvPr/>
            </p:nvSpPr>
            <p:spPr>
              <a:xfrm>
                <a:off x="7239000" y="2667000"/>
                <a:ext cx="1066800" cy="228600"/>
              </a:xfrm>
              <a:prstGeom prst="roundRect">
                <a:avLst>
                  <a:gd name="adj" fmla="val 1059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25">
                <a:extLst>
                  <a:ext uri="{FF2B5EF4-FFF2-40B4-BE49-F238E27FC236}">
                    <a16:creationId xmlns:a16="http://schemas.microsoft.com/office/drawing/2014/main" id="{082435D8-5270-C4AC-0EE7-51E78B47F380}"/>
                  </a:ext>
                </a:extLst>
              </p:cNvPr>
              <p:cNvGrpSpPr/>
              <p:nvPr/>
            </p:nvGrpSpPr>
            <p:grpSpPr>
              <a:xfrm>
                <a:off x="7239000" y="2667000"/>
                <a:ext cx="1066800" cy="304800"/>
                <a:chOff x="5867400" y="3429000"/>
                <a:chExt cx="3200400" cy="762000"/>
              </a:xfrm>
            </p:grpSpPr>
            <p:grpSp>
              <p:nvGrpSpPr>
                <p:cNvPr id="58" name="Group 78">
                  <a:extLst>
                    <a:ext uri="{FF2B5EF4-FFF2-40B4-BE49-F238E27FC236}">
                      <a16:creationId xmlns:a16="http://schemas.microsoft.com/office/drawing/2014/main" id="{AC5A75F9-DFA1-E721-0E23-F96BEFD275B2}"/>
                    </a:ext>
                  </a:extLst>
                </p:cNvPr>
                <p:cNvGrpSpPr/>
                <p:nvPr/>
              </p:nvGrpSpPr>
              <p:grpSpPr>
                <a:xfrm>
                  <a:off x="5867400" y="3429000"/>
                  <a:ext cx="762000" cy="762000"/>
                  <a:chOff x="5867400" y="3429000"/>
                  <a:chExt cx="762000" cy="762000"/>
                </a:xfrm>
              </p:grpSpPr>
              <p:sp>
                <p:nvSpPr>
                  <p:cNvPr id="71" name="Left-Right Arrow Callout 67">
                    <a:extLst>
                      <a:ext uri="{FF2B5EF4-FFF2-40B4-BE49-F238E27FC236}">
                        <a16:creationId xmlns:a16="http://schemas.microsoft.com/office/drawing/2014/main" id="{C9D47324-3C13-6725-17F5-5215905D943D}"/>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1F67786D-FBC3-E1CA-8CE0-BAA134C79DB2}"/>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79">
                  <a:extLst>
                    <a:ext uri="{FF2B5EF4-FFF2-40B4-BE49-F238E27FC236}">
                      <a16:creationId xmlns:a16="http://schemas.microsoft.com/office/drawing/2014/main" id="{EC7E23CA-EBC9-53FB-823E-8FECBCE54B23}"/>
                    </a:ext>
                  </a:extLst>
                </p:cNvPr>
                <p:cNvGrpSpPr/>
                <p:nvPr/>
              </p:nvGrpSpPr>
              <p:grpSpPr>
                <a:xfrm>
                  <a:off x="6477000" y="3429000"/>
                  <a:ext cx="762000" cy="762000"/>
                  <a:chOff x="5867400" y="3429000"/>
                  <a:chExt cx="762000" cy="762000"/>
                </a:xfrm>
              </p:grpSpPr>
              <p:sp>
                <p:nvSpPr>
                  <p:cNvPr id="69" name="Left-Right Arrow Callout 65">
                    <a:extLst>
                      <a:ext uri="{FF2B5EF4-FFF2-40B4-BE49-F238E27FC236}">
                        <a16:creationId xmlns:a16="http://schemas.microsoft.com/office/drawing/2014/main" id="{BD3F4677-8561-1475-0B09-671038C0C0C3}"/>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1C02FE3F-E2AC-8ECD-3904-4534403E9C0B}"/>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82">
                  <a:extLst>
                    <a:ext uri="{FF2B5EF4-FFF2-40B4-BE49-F238E27FC236}">
                      <a16:creationId xmlns:a16="http://schemas.microsoft.com/office/drawing/2014/main" id="{E84DFD48-E4DA-3105-362B-25D71B0DBC6E}"/>
                    </a:ext>
                  </a:extLst>
                </p:cNvPr>
                <p:cNvGrpSpPr/>
                <p:nvPr/>
              </p:nvGrpSpPr>
              <p:grpSpPr>
                <a:xfrm>
                  <a:off x="7086600" y="3429000"/>
                  <a:ext cx="762000" cy="762000"/>
                  <a:chOff x="5867400" y="3429000"/>
                  <a:chExt cx="762000" cy="762000"/>
                </a:xfrm>
              </p:grpSpPr>
              <p:sp>
                <p:nvSpPr>
                  <p:cNvPr id="67" name="Left-Right Arrow Callout 63">
                    <a:extLst>
                      <a:ext uri="{FF2B5EF4-FFF2-40B4-BE49-F238E27FC236}">
                        <a16:creationId xmlns:a16="http://schemas.microsoft.com/office/drawing/2014/main" id="{C25219C0-337D-02A8-0C52-ACEC0E71FFD0}"/>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488819E5-C7CD-257A-8805-5953324D33E0}"/>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5">
                  <a:extLst>
                    <a:ext uri="{FF2B5EF4-FFF2-40B4-BE49-F238E27FC236}">
                      <a16:creationId xmlns:a16="http://schemas.microsoft.com/office/drawing/2014/main" id="{A701CC6C-FB63-2E62-FE85-7F17F785D504}"/>
                    </a:ext>
                  </a:extLst>
                </p:cNvPr>
                <p:cNvGrpSpPr/>
                <p:nvPr/>
              </p:nvGrpSpPr>
              <p:grpSpPr>
                <a:xfrm>
                  <a:off x="7696200" y="3429000"/>
                  <a:ext cx="762000" cy="762000"/>
                  <a:chOff x="5867400" y="3429000"/>
                  <a:chExt cx="762000" cy="762000"/>
                </a:xfrm>
              </p:grpSpPr>
              <p:sp>
                <p:nvSpPr>
                  <p:cNvPr id="65" name="Left-Right Arrow Callout 61">
                    <a:extLst>
                      <a:ext uri="{FF2B5EF4-FFF2-40B4-BE49-F238E27FC236}">
                        <a16:creationId xmlns:a16="http://schemas.microsoft.com/office/drawing/2014/main" id="{DADBDFB3-BEC3-CD00-F2A7-D971D42EAE4B}"/>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01BB1E25-A5AE-CEE2-FB11-4F42745CB350}"/>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8">
                  <a:extLst>
                    <a:ext uri="{FF2B5EF4-FFF2-40B4-BE49-F238E27FC236}">
                      <a16:creationId xmlns:a16="http://schemas.microsoft.com/office/drawing/2014/main" id="{65D1463B-90E0-684C-FFA2-8730475DEF4E}"/>
                    </a:ext>
                  </a:extLst>
                </p:cNvPr>
                <p:cNvGrpSpPr/>
                <p:nvPr/>
              </p:nvGrpSpPr>
              <p:grpSpPr>
                <a:xfrm>
                  <a:off x="8305800" y="3429000"/>
                  <a:ext cx="762000" cy="762000"/>
                  <a:chOff x="5867400" y="3429000"/>
                  <a:chExt cx="762000" cy="762000"/>
                </a:xfrm>
              </p:grpSpPr>
              <p:sp>
                <p:nvSpPr>
                  <p:cNvPr id="63" name="Left-Right Arrow Callout 59">
                    <a:extLst>
                      <a:ext uri="{FF2B5EF4-FFF2-40B4-BE49-F238E27FC236}">
                        <a16:creationId xmlns:a16="http://schemas.microsoft.com/office/drawing/2014/main" id="{FEE5C249-1850-8BC7-8F84-5A8F4DD50F85}"/>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6A92FE80-BEDB-3C4B-6E97-2D670F73988E}"/>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641">
                <a:extLst>
                  <a:ext uri="{FF2B5EF4-FFF2-40B4-BE49-F238E27FC236}">
                    <a16:creationId xmlns:a16="http://schemas.microsoft.com/office/drawing/2014/main" id="{7A69DFE8-3FA8-2B41-B8A6-0EAD12E90ACD}"/>
                  </a:ext>
                </a:extLst>
              </p:cNvPr>
              <p:cNvGrpSpPr/>
              <p:nvPr/>
            </p:nvGrpSpPr>
            <p:grpSpPr>
              <a:xfrm>
                <a:off x="7467600" y="3581400"/>
                <a:ext cx="655450" cy="838200"/>
                <a:chOff x="817132" y="570420"/>
                <a:chExt cx="1720087" cy="2199674"/>
              </a:xfrm>
            </p:grpSpPr>
            <p:grpSp>
              <p:nvGrpSpPr>
                <p:cNvPr id="24" name="Group 1">
                  <a:extLst>
                    <a:ext uri="{FF2B5EF4-FFF2-40B4-BE49-F238E27FC236}">
                      <a16:creationId xmlns:a16="http://schemas.microsoft.com/office/drawing/2014/main" id="{A6B4B7DC-1F74-08DC-4B3D-D6781EB78E4A}"/>
                    </a:ext>
                  </a:extLst>
                </p:cNvPr>
                <p:cNvGrpSpPr/>
                <p:nvPr/>
              </p:nvGrpSpPr>
              <p:grpSpPr>
                <a:xfrm rot="3241112">
                  <a:off x="112459" y="1278147"/>
                  <a:ext cx="1905000" cy="495654"/>
                  <a:chOff x="4643203" y="2743200"/>
                  <a:chExt cx="3490210" cy="1256675"/>
                </a:xfrm>
              </p:grpSpPr>
              <p:grpSp>
                <p:nvGrpSpPr>
                  <p:cNvPr id="43" name="Group 23">
                    <a:extLst>
                      <a:ext uri="{FF2B5EF4-FFF2-40B4-BE49-F238E27FC236}">
                        <a16:creationId xmlns:a16="http://schemas.microsoft.com/office/drawing/2014/main" id="{21376EEF-3E94-745E-2775-AC237DB70E7B}"/>
                      </a:ext>
                    </a:extLst>
                  </p:cNvPr>
                  <p:cNvGrpSpPr/>
                  <p:nvPr/>
                </p:nvGrpSpPr>
                <p:grpSpPr>
                  <a:xfrm>
                    <a:off x="4643203" y="2743200"/>
                    <a:ext cx="1146748" cy="1219200"/>
                    <a:chOff x="4643203" y="2743200"/>
                    <a:chExt cx="1146748" cy="1219200"/>
                  </a:xfrm>
                </p:grpSpPr>
                <p:sp>
                  <p:nvSpPr>
                    <p:cNvPr id="54" name="Multiply 13">
                      <a:extLst>
                        <a:ext uri="{FF2B5EF4-FFF2-40B4-BE49-F238E27FC236}">
                          <a16:creationId xmlns:a16="http://schemas.microsoft.com/office/drawing/2014/main" id="{7AD218C2-07CB-E713-0B63-047B7A217191}"/>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14">
                      <a:extLst>
                        <a:ext uri="{FF2B5EF4-FFF2-40B4-BE49-F238E27FC236}">
                          <a16:creationId xmlns:a16="http://schemas.microsoft.com/office/drawing/2014/main" id="{9CF6C1FB-4635-9703-2240-1B5548ADB8FF}"/>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15">
                      <a:extLst>
                        <a:ext uri="{FF2B5EF4-FFF2-40B4-BE49-F238E27FC236}">
                          <a16:creationId xmlns:a16="http://schemas.microsoft.com/office/drawing/2014/main" id="{3CF33B00-2D96-668B-7269-33B851A204D4}"/>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16">
                      <a:extLst>
                        <a:ext uri="{FF2B5EF4-FFF2-40B4-BE49-F238E27FC236}">
                          <a16:creationId xmlns:a16="http://schemas.microsoft.com/office/drawing/2014/main" id="{DA63A384-2AAD-A01A-250F-240E07D84C5E}"/>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4">
                    <a:extLst>
                      <a:ext uri="{FF2B5EF4-FFF2-40B4-BE49-F238E27FC236}">
                        <a16:creationId xmlns:a16="http://schemas.microsoft.com/office/drawing/2014/main" id="{2381A7D5-5E9E-C609-537F-E71CEA606480}"/>
                      </a:ext>
                    </a:extLst>
                  </p:cNvPr>
                  <p:cNvGrpSpPr/>
                  <p:nvPr/>
                </p:nvGrpSpPr>
                <p:grpSpPr>
                  <a:xfrm>
                    <a:off x="5791200" y="2743200"/>
                    <a:ext cx="1146748" cy="1219200"/>
                    <a:chOff x="4643203" y="2743200"/>
                    <a:chExt cx="1146748" cy="1219200"/>
                  </a:xfrm>
                </p:grpSpPr>
                <p:sp>
                  <p:nvSpPr>
                    <p:cNvPr id="50" name="Multiply 9">
                      <a:extLst>
                        <a:ext uri="{FF2B5EF4-FFF2-40B4-BE49-F238E27FC236}">
                          <a16:creationId xmlns:a16="http://schemas.microsoft.com/office/drawing/2014/main" id="{3C12F262-C1D8-7EAE-0EF3-6A54819DFBF9}"/>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10">
                      <a:extLst>
                        <a:ext uri="{FF2B5EF4-FFF2-40B4-BE49-F238E27FC236}">
                          <a16:creationId xmlns:a16="http://schemas.microsoft.com/office/drawing/2014/main" id="{6D3A3950-0A7C-FEB5-C486-E3E90A38F282}"/>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11">
                      <a:extLst>
                        <a:ext uri="{FF2B5EF4-FFF2-40B4-BE49-F238E27FC236}">
                          <a16:creationId xmlns:a16="http://schemas.microsoft.com/office/drawing/2014/main" id="{A7588A54-333F-EE60-8B14-50571D1AAC3F}"/>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12">
                      <a:extLst>
                        <a:ext uri="{FF2B5EF4-FFF2-40B4-BE49-F238E27FC236}">
                          <a16:creationId xmlns:a16="http://schemas.microsoft.com/office/drawing/2014/main" id="{573221DD-8EEE-B1FF-8E22-287BFD5CDC85}"/>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9">
                    <a:extLst>
                      <a:ext uri="{FF2B5EF4-FFF2-40B4-BE49-F238E27FC236}">
                        <a16:creationId xmlns:a16="http://schemas.microsoft.com/office/drawing/2014/main" id="{5BF561D2-BFD3-4803-8BE1-B42082711AD8}"/>
                      </a:ext>
                    </a:extLst>
                  </p:cNvPr>
                  <p:cNvGrpSpPr/>
                  <p:nvPr/>
                </p:nvGrpSpPr>
                <p:grpSpPr>
                  <a:xfrm>
                    <a:off x="6986665" y="2780675"/>
                    <a:ext cx="1146748" cy="1219200"/>
                    <a:chOff x="4643203" y="2743200"/>
                    <a:chExt cx="1146748" cy="1219200"/>
                  </a:xfrm>
                </p:grpSpPr>
                <p:sp>
                  <p:nvSpPr>
                    <p:cNvPr id="46" name="Multiply 42">
                      <a:extLst>
                        <a:ext uri="{FF2B5EF4-FFF2-40B4-BE49-F238E27FC236}">
                          <a16:creationId xmlns:a16="http://schemas.microsoft.com/office/drawing/2014/main" id="{AC6C617C-D539-4311-90CD-8F8A981B8508}"/>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6">
                      <a:extLst>
                        <a:ext uri="{FF2B5EF4-FFF2-40B4-BE49-F238E27FC236}">
                          <a16:creationId xmlns:a16="http://schemas.microsoft.com/office/drawing/2014/main" id="{54199986-B06F-08CF-7A4F-2FFD3207CAC9}"/>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7">
                      <a:extLst>
                        <a:ext uri="{FF2B5EF4-FFF2-40B4-BE49-F238E27FC236}">
                          <a16:creationId xmlns:a16="http://schemas.microsoft.com/office/drawing/2014/main" id="{FA3424D7-E20E-545D-EA57-D84B4F3238D8}"/>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8">
                      <a:extLst>
                        <a:ext uri="{FF2B5EF4-FFF2-40B4-BE49-F238E27FC236}">
                          <a16:creationId xmlns:a16="http://schemas.microsoft.com/office/drawing/2014/main" id="{AA8F4F22-3742-C9FF-27EB-EABD5FC3F0F8}"/>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7">
                  <a:extLst>
                    <a:ext uri="{FF2B5EF4-FFF2-40B4-BE49-F238E27FC236}">
                      <a16:creationId xmlns:a16="http://schemas.microsoft.com/office/drawing/2014/main" id="{6E2DDE3A-B4B9-42CE-ED79-CEC4CA7F126E}"/>
                    </a:ext>
                  </a:extLst>
                </p:cNvPr>
                <p:cNvGrpSpPr/>
                <p:nvPr/>
              </p:nvGrpSpPr>
              <p:grpSpPr>
                <a:xfrm rot="18387812">
                  <a:off x="1336892" y="1275093"/>
                  <a:ext cx="1905000" cy="495654"/>
                  <a:chOff x="4643203" y="2743200"/>
                  <a:chExt cx="3490210" cy="1256675"/>
                </a:xfrm>
              </p:grpSpPr>
              <p:grpSp>
                <p:nvGrpSpPr>
                  <p:cNvPr id="28" name="Group 23">
                    <a:extLst>
                      <a:ext uri="{FF2B5EF4-FFF2-40B4-BE49-F238E27FC236}">
                        <a16:creationId xmlns:a16="http://schemas.microsoft.com/office/drawing/2014/main" id="{97D92D02-B821-39AF-4CB7-A15E1251DEDD}"/>
                      </a:ext>
                    </a:extLst>
                  </p:cNvPr>
                  <p:cNvGrpSpPr/>
                  <p:nvPr/>
                </p:nvGrpSpPr>
                <p:grpSpPr>
                  <a:xfrm>
                    <a:off x="4643203" y="2743200"/>
                    <a:ext cx="1146748" cy="1219200"/>
                    <a:chOff x="4643203" y="2743200"/>
                    <a:chExt cx="1146748" cy="1219200"/>
                  </a:xfrm>
                </p:grpSpPr>
                <p:sp>
                  <p:nvSpPr>
                    <p:cNvPr id="39" name="Multiply 35">
                      <a:extLst>
                        <a:ext uri="{FF2B5EF4-FFF2-40B4-BE49-F238E27FC236}">
                          <a16:creationId xmlns:a16="http://schemas.microsoft.com/office/drawing/2014/main" id="{971757DB-A85B-01C9-B130-65D0B74CC17B}"/>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a:extLst>
                        <a:ext uri="{FF2B5EF4-FFF2-40B4-BE49-F238E27FC236}">
                          <a16:creationId xmlns:a16="http://schemas.microsoft.com/office/drawing/2014/main" id="{B1912CA9-897D-870B-E19F-62BF34BFD4A0}"/>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a:extLst>
                        <a:ext uri="{FF2B5EF4-FFF2-40B4-BE49-F238E27FC236}">
                          <a16:creationId xmlns:a16="http://schemas.microsoft.com/office/drawing/2014/main" id="{C2F51EE7-5A55-9196-7E7C-3A4BDDD207D6}"/>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a:extLst>
                        <a:ext uri="{FF2B5EF4-FFF2-40B4-BE49-F238E27FC236}">
                          <a16:creationId xmlns:a16="http://schemas.microsoft.com/office/drawing/2014/main" id="{AADA9E7A-EF52-FBDE-7BA1-C215DC16B39E}"/>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4">
                    <a:extLst>
                      <a:ext uri="{FF2B5EF4-FFF2-40B4-BE49-F238E27FC236}">
                        <a16:creationId xmlns:a16="http://schemas.microsoft.com/office/drawing/2014/main" id="{C5CEDDBC-55BF-4E7B-DA50-5AEE2E329EBD}"/>
                      </a:ext>
                    </a:extLst>
                  </p:cNvPr>
                  <p:cNvGrpSpPr/>
                  <p:nvPr/>
                </p:nvGrpSpPr>
                <p:grpSpPr>
                  <a:xfrm>
                    <a:off x="5791200" y="2743200"/>
                    <a:ext cx="1146748" cy="1219200"/>
                    <a:chOff x="4643203" y="2743200"/>
                    <a:chExt cx="1146748" cy="1219200"/>
                  </a:xfrm>
                </p:grpSpPr>
                <p:sp>
                  <p:nvSpPr>
                    <p:cNvPr id="35" name="Multiply 31">
                      <a:extLst>
                        <a:ext uri="{FF2B5EF4-FFF2-40B4-BE49-F238E27FC236}">
                          <a16:creationId xmlns:a16="http://schemas.microsoft.com/office/drawing/2014/main" id="{89AE2034-FDAC-1F7F-F9B3-4A5E0DA66289}"/>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a:extLst>
                        <a:ext uri="{FF2B5EF4-FFF2-40B4-BE49-F238E27FC236}">
                          <a16:creationId xmlns:a16="http://schemas.microsoft.com/office/drawing/2014/main" id="{4A46B77B-110C-26E3-9AEA-6A476A9DFBE5}"/>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a:extLst>
                        <a:ext uri="{FF2B5EF4-FFF2-40B4-BE49-F238E27FC236}">
                          <a16:creationId xmlns:a16="http://schemas.microsoft.com/office/drawing/2014/main" id="{A267F9A9-BE9B-5595-FE62-2ED9548E1B5B}"/>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a:extLst>
                        <a:ext uri="{FF2B5EF4-FFF2-40B4-BE49-F238E27FC236}">
                          <a16:creationId xmlns:a16="http://schemas.microsoft.com/office/drawing/2014/main" id="{484B735E-3572-87FD-DB15-FD1F28DB4D23}"/>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F0C8062-B1EE-6BF2-E41B-BC1A1412C1D4}"/>
                      </a:ext>
                    </a:extLst>
                  </p:cNvPr>
                  <p:cNvGrpSpPr/>
                  <p:nvPr/>
                </p:nvGrpSpPr>
                <p:grpSpPr>
                  <a:xfrm>
                    <a:off x="6986665" y="2780675"/>
                    <a:ext cx="1146748" cy="1219200"/>
                    <a:chOff x="4643203" y="2743200"/>
                    <a:chExt cx="1146748" cy="1219200"/>
                  </a:xfrm>
                </p:grpSpPr>
                <p:sp>
                  <p:nvSpPr>
                    <p:cNvPr id="31" name="Multiply 27">
                      <a:extLst>
                        <a:ext uri="{FF2B5EF4-FFF2-40B4-BE49-F238E27FC236}">
                          <a16:creationId xmlns:a16="http://schemas.microsoft.com/office/drawing/2014/main" id="{661B2A60-FA66-4AA8-733A-4404D510D83B}"/>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a:extLst>
                        <a:ext uri="{FF2B5EF4-FFF2-40B4-BE49-F238E27FC236}">
                          <a16:creationId xmlns:a16="http://schemas.microsoft.com/office/drawing/2014/main" id="{5264FBEF-B248-E8E4-C296-8C675A9434DD}"/>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a:extLst>
                        <a:ext uri="{FF2B5EF4-FFF2-40B4-BE49-F238E27FC236}">
                          <a16:creationId xmlns:a16="http://schemas.microsoft.com/office/drawing/2014/main" id="{7897F53F-BF2C-0303-9680-59F10C7BFFE3}"/>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a:extLst>
                        <a:ext uri="{FF2B5EF4-FFF2-40B4-BE49-F238E27FC236}">
                          <a16:creationId xmlns:a16="http://schemas.microsoft.com/office/drawing/2014/main" id="{33496BFD-CA59-45C2-B7F0-11D6BEBBFBEF}"/>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Quad Arrow Callout 22">
                  <a:extLst>
                    <a:ext uri="{FF2B5EF4-FFF2-40B4-BE49-F238E27FC236}">
                      <a16:creationId xmlns:a16="http://schemas.microsoft.com/office/drawing/2014/main" id="{3FF5A6BC-2A36-2C9A-7650-45716977ED18}"/>
                    </a:ext>
                  </a:extLst>
                </p:cNvPr>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C8642C4D-0E01-FF35-BE97-4CE9B21C9E2D}"/>
                    </a:ext>
                  </a:extLst>
                </p:cNvPr>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a:extLst>
                <a:ext uri="{FF2B5EF4-FFF2-40B4-BE49-F238E27FC236}">
                  <a16:creationId xmlns:a16="http://schemas.microsoft.com/office/drawing/2014/main" id="{1CB1E54D-414A-2D4F-ADE1-B321A2E3757A}"/>
                </a:ext>
              </a:extLst>
            </p:cNvPr>
            <p:cNvGrpSpPr/>
            <p:nvPr/>
          </p:nvGrpSpPr>
          <p:grpSpPr>
            <a:xfrm>
              <a:off x="8794609" y="4225635"/>
              <a:ext cx="753641" cy="1851121"/>
              <a:chOff x="6377540" y="3048000"/>
              <a:chExt cx="1652941" cy="3581401"/>
            </a:xfrm>
          </p:grpSpPr>
          <p:sp>
            <p:nvSpPr>
              <p:cNvPr id="95" name="Cloud 94">
                <a:extLst>
                  <a:ext uri="{FF2B5EF4-FFF2-40B4-BE49-F238E27FC236}">
                    <a16:creationId xmlns:a16="http://schemas.microsoft.com/office/drawing/2014/main" id="{C3879D28-94F0-9C86-5D08-D812221BF0A2}"/>
                  </a:ext>
                </a:extLst>
              </p:cNvPr>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a:extLst>
                  <a:ext uri="{FF2B5EF4-FFF2-40B4-BE49-F238E27FC236}">
                    <a16:creationId xmlns:a16="http://schemas.microsoft.com/office/drawing/2014/main" id="{D874FE3B-0CF8-046A-C8E4-793E13C3DF55}"/>
                  </a:ext>
                </a:extLst>
              </p:cNvPr>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a:extLst>
                  <a:ext uri="{FF2B5EF4-FFF2-40B4-BE49-F238E27FC236}">
                    <a16:creationId xmlns:a16="http://schemas.microsoft.com/office/drawing/2014/main" id="{5780AE90-F3E3-63F4-E763-40401E2FB62A}"/>
                  </a:ext>
                </a:extLst>
              </p:cNvPr>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4FEF17C-CBFD-2FCA-A844-8CC3A0F94F39}"/>
                  </a:ext>
                </a:extLst>
              </p:cNvPr>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06C15F6-9C1D-0D45-F02F-EB2410159AFB}"/>
                  </a:ext>
                </a:extLst>
              </p:cNvPr>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F504DED4-37E9-6F28-86C9-FB30AFAADB59}"/>
                  </a:ext>
                </a:extLst>
              </p:cNvPr>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FC16678-5549-3A5D-DBB5-2D5E4060FA40}"/>
                  </a:ext>
                </a:extLst>
              </p:cNvPr>
              <p:cNvSpPr/>
              <p:nvPr/>
            </p:nvSpPr>
            <p:spPr>
              <a:xfrm rot="1978812">
                <a:off x="6377540" y="5062311"/>
                <a:ext cx="305353" cy="482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798AB12-F3E6-0135-5FA8-5BB399C78634}"/>
                  </a:ext>
                </a:extLst>
              </p:cNvPr>
              <p:cNvSpPr/>
              <p:nvPr/>
            </p:nvSpPr>
            <p:spPr>
              <a:xfrm rot="20226769">
                <a:off x="7719956" y="5152744"/>
                <a:ext cx="310525" cy="3853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26844975-848E-027A-CA14-A1CDEE1A6660}"/>
                  </a:ext>
                </a:extLst>
              </p:cNvPr>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D50B7040-7A93-ECB1-18DF-F433B4ABBF9F}"/>
                  </a:ext>
                </a:extLst>
              </p:cNvPr>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F92E76FF-E987-42F9-4E61-623050F5828F}"/>
                  </a:ext>
                </a:extLst>
              </p:cNvPr>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A141CFEB-177B-3D99-4765-7325284B5688}"/>
                  </a:ext>
                </a:extLst>
              </p:cNvPr>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D520DF2-0767-1030-9D57-E5C7C6F27EC7}"/>
                  </a:ext>
                </a:extLst>
              </p:cNvPr>
              <p:cNvSpPr/>
              <p:nvPr/>
            </p:nvSpPr>
            <p:spPr>
              <a:xfrm>
                <a:off x="6681240" y="3353593"/>
                <a:ext cx="983331" cy="13340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a:extLst>
                  <a:ext uri="{FF2B5EF4-FFF2-40B4-BE49-F238E27FC236}">
                    <a16:creationId xmlns:a16="http://schemas.microsoft.com/office/drawing/2014/main" id="{148FF714-324D-71BF-A85C-AE4E82000F9B}"/>
                  </a:ext>
                </a:extLst>
              </p:cNvPr>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a:extLst>
                  <a:ext uri="{FF2B5EF4-FFF2-40B4-BE49-F238E27FC236}">
                    <a16:creationId xmlns:a16="http://schemas.microsoft.com/office/drawing/2014/main" id="{71BBA684-9AC5-044A-D7E0-F12A423A9EF4}"/>
                  </a:ext>
                </a:extLst>
              </p:cNvPr>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B51BEEFD-2BEE-8ABD-8691-2882418834A8}"/>
                  </a:ext>
                </a:extLst>
              </p:cNvPr>
              <p:cNvSpPr/>
              <p:nvPr/>
            </p:nvSpPr>
            <p:spPr>
              <a:xfrm>
                <a:off x="7050901" y="4305397"/>
                <a:ext cx="292200" cy="1350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7C3F7C6-06F6-7B5F-5D39-57F9A59E42E3}"/>
                  </a:ext>
                </a:extLst>
              </p:cNvPr>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53A15643-5FE7-7893-B5B8-8B27CE671BEC}"/>
                  </a:ext>
                </a:extLst>
              </p:cNvPr>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721">
                <a:extLst>
                  <a:ext uri="{FF2B5EF4-FFF2-40B4-BE49-F238E27FC236}">
                    <a16:creationId xmlns:a16="http://schemas.microsoft.com/office/drawing/2014/main" id="{BFA6027D-1893-6668-BB00-FC23BF647DBE}"/>
                  </a:ext>
                </a:extLst>
              </p:cNvPr>
              <p:cNvGrpSpPr/>
              <p:nvPr/>
            </p:nvGrpSpPr>
            <p:grpSpPr>
              <a:xfrm rot="5108643">
                <a:off x="6871791" y="5434818"/>
                <a:ext cx="1367236" cy="241206"/>
                <a:chOff x="7809336" y="4419600"/>
                <a:chExt cx="2509992" cy="465172"/>
              </a:xfrm>
            </p:grpSpPr>
            <p:sp>
              <p:nvSpPr>
                <p:cNvPr id="126" name="Cross 125">
                  <a:extLst>
                    <a:ext uri="{FF2B5EF4-FFF2-40B4-BE49-F238E27FC236}">
                      <a16:creationId xmlns:a16="http://schemas.microsoft.com/office/drawing/2014/main" id="{5453D51C-978A-0560-4276-7ADCC308C9AC}"/>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a:extLst>
                    <a:ext uri="{FF2B5EF4-FFF2-40B4-BE49-F238E27FC236}">
                      <a16:creationId xmlns:a16="http://schemas.microsoft.com/office/drawing/2014/main" id="{12F3379B-0532-D1B3-DDED-802702705673}"/>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3">
                  <a:extLst>
                    <a:ext uri="{FF2B5EF4-FFF2-40B4-BE49-F238E27FC236}">
                      <a16:creationId xmlns:a16="http://schemas.microsoft.com/office/drawing/2014/main" id="{D84EA981-B09A-13D4-C1BD-0BF05868C789}"/>
                    </a:ext>
                  </a:extLst>
                </p:cNvPr>
                <p:cNvGrpSpPr/>
                <p:nvPr/>
              </p:nvGrpSpPr>
              <p:grpSpPr>
                <a:xfrm rot="10800000">
                  <a:off x="8229600" y="4425075"/>
                  <a:ext cx="1019759" cy="451725"/>
                  <a:chOff x="5943600" y="152400"/>
                  <a:chExt cx="1360054" cy="762000"/>
                </a:xfrm>
              </p:grpSpPr>
              <p:sp>
                <p:nvSpPr>
                  <p:cNvPr id="134" name="Cross 133">
                    <a:extLst>
                      <a:ext uri="{FF2B5EF4-FFF2-40B4-BE49-F238E27FC236}">
                        <a16:creationId xmlns:a16="http://schemas.microsoft.com/office/drawing/2014/main" id="{B3C46389-FF60-EBD9-6A82-34B2D314BCEC}"/>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a:extLst>
                      <a:ext uri="{FF2B5EF4-FFF2-40B4-BE49-F238E27FC236}">
                        <a16:creationId xmlns:a16="http://schemas.microsoft.com/office/drawing/2014/main" id="{EC2817D6-ED3B-C2CF-2830-ABB0E71F9D94}"/>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Quad Arrow Callout 125">
                  <a:extLst>
                    <a:ext uri="{FF2B5EF4-FFF2-40B4-BE49-F238E27FC236}">
                      <a16:creationId xmlns:a16="http://schemas.microsoft.com/office/drawing/2014/main" id="{54E6E2CA-D8D3-3D84-E70A-8009BDD5C753}"/>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6">
                  <a:extLst>
                    <a:ext uri="{FF2B5EF4-FFF2-40B4-BE49-F238E27FC236}">
                      <a16:creationId xmlns:a16="http://schemas.microsoft.com/office/drawing/2014/main" id="{7FFBA925-9848-1C34-922A-22494CAE5E78}"/>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27">
                  <a:extLst>
                    <a:ext uri="{FF2B5EF4-FFF2-40B4-BE49-F238E27FC236}">
                      <a16:creationId xmlns:a16="http://schemas.microsoft.com/office/drawing/2014/main" id="{2736450B-703B-4705-9C6A-1CEC530FDB12}"/>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a:extLst>
                    <a:ext uri="{FF2B5EF4-FFF2-40B4-BE49-F238E27FC236}">
                      <a16:creationId xmlns:a16="http://schemas.microsoft.com/office/drawing/2014/main" id="{84879AA2-F669-69E5-1623-F29A9324891B}"/>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29">
                  <a:extLst>
                    <a:ext uri="{FF2B5EF4-FFF2-40B4-BE49-F238E27FC236}">
                      <a16:creationId xmlns:a16="http://schemas.microsoft.com/office/drawing/2014/main" id="{CC6B3019-0A8B-AEE6-1775-41EC8AFFBBB5}"/>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ounded Rectangle 110">
                <a:extLst>
                  <a:ext uri="{FF2B5EF4-FFF2-40B4-BE49-F238E27FC236}">
                    <a16:creationId xmlns:a16="http://schemas.microsoft.com/office/drawing/2014/main" id="{603D0B72-6C70-84B5-D5D1-5AA1D211283B}"/>
                  </a:ext>
                </a:extLst>
              </p:cNvPr>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722">
                <a:extLst>
                  <a:ext uri="{FF2B5EF4-FFF2-40B4-BE49-F238E27FC236}">
                    <a16:creationId xmlns:a16="http://schemas.microsoft.com/office/drawing/2014/main" id="{5B8AE408-318B-104A-0B88-66B7AA97DA1D}"/>
                  </a:ext>
                </a:extLst>
              </p:cNvPr>
              <p:cNvGrpSpPr/>
              <p:nvPr/>
            </p:nvGrpSpPr>
            <p:grpSpPr>
              <a:xfrm>
                <a:off x="6477000" y="3352800"/>
                <a:ext cx="1219200" cy="228600"/>
                <a:chOff x="7809336" y="4419600"/>
                <a:chExt cx="2509992" cy="465172"/>
              </a:xfrm>
            </p:grpSpPr>
            <p:sp>
              <p:nvSpPr>
                <p:cNvPr id="116" name="Cross 115">
                  <a:extLst>
                    <a:ext uri="{FF2B5EF4-FFF2-40B4-BE49-F238E27FC236}">
                      <a16:creationId xmlns:a16="http://schemas.microsoft.com/office/drawing/2014/main" id="{80B28090-5111-9981-92EC-C3FD318264BD}"/>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a:extLst>
                    <a:ext uri="{FF2B5EF4-FFF2-40B4-BE49-F238E27FC236}">
                      <a16:creationId xmlns:a16="http://schemas.microsoft.com/office/drawing/2014/main" id="{1DA3B6AF-3A05-8BF6-B6CB-477DBF31183D}"/>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23">
                  <a:extLst>
                    <a:ext uri="{FF2B5EF4-FFF2-40B4-BE49-F238E27FC236}">
                      <a16:creationId xmlns:a16="http://schemas.microsoft.com/office/drawing/2014/main" id="{84A9E257-7694-E445-4DD1-FFE39EFE016F}"/>
                    </a:ext>
                  </a:extLst>
                </p:cNvPr>
                <p:cNvGrpSpPr/>
                <p:nvPr/>
              </p:nvGrpSpPr>
              <p:grpSpPr>
                <a:xfrm rot="10800000">
                  <a:off x="8229600" y="4425075"/>
                  <a:ext cx="1019759" cy="451725"/>
                  <a:chOff x="5943600" y="152400"/>
                  <a:chExt cx="1360054" cy="762000"/>
                </a:xfrm>
              </p:grpSpPr>
              <p:sp>
                <p:nvSpPr>
                  <p:cNvPr id="124" name="Cross 123">
                    <a:extLst>
                      <a:ext uri="{FF2B5EF4-FFF2-40B4-BE49-F238E27FC236}">
                        <a16:creationId xmlns:a16="http://schemas.microsoft.com/office/drawing/2014/main" id="{C7536496-7C9A-975F-6323-0EAB6C4E9F0C}"/>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ross 124">
                    <a:extLst>
                      <a:ext uri="{FF2B5EF4-FFF2-40B4-BE49-F238E27FC236}">
                        <a16:creationId xmlns:a16="http://schemas.microsoft.com/office/drawing/2014/main" id="{8C016018-7853-58EF-C260-CD3CB9873C28}"/>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Quad Arrow Callout 115">
                  <a:extLst>
                    <a:ext uri="{FF2B5EF4-FFF2-40B4-BE49-F238E27FC236}">
                      <a16:creationId xmlns:a16="http://schemas.microsoft.com/office/drawing/2014/main" id="{44E499B5-DD53-FB96-94C6-F0B4698B3C7C}"/>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6">
                  <a:extLst>
                    <a:ext uri="{FF2B5EF4-FFF2-40B4-BE49-F238E27FC236}">
                      <a16:creationId xmlns:a16="http://schemas.microsoft.com/office/drawing/2014/main" id="{CFCDBF0D-BF4B-BA40-A537-9E290FD2ADA6}"/>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17">
                  <a:extLst>
                    <a:ext uri="{FF2B5EF4-FFF2-40B4-BE49-F238E27FC236}">
                      <a16:creationId xmlns:a16="http://schemas.microsoft.com/office/drawing/2014/main" id="{36C4E0A9-5646-D927-0474-CDF30A38F8DF}"/>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a:extLst>
                    <a:ext uri="{FF2B5EF4-FFF2-40B4-BE49-F238E27FC236}">
                      <a16:creationId xmlns:a16="http://schemas.microsoft.com/office/drawing/2014/main" id="{BBA59664-089C-6D23-E86C-FEB690AC8B41}"/>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19">
                  <a:extLst>
                    <a:ext uri="{FF2B5EF4-FFF2-40B4-BE49-F238E27FC236}">
                      <a16:creationId xmlns:a16="http://schemas.microsoft.com/office/drawing/2014/main" id="{70C83D26-96AC-7773-3914-E54E4770984E}"/>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a:extLst>
                <a:ext uri="{FF2B5EF4-FFF2-40B4-BE49-F238E27FC236}">
                  <a16:creationId xmlns:a16="http://schemas.microsoft.com/office/drawing/2014/main" id="{132296A7-49AA-9686-C8EC-424D21C79B35}"/>
                </a:ext>
              </a:extLst>
            </p:cNvPr>
            <p:cNvGrpSpPr/>
            <p:nvPr/>
          </p:nvGrpSpPr>
          <p:grpSpPr>
            <a:xfrm>
              <a:off x="6134100" y="4116723"/>
              <a:ext cx="959375" cy="1906105"/>
              <a:chOff x="2487500" y="1794178"/>
              <a:chExt cx="1224741" cy="3261838"/>
            </a:xfrm>
          </p:grpSpPr>
          <p:sp>
            <p:nvSpPr>
              <p:cNvPr id="137" name="Oval 136">
                <a:extLst>
                  <a:ext uri="{FF2B5EF4-FFF2-40B4-BE49-F238E27FC236}">
                    <a16:creationId xmlns:a16="http://schemas.microsoft.com/office/drawing/2014/main" id="{2596D77D-382B-3B63-074D-40F2C633B07A}"/>
                  </a:ext>
                </a:extLst>
              </p:cNvPr>
              <p:cNvSpPr/>
              <p:nvPr/>
            </p:nvSpPr>
            <p:spPr>
              <a:xfrm rot="18242526">
                <a:off x="3462395" y="3821603"/>
                <a:ext cx="233602" cy="2660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DCAC977E-87E0-1226-CC1A-58F3D34A777B}"/>
                  </a:ext>
                </a:extLst>
              </p:cNvPr>
              <p:cNvSpPr/>
              <p:nvPr/>
            </p:nvSpPr>
            <p:spPr>
              <a:xfrm rot="1434122">
                <a:off x="2487500" y="3714414"/>
                <a:ext cx="187249" cy="4429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nual Operation 138">
                <a:extLst>
                  <a:ext uri="{FF2B5EF4-FFF2-40B4-BE49-F238E27FC236}">
                    <a16:creationId xmlns:a16="http://schemas.microsoft.com/office/drawing/2014/main" id="{7BA50532-1FF8-7D15-BD29-CC909DA78E65}"/>
                  </a:ext>
                </a:extLst>
              </p:cNvPr>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39">
                <a:extLst>
                  <a:ext uri="{FF2B5EF4-FFF2-40B4-BE49-F238E27FC236}">
                    <a16:creationId xmlns:a16="http://schemas.microsoft.com/office/drawing/2014/main" id="{A249D73C-75EE-5411-E636-3A17D74C637B}"/>
                  </a:ext>
                </a:extLst>
              </p:cNvPr>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a:extLst>
                  <a:ext uri="{FF2B5EF4-FFF2-40B4-BE49-F238E27FC236}">
                    <a16:creationId xmlns:a16="http://schemas.microsoft.com/office/drawing/2014/main" id="{C22E861F-C4C9-3656-E1AC-7F9AA2C90756}"/>
                  </a:ext>
                </a:extLst>
              </p:cNvPr>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a:extLst>
                  <a:ext uri="{FF2B5EF4-FFF2-40B4-BE49-F238E27FC236}">
                    <a16:creationId xmlns:a16="http://schemas.microsoft.com/office/drawing/2014/main" id="{CC9495F2-AB5B-0821-6AE8-D894A9F44728}"/>
                  </a:ext>
                </a:extLst>
              </p:cNvPr>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B3ED5C9-2F0C-8D3F-C117-33345AAAC471}"/>
                  </a:ext>
                </a:extLst>
              </p:cNvPr>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6BAE7DE-06BD-CF4E-C6F8-D11291F36F8D}"/>
                  </a:ext>
                </a:extLst>
              </p:cNvPr>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44">
                <a:extLst>
                  <a:ext uri="{FF2B5EF4-FFF2-40B4-BE49-F238E27FC236}">
                    <a16:creationId xmlns:a16="http://schemas.microsoft.com/office/drawing/2014/main" id="{AA070CD3-DE55-2275-17E1-680B0652F47C}"/>
                  </a:ext>
                </a:extLst>
              </p:cNvPr>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Extract 145">
                <a:extLst>
                  <a:ext uri="{FF2B5EF4-FFF2-40B4-BE49-F238E27FC236}">
                    <a16:creationId xmlns:a16="http://schemas.microsoft.com/office/drawing/2014/main" id="{32981AA2-677B-E26C-A595-BD2F9D2A1F95}"/>
                  </a:ext>
                </a:extLst>
              </p:cNvPr>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3">
                <a:extLst>
                  <a:ext uri="{FF2B5EF4-FFF2-40B4-BE49-F238E27FC236}">
                    <a16:creationId xmlns:a16="http://schemas.microsoft.com/office/drawing/2014/main" id="{9078410C-D4F4-A870-AB26-41ADBDBE4F13}"/>
                  </a:ext>
                </a:extLst>
              </p:cNvPr>
              <p:cNvSpPr/>
              <p:nvPr/>
            </p:nvSpPr>
            <p:spPr>
              <a:xfrm rot="1691852">
                <a:off x="2977083" y="2833315"/>
                <a:ext cx="84841" cy="1735677"/>
              </a:xfrm>
              <a:prstGeom prst="roundRect">
                <a:avLst>
                  <a:gd name="adj" fmla="val 24929"/>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entagon 144">
                <a:extLst>
                  <a:ext uri="{FF2B5EF4-FFF2-40B4-BE49-F238E27FC236}">
                    <a16:creationId xmlns:a16="http://schemas.microsoft.com/office/drawing/2014/main" id="{A1982D02-A984-6A67-C178-08E07E3C0B84}"/>
                  </a:ext>
                </a:extLst>
              </p:cNvPr>
              <p:cNvSpPr/>
              <p:nvPr/>
            </p:nvSpPr>
            <p:spPr>
              <a:xfrm rot="5400000">
                <a:off x="2520506" y="4259263"/>
                <a:ext cx="506215" cy="280874"/>
              </a:xfrm>
              <a:prstGeom prst="homePlate">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0A38C32-F844-74B6-1ABB-C5E66AE24881}"/>
                  </a:ext>
                </a:extLst>
              </p:cNvPr>
              <p:cNvSpPr/>
              <p:nvPr/>
            </p:nvSpPr>
            <p:spPr>
              <a:xfrm>
                <a:off x="2639044" y="4139985"/>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62">
                <a:extLst>
                  <a:ext uri="{FF2B5EF4-FFF2-40B4-BE49-F238E27FC236}">
                    <a16:creationId xmlns:a16="http://schemas.microsoft.com/office/drawing/2014/main" id="{D68491BC-0DE4-DACF-3AFA-1F21E93F0FB3}"/>
                  </a:ext>
                </a:extLst>
              </p:cNvPr>
              <p:cNvSpPr/>
              <p:nvPr/>
            </p:nvSpPr>
            <p:spPr>
              <a:xfrm>
                <a:off x="2766086" y="1923897"/>
                <a:ext cx="608560" cy="12560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a:extLst>
                  <a:ext uri="{FF2B5EF4-FFF2-40B4-BE49-F238E27FC236}">
                    <a16:creationId xmlns:a16="http://schemas.microsoft.com/office/drawing/2014/main" id="{AFDE0971-39A6-18EE-663A-5F108F3AE62A}"/>
                  </a:ext>
                </a:extLst>
              </p:cNvPr>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48">
                <a:extLst>
                  <a:ext uri="{FF2B5EF4-FFF2-40B4-BE49-F238E27FC236}">
                    <a16:creationId xmlns:a16="http://schemas.microsoft.com/office/drawing/2014/main" id="{17245C2B-6639-5EAA-AA7A-5F771AEBF42A}"/>
                  </a:ext>
                </a:extLst>
              </p:cNvPr>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a:extLst>
                  <a:ext uri="{FF2B5EF4-FFF2-40B4-BE49-F238E27FC236}">
                    <a16:creationId xmlns:a16="http://schemas.microsoft.com/office/drawing/2014/main" id="{E5908715-E0D3-F1CB-FEAA-584849F0FABF}"/>
                  </a:ext>
                </a:extLst>
              </p:cNvPr>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212BC383-9259-940F-EBBD-29058C3D849A}"/>
                  </a:ext>
                </a:extLst>
              </p:cNvPr>
              <p:cNvSpPr/>
              <p:nvPr/>
            </p:nvSpPr>
            <p:spPr>
              <a:xfrm rot="15944673">
                <a:off x="3049641" y="2843814"/>
                <a:ext cx="93503" cy="1648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4462B00F-7229-689A-45BC-DE32ED089DF8}"/>
                </a:ext>
              </a:extLst>
            </p:cNvPr>
            <p:cNvGrpSpPr/>
            <p:nvPr/>
          </p:nvGrpSpPr>
          <p:grpSpPr>
            <a:xfrm>
              <a:off x="10241950" y="3907924"/>
              <a:ext cx="1007305" cy="1542601"/>
              <a:chOff x="4051251" y="2227613"/>
              <a:chExt cx="1552621" cy="2953987"/>
            </a:xfrm>
          </p:grpSpPr>
          <p:sp>
            <p:nvSpPr>
              <p:cNvPr id="156" name="Oval 155">
                <a:extLst>
                  <a:ext uri="{FF2B5EF4-FFF2-40B4-BE49-F238E27FC236}">
                    <a16:creationId xmlns:a16="http://schemas.microsoft.com/office/drawing/2014/main" id="{ABCC834E-C89E-E68C-A25A-D8057B86862E}"/>
                  </a:ext>
                </a:extLst>
              </p:cNvPr>
              <p:cNvSpPr/>
              <p:nvPr/>
            </p:nvSpPr>
            <p:spPr>
              <a:xfrm rot="6503573">
                <a:off x="3964384" y="4219630"/>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1F47829A-0D55-A5D5-DAB9-D4AFB0DACA53}"/>
                  </a:ext>
                </a:extLst>
              </p:cNvPr>
              <p:cNvSpPr/>
              <p:nvPr/>
            </p:nvSpPr>
            <p:spPr>
              <a:xfrm rot="4148036">
                <a:off x="5226807" y="4187624"/>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BDCAF3D-E787-2EE6-12E4-5A509222941E}"/>
                  </a:ext>
                </a:extLst>
              </p:cNvPr>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1DA7D9AD-D0C9-80BF-A80C-F4D5B4005DA5}"/>
                  </a:ext>
                </a:extLst>
              </p:cNvPr>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D62D61BF-62DB-9180-2025-037DB7C57F6E}"/>
                  </a:ext>
                </a:extLst>
              </p:cNvPr>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B2935D49-A44A-A4D2-A683-213733E333F4}"/>
                  </a:ext>
                </a:extLst>
              </p:cNvPr>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80CDF6E7-EAFF-2F01-2A42-DBC83983A8D4}"/>
                  </a:ext>
                </a:extLst>
              </p:cNvPr>
              <p:cNvSpPr/>
              <p:nvPr/>
            </p:nvSpPr>
            <p:spPr>
              <a:xfrm rot="20042436">
                <a:off x="4961616" y="3245217"/>
                <a:ext cx="44739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5D865E74-E035-2AA9-835C-D1B41E6733C2}"/>
                  </a:ext>
                </a:extLst>
              </p:cNvPr>
              <p:cNvSpPr/>
              <p:nvPr/>
            </p:nvSpPr>
            <p:spPr>
              <a:xfrm rot="1391134">
                <a:off x="4185859" y="3287408"/>
                <a:ext cx="48201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6B35D230-10DF-FE38-1264-C524E208C5C2}"/>
                  </a:ext>
                </a:extLst>
              </p:cNvPr>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a:extLst>
                  <a:ext uri="{FF2B5EF4-FFF2-40B4-BE49-F238E27FC236}">
                    <a16:creationId xmlns:a16="http://schemas.microsoft.com/office/drawing/2014/main" id="{2664BD00-AC5C-226F-1878-49048C90E979}"/>
                  </a:ext>
                </a:extLst>
              </p:cNvPr>
              <p:cNvSpPr/>
              <p:nvPr/>
            </p:nvSpPr>
            <p:spPr>
              <a:xfrm>
                <a:off x="4197112" y="3253938"/>
                <a:ext cx="1200451" cy="1549201"/>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06B781C5-42CB-6346-86DC-AC39DD98EACD}"/>
                  </a:ext>
                </a:extLst>
              </p:cNvPr>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0EA4481F-3424-EB1D-CE20-ABF2C1B61C20}"/>
                  </a:ext>
                </a:extLst>
              </p:cNvPr>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90076A3-5429-B427-6B06-01A441C6EA3E}"/>
                  </a:ext>
                </a:extLst>
              </p:cNvPr>
              <p:cNvSpPr/>
              <p:nvPr/>
            </p:nvSpPr>
            <p:spPr>
              <a:xfrm rot="15944673">
                <a:off x="4205379" y="2404339"/>
                <a:ext cx="1207942" cy="8544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5">
                <a:extLst>
                  <a:ext uri="{FF2B5EF4-FFF2-40B4-BE49-F238E27FC236}">
                    <a16:creationId xmlns:a16="http://schemas.microsoft.com/office/drawing/2014/main" id="{1E07E36D-F2D9-86F2-1011-BFD7ED2316DC}"/>
                  </a:ext>
                </a:extLst>
              </p:cNvPr>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Wave 169">
                <a:extLst>
                  <a:ext uri="{FF2B5EF4-FFF2-40B4-BE49-F238E27FC236}">
                    <a16:creationId xmlns:a16="http://schemas.microsoft.com/office/drawing/2014/main" id="{9A321B8F-6AD8-2645-A261-F6E73875F0B3}"/>
                  </a:ext>
                </a:extLst>
              </p:cNvPr>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03">
                <a:extLst>
                  <a:ext uri="{FF2B5EF4-FFF2-40B4-BE49-F238E27FC236}">
                    <a16:creationId xmlns:a16="http://schemas.microsoft.com/office/drawing/2014/main" id="{C7362EF0-BFB5-5C72-9792-6C231AEED8B9}"/>
                  </a:ext>
                </a:extLst>
              </p:cNvPr>
              <p:cNvGrpSpPr/>
              <p:nvPr/>
            </p:nvGrpSpPr>
            <p:grpSpPr>
              <a:xfrm>
                <a:off x="4550186" y="3324356"/>
                <a:ext cx="564918" cy="633764"/>
                <a:chOff x="4724400" y="5334000"/>
                <a:chExt cx="1028700" cy="1257300"/>
              </a:xfrm>
              <a:solidFill>
                <a:schemeClr val="accent2">
                  <a:lumMod val="75000"/>
                </a:schemeClr>
              </a:solidFill>
            </p:grpSpPr>
            <p:sp>
              <p:nvSpPr>
                <p:cNvPr id="172" name="Moon 171">
                  <a:extLst>
                    <a:ext uri="{FF2B5EF4-FFF2-40B4-BE49-F238E27FC236}">
                      <a16:creationId xmlns:a16="http://schemas.microsoft.com/office/drawing/2014/main" id="{23CEA494-A337-F609-467F-1F7C24E9A4E3}"/>
                    </a:ext>
                  </a:extLst>
                </p:cNvPr>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a:extLst>
                    <a:ext uri="{FF2B5EF4-FFF2-40B4-BE49-F238E27FC236}">
                      <a16:creationId xmlns:a16="http://schemas.microsoft.com/office/drawing/2014/main" id="{7E1CA7A6-1586-5209-D35E-0F6E407BF194}"/>
                    </a:ext>
                  </a:extLst>
                </p:cNvPr>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a:extLst>
                    <a:ext uri="{FF2B5EF4-FFF2-40B4-BE49-F238E27FC236}">
                      <a16:creationId xmlns:a16="http://schemas.microsoft.com/office/drawing/2014/main" id="{4DDEB7A5-193B-6E2E-2D5A-571A72BEB36E}"/>
                    </a:ext>
                  </a:extLst>
                </p:cNvPr>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a:extLst>
                <a:ext uri="{FF2B5EF4-FFF2-40B4-BE49-F238E27FC236}">
                  <a16:creationId xmlns:a16="http://schemas.microsoft.com/office/drawing/2014/main" id="{1A670414-844C-CA78-A8AE-27FFB6891F0B}"/>
                </a:ext>
              </a:extLst>
            </p:cNvPr>
            <p:cNvGrpSpPr/>
            <p:nvPr/>
          </p:nvGrpSpPr>
          <p:grpSpPr>
            <a:xfrm>
              <a:off x="7902948" y="4157299"/>
              <a:ext cx="985531" cy="1748281"/>
              <a:chOff x="6705600" y="2361319"/>
              <a:chExt cx="1981200" cy="3535192"/>
            </a:xfrm>
          </p:grpSpPr>
          <p:sp>
            <p:nvSpPr>
              <p:cNvPr id="176" name="Oval 175">
                <a:extLst>
                  <a:ext uri="{FF2B5EF4-FFF2-40B4-BE49-F238E27FC236}">
                    <a16:creationId xmlns:a16="http://schemas.microsoft.com/office/drawing/2014/main" id="{F907CC23-3BDF-476D-633C-7FA42B883633}"/>
                  </a:ext>
                </a:extLst>
              </p:cNvPr>
              <p:cNvSpPr/>
              <p:nvPr/>
            </p:nvSpPr>
            <p:spPr>
              <a:xfrm rot="18242526">
                <a:off x="8335150" y="4518124"/>
                <a:ext cx="272860" cy="4304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6EAFD314-F3FA-DE04-684D-7E53AEB9F832}"/>
                  </a:ext>
                </a:extLst>
              </p:cNvPr>
              <p:cNvSpPr/>
              <p:nvPr/>
            </p:nvSpPr>
            <p:spPr>
              <a:xfrm>
                <a:off x="6705600" y="4452738"/>
                <a:ext cx="302903" cy="5173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a:extLst>
                  <a:ext uri="{FF2B5EF4-FFF2-40B4-BE49-F238E27FC236}">
                    <a16:creationId xmlns:a16="http://schemas.microsoft.com/office/drawing/2014/main" id="{23CC48D5-610E-BDA4-17E0-52607B713006}"/>
                  </a:ext>
                </a:extLst>
              </p:cNvPr>
              <p:cNvSpPr/>
              <p:nvPr/>
            </p:nvSpPr>
            <p:spPr>
              <a:xfrm rot="12310857">
                <a:off x="6852109" y="3522598"/>
                <a:ext cx="532400" cy="133909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a:extLst>
                  <a:ext uri="{FF2B5EF4-FFF2-40B4-BE49-F238E27FC236}">
                    <a16:creationId xmlns:a16="http://schemas.microsoft.com/office/drawing/2014/main" id="{7DE660D7-CDDF-0F0C-AE22-0CDC190160B9}"/>
                  </a:ext>
                </a:extLst>
              </p:cNvPr>
              <p:cNvSpPr/>
              <p:nvPr/>
            </p:nvSpPr>
            <p:spPr>
              <a:xfrm rot="9335504" flipH="1">
                <a:off x="7901906" y="3425327"/>
                <a:ext cx="532400" cy="13666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a:extLst>
                  <a:ext uri="{FF2B5EF4-FFF2-40B4-BE49-F238E27FC236}">
                    <a16:creationId xmlns:a16="http://schemas.microsoft.com/office/drawing/2014/main" id="{243696C8-8E96-1411-2FE6-1867B5739329}"/>
                  </a:ext>
                </a:extLst>
              </p:cNvPr>
              <p:cNvSpPr/>
              <p:nvPr/>
            </p:nvSpPr>
            <p:spPr>
              <a:xfrm rot="21267149" flipH="1">
                <a:off x="7666089" y="2471640"/>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loud 180">
                <a:extLst>
                  <a:ext uri="{FF2B5EF4-FFF2-40B4-BE49-F238E27FC236}">
                    <a16:creationId xmlns:a16="http://schemas.microsoft.com/office/drawing/2014/main" id="{ACE0B005-3179-A02F-C91B-FC0DEB2258A4}"/>
                  </a:ext>
                </a:extLst>
              </p:cNvPr>
              <p:cNvSpPr/>
              <p:nvPr/>
            </p:nvSpPr>
            <p:spPr>
              <a:xfrm rot="1441540" flipH="1">
                <a:off x="6902033" y="2479574"/>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75ECBF3-9C1F-E437-368F-52DA98F8D405}"/>
                  </a:ext>
                </a:extLst>
              </p:cNvPr>
              <p:cNvSpPr/>
              <p:nvPr/>
            </p:nvSpPr>
            <p:spPr>
              <a:xfrm rot="20001088">
                <a:off x="7137299" y="5526430"/>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9A3336C4-F188-FC2D-AD87-91843CE461BB}"/>
                  </a:ext>
                </a:extLst>
              </p:cNvPr>
              <p:cNvSpPr/>
              <p:nvPr/>
            </p:nvSpPr>
            <p:spPr>
              <a:xfrm rot="1608598">
                <a:off x="7594580" y="5526958"/>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Manual Operation 183">
                <a:extLst>
                  <a:ext uri="{FF2B5EF4-FFF2-40B4-BE49-F238E27FC236}">
                    <a16:creationId xmlns:a16="http://schemas.microsoft.com/office/drawing/2014/main" id="{CDF8F61B-AEBA-B984-776D-164ED59B0669}"/>
                  </a:ext>
                </a:extLst>
              </p:cNvPr>
              <p:cNvSpPr/>
              <p:nvPr/>
            </p:nvSpPr>
            <p:spPr>
              <a:xfrm rot="10800000">
                <a:off x="7085937" y="3468746"/>
                <a:ext cx="1103433" cy="2248119"/>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091898B0-5068-288F-0EE9-BFA203C0B605}"/>
                  </a:ext>
                </a:extLst>
              </p:cNvPr>
              <p:cNvSpPr/>
              <p:nvPr/>
            </p:nvSpPr>
            <p:spPr>
              <a:xfrm rot="10800000">
                <a:off x="7383430" y="3617799"/>
                <a:ext cx="530081" cy="570345"/>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62">
                <a:extLst>
                  <a:ext uri="{FF2B5EF4-FFF2-40B4-BE49-F238E27FC236}">
                    <a16:creationId xmlns:a16="http://schemas.microsoft.com/office/drawing/2014/main" id="{6066D6C1-B53F-14B9-ED97-0C59FA02273A}"/>
                  </a:ext>
                </a:extLst>
              </p:cNvPr>
              <p:cNvSpPr/>
              <p:nvPr/>
            </p:nvSpPr>
            <p:spPr>
              <a:xfrm>
                <a:off x="7156254" y="2361319"/>
                <a:ext cx="984436" cy="1467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3">
                <a:extLst>
                  <a:ext uri="{FF2B5EF4-FFF2-40B4-BE49-F238E27FC236}">
                    <a16:creationId xmlns:a16="http://schemas.microsoft.com/office/drawing/2014/main" id="{0F5AFBDA-2A3B-4B48-32F9-9F738CA964A2}"/>
                  </a:ext>
                </a:extLst>
              </p:cNvPr>
              <p:cNvSpPr/>
              <p:nvPr/>
            </p:nvSpPr>
            <p:spPr>
              <a:xfrm>
                <a:off x="6995966" y="2659423"/>
                <a:ext cx="1355911" cy="12485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873ABB06-9C93-F7A7-3B47-FFF44477D94E}"/>
                  </a:ext>
                </a:extLst>
              </p:cNvPr>
              <p:cNvSpPr/>
              <p:nvPr/>
            </p:nvSpPr>
            <p:spPr>
              <a:xfrm flipV="1">
                <a:off x="7144871" y="4607859"/>
                <a:ext cx="990600" cy="152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94">
                <a:extLst>
                  <a:ext uri="{FF2B5EF4-FFF2-40B4-BE49-F238E27FC236}">
                    <a16:creationId xmlns:a16="http://schemas.microsoft.com/office/drawing/2014/main" id="{373790E1-1F90-7936-A414-37B96AA4D71B}"/>
                  </a:ext>
                </a:extLst>
              </p:cNvPr>
              <p:cNvGrpSpPr/>
              <p:nvPr/>
            </p:nvGrpSpPr>
            <p:grpSpPr>
              <a:xfrm>
                <a:off x="7126941" y="4724400"/>
                <a:ext cx="990601" cy="457200"/>
                <a:chOff x="3962399" y="5105400"/>
                <a:chExt cx="2283155" cy="591287"/>
              </a:xfrm>
            </p:grpSpPr>
            <p:sp>
              <p:nvSpPr>
                <p:cNvPr id="190" name="Pentagon 186">
                  <a:extLst>
                    <a:ext uri="{FF2B5EF4-FFF2-40B4-BE49-F238E27FC236}">
                      <a16:creationId xmlns:a16="http://schemas.microsoft.com/office/drawing/2014/main" id="{0E7FED3F-E019-7ABD-D473-6685C327E0FB}"/>
                    </a:ext>
                  </a:extLst>
                </p:cNvPr>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ADE4E66-FE2F-AD6D-37C2-5352C394334D}"/>
                    </a:ext>
                  </a:extLst>
                </p:cNvPr>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968994E-FD8F-F985-C287-D733F5E11BCE}"/>
                    </a:ext>
                  </a:extLst>
                </p:cNvPr>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189">
                  <a:extLst>
                    <a:ext uri="{FF2B5EF4-FFF2-40B4-BE49-F238E27FC236}">
                      <a16:creationId xmlns:a16="http://schemas.microsoft.com/office/drawing/2014/main" id="{16999B9C-8CBD-1A0B-9AC0-52C6CE559256}"/>
                    </a:ext>
                  </a:extLst>
                </p:cNvPr>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entagon 190">
                  <a:extLst>
                    <a:ext uri="{FF2B5EF4-FFF2-40B4-BE49-F238E27FC236}">
                      <a16:creationId xmlns:a16="http://schemas.microsoft.com/office/drawing/2014/main" id="{1E6D6FFE-F280-A4F4-4121-A353912742CB}"/>
                    </a:ext>
                  </a:extLst>
                </p:cNvPr>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D77A082-C216-0D73-54EB-DE619142C0B0}"/>
                    </a:ext>
                  </a:extLst>
                </p:cNvPr>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9BA353D3-E839-B970-378E-55769F863E8B}"/>
                    </a:ext>
                  </a:extLst>
                </p:cNvPr>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a:extLst>
                    <a:ext uri="{FF2B5EF4-FFF2-40B4-BE49-F238E27FC236}">
                      <a16:creationId xmlns:a16="http://schemas.microsoft.com/office/drawing/2014/main" id="{3983A6AF-16E3-30D6-3245-5ACDEEC9901D}"/>
                    </a:ext>
                  </a:extLst>
                </p:cNvPr>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a:extLst>
                    <a:ext uri="{FF2B5EF4-FFF2-40B4-BE49-F238E27FC236}">
                      <a16:creationId xmlns:a16="http://schemas.microsoft.com/office/drawing/2014/main" id="{8157FC28-0CCA-465B-20B2-3C9778C17BE2}"/>
                    </a:ext>
                  </a:extLst>
                </p:cNvPr>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a:extLst>
                    <a:ext uri="{FF2B5EF4-FFF2-40B4-BE49-F238E27FC236}">
                      <a16:creationId xmlns:a16="http://schemas.microsoft.com/office/drawing/2014/main" id="{D5687073-895B-D0DC-9C58-33F0CB5E71A3}"/>
                    </a:ext>
                  </a:extLst>
                </p:cNvPr>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a:extLst>
                <a:ext uri="{FF2B5EF4-FFF2-40B4-BE49-F238E27FC236}">
                  <a16:creationId xmlns:a16="http://schemas.microsoft.com/office/drawing/2014/main" id="{2F791DEF-0BB7-9DF0-CA1F-3A4D5E2A52DE}"/>
                </a:ext>
              </a:extLst>
            </p:cNvPr>
            <p:cNvGrpSpPr/>
            <p:nvPr/>
          </p:nvGrpSpPr>
          <p:grpSpPr>
            <a:xfrm>
              <a:off x="9037657" y="4951365"/>
              <a:ext cx="869586" cy="1594021"/>
              <a:chOff x="1162092" y="1981200"/>
              <a:chExt cx="1654648" cy="3200400"/>
            </a:xfrm>
          </p:grpSpPr>
          <p:sp>
            <p:nvSpPr>
              <p:cNvPr id="201" name="Rounded Rectangle 197">
                <a:extLst>
                  <a:ext uri="{FF2B5EF4-FFF2-40B4-BE49-F238E27FC236}">
                    <a16:creationId xmlns:a16="http://schemas.microsoft.com/office/drawing/2014/main" id="{F7E6F7A3-ED67-973D-DA33-FBFB8800C76B}"/>
                  </a:ext>
                </a:extLst>
              </p:cNvPr>
              <p:cNvSpPr/>
              <p:nvPr/>
            </p:nvSpPr>
            <p:spPr>
              <a:xfrm>
                <a:off x="1447800" y="1981200"/>
                <a:ext cx="1066800" cy="12954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CECDFBE2-0197-D0FB-996F-207D06011D84}"/>
                  </a:ext>
                </a:extLst>
              </p:cNvPr>
              <p:cNvSpPr/>
              <p:nvPr/>
            </p:nvSpPr>
            <p:spPr>
              <a:xfrm rot="1721187">
                <a:off x="1162092" y="3621683"/>
                <a:ext cx="288203" cy="4707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a:extLst>
                  <a:ext uri="{FF2B5EF4-FFF2-40B4-BE49-F238E27FC236}">
                    <a16:creationId xmlns:a16="http://schemas.microsoft.com/office/drawing/2014/main" id="{CA2725AD-7620-345D-EBB8-51920BF93323}"/>
                  </a:ext>
                </a:extLst>
              </p:cNvPr>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DAF16301-2554-F3E7-751C-3A479DBED196}"/>
                  </a:ext>
                </a:extLst>
              </p:cNvPr>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2093CCA6-1945-3FF8-D403-EDE53671A73D}"/>
                  </a:ext>
                </a:extLst>
              </p:cNvPr>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a:extLst>
                  <a:ext uri="{FF2B5EF4-FFF2-40B4-BE49-F238E27FC236}">
                    <a16:creationId xmlns:a16="http://schemas.microsoft.com/office/drawing/2014/main" id="{FE90CC27-F283-0B1B-F64F-0A84DC1AC168}"/>
                  </a:ext>
                </a:extLst>
              </p:cNvPr>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208A7D1B-407A-ABF2-7F34-62C78D68AC57}"/>
                  </a:ext>
                </a:extLst>
              </p:cNvPr>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8EF056F3-3828-5784-5B70-D7BFB52848B7}"/>
                  </a:ext>
                </a:extLst>
              </p:cNvPr>
              <p:cNvSpPr/>
              <p:nvPr/>
            </p:nvSpPr>
            <p:spPr>
              <a:xfrm rot="20226769">
                <a:off x="2509200" y="3624422"/>
                <a:ext cx="307540" cy="42634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a:extLst>
                  <a:ext uri="{FF2B5EF4-FFF2-40B4-BE49-F238E27FC236}">
                    <a16:creationId xmlns:a16="http://schemas.microsoft.com/office/drawing/2014/main" id="{C8F96DEA-4C82-4693-0105-7762AB2C1DE7}"/>
                  </a:ext>
                </a:extLst>
              </p:cNvPr>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81F3A4FE-9563-32ED-0463-E8E95C2B1F73}"/>
                  </a:ext>
                </a:extLst>
              </p:cNvPr>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a:extLst>
                  <a:ext uri="{FF2B5EF4-FFF2-40B4-BE49-F238E27FC236}">
                    <a16:creationId xmlns:a16="http://schemas.microsoft.com/office/drawing/2014/main" id="{41395A05-E0A8-543C-8241-39F37DE3C3B3}"/>
                  </a:ext>
                </a:extLst>
              </p:cNvPr>
              <p:cNvSpPr/>
              <p:nvPr/>
            </p:nvSpPr>
            <p:spPr>
              <a:xfrm rot="10800000">
                <a:off x="1752600" y="2514600"/>
                <a:ext cx="457200" cy="1066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69B3B10B-FBDC-A81C-E092-242ACBB878EC}"/>
                  </a:ext>
                </a:extLst>
              </p:cNvPr>
              <p:cNvSpPr/>
              <p:nvPr/>
            </p:nvSpPr>
            <p:spPr>
              <a:xfrm>
                <a:off x="1447800" y="2057400"/>
                <a:ext cx="1024349" cy="8996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62">
                <a:extLst>
                  <a:ext uri="{FF2B5EF4-FFF2-40B4-BE49-F238E27FC236}">
                    <a16:creationId xmlns:a16="http://schemas.microsoft.com/office/drawing/2014/main" id="{C028CCED-1668-4391-E708-CFC51B53690E}"/>
                  </a:ext>
                </a:extLst>
              </p:cNvPr>
              <p:cNvGrpSpPr/>
              <p:nvPr/>
            </p:nvGrpSpPr>
            <p:grpSpPr>
              <a:xfrm rot="21394856">
                <a:off x="1600200" y="2819400"/>
                <a:ext cx="838200" cy="1219200"/>
                <a:chOff x="5791200" y="3429000"/>
                <a:chExt cx="2590800" cy="2057400"/>
              </a:xfrm>
            </p:grpSpPr>
            <p:sp>
              <p:nvSpPr>
                <p:cNvPr id="229" name="Oval 228">
                  <a:extLst>
                    <a:ext uri="{FF2B5EF4-FFF2-40B4-BE49-F238E27FC236}">
                      <a16:creationId xmlns:a16="http://schemas.microsoft.com/office/drawing/2014/main" id="{4E1A01FD-AD30-CE04-413A-A372E8AD2819}"/>
                    </a:ext>
                  </a:extLst>
                </p:cNvPr>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7E5B4AA-A78F-D0FC-BA0C-C14156DA3BFF}"/>
                    </a:ext>
                  </a:extLst>
                </p:cNvPr>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D30F4B6-DDAB-2E23-81EE-535EBB66490D}"/>
                    </a:ext>
                  </a:extLst>
                </p:cNvPr>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024C602D-9F47-9DA0-9D9D-8BE6C015A8D4}"/>
                    </a:ext>
                  </a:extLst>
                </p:cNvPr>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a:extLst>
                    <a:ext uri="{FF2B5EF4-FFF2-40B4-BE49-F238E27FC236}">
                      <a16:creationId xmlns:a16="http://schemas.microsoft.com/office/drawing/2014/main" id="{A37FA436-605E-2E37-2091-6A1D03B35F6D}"/>
                    </a:ext>
                  </a:extLst>
                </p:cNvPr>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aque 233">
                  <a:extLst>
                    <a:ext uri="{FF2B5EF4-FFF2-40B4-BE49-F238E27FC236}">
                      <a16:creationId xmlns:a16="http://schemas.microsoft.com/office/drawing/2014/main" id="{A97EB176-A3E5-75D9-D3C6-A8778CFB5E59}"/>
                    </a:ext>
                  </a:extLst>
                </p:cNvPr>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a:extLst>
                    <a:ext uri="{FF2B5EF4-FFF2-40B4-BE49-F238E27FC236}">
                      <a16:creationId xmlns:a16="http://schemas.microsoft.com/office/drawing/2014/main" id="{6B20B3E0-F9E5-280D-7DB1-BA8237E904A5}"/>
                    </a:ext>
                  </a:extLst>
                </p:cNvPr>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aque 235">
                  <a:extLst>
                    <a:ext uri="{FF2B5EF4-FFF2-40B4-BE49-F238E27FC236}">
                      <a16:creationId xmlns:a16="http://schemas.microsoft.com/office/drawing/2014/main" id="{650A222D-A68F-7821-BDDB-F0B9B107213A}"/>
                    </a:ext>
                  </a:extLst>
                </p:cNvPr>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a:extLst>
                    <a:ext uri="{FF2B5EF4-FFF2-40B4-BE49-F238E27FC236}">
                      <a16:creationId xmlns:a16="http://schemas.microsoft.com/office/drawing/2014/main" id="{2AC57275-F197-D930-7FBD-C92EB49FA2D5}"/>
                    </a:ext>
                  </a:extLst>
                </p:cNvPr>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81912C12-798B-3BC4-543E-BCF5D6B912DA}"/>
                    </a:ext>
                  </a:extLst>
                </p:cNvPr>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238">
                  <a:extLst>
                    <a:ext uri="{FF2B5EF4-FFF2-40B4-BE49-F238E27FC236}">
                      <a16:creationId xmlns:a16="http://schemas.microsoft.com/office/drawing/2014/main" id="{A1F76092-C387-EE24-069E-72D154F17024}"/>
                    </a:ext>
                  </a:extLst>
                </p:cNvPr>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a:extLst>
                    <a:ext uri="{FF2B5EF4-FFF2-40B4-BE49-F238E27FC236}">
                      <a16:creationId xmlns:a16="http://schemas.microsoft.com/office/drawing/2014/main" id="{CDD14294-780F-6054-E3AB-E1D3CAC5F6FB}"/>
                    </a:ext>
                  </a:extLst>
                </p:cNvPr>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240">
                  <a:extLst>
                    <a:ext uri="{FF2B5EF4-FFF2-40B4-BE49-F238E27FC236}">
                      <a16:creationId xmlns:a16="http://schemas.microsoft.com/office/drawing/2014/main" id="{45895A2F-237E-FA1A-7234-0C431216CB8F}"/>
                    </a:ext>
                  </a:extLst>
                </p:cNvPr>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Rounded Rectangle 210">
                <a:extLst>
                  <a:ext uri="{FF2B5EF4-FFF2-40B4-BE49-F238E27FC236}">
                    <a16:creationId xmlns:a16="http://schemas.microsoft.com/office/drawing/2014/main" id="{59FA8454-845C-1A3C-FCE0-6E3BD2E9957F}"/>
                  </a:ext>
                </a:extLst>
              </p:cNvPr>
              <p:cNvSpPr/>
              <p:nvPr/>
            </p:nvSpPr>
            <p:spPr>
              <a:xfrm>
                <a:off x="1600200" y="2057400"/>
                <a:ext cx="685800" cy="3048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77">
                <a:extLst>
                  <a:ext uri="{FF2B5EF4-FFF2-40B4-BE49-F238E27FC236}">
                    <a16:creationId xmlns:a16="http://schemas.microsoft.com/office/drawing/2014/main" id="{6CC4B9B4-7FA5-760B-71B6-981B30680DD3}"/>
                  </a:ext>
                </a:extLst>
              </p:cNvPr>
              <p:cNvGrpSpPr/>
              <p:nvPr/>
            </p:nvGrpSpPr>
            <p:grpSpPr>
              <a:xfrm>
                <a:off x="1461247" y="2030506"/>
                <a:ext cx="1008891" cy="381000"/>
                <a:chOff x="4571999" y="4092557"/>
                <a:chExt cx="2958353" cy="1117199"/>
              </a:xfrm>
            </p:grpSpPr>
            <p:sp>
              <p:nvSpPr>
                <p:cNvPr id="217" name="Plaque 216">
                  <a:extLst>
                    <a:ext uri="{FF2B5EF4-FFF2-40B4-BE49-F238E27FC236}">
                      <a16:creationId xmlns:a16="http://schemas.microsoft.com/office/drawing/2014/main" id="{5E6E0435-A721-D7CE-71CD-4FBD57396449}"/>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69">
                  <a:extLst>
                    <a:ext uri="{FF2B5EF4-FFF2-40B4-BE49-F238E27FC236}">
                      <a16:creationId xmlns:a16="http://schemas.microsoft.com/office/drawing/2014/main" id="{0B89BCFE-1F03-A9EB-1D60-A80EBCC9F361}"/>
                    </a:ext>
                  </a:extLst>
                </p:cNvPr>
                <p:cNvGrpSpPr/>
                <p:nvPr/>
              </p:nvGrpSpPr>
              <p:grpSpPr>
                <a:xfrm rot="18712249">
                  <a:off x="4850071" y="4056498"/>
                  <a:ext cx="1094819" cy="1211697"/>
                  <a:chOff x="5791200" y="3429000"/>
                  <a:chExt cx="1094819" cy="1211697"/>
                </a:xfrm>
              </p:grpSpPr>
              <p:sp>
                <p:nvSpPr>
                  <p:cNvPr id="225" name="Oval 224">
                    <a:extLst>
                      <a:ext uri="{FF2B5EF4-FFF2-40B4-BE49-F238E27FC236}">
                        <a16:creationId xmlns:a16="http://schemas.microsoft.com/office/drawing/2014/main" id="{4FB888B5-9DA8-FEA1-3F8D-8A197877CB1D}"/>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D45CF8F7-4CB0-641A-F5DF-256F3FE87813}"/>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a:extLst>
                      <a:ext uri="{FF2B5EF4-FFF2-40B4-BE49-F238E27FC236}">
                        <a16:creationId xmlns:a16="http://schemas.microsoft.com/office/drawing/2014/main" id="{169F88C7-8EB3-77B6-48E6-C3B4A4E00FA1}"/>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a:extLst>
                      <a:ext uri="{FF2B5EF4-FFF2-40B4-BE49-F238E27FC236}">
                        <a16:creationId xmlns:a16="http://schemas.microsoft.com/office/drawing/2014/main" id="{C898DC11-FDC1-F194-724F-8AF4632FC458}"/>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74">
                  <a:extLst>
                    <a:ext uri="{FF2B5EF4-FFF2-40B4-BE49-F238E27FC236}">
                      <a16:creationId xmlns:a16="http://schemas.microsoft.com/office/drawing/2014/main" id="{AFDFE8C7-2A6C-3C5E-23D2-C8693861992A}"/>
                    </a:ext>
                  </a:extLst>
                </p:cNvPr>
                <p:cNvGrpSpPr/>
                <p:nvPr/>
              </p:nvGrpSpPr>
              <p:grpSpPr>
                <a:xfrm rot="7932257">
                  <a:off x="6181165" y="4034118"/>
                  <a:ext cx="1094819" cy="1211697"/>
                  <a:chOff x="5791200" y="3429000"/>
                  <a:chExt cx="1094819" cy="1211697"/>
                </a:xfrm>
              </p:grpSpPr>
              <p:sp>
                <p:nvSpPr>
                  <p:cNvPr id="221" name="Oval 220">
                    <a:extLst>
                      <a:ext uri="{FF2B5EF4-FFF2-40B4-BE49-F238E27FC236}">
                        <a16:creationId xmlns:a16="http://schemas.microsoft.com/office/drawing/2014/main" id="{87E446AC-77FD-2409-26F7-CF91748AF8ED}"/>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783D2429-403B-B8F2-C4E0-BCED07BFD129}"/>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ross 222">
                    <a:extLst>
                      <a:ext uri="{FF2B5EF4-FFF2-40B4-BE49-F238E27FC236}">
                        <a16:creationId xmlns:a16="http://schemas.microsoft.com/office/drawing/2014/main" id="{81BBEAAD-207E-EEFE-843B-FB2097E684B0}"/>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a:extLst>
                      <a:ext uri="{FF2B5EF4-FFF2-40B4-BE49-F238E27FC236}">
                        <a16:creationId xmlns:a16="http://schemas.microsoft.com/office/drawing/2014/main" id="{28B3FDFC-79FD-0D5D-3A6D-6785BA69C0B4}"/>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a:extLst>
                    <a:ext uri="{FF2B5EF4-FFF2-40B4-BE49-F238E27FC236}">
                      <a16:creationId xmlns:a16="http://schemas.microsoft.com/office/drawing/2014/main" id="{383A52DE-252F-BBF4-9976-51479A78B9D6}"/>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ounded Rectangle 212">
                <a:extLst>
                  <a:ext uri="{FF2B5EF4-FFF2-40B4-BE49-F238E27FC236}">
                    <a16:creationId xmlns:a16="http://schemas.microsoft.com/office/drawing/2014/main" id="{EF22FDCF-7D03-7887-AC58-D0E8EB5C00E3}"/>
                  </a:ext>
                </a:extLst>
              </p:cNvPr>
              <p:cNvSpPr/>
              <p:nvPr/>
            </p:nvSpPr>
            <p:spPr>
              <a:xfrm>
                <a:off x="1600200" y="1981200"/>
                <a:ext cx="762000" cy="152400"/>
              </a:xfrm>
              <a:prstGeom prst="roundRect">
                <a:avLst>
                  <a:gd name="adj" fmla="val 217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B842B6AB-9E98-DDD8-A88F-04C8DB353000}"/>
                </a:ext>
              </a:extLst>
            </p:cNvPr>
            <p:cNvGrpSpPr/>
            <p:nvPr/>
          </p:nvGrpSpPr>
          <p:grpSpPr>
            <a:xfrm>
              <a:off x="9665136" y="4642845"/>
              <a:ext cx="1101476" cy="1902542"/>
              <a:chOff x="5856667" y="630878"/>
              <a:chExt cx="2137669" cy="3941122"/>
            </a:xfrm>
          </p:grpSpPr>
          <p:sp>
            <p:nvSpPr>
              <p:cNvPr id="243" name="Rounded Rectangle 239">
                <a:extLst>
                  <a:ext uri="{FF2B5EF4-FFF2-40B4-BE49-F238E27FC236}">
                    <a16:creationId xmlns:a16="http://schemas.microsoft.com/office/drawing/2014/main" id="{683033AF-7FD0-97AC-2633-A0F74D6FE461}"/>
                  </a:ext>
                </a:extLst>
              </p:cNvPr>
              <p:cNvSpPr/>
              <p:nvPr/>
            </p:nvSpPr>
            <p:spPr>
              <a:xfrm>
                <a:off x="6400800" y="762000"/>
                <a:ext cx="1143000" cy="1676400"/>
              </a:xfrm>
              <a:prstGeom prst="roundRect">
                <a:avLst>
                  <a:gd name="adj" fmla="val 24717"/>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452">
                <a:extLst>
                  <a:ext uri="{FF2B5EF4-FFF2-40B4-BE49-F238E27FC236}">
                    <a16:creationId xmlns:a16="http://schemas.microsoft.com/office/drawing/2014/main" id="{0FC28704-B9DE-338E-99F2-02C79DF58A97}"/>
                  </a:ext>
                </a:extLst>
              </p:cNvPr>
              <p:cNvGrpSpPr/>
              <p:nvPr/>
            </p:nvGrpSpPr>
            <p:grpSpPr>
              <a:xfrm>
                <a:off x="5856667" y="1743998"/>
                <a:ext cx="2137669" cy="2828002"/>
                <a:chOff x="5856667" y="1743998"/>
                <a:chExt cx="2137669" cy="2828002"/>
              </a:xfrm>
            </p:grpSpPr>
            <p:sp>
              <p:nvSpPr>
                <p:cNvPr id="265" name="Oval 264">
                  <a:extLst>
                    <a:ext uri="{FF2B5EF4-FFF2-40B4-BE49-F238E27FC236}">
                      <a16:creationId xmlns:a16="http://schemas.microsoft.com/office/drawing/2014/main" id="{E69D0C80-9DBA-CC29-B249-C69D815CD70F}"/>
                    </a:ext>
                  </a:extLst>
                </p:cNvPr>
                <p:cNvSpPr/>
                <p:nvPr/>
              </p:nvSpPr>
              <p:spPr>
                <a:xfrm rot="18968439">
                  <a:off x="7629734" y="2707566"/>
                  <a:ext cx="364602"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1F2E0AEE-3444-FFB0-531F-9F075D7722B5}"/>
                    </a:ext>
                  </a:extLst>
                </p:cNvPr>
                <p:cNvSpPr/>
                <p:nvPr/>
              </p:nvSpPr>
              <p:spPr>
                <a:xfrm rot="2122256">
                  <a:off x="5856667" y="2724019"/>
                  <a:ext cx="393031"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0D62B85B-EBCC-7BE0-9FA0-483F45B2BD47}"/>
                    </a:ext>
                  </a:extLst>
                </p:cNvPr>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2DFF5AA0-E70D-2483-A89F-EAB733BD4BF6}"/>
                    </a:ext>
                  </a:extLst>
                </p:cNvPr>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a:extLst>
                    <a:ext uri="{FF2B5EF4-FFF2-40B4-BE49-F238E27FC236}">
                      <a16:creationId xmlns:a16="http://schemas.microsoft.com/office/drawing/2014/main" id="{7C32AD1F-B8D8-9188-786C-1B4D35504545}"/>
                    </a:ext>
                  </a:extLst>
                </p:cNvPr>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a:extLst>
                    <a:ext uri="{FF2B5EF4-FFF2-40B4-BE49-F238E27FC236}">
                      <a16:creationId xmlns:a16="http://schemas.microsoft.com/office/drawing/2014/main" id="{79D070DD-6C1D-58DB-E104-FE1D345E33B3}"/>
                    </a:ext>
                  </a:extLst>
                </p:cNvPr>
                <p:cNvSpPr/>
                <p:nvPr/>
              </p:nvSpPr>
              <p:spPr>
                <a:xfrm rot="2041752">
                  <a:off x="6107395" y="1769346"/>
                  <a:ext cx="739715" cy="117547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a:extLst>
                    <a:ext uri="{FF2B5EF4-FFF2-40B4-BE49-F238E27FC236}">
                      <a16:creationId xmlns:a16="http://schemas.microsoft.com/office/drawing/2014/main" id="{E2EF2D4C-0309-66FC-3B05-ED7A439E24E5}"/>
                    </a:ext>
                  </a:extLst>
                </p:cNvPr>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a:extLst>
                    <a:ext uri="{FF2B5EF4-FFF2-40B4-BE49-F238E27FC236}">
                      <a16:creationId xmlns:a16="http://schemas.microsoft.com/office/drawing/2014/main" id="{1EC7E2DA-712B-6384-872A-55C232353A81}"/>
                    </a:ext>
                  </a:extLst>
                </p:cNvPr>
                <p:cNvSpPr/>
                <p:nvPr/>
              </p:nvSpPr>
              <p:spPr>
                <a:xfrm rot="20036208">
                  <a:off x="7040058" y="1846851"/>
                  <a:ext cx="739715" cy="110803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a:extLst>
                    <a:ext uri="{FF2B5EF4-FFF2-40B4-BE49-F238E27FC236}">
                      <a16:creationId xmlns:a16="http://schemas.microsoft.com/office/drawing/2014/main" id="{2E322223-4AAD-6A57-54D5-C77B5063AA6B}"/>
                    </a:ext>
                  </a:extLst>
                </p:cNvPr>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0836B65E-76D8-2E2E-2CB3-9747A53E712E}"/>
                    </a:ext>
                  </a:extLst>
                </p:cNvPr>
                <p:cNvSpPr/>
                <p:nvPr/>
              </p:nvSpPr>
              <p:spPr>
                <a:xfrm>
                  <a:off x="6724338" y="1743998"/>
                  <a:ext cx="441814" cy="389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a:extLst>
                    <a:ext uri="{FF2B5EF4-FFF2-40B4-BE49-F238E27FC236}">
                      <a16:creationId xmlns:a16="http://schemas.microsoft.com/office/drawing/2014/main" id="{09413818-4ED7-C1F7-522D-FB3700D32F14}"/>
                    </a:ext>
                  </a:extLst>
                </p:cNvPr>
                <p:cNvSpPr/>
                <p:nvPr/>
              </p:nvSpPr>
              <p:spPr>
                <a:xfrm rot="21335299">
                  <a:off x="7003399" y="1804927"/>
                  <a:ext cx="515125" cy="233884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a:extLst>
                    <a:ext uri="{FF2B5EF4-FFF2-40B4-BE49-F238E27FC236}">
                      <a16:creationId xmlns:a16="http://schemas.microsoft.com/office/drawing/2014/main" id="{6C57865B-10D7-45D1-F199-A87196E61EA6}"/>
                    </a:ext>
                  </a:extLst>
                </p:cNvPr>
                <p:cNvSpPr/>
                <p:nvPr/>
              </p:nvSpPr>
              <p:spPr>
                <a:xfrm rot="353417">
                  <a:off x="6416298" y="1890436"/>
                  <a:ext cx="515125" cy="223566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400">
                  <a:extLst>
                    <a:ext uri="{FF2B5EF4-FFF2-40B4-BE49-F238E27FC236}">
                      <a16:creationId xmlns:a16="http://schemas.microsoft.com/office/drawing/2014/main" id="{1A19A72B-5973-665D-8BF0-CF7DBBBD235E}"/>
                    </a:ext>
                  </a:extLst>
                </p:cNvPr>
                <p:cNvGrpSpPr/>
                <p:nvPr/>
              </p:nvGrpSpPr>
              <p:grpSpPr>
                <a:xfrm rot="5172234">
                  <a:off x="6196835" y="2877415"/>
                  <a:ext cx="2097444" cy="484914"/>
                  <a:chOff x="0" y="4648200"/>
                  <a:chExt cx="3986134" cy="1541489"/>
                </a:xfrm>
              </p:grpSpPr>
              <p:grpSp>
                <p:nvGrpSpPr>
                  <p:cNvPr id="294" name="Group 138">
                    <a:extLst>
                      <a:ext uri="{FF2B5EF4-FFF2-40B4-BE49-F238E27FC236}">
                        <a16:creationId xmlns:a16="http://schemas.microsoft.com/office/drawing/2014/main" id="{90A44560-46E8-B507-B1F9-D5126A560090}"/>
                      </a:ext>
                    </a:extLst>
                  </p:cNvPr>
                  <p:cNvGrpSpPr/>
                  <p:nvPr/>
                </p:nvGrpSpPr>
                <p:grpSpPr>
                  <a:xfrm>
                    <a:off x="0" y="4648200"/>
                    <a:ext cx="1600200" cy="1524000"/>
                    <a:chOff x="533400" y="4648200"/>
                    <a:chExt cx="1905000" cy="1828800"/>
                  </a:xfrm>
                </p:grpSpPr>
                <p:sp>
                  <p:nvSpPr>
                    <p:cNvPr id="305" name="Plus 301">
                      <a:extLst>
                        <a:ext uri="{FF2B5EF4-FFF2-40B4-BE49-F238E27FC236}">
                          <a16:creationId xmlns:a16="http://schemas.microsoft.com/office/drawing/2014/main" id="{0B4DD7CE-E425-D0F3-9E61-0E68637E424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a:extLst>
                        <a:ext uri="{FF2B5EF4-FFF2-40B4-BE49-F238E27FC236}">
                          <a16:creationId xmlns:a16="http://schemas.microsoft.com/office/drawing/2014/main" id="{1D073577-64E1-B3D4-5170-61D08F9156D3}"/>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a:extLst>
                        <a:ext uri="{FF2B5EF4-FFF2-40B4-BE49-F238E27FC236}">
                          <a16:creationId xmlns:a16="http://schemas.microsoft.com/office/drawing/2014/main" id="{0C9D836E-3A63-60FC-DFB1-887BE3F1D07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a:extLst>
                        <a:ext uri="{FF2B5EF4-FFF2-40B4-BE49-F238E27FC236}">
                          <a16:creationId xmlns:a16="http://schemas.microsoft.com/office/drawing/2014/main" id="{22420F47-AB05-4AB0-0084-5B1792E54DC3}"/>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39">
                    <a:extLst>
                      <a:ext uri="{FF2B5EF4-FFF2-40B4-BE49-F238E27FC236}">
                        <a16:creationId xmlns:a16="http://schemas.microsoft.com/office/drawing/2014/main" id="{C37940DC-7431-780B-069F-AC51D7F77C57}"/>
                      </a:ext>
                    </a:extLst>
                  </p:cNvPr>
                  <p:cNvGrpSpPr/>
                  <p:nvPr/>
                </p:nvGrpSpPr>
                <p:grpSpPr>
                  <a:xfrm>
                    <a:off x="1182973" y="4665689"/>
                    <a:ext cx="1600200" cy="1524000"/>
                    <a:chOff x="533400" y="4648200"/>
                    <a:chExt cx="1905000" cy="1828800"/>
                  </a:xfrm>
                </p:grpSpPr>
                <p:sp>
                  <p:nvSpPr>
                    <p:cNvPr id="301" name="Plus 297">
                      <a:extLst>
                        <a:ext uri="{FF2B5EF4-FFF2-40B4-BE49-F238E27FC236}">
                          <a16:creationId xmlns:a16="http://schemas.microsoft.com/office/drawing/2014/main" id="{314445D4-9291-BCD5-E742-71B2B22FC9ED}"/>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a:extLst>
                        <a:ext uri="{FF2B5EF4-FFF2-40B4-BE49-F238E27FC236}">
                          <a16:creationId xmlns:a16="http://schemas.microsoft.com/office/drawing/2014/main" id="{AD859D97-4E88-1F9C-AEC0-6FB57F92214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a:extLst>
                        <a:ext uri="{FF2B5EF4-FFF2-40B4-BE49-F238E27FC236}">
                          <a16:creationId xmlns:a16="http://schemas.microsoft.com/office/drawing/2014/main" id="{1020ADA1-B122-9EE4-D896-032969900AF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a:extLst>
                        <a:ext uri="{FF2B5EF4-FFF2-40B4-BE49-F238E27FC236}">
                          <a16:creationId xmlns:a16="http://schemas.microsoft.com/office/drawing/2014/main" id="{AA2412C9-7BDD-0A52-5B2B-6F38BA21640C}"/>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44">
                    <a:extLst>
                      <a:ext uri="{FF2B5EF4-FFF2-40B4-BE49-F238E27FC236}">
                        <a16:creationId xmlns:a16="http://schemas.microsoft.com/office/drawing/2014/main" id="{76B17ECB-BDD4-C320-520E-2263C7A53F72}"/>
                      </a:ext>
                    </a:extLst>
                  </p:cNvPr>
                  <p:cNvGrpSpPr/>
                  <p:nvPr/>
                </p:nvGrpSpPr>
                <p:grpSpPr>
                  <a:xfrm>
                    <a:off x="2385934" y="4665689"/>
                    <a:ext cx="1600200" cy="1524000"/>
                    <a:chOff x="533400" y="4648200"/>
                    <a:chExt cx="1905000" cy="1828800"/>
                  </a:xfrm>
                </p:grpSpPr>
                <p:sp>
                  <p:nvSpPr>
                    <p:cNvPr id="297" name="Plus 293">
                      <a:extLst>
                        <a:ext uri="{FF2B5EF4-FFF2-40B4-BE49-F238E27FC236}">
                          <a16:creationId xmlns:a16="http://schemas.microsoft.com/office/drawing/2014/main" id="{98766CD7-8E76-A091-150A-2D1E44F08CCD}"/>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a:extLst>
                        <a:ext uri="{FF2B5EF4-FFF2-40B4-BE49-F238E27FC236}">
                          <a16:creationId xmlns:a16="http://schemas.microsoft.com/office/drawing/2014/main" id="{1666FD74-CDBF-6AC9-1D24-261B4D9F60EF}"/>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a:extLst>
                        <a:ext uri="{FF2B5EF4-FFF2-40B4-BE49-F238E27FC236}">
                          <a16:creationId xmlns:a16="http://schemas.microsoft.com/office/drawing/2014/main" id="{1D02A1FD-A9F4-4A9E-AE0F-8C5C7620CF3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a:extLst>
                        <a:ext uri="{FF2B5EF4-FFF2-40B4-BE49-F238E27FC236}">
                          <a16:creationId xmlns:a16="http://schemas.microsoft.com/office/drawing/2014/main" id="{87283E0B-2DA2-C95A-1BF1-B43F3B25C83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8" name="Group 416">
                  <a:extLst>
                    <a:ext uri="{FF2B5EF4-FFF2-40B4-BE49-F238E27FC236}">
                      <a16:creationId xmlns:a16="http://schemas.microsoft.com/office/drawing/2014/main" id="{BD647369-7E62-3824-7658-3588D53A6AAF}"/>
                    </a:ext>
                  </a:extLst>
                </p:cNvPr>
                <p:cNvGrpSpPr/>
                <p:nvPr/>
              </p:nvGrpSpPr>
              <p:grpSpPr>
                <a:xfrm rot="16460121">
                  <a:off x="5649989" y="2855003"/>
                  <a:ext cx="2097444" cy="484914"/>
                  <a:chOff x="0" y="4648200"/>
                  <a:chExt cx="3986134" cy="1541489"/>
                </a:xfrm>
              </p:grpSpPr>
              <p:grpSp>
                <p:nvGrpSpPr>
                  <p:cNvPr id="279" name="Group 138">
                    <a:extLst>
                      <a:ext uri="{FF2B5EF4-FFF2-40B4-BE49-F238E27FC236}">
                        <a16:creationId xmlns:a16="http://schemas.microsoft.com/office/drawing/2014/main" id="{1B7ED0E0-AA29-2F67-954B-837DA61F14D3}"/>
                      </a:ext>
                    </a:extLst>
                  </p:cNvPr>
                  <p:cNvGrpSpPr/>
                  <p:nvPr/>
                </p:nvGrpSpPr>
                <p:grpSpPr>
                  <a:xfrm>
                    <a:off x="0" y="4648200"/>
                    <a:ext cx="1600200" cy="1524000"/>
                    <a:chOff x="533400" y="4648200"/>
                    <a:chExt cx="1905000" cy="1828800"/>
                  </a:xfrm>
                </p:grpSpPr>
                <p:sp>
                  <p:nvSpPr>
                    <p:cNvPr id="290" name="Plus 286">
                      <a:extLst>
                        <a:ext uri="{FF2B5EF4-FFF2-40B4-BE49-F238E27FC236}">
                          <a16:creationId xmlns:a16="http://schemas.microsoft.com/office/drawing/2014/main" id="{A903A979-BC0D-3925-4E43-567AA5B4A0A4}"/>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a:extLst>
                        <a:ext uri="{FF2B5EF4-FFF2-40B4-BE49-F238E27FC236}">
                          <a16:creationId xmlns:a16="http://schemas.microsoft.com/office/drawing/2014/main" id="{26314634-8845-CC3A-8E65-BEF8F7F8ED1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a:extLst>
                        <a:ext uri="{FF2B5EF4-FFF2-40B4-BE49-F238E27FC236}">
                          <a16:creationId xmlns:a16="http://schemas.microsoft.com/office/drawing/2014/main" id="{4E55CADC-BAAE-114C-B2C7-B2E2449CD01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a:extLst>
                        <a:ext uri="{FF2B5EF4-FFF2-40B4-BE49-F238E27FC236}">
                          <a16:creationId xmlns:a16="http://schemas.microsoft.com/office/drawing/2014/main" id="{6CD26182-8196-0CEC-5301-4048FF944DD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39">
                    <a:extLst>
                      <a:ext uri="{FF2B5EF4-FFF2-40B4-BE49-F238E27FC236}">
                        <a16:creationId xmlns:a16="http://schemas.microsoft.com/office/drawing/2014/main" id="{6F3DA0C9-9C0C-AA2A-D203-2C66520D4075}"/>
                      </a:ext>
                    </a:extLst>
                  </p:cNvPr>
                  <p:cNvGrpSpPr/>
                  <p:nvPr/>
                </p:nvGrpSpPr>
                <p:grpSpPr>
                  <a:xfrm>
                    <a:off x="1182973" y="4665689"/>
                    <a:ext cx="1600200" cy="1524000"/>
                    <a:chOff x="533400" y="4648200"/>
                    <a:chExt cx="1905000" cy="1828800"/>
                  </a:xfrm>
                </p:grpSpPr>
                <p:sp>
                  <p:nvSpPr>
                    <p:cNvPr id="286" name="Plus 282">
                      <a:extLst>
                        <a:ext uri="{FF2B5EF4-FFF2-40B4-BE49-F238E27FC236}">
                          <a16:creationId xmlns:a16="http://schemas.microsoft.com/office/drawing/2014/main" id="{C2E11657-FDA1-06F6-4100-66B5A5860F89}"/>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a:extLst>
                        <a:ext uri="{FF2B5EF4-FFF2-40B4-BE49-F238E27FC236}">
                          <a16:creationId xmlns:a16="http://schemas.microsoft.com/office/drawing/2014/main" id="{26C0F325-214B-E01D-FCE3-C27FA553634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a:extLst>
                        <a:ext uri="{FF2B5EF4-FFF2-40B4-BE49-F238E27FC236}">
                          <a16:creationId xmlns:a16="http://schemas.microsoft.com/office/drawing/2014/main" id="{57B34021-7A52-C19F-4F1E-11089A80C891}"/>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a:extLst>
                        <a:ext uri="{FF2B5EF4-FFF2-40B4-BE49-F238E27FC236}">
                          <a16:creationId xmlns:a16="http://schemas.microsoft.com/office/drawing/2014/main" id="{660C636E-6C94-3FA0-01D5-CE934F3A58D1}"/>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44">
                    <a:extLst>
                      <a:ext uri="{FF2B5EF4-FFF2-40B4-BE49-F238E27FC236}">
                        <a16:creationId xmlns:a16="http://schemas.microsoft.com/office/drawing/2014/main" id="{6AC270D0-D11A-D3AB-C305-4FCAFE20BA83}"/>
                      </a:ext>
                    </a:extLst>
                  </p:cNvPr>
                  <p:cNvGrpSpPr/>
                  <p:nvPr/>
                </p:nvGrpSpPr>
                <p:grpSpPr>
                  <a:xfrm>
                    <a:off x="2385934" y="4665689"/>
                    <a:ext cx="1600200" cy="1524000"/>
                    <a:chOff x="533400" y="4648200"/>
                    <a:chExt cx="1905000" cy="1828800"/>
                  </a:xfrm>
                </p:grpSpPr>
                <p:sp>
                  <p:nvSpPr>
                    <p:cNvPr id="282" name="Plus 278">
                      <a:extLst>
                        <a:ext uri="{FF2B5EF4-FFF2-40B4-BE49-F238E27FC236}">
                          <a16:creationId xmlns:a16="http://schemas.microsoft.com/office/drawing/2014/main" id="{AF14BBA5-A9DC-4258-9A5D-5DB861B61169}"/>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a:extLst>
                        <a:ext uri="{FF2B5EF4-FFF2-40B4-BE49-F238E27FC236}">
                          <a16:creationId xmlns:a16="http://schemas.microsoft.com/office/drawing/2014/main" id="{BF95C82F-9918-6758-0129-0C60B30490A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a:extLst>
                        <a:ext uri="{FF2B5EF4-FFF2-40B4-BE49-F238E27FC236}">
                          <a16:creationId xmlns:a16="http://schemas.microsoft.com/office/drawing/2014/main" id="{9E585665-B586-BD3C-6D6F-C6108DC6A6B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a:extLst>
                        <a:ext uri="{FF2B5EF4-FFF2-40B4-BE49-F238E27FC236}">
                          <a16:creationId xmlns:a16="http://schemas.microsoft.com/office/drawing/2014/main" id="{F5C3F522-F999-6439-933B-AE043722ADA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5" name="Oval 244">
                <a:extLst>
                  <a:ext uri="{FF2B5EF4-FFF2-40B4-BE49-F238E27FC236}">
                    <a16:creationId xmlns:a16="http://schemas.microsoft.com/office/drawing/2014/main" id="{9230A4C8-6A00-21DC-5752-9B01BD07145D}"/>
                  </a:ext>
                </a:extLst>
              </p:cNvPr>
              <p:cNvSpPr/>
              <p:nvPr/>
            </p:nvSpPr>
            <p:spPr>
              <a:xfrm>
                <a:off x="6436360" y="744168"/>
                <a:ext cx="1066800" cy="12457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42">
                <a:extLst>
                  <a:ext uri="{FF2B5EF4-FFF2-40B4-BE49-F238E27FC236}">
                    <a16:creationId xmlns:a16="http://schemas.microsoft.com/office/drawing/2014/main" id="{862D7E16-3030-4BB8-DB0C-A53AB1362DB7}"/>
                  </a:ext>
                </a:extLst>
              </p:cNvPr>
              <p:cNvSpPr/>
              <p:nvPr/>
            </p:nvSpPr>
            <p:spPr>
              <a:xfrm rot="19471149">
                <a:off x="6812985" y="63087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243">
                <a:extLst>
                  <a:ext uri="{FF2B5EF4-FFF2-40B4-BE49-F238E27FC236}">
                    <a16:creationId xmlns:a16="http://schemas.microsoft.com/office/drawing/2014/main" id="{E1E83999-85AC-6F4B-70C6-0EED47B1E0CC}"/>
                  </a:ext>
                </a:extLst>
              </p:cNvPr>
              <p:cNvSpPr/>
              <p:nvPr/>
            </p:nvSpPr>
            <p:spPr>
              <a:xfrm rot="424487">
                <a:off x="6431156" y="64788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4">
                <a:extLst>
                  <a:ext uri="{FF2B5EF4-FFF2-40B4-BE49-F238E27FC236}">
                    <a16:creationId xmlns:a16="http://schemas.microsoft.com/office/drawing/2014/main" id="{BF91A112-AECB-ECB0-A011-8F727243AFE7}"/>
                  </a:ext>
                </a:extLst>
              </p:cNvPr>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434">
                <a:extLst>
                  <a:ext uri="{FF2B5EF4-FFF2-40B4-BE49-F238E27FC236}">
                    <a16:creationId xmlns:a16="http://schemas.microsoft.com/office/drawing/2014/main" id="{21D0B836-4310-E6FC-A8C4-F5879E3D8273}"/>
                  </a:ext>
                </a:extLst>
              </p:cNvPr>
              <p:cNvGrpSpPr/>
              <p:nvPr/>
            </p:nvGrpSpPr>
            <p:grpSpPr>
              <a:xfrm>
                <a:off x="6360459" y="699247"/>
                <a:ext cx="1257300" cy="457200"/>
                <a:chOff x="0" y="4648200"/>
                <a:chExt cx="3986134" cy="1541489"/>
              </a:xfrm>
            </p:grpSpPr>
            <p:grpSp>
              <p:nvGrpSpPr>
                <p:cNvPr id="250" name="Group 138">
                  <a:extLst>
                    <a:ext uri="{FF2B5EF4-FFF2-40B4-BE49-F238E27FC236}">
                      <a16:creationId xmlns:a16="http://schemas.microsoft.com/office/drawing/2014/main" id="{8764F849-6C88-5385-DE50-F9E328ECDFDB}"/>
                    </a:ext>
                  </a:extLst>
                </p:cNvPr>
                <p:cNvGrpSpPr/>
                <p:nvPr/>
              </p:nvGrpSpPr>
              <p:grpSpPr>
                <a:xfrm>
                  <a:off x="0" y="4648200"/>
                  <a:ext cx="1600200" cy="1524000"/>
                  <a:chOff x="533400" y="4648200"/>
                  <a:chExt cx="1905000" cy="1828800"/>
                </a:xfrm>
              </p:grpSpPr>
              <p:sp>
                <p:nvSpPr>
                  <p:cNvPr id="261" name="Plus 257">
                    <a:extLst>
                      <a:ext uri="{FF2B5EF4-FFF2-40B4-BE49-F238E27FC236}">
                        <a16:creationId xmlns:a16="http://schemas.microsoft.com/office/drawing/2014/main" id="{D821730E-CCDB-86D9-74E6-C6D3B41A69AC}"/>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a:extLst>
                      <a:ext uri="{FF2B5EF4-FFF2-40B4-BE49-F238E27FC236}">
                        <a16:creationId xmlns:a16="http://schemas.microsoft.com/office/drawing/2014/main" id="{9F7D3604-FFB5-6892-258A-60E643E62A8B}"/>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a:extLst>
                      <a:ext uri="{FF2B5EF4-FFF2-40B4-BE49-F238E27FC236}">
                        <a16:creationId xmlns:a16="http://schemas.microsoft.com/office/drawing/2014/main" id="{DD1716F1-1839-6003-0366-F80B97F4BDA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a:extLst>
                      <a:ext uri="{FF2B5EF4-FFF2-40B4-BE49-F238E27FC236}">
                        <a16:creationId xmlns:a16="http://schemas.microsoft.com/office/drawing/2014/main" id="{3B6ED6A0-C662-B228-DD8A-5E1FBF624B72}"/>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39">
                  <a:extLst>
                    <a:ext uri="{FF2B5EF4-FFF2-40B4-BE49-F238E27FC236}">
                      <a16:creationId xmlns:a16="http://schemas.microsoft.com/office/drawing/2014/main" id="{91AF4881-AB0C-9DBD-B86D-6BDF859DC113}"/>
                    </a:ext>
                  </a:extLst>
                </p:cNvPr>
                <p:cNvGrpSpPr/>
                <p:nvPr/>
              </p:nvGrpSpPr>
              <p:grpSpPr>
                <a:xfrm>
                  <a:off x="1182973" y="4665689"/>
                  <a:ext cx="1600200" cy="1524000"/>
                  <a:chOff x="533400" y="4648200"/>
                  <a:chExt cx="1905000" cy="1828800"/>
                </a:xfrm>
              </p:grpSpPr>
              <p:sp>
                <p:nvSpPr>
                  <p:cNvPr id="257" name="Plus 253">
                    <a:extLst>
                      <a:ext uri="{FF2B5EF4-FFF2-40B4-BE49-F238E27FC236}">
                        <a16:creationId xmlns:a16="http://schemas.microsoft.com/office/drawing/2014/main" id="{FA92D4A7-2E9E-5255-13CE-05A4F30AAF53}"/>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a:extLst>
                      <a:ext uri="{FF2B5EF4-FFF2-40B4-BE49-F238E27FC236}">
                        <a16:creationId xmlns:a16="http://schemas.microsoft.com/office/drawing/2014/main" id="{9DA5971B-2A04-605C-4EFF-D73138749351}"/>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a:extLst>
                      <a:ext uri="{FF2B5EF4-FFF2-40B4-BE49-F238E27FC236}">
                        <a16:creationId xmlns:a16="http://schemas.microsoft.com/office/drawing/2014/main" id="{4EDD0E9D-DFB6-09F8-539C-DB3BB9796DC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a:extLst>
                      <a:ext uri="{FF2B5EF4-FFF2-40B4-BE49-F238E27FC236}">
                        <a16:creationId xmlns:a16="http://schemas.microsoft.com/office/drawing/2014/main" id="{68FDE8C5-0B27-62A0-B0C5-E7354DD6624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44">
                  <a:extLst>
                    <a:ext uri="{FF2B5EF4-FFF2-40B4-BE49-F238E27FC236}">
                      <a16:creationId xmlns:a16="http://schemas.microsoft.com/office/drawing/2014/main" id="{62E71451-0915-E24A-6422-D089116C0836}"/>
                    </a:ext>
                  </a:extLst>
                </p:cNvPr>
                <p:cNvGrpSpPr/>
                <p:nvPr/>
              </p:nvGrpSpPr>
              <p:grpSpPr>
                <a:xfrm>
                  <a:off x="2385934" y="4665689"/>
                  <a:ext cx="1600200" cy="1524000"/>
                  <a:chOff x="533400" y="4648200"/>
                  <a:chExt cx="1905000" cy="1828800"/>
                </a:xfrm>
              </p:grpSpPr>
              <p:sp>
                <p:nvSpPr>
                  <p:cNvPr id="253" name="Plus 249">
                    <a:extLst>
                      <a:ext uri="{FF2B5EF4-FFF2-40B4-BE49-F238E27FC236}">
                        <a16:creationId xmlns:a16="http://schemas.microsoft.com/office/drawing/2014/main" id="{BD090706-02EB-B1B2-E51B-58C6D46FD6F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a:extLst>
                      <a:ext uri="{FF2B5EF4-FFF2-40B4-BE49-F238E27FC236}">
                        <a16:creationId xmlns:a16="http://schemas.microsoft.com/office/drawing/2014/main" id="{51BA76E0-BAA4-55D3-D7E7-911E2587890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7B5710AA-60D6-D4FF-C006-4CCA875E88DA}"/>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10D6E79B-DD27-BC59-EEAB-77A6D2229080}"/>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9" name="Group 308">
              <a:extLst>
                <a:ext uri="{FF2B5EF4-FFF2-40B4-BE49-F238E27FC236}">
                  <a16:creationId xmlns:a16="http://schemas.microsoft.com/office/drawing/2014/main" id="{C8FC30F2-A188-B025-4147-E87A160358F4}"/>
                </a:ext>
              </a:extLst>
            </p:cNvPr>
            <p:cNvGrpSpPr/>
            <p:nvPr/>
          </p:nvGrpSpPr>
          <p:grpSpPr>
            <a:xfrm>
              <a:off x="6981710" y="4195428"/>
              <a:ext cx="927558" cy="1543834"/>
              <a:chOff x="533400" y="1385856"/>
              <a:chExt cx="2286000" cy="4381162"/>
            </a:xfrm>
          </p:grpSpPr>
          <p:sp>
            <p:nvSpPr>
              <p:cNvPr id="310" name="Cloud 309">
                <a:extLst>
                  <a:ext uri="{FF2B5EF4-FFF2-40B4-BE49-F238E27FC236}">
                    <a16:creationId xmlns:a16="http://schemas.microsoft.com/office/drawing/2014/main" id="{F4DD651C-DD42-CB3A-532E-73FB50AC40E1}"/>
                  </a:ext>
                </a:extLst>
              </p:cNvPr>
              <p:cNvSpPr/>
              <p:nvPr/>
            </p:nvSpPr>
            <p:spPr>
              <a:xfrm rot="16650033" flipH="1">
                <a:off x="807777" y="1419989"/>
                <a:ext cx="1835228" cy="176696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4">
                <a:extLst>
                  <a:ext uri="{FF2B5EF4-FFF2-40B4-BE49-F238E27FC236}">
                    <a16:creationId xmlns:a16="http://schemas.microsoft.com/office/drawing/2014/main" id="{EEB89665-B697-61FC-3681-DB399EDC519E}"/>
                  </a:ext>
                </a:extLst>
              </p:cNvPr>
              <p:cNvSpPr/>
              <p:nvPr/>
            </p:nvSpPr>
            <p:spPr>
              <a:xfrm flipH="1">
                <a:off x="533400" y="3951934"/>
                <a:ext cx="468923" cy="59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5">
                <a:extLst>
                  <a:ext uri="{FF2B5EF4-FFF2-40B4-BE49-F238E27FC236}">
                    <a16:creationId xmlns:a16="http://schemas.microsoft.com/office/drawing/2014/main" id="{B795C784-346D-261F-0AE4-1F74A977D054}"/>
                  </a:ext>
                </a:extLst>
              </p:cNvPr>
              <p:cNvSpPr/>
              <p:nvPr/>
            </p:nvSpPr>
            <p:spPr>
              <a:xfrm flipH="1">
                <a:off x="2350477" y="3832685"/>
                <a:ext cx="468923" cy="6586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6">
                <a:extLst>
                  <a:ext uri="{FF2B5EF4-FFF2-40B4-BE49-F238E27FC236}">
                    <a16:creationId xmlns:a16="http://schemas.microsoft.com/office/drawing/2014/main" id="{7C6C251B-DC57-9272-44AF-3FC5E37C554E}"/>
                  </a:ext>
                </a:extLst>
              </p:cNvPr>
              <p:cNvSpPr/>
              <p:nvPr/>
            </p:nvSpPr>
            <p:spPr>
              <a:xfrm flipH="1">
                <a:off x="1529864"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7">
                <a:extLst>
                  <a:ext uri="{FF2B5EF4-FFF2-40B4-BE49-F238E27FC236}">
                    <a16:creationId xmlns:a16="http://schemas.microsoft.com/office/drawing/2014/main" id="{24DD1883-B87F-B8FD-3293-B64788D81951}"/>
                  </a:ext>
                </a:extLst>
              </p:cNvPr>
              <p:cNvSpPr/>
              <p:nvPr/>
            </p:nvSpPr>
            <p:spPr>
              <a:xfrm flipH="1">
                <a:off x="1119555"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8">
                <a:extLst>
                  <a:ext uri="{FF2B5EF4-FFF2-40B4-BE49-F238E27FC236}">
                    <a16:creationId xmlns:a16="http://schemas.microsoft.com/office/drawing/2014/main" id="{C924F4D6-C719-EA04-45A7-ADE3F2FDAE0C}"/>
                  </a:ext>
                </a:extLst>
              </p:cNvPr>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9">
                <a:extLst>
                  <a:ext uri="{FF2B5EF4-FFF2-40B4-BE49-F238E27FC236}">
                    <a16:creationId xmlns:a16="http://schemas.microsoft.com/office/drawing/2014/main" id="{6DBD176D-2CDD-71D7-D140-6DA5E715A44D}"/>
                  </a:ext>
                </a:extLst>
              </p:cNvPr>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10">
                <a:extLst>
                  <a:ext uri="{FF2B5EF4-FFF2-40B4-BE49-F238E27FC236}">
                    <a16:creationId xmlns:a16="http://schemas.microsoft.com/office/drawing/2014/main" id="{E1BD0739-5085-4273-436D-FBB32EF86EC6}"/>
                  </a:ext>
                </a:extLst>
              </p:cNvPr>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11">
                <a:extLst>
                  <a:ext uri="{FF2B5EF4-FFF2-40B4-BE49-F238E27FC236}">
                    <a16:creationId xmlns:a16="http://schemas.microsoft.com/office/drawing/2014/main" id="{CDFDB0E9-A099-5A98-8115-4E1D00A83938}"/>
                  </a:ext>
                </a:extLst>
              </p:cNvPr>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12">
                <a:extLst>
                  <a:ext uri="{FF2B5EF4-FFF2-40B4-BE49-F238E27FC236}">
                    <a16:creationId xmlns:a16="http://schemas.microsoft.com/office/drawing/2014/main" id="{0F0E88BD-8777-60DD-A591-59852A34A285}"/>
                  </a:ext>
                </a:extLst>
              </p:cNvPr>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13">
                <a:extLst>
                  <a:ext uri="{FF2B5EF4-FFF2-40B4-BE49-F238E27FC236}">
                    <a16:creationId xmlns:a16="http://schemas.microsoft.com/office/drawing/2014/main" id="{E8BFF5B4-D135-5152-9708-DF10049EE903}"/>
                  </a:ext>
                </a:extLst>
              </p:cNvPr>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14">
                <a:extLst>
                  <a:ext uri="{FF2B5EF4-FFF2-40B4-BE49-F238E27FC236}">
                    <a16:creationId xmlns:a16="http://schemas.microsoft.com/office/drawing/2014/main" id="{80F2158A-FCFF-08C9-21AD-290C2B7E257F}"/>
                  </a:ext>
                </a:extLst>
              </p:cNvPr>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15">
                <a:extLst>
                  <a:ext uri="{FF2B5EF4-FFF2-40B4-BE49-F238E27FC236}">
                    <a16:creationId xmlns:a16="http://schemas.microsoft.com/office/drawing/2014/main" id="{F01EBF72-02F0-49D9-8495-0235D8F5C190}"/>
                  </a:ext>
                </a:extLst>
              </p:cNvPr>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16">
                <a:extLst>
                  <a:ext uri="{FF2B5EF4-FFF2-40B4-BE49-F238E27FC236}">
                    <a16:creationId xmlns:a16="http://schemas.microsoft.com/office/drawing/2014/main" id="{02042C03-AB49-0BB3-55F5-353318B5185F}"/>
                  </a:ext>
                </a:extLst>
              </p:cNvPr>
              <p:cNvSpPr/>
              <p:nvPr/>
            </p:nvSpPr>
            <p:spPr>
              <a:xfrm flipH="1">
                <a:off x="1060939" y="1536849"/>
                <a:ext cx="1148860" cy="1587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loud 323">
                <a:extLst>
                  <a:ext uri="{FF2B5EF4-FFF2-40B4-BE49-F238E27FC236}">
                    <a16:creationId xmlns:a16="http://schemas.microsoft.com/office/drawing/2014/main" id="{B7872DE3-FBE3-01C5-E04E-3A5789B36A2D}"/>
                  </a:ext>
                </a:extLst>
              </p:cNvPr>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16">
                <a:extLst>
                  <a:ext uri="{FF2B5EF4-FFF2-40B4-BE49-F238E27FC236}">
                    <a16:creationId xmlns:a16="http://schemas.microsoft.com/office/drawing/2014/main" id="{07D082FF-B03D-C2BC-7BB5-F28A160A4E7D}"/>
                  </a:ext>
                </a:extLst>
              </p:cNvPr>
              <p:cNvSpPr/>
              <p:nvPr/>
            </p:nvSpPr>
            <p:spPr>
              <a:xfrm flipH="1">
                <a:off x="1436438" y="2692756"/>
                <a:ext cx="261089" cy="1933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205">
                <a:extLst>
                  <a:ext uri="{FF2B5EF4-FFF2-40B4-BE49-F238E27FC236}">
                    <a16:creationId xmlns:a16="http://schemas.microsoft.com/office/drawing/2014/main" id="{3EAB4A51-ACF0-B7D2-BF7E-AA443706D8EF}"/>
                  </a:ext>
                </a:extLst>
              </p:cNvPr>
              <p:cNvGrpSpPr/>
              <p:nvPr/>
            </p:nvGrpSpPr>
            <p:grpSpPr>
              <a:xfrm flipH="1">
                <a:off x="1728287" y="3366111"/>
                <a:ext cx="363749" cy="1893744"/>
                <a:chOff x="5753051" y="4833823"/>
                <a:chExt cx="495349" cy="1566978"/>
              </a:xfrm>
            </p:grpSpPr>
            <p:grpSp>
              <p:nvGrpSpPr>
                <p:cNvPr id="370" name="Group 118">
                  <a:extLst>
                    <a:ext uri="{FF2B5EF4-FFF2-40B4-BE49-F238E27FC236}">
                      <a16:creationId xmlns:a16="http://schemas.microsoft.com/office/drawing/2014/main" id="{74680824-92F5-E4A5-BF09-3C47CD8979A7}"/>
                    </a:ext>
                  </a:extLst>
                </p:cNvPr>
                <p:cNvGrpSpPr/>
                <p:nvPr/>
              </p:nvGrpSpPr>
              <p:grpSpPr>
                <a:xfrm rot="380276">
                  <a:off x="5798245" y="4833823"/>
                  <a:ext cx="450155" cy="796492"/>
                  <a:chOff x="7107920" y="443752"/>
                  <a:chExt cx="410356" cy="762808"/>
                </a:xfrm>
              </p:grpSpPr>
              <p:grpSp>
                <p:nvGrpSpPr>
                  <p:cNvPr id="380" name="Group 63">
                    <a:extLst>
                      <a:ext uri="{FF2B5EF4-FFF2-40B4-BE49-F238E27FC236}">
                        <a16:creationId xmlns:a16="http://schemas.microsoft.com/office/drawing/2014/main" id="{341F5243-2FB4-7295-D5AE-8300F62DFCA5}"/>
                      </a:ext>
                    </a:extLst>
                  </p:cNvPr>
                  <p:cNvGrpSpPr/>
                  <p:nvPr/>
                </p:nvGrpSpPr>
                <p:grpSpPr>
                  <a:xfrm rot="5201482">
                    <a:off x="6832778" y="737323"/>
                    <a:ext cx="744379" cy="194096"/>
                    <a:chOff x="3886200" y="6096000"/>
                    <a:chExt cx="3124200" cy="533400"/>
                  </a:xfrm>
                </p:grpSpPr>
                <p:sp>
                  <p:nvSpPr>
                    <p:cNvPr id="385" name="Left-Right Arrow 63">
                      <a:extLst>
                        <a:ext uri="{FF2B5EF4-FFF2-40B4-BE49-F238E27FC236}">
                          <a16:creationId xmlns:a16="http://schemas.microsoft.com/office/drawing/2014/main" id="{69CC86AA-C5BB-EFDE-9012-0717B6CB20D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eft-Right Arrow 64">
                      <a:extLst>
                        <a:ext uri="{FF2B5EF4-FFF2-40B4-BE49-F238E27FC236}">
                          <a16:creationId xmlns:a16="http://schemas.microsoft.com/office/drawing/2014/main" id="{A36BFC75-B751-A1DD-C601-38A48C0BAE40}"/>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Left-Right Arrow 65">
                      <a:extLst>
                        <a:ext uri="{FF2B5EF4-FFF2-40B4-BE49-F238E27FC236}">
                          <a16:creationId xmlns:a16="http://schemas.microsoft.com/office/drawing/2014/main" id="{0FF7EF2C-848E-1B9E-7BE3-FD8EEF1A079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59">
                    <a:extLst>
                      <a:ext uri="{FF2B5EF4-FFF2-40B4-BE49-F238E27FC236}">
                        <a16:creationId xmlns:a16="http://schemas.microsoft.com/office/drawing/2014/main" id="{27DFB246-1048-19F8-BBC4-A89560EA853C}"/>
                      </a:ext>
                    </a:extLst>
                  </p:cNvPr>
                  <p:cNvGrpSpPr/>
                  <p:nvPr/>
                </p:nvGrpSpPr>
                <p:grpSpPr>
                  <a:xfrm rot="5241472">
                    <a:off x="7049030" y="718885"/>
                    <a:ext cx="744379" cy="194113"/>
                    <a:chOff x="3886200" y="6095954"/>
                    <a:chExt cx="3124200" cy="533446"/>
                  </a:xfrm>
                </p:grpSpPr>
                <p:sp>
                  <p:nvSpPr>
                    <p:cNvPr id="382" name="Left-Right Arrow 26">
                      <a:extLst>
                        <a:ext uri="{FF2B5EF4-FFF2-40B4-BE49-F238E27FC236}">
                          <a16:creationId xmlns:a16="http://schemas.microsoft.com/office/drawing/2014/main" id="{DA9E2146-585D-9E28-6A29-7A2368DDF09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eft-Right Arrow 27">
                      <a:extLst>
                        <a:ext uri="{FF2B5EF4-FFF2-40B4-BE49-F238E27FC236}">
                          <a16:creationId xmlns:a16="http://schemas.microsoft.com/office/drawing/2014/main" id="{257D806C-9A8A-BE3E-E1DC-620B79373350}"/>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Left-Right Arrow 62">
                      <a:extLst>
                        <a:ext uri="{FF2B5EF4-FFF2-40B4-BE49-F238E27FC236}">
                          <a16:creationId xmlns:a16="http://schemas.microsoft.com/office/drawing/2014/main" id="{9D4BD4D0-E465-6D69-1B8C-06DCA860661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118">
                  <a:extLst>
                    <a:ext uri="{FF2B5EF4-FFF2-40B4-BE49-F238E27FC236}">
                      <a16:creationId xmlns:a16="http://schemas.microsoft.com/office/drawing/2014/main" id="{35AD4A4D-FF46-1FB8-A59A-4714E51BD78A}"/>
                    </a:ext>
                  </a:extLst>
                </p:cNvPr>
                <p:cNvGrpSpPr/>
                <p:nvPr/>
              </p:nvGrpSpPr>
              <p:grpSpPr>
                <a:xfrm rot="466432">
                  <a:off x="5753051" y="5604309"/>
                  <a:ext cx="450155" cy="796492"/>
                  <a:chOff x="7107920" y="443752"/>
                  <a:chExt cx="410342" cy="762808"/>
                </a:xfrm>
              </p:grpSpPr>
              <p:grpSp>
                <p:nvGrpSpPr>
                  <p:cNvPr id="372" name="Group 63">
                    <a:extLst>
                      <a:ext uri="{FF2B5EF4-FFF2-40B4-BE49-F238E27FC236}">
                        <a16:creationId xmlns:a16="http://schemas.microsoft.com/office/drawing/2014/main" id="{6F756AD8-486C-6771-A851-C6AC92946AFA}"/>
                      </a:ext>
                    </a:extLst>
                  </p:cNvPr>
                  <p:cNvGrpSpPr/>
                  <p:nvPr/>
                </p:nvGrpSpPr>
                <p:grpSpPr>
                  <a:xfrm rot="5201482">
                    <a:off x="6832778" y="737323"/>
                    <a:ext cx="744379" cy="194096"/>
                    <a:chOff x="3886200" y="6096000"/>
                    <a:chExt cx="3124200" cy="533400"/>
                  </a:xfrm>
                </p:grpSpPr>
                <p:sp>
                  <p:nvSpPr>
                    <p:cNvPr id="377" name="Left-Right Arrow 55">
                      <a:extLst>
                        <a:ext uri="{FF2B5EF4-FFF2-40B4-BE49-F238E27FC236}">
                          <a16:creationId xmlns:a16="http://schemas.microsoft.com/office/drawing/2014/main" id="{6BD07548-AF81-37F2-0786-5322E4ECA400}"/>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Left-Right Arrow 374">
                      <a:extLst>
                        <a:ext uri="{FF2B5EF4-FFF2-40B4-BE49-F238E27FC236}">
                          <a16:creationId xmlns:a16="http://schemas.microsoft.com/office/drawing/2014/main" id="{0236D8B7-C44C-8E0B-A0CE-EBA01CCD7391}"/>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eft-Right Arrow 375">
                      <a:extLst>
                        <a:ext uri="{FF2B5EF4-FFF2-40B4-BE49-F238E27FC236}">
                          <a16:creationId xmlns:a16="http://schemas.microsoft.com/office/drawing/2014/main" id="{8319ECE6-ECA6-591C-FFF3-46E0001E554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71">
                    <a:extLst>
                      <a:ext uri="{FF2B5EF4-FFF2-40B4-BE49-F238E27FC236}">
                        <a16:creationId xmlns:a16="http://schemas.microsoft.com/office/drawing/2014/main" id="{77A23D5B-F9F4-F021-3975-DE3BABFFDDA0}"/>
                      </a:ext>
                    </a:extLst>
                  </p:cNvPr>
                  <p:cNvGrpSpPr/>
                  <p:nvPr/>
                </p:nvGrpSpPr>
                <p:grpSpPr>
                  <a:xfrm rot="5241472">
                    <a:off x="7049024" y="718894"/>
                    <a:ext cx="744379" cy="194096"/>
                    <a:chOff x="3886200" y="6096000"/>
                    <a:chExt cx="3124200" cy="533400"/>
                  </a:xfrm>
                </p:grpSpPr>
                <p:sp>
                  <p:nvSpPr>
                    <p:cNvPr id="374" name="Left-Right Arrow 26">
                      <a:extLst>
                        <a:ext uri="{FF2B5EF4-FFF2-40B4-BE49-F238E27FC236}">
                          <a16:creationId xmlns:a16="http://schemas.microsoft.com/office/drawing/2014/main" id="{0A597077-B191-4359-8413-0CFE5C3458F5}"/>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Left-Right Arrow 27">
                      <a:extLst>
                        <a:ext uri="{FF2B5EF4-FFF2-40B4-BE49-F238E27FC236}">
                          <a16:creationId xmlns:a16="http://schemas.microsoft.com/office/drawing/2014/main" id="{31E5FEEB-0AAC-3E47-C25B-2ED38EF7F0FC}"/>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Left-Right Arrow 54">
                      <a:extLst>
                        <a:ext uri="{FF2B5EF4-FFF2-40B4-BE49-F238E27FC236}">
                          <a16:creationId xmlns:a16="http://schemas.microsoft.com/office/drawing/2014/main" id="{709D5821-760D-7A7A-4168-B7E760CBD48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 name="Group 206">
                <a:extLst>
                  <a:ext uri="{FF2B5EF4-FFF2-40B4-BE49-F238E27FC236}">
                    <a16:creationId xmlns:a16="http://schemas.microsoft.com/office/drawing/2014/main" id="{285E0257-9D8B-7EDF-49FB-EB9B20C1A7E0}"/>
                  </a:ext>
                </a:extLst>
              </p:cNvPr>
              <p:cNvGrpSpPr/>
              <p:nvPr/>
            </p:nvGrpSpPr>
            <p:grpSpPr>
              <a:xfrm rot="522721" flipH="1">
                <a:off x="1104832" y="3366111"/>
                <a:ext cx="363749" cy="1893744"/>
                <a:chOff x="5753051" y="4833823"/>
                <a:chExt cx="495349" cy="1566978"/>
              </a:xfrm>
            </p:grpSpPr>
            <p:grpSp>
              <p:nvGrpSpPr>
                <p:cNvPr id="352" name="Group 118">
                  <a:extLst>
                    <a:ext uri="{FF2B5EF4-FFF2-40B4-BE49-F238E27FC236}">
                      <a16:creationId xmlns:a16="http://schemas.microsoft.com/office/drawing/2014/main" id="{D0EAC302-36D2-A614-F97B-ABBD244F4493}"/>
                    </a:ext>
                  </a:extLst>
                </p:cNvPr>
                <p:cNvGrpSpPr/>
                <p:nvPr/>
              </p:nvGrpSpPr>
              <p:grpSpPr>
                <a:xfrm rot="380276">
                  <a:off x="5798245" y="4833823"/>
                  <a:ext cx="450155" cy="796492"/>
                  <a:chOff x="7107920" y="443752"/>
                  <a:chExt cx="410356" cy="762808"/>
                </a:xfrm>
              </p:grpSpPr>
              <p:grpSp>
                <p:nvGrpSpPr>
                  <p:cNvPr id="362" name="Group 63">
                    <a:extLst>
                      <a:ext uri="{FF2B5EF4-FFF2-40B4-BE49-F238E27FC236}">
                        <a16:creationId xmlns:a16="http://schemas.microsoft.com/office/drawing/2014/main" id="{4D3FB136-4AD2-AB28-4EFB-A635CE7DFA13}"/>
                      </a:ext>
                    </a:extLst>
                  </p:cNvPr>
                  <p:cNvGrpSpPr/>
                  <p:nvPr/>
                </p:nvGrpSpPr>
                <p:grpSpPr>
                  <a:xfrm rot="5201482">
                    <a:off x="6832778" y="737323"/>
                    <a:ext cx="744379" cy="194096"/>
                    <a:chOff x="3886200" y="6096000"/>
                    <a:chExt cx="3124200" cy="533400"/>
                  </a:xfrm>
                </p:grpSpPr>
                <p:sp>
                  <p:nvSpPr>
                    <p:cNvPr id="367" name="Left-Right Arrow 45">
                      <a:extLst>
                        <a:ext uri="{FF2B5EF4-FFF2-40B4-BE49-F238E27FC236}">
                          <a16:creationId xmlns:a16="http://schemas.microsoft.com/office/drawing/2014/main" id="{56F62A40-A5D4-B415-858D-9EC6C89860D1}"/>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Left-Right Arrow 46">
                      <a:extLst>
                        <a:ext uri="{FF2B5EF4-FFF2-40B4-BE49-F238E27FC236}">
                          <a16:creationId xmlns:a16="http://schemas.microsoft.com/office/drawing/2014/main" id="{A678030D-D303-4127-92CA-34218A88CCD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Left-Right Arrow 47">
                      <a:extLst>
                        <a:ext uri="{FF2B5EF4-FFF2-40B4-BE49-F238E27FC236}">
                          <a16:creationId xmlns:a16="http://schemas.microsoft.com/office/drawing/2014/main" id="{9C428B5D-68C5-99B2-2502-47A7D08F0CD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71">
                    <a:extLst>
                      <a:ext uri="{FF2B5EF4-FFF2-40B4-BE49-F238E27FC236}">
                        <a16:creationId xmlns:a16="http://schemas.microsoft.com/office/drawing/2014/main" id="{C841DF53-D9CC-5B20-1AF7-6F40E484B4A7}"/>
                      </a:ext>
                    </a:extLst>
                  </p:cNvPr>
                  <p:cNvGrpSpPr/>
                  <p:nvPr/>
                </p:nvGrpSpPr>
                <p:grpSpPr>
                  <a:xfrm rot="5241472">
                    <a:off x="7049030" y="718885"/>
                    <a:ext cx="744379" cy="194113"/>
                    <a:chOff x="3886200" y="6095954"/>
                    <a:chExt cx="3124200" cy="533446"/>
                  </a:xfrm>
                </p:grpSpPr>
                <p:sp>
                  <p:nvSpPr>
                    <p:cNvPr id="364" name="Left-Right Arrow 26">
                      <a:extLst>
                        <a:ext uri="{FF2B5EF4-FFF2-40B4-BE49-F238E27FC236}">
                          <a16:creationId xmlns:a16="http://schemas.microsoft.com/office/drawing/2014/main" id="{B7F513F4-D4E4-6E26-CA00-F20651EA26C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Left-Right Arrow 27">
                      <a:extLst>
                        <a:ext uri="{FF2B5EF4-FFF2-40B4-BE49-F238E27FC236}">
                          <a16:creationId xmlns:a16="http://schemas.microsoft.com/office/drawing/2014/main" id="{52665AC3-7E4A-B2C5-C275-4D32EF5495C2}"/>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Left-Right Arrow 44">
                      <a:extLst>
                        <a:ext uri="{FF2B5EF4-FFF2-40B4-BE49-F238E27FC236}">
                          <a16:creationId xmlns:a16="http://schemas.microsoft.com/office/drawing/2014/main" id="{8B5745F4-403F-BBD1-52FB-934B19F02A9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 name="Group 118">
                  <a:extLst>
                    <a:ext uri="{FF2B5EF4-FFF2-40B4-BE49-F238E27FC236}">
                      <a16:creationId xmlns:a16="http://schemas.microsoft.com/office/drawing/2014/main" id="{D15F5F3C-AB79-4950-AE95-CA8EE95F1A45}"/>
                    </a:ext>
                  </a:extLst>
                </p:cNvPr>
                <p:cNvGrpSpPr/>
                <p:nvPr/>
              </p:nvGrpSpPr>
              <p:grpSpPr>
                <a:xfrm rot="466432">
                  <a:off x="5753051" y="5604309"/>
                  <a:ext cx="450155" cy="796492"/>
                  <a:chOff x="7107920" y="443752"/>
                  <a:chExt cx="410342" cy="762808"/>
                </a:xfrm>
              </p:grpSpPr>
              <p:grpSp>
                <p:nvGrpSpPr>
                  <p:cNvPr id="354" name="Group 63">
                    <a:extLst>
                      <a:ext uri="{FF2B5EF4-FFF2-40B4-BE49-F238E27FC236}">
                        <a16:creationId xmlns:a16="http://schemas.microsoft.com/office/drawing/2014/main" id="{D4A97D17-44AD-2195-E2FF-C4EB5D1E735D}"/>
                      </a:ext>
                    </a:extLst>
                  </p:cNvPr>
                  <p:cNvGrpSpPr/>
                  <p:nvPr/>
                </p:nvGrpSpPr>
                <p:grpSpPr>
                  <a:xfrm rot="5201482">
                    <a:off x="6832778" y="737323"/>
                    <a:ext cx="744379" cy="194096"/>
                    <a:chOff x="3886200" y="6096000"/>
                    <a:chExt cx="3124200" cy="533400"/>
                  </a:xfrm>
                </p:grpSpPr>
                <p:sp>
                  <p:nvSpPr>
                    <p:cNvPr id="359" name="Left-Right Arrow 355">
                      <a:extLst>
                        <a:ext uri="{FF2B5EF4-FFF2-40B4-BE49-F238E27FC236}">
                          <a16:creationId xmlns:a16="http://schemas.microsoft.com/office/drawing/2014/main" id="{3E03D389-DB0C-AD05-E681-D00C7117B21F}"/>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Left-Right Arrow 38">
                      <a:extLst>
                        <a:ext uri="{FF2B5EF4-FFF2-40B4-BE49-F238E27FC236}">
                          <a16:creationId xmlns:a16="http://schemas.microsoft.com/office/drawing/2014/main" id="{4CDEB1A6-D64E-87ED-0C67-6782B2084F9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Left-Right Arrow 39">
                      <a:extLst>
                        <a:ext uri="{FF2B5EF4-FFF2-40B4-BE49-F238E27FC236}">
                          <a16:creationId xmlns:a16="http://schemas.microsoft.com/office/drawing/2014/main" id="{42721417-60DA-0F4D-62E5-18AE76D9045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71">
                    <a:extLst>
                      <a:ext uri="{FF2B5EF4-FFF2-40B4-BE49-F238E27FC236}">
                        <a16:creationId xmlns:a16="http://schemas.microsoft.com/office/drawing/2014/main" id="{48302078-79F7-6F49-D38F-1E10777382F5}"/>
                      </a:ext>
                    </a:extLst>
                  </p:cNvPr>
                  <p:cNvGrpSpPr/>
                  <p:nvPr/>
                </p:nvGrpSpPr>
                <p:grpSpPr>
                  <a:xfrm rot="5241472">
                    <a:off x="7049024" y="718894"/>
                    <a:ext cx="744379" cy="194096"/>
                    <a:chOff x="3886200" y="6096000"/>
                    <a:chExt cx="3124200" cy="533400"/>
                  </a:xfrm>
                </p:grpSpPr>
                <p:sp>
                  <p:nvSpPr>
                    <p:cNvPr id="356" name="Left-Right Arrow 26">
                      <a:extLst>
                        <a:ext uri="{FF2B5EF4-FFF2-40B4-BE49-F238E27FC236}">
                          <a16:creationId xmlns:a16="http://schemas.microsoft.com/office/drawing/2014/main" id="{FAF4DD35-333F-6FEF-FF51-71800D06B6FF}"/>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eft-Right Arrow 27">
                      <a:extLst>
                        <a:ext uri="{FF2B5EF4-FFF2-40B4-BE49-F238E27FC236}">
                          <a16:creationId xmlns:a16="http://schemas.microsoft.com/office/drawing/2014/main" id="{08E0B867-C635-CD62-9ACC-064E14630606}"/>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Left-Right Arrow 354">
                      <a:extLst>
                        <a:ext uri="{FF2B5EF4-FFF2-40B4-BE49-F238E27FC236}">
                          <a16:creationId xmlns:a16="http://schemas.microsoft.com/office/drawing/2014/main" id="{4A010D3E-64B1-A953-CE02-DFF10A1565F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 name="Group 307">
                <a:extLst>
                  <a:ext uri="{FF2B5EF4-FFF2-40B4-BE49-F238E27FC236}">
                    <a16:creationId xmlns:a16="http://schemas.microsoft.com/office/drawing/2014/main" id="{0F28BB7A-7AA7-F8BD-0B67-33CB331E94D7}"/>
                  </a:ext>
                </a:extLst>
              </p:cNvPr>
              <p:cNvGrpSpPr/>
              <p:nvPr/>
            </p:nvGrpSpPr>
            <p:grpSpPr>
              <a:xfrm>
                <a:off x="1143001" y="3863789"/>
                <a:ext cx="939255" cy="363193"/>
                <a:chOff x="1143001" y="3863789"/>
                <a:chExt cx="939255" cy="363193"/>
              </a:xfrm>
            </p:grpSpPr>
            <p:sp>
              <p:nvSpPr>
                <p:cNvPr id="345" name="Moon 344">
                  <a:extLst>
                    <a:ext uri="{FF2B5EF4-FFF2-40B4-BE49-F238E27FC236}">
                      <a16:creationId xmlns:a16="http://schemas.microsoft.com/office/drawing/2014/main" id="{33537BF1-DB36-9F82-C9E8-13EB3102F5D4}"/>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35">
                  <a:extLst>
                    <a:ext uri="{FF2B5EF4-FFF2-40B4-BE49-F238E27FC236}">
                      <a16:creationId xmlns:a16="http://schemas.microsoft.com/office/drawing/2014/main" id="{4BA0069D-E2C7-1819-1259-C899BE9B28F9}"/>
                    </a:ext>
                  </a:extLst>
                </p:cNvPr>
                <p:cNvGrpSpPr/>
                <p:nvPr/>
              </p:nvGrpSpPr>
              <p:grpSpPr>
                <a:xfrm flipH="1">
                  <a:off x="1770529" y="3863789"/>
                  <a:ext cx="311727" cy="342987"/>
                  <a:chOff x="7391400" y="685800"/>
                  <a:chExt cx="381000" cy="381000"/>
                </a:xfrm>
              </p:grpSpPr>
              <p:sp>
                <p:nvSpPr>
                  <p:cNvPr id="350" name="Rectangle 349">
                    <a:extLst>
                      <a:ext uri="{FF2B5EF4-FFF2-40B4-BE49-F238E27FC236}">
                        <a16:creationId xmlns:a16="http://schemas.microsoft.com/office/drawing/2014/main" id="{B018AF28-B99A-A83B-7B51-3DE6712AAF28}"/>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C5F6C683-B5CD-5BD3-1FF4-EF10C23CD63C}"/>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135">
                  <a:extLst>
                    <a:ext uri="{FF2B5EF4-FFF2-40B4-BE49-F238E27FC236}">
                      <a16:creationId xmlns:a16="http://schemas.microsoft.com/office/drawing/2014/main" id="{94664D3E-EDED-A875-5809-62050630E97E}"/>
                    </a:ext>
                  </a:extLst>
                </p:cNvPr>
                <p:cNvGrpSpPr/>
                <p:nvPr/>
              </p:nvGrpSpPr>
              <p:grpSpPr>
                <a:xfrm flipH="1">
                  <a:off x="1156447" y="3877235"/>
                  <a:ext cx="311727" cy="342987"/>
                  <a:chOff x="7391400" y="685800"/>
                  <a:chExt cx="381000" cy="381000"/>
                </a:xfrm>
              </p:grpSpPr>
              <p:sp>
                <p:nvSpPr>
                  <p:cNvPr id="348" name="Rectangle 347">
                    <a:extLst>
                      <a:ext uri="{FF2B5EF4-FFF2-40B4-BE49-F238E27FC236}">
                        <a16:creationId xmlns:a16="http://schemas.microsoft.com/office/drawing/2014/main" id="{45E4BD22-799E-DA3B-9DE3-680F34B3973C}"/>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FF493065-65FE-8C5D-9062-6BEC92676BA3}"/>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08">
                <a:extLst>
                  <a:ext uri="{FF2B5EF4-FFF2-40B4-BE49-F238E27FC236}">
                    <a16:creationId xmlns:a16="http://schemas.microsoft.com/office/drawing/2014/main" id="{617E702C-53D4-CB2B-B138-4D0BF5E1B8CA}"/>
                  </a:ext>
                </a:extLst>
              </p:cNvPr>
              <p:cNvGrpSpPr/>
              <p:nvPr/>
            </p:nvGrpSpPr>
            <p:grpSpPr>
              <a:xfrm>
                <a:off x="1125072" y="4509248"/>
                <a:ext cx="939255" cy="363193"/>
                <a:chOff x="1143001" y="3863789"/>
                <a:chExt cx="939255" cy="363193"/>
              </a:xfrm>
            </p:grpSpPr>
            <p:sp>
              <p:nvSpPr>
                <p:cNvPr id="338" name="Moon 337">
                  <a:extLst>
                    <a:ext uri="{FF2B5EF4-FFF2-40B4-BE49-F238E27FC236}">
                      <a16:creationId xmlns:a16="http://schemas.microsoft.com/office/drawing/2014/main" id="{98FA2BF8-E77C-DC04-AA87-9C2C37039B17}"/>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135">
                  <a:extLst>
                    <a:ext uri="{FF2B5EF4-FFF2-40B4-BE49-F238E27FC236}">
                      <a16:creationId xmlns:a16="http://schemas.microsoft.com/office/drawing/2014/main" id="{92C6F669-BE8B-A5C0-46B4-43825A181D48}"/>
                    </a:ext>
                  </a:extLst>
                </p:cNvPr>
                <p:cNvGrpSpPr/>
                <p:nvPr/>
              </p:nvGrpSpPr>
              <p:grpSpPr>
                <a:xfrm flipH="1">
                  <a:off x="1770529" y="3863789"/>
                  <a:ext cx="311727" cy="342987"/>
                  <a:chOff x="7391400" y="685800"/>
                  <a:chExt cx="381000" cy="381000"/>
                </a:xfrm>
              </p:grpSpPr>
              <p:sp>
                <p:nvSpPr>
                  <p:cNvPr id="343" name="Rectangle 342">
                    <a:extLst>
                      <a:ext uri="{FF2B5EF4-FFF2-40B4-BE49-F238E27FC236}">
                        <a16:creationId xmlns:a16="http://schemas.microsoft.com/office/drawing/2014/main" id="{2F7DCDA7-BF55-A761-7262-9CAD9D0B884A}"/>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09809854-E810-11AD-ED6E-B6F3D51C7B43}"/>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35">
                  <a:extLst>
                    <a:ext uri="{FF2B5EF4-FFF2-40B4-BE49-F238E27FC236}">
                      <a16:creationId xmlns:a16="http://schemas.microsoft.com/office/drawing/2014/main" id="{AEE84B30-2EB7-B2E6-260C-E1F06D4208AB}"/>
                    </a:ext>
                  </a:extLst>
                </p:cNvPr>
                <p:cNvGrpSpPr/>
                <p:nvPr/>
              </p:nvGrpSpPr>
              <p:grpSpPr>
                <a:xfrm flipH="1">
                  <a:off x="1156447" y="3877235"/>
                  <a:ext cx="311727" cy="342987"/>
                  <a:chOff x="7391400" y="685800"/>
                  <a:chExt cx="381000" cy="381000"/>
                </a:xfrm>
              </p:grpSpPr>
              <p:sp>
                <p:nvSpPr>
                  <p:cNvPr id="341" name="Rectangle 340">
                    <a:extLst>
                      <a:ext uri="{FF2B5EF4-FFF2-40B4-BE49-F238E27FC236}">
                        <a16:creationId xmlns:a16="http://schemas.microsoft.com/office/drawing/2014/main" id="{12FDD86F-480B-51CB-5A7C-1891D94801F5}"/>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D94139EB-407F-EC8B-48D9-1AF99D6556E4}"/>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0" name="Group 316">
                <a:extLst>
                  <a:ext uri="{FF2B5EF4-FFF2-40B4-BE49-F238E27FC236}">
                    <a16:creationId xmlns:a16="http://schemas.microsoft.com/office/drawing/2014/main" id="{12F0E2FD-F32C-55DB-8113-3DAEF35C388B}"/>
                  </a:ext>
                </a:extLst>
              </p:cNvPr>
              <p:cNvGrpSpPr/>
              <p:nvPr/>
            </p:nvGrpSpPr>
            <p:grpSpPr>
              <a:xfrm>
                <a:off x="1151966" y="3299012"/>
                <a:ext cx="939255" cy="363193"/>
                <a:chOff x="1143001" y="3863789"/>
                <a:chExt cx="939255" cy="363193"/>
              </a:xfrm>
            </p:grpSpPr>
            <p:sp>
              <p:nvSpPr>
                <p:cNvPr id="331" name="Moon 330">
                  <a:extLst>
                    <a:ext uri="{FF2B5EF4-FFF2-40B4-BE49-F238E27FC236}">
                      <a16:creationId xmlns:a16="http://schemas.microsoft.com/office/drawing/2014/main" id="{D528AFFC-7102-9354-5E6F-620E9A98095C}"/>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135">
                  <a:extLst>
                    <a:ext uri="{FF2B5EF4-FFF2-40B4-BE49-F238E27FC236}">
                      <a16:creationId xmlns:a16="http://schemas.microsoft.com/office/drawing/2014/main" id="{FFB94CDB-9609-6236-F1EC-BCD5E67832EF}"/>
                    </a:ext>
                  </a:extLst>
                </p:cNvPr>
                <p:cNvGrpSpPr/>
                <p:nvPr/>
              </p:nvGrpSpPr>
              <p:grpSpPr>
                <a:xfrm flipH="1">
                  <a:off x="1770529" y="3863789"/>
                  <a:ext cx="311727" cy="342987"/>
                  <a:chOff x="7391400" y="685800"/>
                  <a:chExt cx="381000" cy="381000"/>
                </a:xfrm>
              </p:grpSpPr>
              <p:sp>
                <p:nvSpPr>
                  <p:cNvPr id="336" name="Rectangle 335">
                    <a:extLst>
                      <a:ext uri="{FF2B5EF4-FFF2-40B4-BE49-F238E27FC236}">
                        <a16:creationId xmlns:a16="http://schemas.microsoft.com/office/drawing/2014/main" id="{84267186-02CA-F6A5-8DF4-FD4CDED067E0}"/>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CEABB382-F845-116B-6866-C4C803ED2C1A}"/>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35">
                  <a:extLst>
                    <a:ext uri="{FF2B5EF4-FFF2-40B4-BE49-F238E27FC236}">
                      <a16:creationId xmlns:a16="http://schemas.microsoft.com/office/drawing/2014/main" id="{406013B0-2FDE-0FAA-A0E0-5DE4EE48E363}"/>
                    </a:ext>
                  </a:extLst>
                </p:cNvPr>
                <p:cNvGrpSpPr/>
                <p:nvPr/>
              </p:nvGrpSpPr>
              <p:grpSpPr>
                <a:xfrm flipH="1">
                  <a:off x="1156447" y="3877235"/>
                  <a:ext cx="311727" cy="342987"/>
                  <a:chOff x="7391400" y="685800"/>
                  <a:chExt cx="381000" cy="381000"/>
                </a:xfrm>
              </p:grpSpPr>
              <p:sp>
                <p:nvSpPr>
                  <p:cNvPr id="334" name="Rectangle 333">
                    <a:extLst>
                      <a:ext uri="{FF2B5EF4-FFF2-40B4-BE49-F238E27FC236}">
                        <a16:creationId xmlns:a16="http://schemas.microsoft.com/office/drawing/2014/main" id="{4547C6C6-BA6E-CF55-68E7-7F7ECA60933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13A3D6C7-62D5-E482-32FB-BBF856F4EDF6}"/>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8" name="Group 387">
              <a:extLst>
                <a:ext uri="{FF2B5EF4-FFF2-40B4-BE49-F238E27FC236}">
                  <a16:creationId xmlns:a16="http://schemas.microsoft.com/office/drawing/2014/main" id="{37E25769-1A5D-9B06-FEA3-0E49A3974F3E}"/>
                </a:ext>
              </a:extLst>
            </p:cNvPr>
            <p:cNvGrpSpPr/>
            <p:nvPr/>
          </p:nvGrpSpPr>
          <p:grpSpPr>
            <a:xfrm>
              <a:off x="7240988" y="4859831"/>
              <a:ext cx="1043503" cy="1744135"/>
              <a:chOff x="3333953" y="990600"/>
              <a:chExt cx="2406330" cy="4857303"/>
            </a:xfrm>
          </p:grpSpPr>
          <p:sp>
            <p:nvSpPr>
              <p:cNvPr id="389" name="Cloud 388">
                <a:extLst>
                  <a:ext uri="{FF2B5EF4-FFF2-40B4-BE49-F238E27FC236}">
                    <a16:creationId xmlns:a16="http://schemas.microsoft.com/office/drawing/2014/main" id="{D5790312-B48C-F1CA-07B3-94A9915985F9}"/>
                  </a:ext>
                </a:extLst>
              </p:cNvPr>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a:extLst>
                  <a:ext uri="{FF2B5EF4-FFF2-40B4-BE49-F238E27FC236}">
                    <a16:creationId xmlns:a16="http://schemas.microsoft.com/office/drawing/2014/main" id="{02A88675-DDD1-02B2-1C32-7588548EE654}"/>
                  </a:ext>
                </a:extLst>
              </p:cNvPr>
              <p:cNvSpPr/>
              <p:nvPr/>
            </p:nvSpPr>
            <p:spPr>
              <a:xfrm rot="19917574">
                <a:off x="5328790" y="3711536"/>
                <a:ext cx="411493"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a:extLst>
                  <a:ext uri="{FF2B5EF4-FFF2-40B4-BE49-F238E27FC236}">
                    <a16:creationId xmlns:a16="http://schemas.microsoft.com/office/drawing/2014/main" id="{28D84759-FD2C-08F1-E865-CA9694B5950D}"/>
                  </a:ext>
                </a:extLst>
              </p:cNvPr>
              <p:cNvSpPr/>
              <p:nvPr/>
            </p:nvSpPr>
            <p:spPr>
              <a:xfrm rot="1508193">
                <a:off x="3333953" y="3642282"/>
                <a:ext cx="449179"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FC4C927B-D295-32AB-4B21-A42F4DB08DDA}"/>
                  </a:ext>
                </a:extLst>
              </p:cNvPr>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51730D7C-6555-3A51-2739-EA508AF87E59}"/>
                  </a:ext>
                </a:extLst>
              </p:cNvPr>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72">
                <a:extLst>
                  <a:ext uri="{FF2B5EF4-FFF2-40B4-BE49-F238E27FC236}">
                    <a16:creationId xmlns:a16="http://schemas.microsoft.com/office/drawing/2014/main" id="{C5FB20CE-9EFB-2D28-5DE2-539D7609CC5D}"/>
                  </a:ext>
                </a:extLst>
              </p:cNvPr>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73">
                <a:extLst>
                  <a:ext uri="{FF2B5EF4-FFF2-40B4-BE49-F238E27FC236}">
                    <a16:creationId xmlns:a16="http://schemas.microsoft.com/office/drawing/2014/main" id="{1BB8DF47-4A65-1461-5CA3-276386958FA1}"/>
                  </a:ext>
                </a:extLst>
              </p:cNvPr>
              <p:cNvSpPr/>
              <p:nvPr/>
            </p:nvSpPr>
            <p:spPr>
              <a:xfrm rot="2041752">
                <a:off x="3602164" y="2610914"/>
                <a:ext cx="845389" cy="129953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rapezoid 395">
                <a:extLst>
                  <a:ext uri="{FF2B5EF4-FFF2-40B4-BE49-F238E27FC236}">
                    <a16:creationId xmlns:a16="http://schemas.microsoft.com/office/drawing/2014/main" id="{6B04A740-0CF8-299D-EB53-8B68D6E10D08}"/>
                  </a:ext>
                </a:extLst>
              </p:cNvPr>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a:extLst>
                  <a:ext uri="{FF2B5EF4-FFF2-40B4-BE49-F238E27FC236}">
                    <a16:creationId xmlns:a16="http://schemas.microsoft.com/office/drawing/2014/main" id="{204CEA1F-389D-7A8F-819C-B3C038716F6B}"/>
                  </a:ext>
                </a:extLst>
              </p:cNvPr>
              <p:cNvSpPr/>
              <p:nvPr/>
            </p:nvSpPr>
            <p:spPr>
              <a:xfrm rot="20036208">
                <a:off x="4694081" y="2623577"/>
                <a:ext cx="845389" cy="130650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a:extLst>
                  <a:ext uri="{FF2B5EF4-FFF2-40B4-BE49-F238E27FC236}">
                    <a16:creationId xmlns:a16="http://schemas.microsoft.com/office/drawing/2014/main" id="{583DE9C0-8B7B-A1A6-6C47-1C6871A0395D}"/>
                  </a:ext>
                </a:extLst>
              </p:cNvPr>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BE6B3619-A503-1F84-2463-CEB2488649D8}"/>
                  </a:ext>
                </a:extLst>
              </p:cNvPr>
              <p:cNvSpPr/>
              <p:nvPr/>
            </p:nvSpPr>
            <p:spPr>
              <a:xfrm>
                <a:off x="4332158" y="2494676"/>
                <a:ext cx="504930" cy="5831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a:extLst>
                  <a:ext uri="{FF2B5EF4-FFF2-40B4-BE49-F238E27FC236}">
                    <a16:creationId xmlns:a16="http://schemas.microsoft.com/office/drawing/2014/main" id="{CD6B4187-58BB-8F64-BF94-65F0DD9ECAE8}"/>
                  </a:ext>
                </a:extLst>
              </p:cNvPr>
              <p:cNvSpPr/>
              <p:nvPr/>
            </p:nvSpPr>
            <p:spPr>
              <a:xfrm rot="21335299">
                <a:off x="4648808" y="2507810"/>
                <a:ext cx="588714" cy="283242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a:extLst>
                  <a:ext uri="{FF2B5EF4-FFF2-40B4-BE49-F238E27FC236}">
                    <a16:creationId xmlns:a16="http://schemas.microsoft.com/office/drawing/2014/main" id="{1DA634D5-7CA2-63D6-CD03-1B5E1E177D42}"/>
                  </a:ext>
                </a:extLst>
              </p:cNvPr>
              <p:cNvSpPr/>
              <p:nvPr/>
            </p:nvSpPr>
            <p:spPr>
              <a:xfrm rot="353417">
                <a:off x="3980112" y="2668310"/>
                <a:ext cx="588714" cy="2650884"/>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A04A09C0-C88A-50E7-5018-AE21011F4F7B}"/>
                  </a:ext>
                </a:extLst>
              </p:cNvPr>
              <p:cNvSpPr/>
              <p:nvPr/>
            </p:nvSpPr>
            <p:spPr>
              <a:xfrm>
                <a:off x="4003040" y="1309154"/>
                <a:ext cx="1219200" cy="1477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a:extLst>
                  <a:ext uri="{FF2B5EF4-FFF2-40B4-BE49-F238E27FC236}">
                    <a16:creationId xmlns:a16="http://schemas.microsoft.com/office/drawing/2014/main" id="{9B115E31-2644-1696-D4A0-F0919FF7E9DA}"/>
                  </a:ext>
                </a:extLst>
              </p:cNvPr>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a:extLst>
                  <a:ext uri="{FF2B5EF4-FFF2-40B4-BE49-F238E27FC236}">
                    <a16:creationId xmlns:a16="http://schemas.microsoft.com/office/drawing/2014/main" id="{6590CE95-2E1B-9BC2-103F-F44B9E8EB70C}"/>
                  </a:ext>
                </a:extLst>
              </p:cNvPr>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11A81E8D-E661-5A37-AE31-70C2F0B9CA32}"/>
                  </a:ext>
                </a:extLst>
              </p:cNvPr>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E074352-1707-E23E-DDEF-A256733BC722}"/>
                  </a:ext>
                </a:extLst>
              </p:cNvPr>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EE2D70A4-22D6-915C-DE1B-A846E07A26B0}"/>
                  </a:ext>
                </a:extLst>
              </p:cNvPr>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4">
                <a:extLst>
                  <a:ext uri="{FF2B5EF4-FFF2-40B4-BE49-F238E27FC236}">
                    <a16:creationId xmlns:a16="http://schemas.microsoft.com/office/drawing/2014/main" id="{152D8A35-D0A9-31BF-813E-DF0118DA0280}"/>
                  </a:ext>
                </a:extLst>
              </p:cNvPr>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ouble Wave 408">
                <a:extLst>
                  <a:ext uri="{FF2B5EF4-FFF2-40B4-BE49-F238E27FC236}">
                    <a16:creationId xmlns:a16="http://schemas.microsoft.com/office/drawing/2014/main" id="{A8570BA1-6577-190A-38EE-81C0FF57414D}"/>
                  </a:ext>
                </a:extLst>
              </p:cNvPr>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ouble Wave 409">
                <a:extLst>
                  <a:ext uri="{FF2B5EF4-FFF2-40B4-BE49-F238E27FC236}">
                    <a16:creationId xmlns:a16="http://schemas.microsoft.com/office/drawing/2014/main" id="{8AFBC223-8337-B4C2-EB22-50662CACA393}"/>
                  </a:ext>
                </a:extLst>
              </p:cNvPr>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07">
                <a:extLst>
                  <a:ext uri="{FF2B5EF4-FFF2-40B4-BE49-F238E27FC236}">
                    <a16:creationId xmlns:a16="http://schemas.microsoft.com/office/drawing/2014/main" id="{51261E4B-B274-DFF2-02D9-277825021C11}"/>
                  </a:ext>
                </a:extLst>
              </p:cNvPr>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325">
                <a:extLst>
                  <a:ext uri="{FF2B5EF4-FFF2-40B4-BE49-F238E27FC236}">
                    <a16:creationId xmlns:a16="http://schemas.microsoft.com/office/drawing/2014/main" id="{D04DC50B-451F-EB24-84B9-9CC26617E38F}"/>
                  </a:ext>
                </a:extLst>
              </p:cNvPr>
              <p:cNvGrpSpPr/>
              <p:nvPr/>
            </p:nvGrpSpPr>
            <p:grpSpPr>
              <a:xfrm>
                <a:off x="3657600" y="1600200"/>
                <a:ext cx="1873624" cy="349624"/>
                <a:chOff x="6764312" y="5017957"/>
                <a:chExt cx="3174167" cy="544643"/>
              </a:xfrm>
            </p:grpSpPr>
            <p:sp>
              <p:nvSpPr>
                <p:cNvPr id="413" name="Rounded Rectangle 409">
                  <a:extLst>
                    <a:ext uri="{FF2B5EF4-FFF2-40B4-BE49-F238E27FC236}">
                      <a16:creationId xmlns:a16="http://schemas.microsoft.com/office/drawing/2014/main" id="{5BB813E8-1E9D-1E07-87D6-5BCF3F76AB7D}"/>
                    </a:ext>
                  </a:extLst>
                </p:cNvPr>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115">
                  <a:extLst>
                    <a:ext uri="{FF2B5EF4-FFF2-40B4-BE49-F238E27FC236}">
                      <a16:creationId xmlns:a16="http://schemas.microsoft.com/office/drawing/2014/main" id="{C4FC3342-39D5-60EB-A911-5E4D1B96A12E}"/>
                    </a:ext>
                  </a:extLst>
                </p:cNvPr>
                <p:cNvGrpSpPr/>
                <p:nvPr/>
              </p:nvGrpSpPr>
              <p:grpSpPr>
                <a:xfrm>
                  <a:off x="6764312" y="5017957"/>
                  <a:ext cx="3174167" cy="543394"/>
                  <a:chOff x="4419600" y="6019800"/>
                  <a:chExt cx="4553263" cy="718278"/>
                </a:xfrm>
              </p:grpSpPr>
              <p:sp>
                <p:nvSpPr>
                  <p:cNvPr id="415" name="Multiply 411">
                    <a:extLst>
                      <a:ext uri="{FF2B5EF4-FFF2-40B4-BE49-F238E27FC236}">
                        <a16:creationId xmlns:a16="http://schemas.microsoft.com/office/drawing/2014/main" id="{D4D0ED4F-5607-4E8D-6AB9-616B0CA521E1}"/>
                      </a:ext>
                    </a:extLst>
                  </p:cNvPr>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ultiply 412">
                    <a:extLst>
                      <a:ext uri="{FF2B5EF4-FFF2-40B4-BE49-F238E27FC236}">
                        <a16:creationId xmlns:a16="http://schemas.microsoft.com/office/drawing/2014/main" id="{B2802376-CFD6-88E7-C17C-89C15C45CA9C}"/>
                      </a:ext>
                    </a:extLst>
                  </p:cNvPr>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a:extLst>
                      <a:ext uri="{FF2B5EF4-FFF2-40B4-BE49-F238E27FC236}">
                        <a16:creationId xmlns:a16="http://schemas.microsoft.com/office/drawing/2014/main" id="{4A3B62ED-9F6F-8F13-213B-F4F4B5E6BC5E}"/>
                      </a:ext>
                    </a:extLst>
                  </p:cNvPr>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a:extLst>
                      <a:ext uri="{FF2B5EF4-FFF2-40B4-BE49-F238E27FC236}">
                        <a16:creationId xmlns:a16="http://schemas.microsoft.com/office/drawing/2014/main" id="{9CE71A96-4829-B785-5DBB-F773BE577D15}"/>
                      </a:ext>
                    </a:extLst>
                  </p:cNvPr>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ultiply 415">
                    <a:extLst>
                      <a:ext uri="{FF2B5EF4-FFF2-40B4-BE49-F238E27FC236}">
                        <a16:creationId xmlns:a16="http://schemas.microsoft.com/office/drawing/2014/main" id="{243DFB4E-1023-1821-31BC-D3445A1DA839}"/>
                      </a:ext>
                    </a:extLst>
                  </p:cNvPr>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iamond 419">
                    <a:extLst>
                      <a:ext uri="{FF2B5EF4-FFF2-40B4-BE49-F238E27FC236}">
                        <a16:creationId xmlns:a16="http://schemas.microsoft.com/office/drawing/2014/main" id="{B7884D3C-DDD6-7E00-783E-EDAFDA99721D}"/>
                      </a:ext>
                    </a:extLst>
                  </p:cNvPr>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ultiply 417">
                    <a:extLst>
                      <a:ext uri="{FF2B5EF4-FFF2-40B4-BE49-F238E27FC236}">
                        <a16:creationId xmlns:a16="http://schemas.microsoft.com/office/drawing/2014/main" id="{3A6AA680-A5B3-0A5C-EAF9-38C454EE83F3}"/>
                      </a:ext>
                    </a:extLst>
                  </p:cNvPr>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2" name="Group 421">
              <a:extLst>
                <a:ext uri="{FF2B5EF4-FFF2-40B4-BE49-F238E27FC236}">
                  <a16:creationId xmlns:a16="http://schemas.microsoft.com/office/drawing/2014/main" id="{99A3E6A7-ED02-71E0-2F36-78DFF99CF500}"/>
                </a:ext>
              </a:extLst>
            </p:cNvPr>
            <p:cNvGrpSpPr/>
            <p:nvPr/>
          </p:nvGrpSpPr>
          <p:grpSpPr>
            <a:xfrm>
              <a:off x="6482924" y="5096693"/>
              <a:ext cx="985531" cy="1479136"/>
              <a:chOff x="6472617" y="685800"/>
              <a:chExt cx="1867619" cy="3657600"/>
            </a:xfrm>
          </p:grpSpPr>
          <p:sp>
            <p:nvSpPr>
              <p:cNvPr id="423" name="Cloud 422">
                <a:extLst>
                  <a:ext uri="{FF2B5EF4-FFF2-40B4-BE49-F238E27FC236}">
                    <a16:creationId xmlns:a16="http://schemas.microsoft.com/office/drawing/2014/main" id="{D452F309-7CB6-4C4B-0F31-E59BD9D249DA}"/>
                  </a:ext>
                </a:extLst>
              </p:cNvPr>
              <p:cNvSpPr/>
              <p:nvPr/>
            </p:nvSpPr>
            <p:spPr>
              <a:xfrm>
                <a:off x="7583905" y="1475480"/>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loud 423">
                <a:extLst>
                  <a:ext uri="{FF2B5EF4-FFF2-40B4-BE49-F238E27FC236}">
                    <a16:creationId xmlns:a16="http://schemas.microsoft.com/office/drawing/2014/main" id="{911F3089-02AB-19C4-592B-7559A3245FA1}"/>
                  </a:ext>
                </a:extLst>
              </p:cNvPr>
              <p:cNvSpPr/>
              <p:nvPr/>
            </p:nvSpPr>
            <p:spPr>
              <a:xfrm>
                <a:off x="7583905" y="1030458"/>
                <a:ext cx="529389"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a:extLst>
                  <a:ext uri="{FF2B5EF4-FFF2-40B4-BE49-F238E27FC236}">
                    <a16:creationId xmlns:a16="http://schemas.microsoft.com/office/drawing/2014/main" id="{7F7AEA6F-0990-A602-2E8E-1752B9FCB56A}"/>
                  </a:ext>
                </a:extLst>
              </p:cNvPr>
              <p:cNvSpPr/>
              <p:nvPr/>
            </p:nvSpPr>
            <p:spPr>
              <a:xfrm rot="19357175">
                <a:off x="7399986" y="685800"/>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loud 425">
                <a:extLst>
                  <a:ext uri="{FF2B5EF4-FFF2-40B4-BE49-F238E27FC236}">
                    <a16:creationId xmlns:a16="http://schemas.microsoft.com/office/drawing/2014/main" id="{B98AF9D6-9307-4EBB-1A11-F8C73DD5E54C}"/>
                  </a:ext>
                </a:extLst>
              </p:cNvPr>
              <p:cNvSpPr/>
              <p:nvPr/>
            </p:nvSpPr>
            <p:spPr>
              <a:xfrm rot="1400185">
                <a:off x="6720188" y="819975"/>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loud 426">
                <a:extLst>
                  <a:ext uri="{FF2B5EF4-FFF2-40B4-BE49-F238E27FC236}">
                    <a16:creationId xmlns:a16="http://schemas.microsoft.com/office/drawing/2014/main" id="{7F5B5291-65F2-94EA-7749-7B991A05F4B5}"/>
                  </a:ext>
                </a:extLst>
              </p:cNvPr>
              <p:cNvSpPr/>
              <p:nvPr/>
            </p:nvSpPr>
            <p:spPr>
              <a:xfrm>
                <a:off x="6533713" y="1374196"/>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68D79132-BC11-1DCC-E076-EE5772A54100}"/>
                  </a:ext>
                </a:extLst>
              </p:cNvPr>
              <p:cNvSpPr/>
              <p:nvPr/>
            </p:nvSpPr>
            <p:spPr>
              <a:xfrm rot="6128217">
                <a:off x="7504525" y="3981844"/>
                <a:ext cx="305076" cy="41803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E901203C-353C-E0CC-584A-BB626F167896}"/>
                  </a:ext>
                </a:extLst>
              </p:cNvPr>
              <p:cNvSpPr/>
              <p:nvPr/>
            </p:nvSpPr>
            <p:spPr>
              <a:xfrm rot="4472555">
                <a:off x="7114006" y="3970663"/>
                <a:ext cx="279479" cy="4393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a:extLst>
                  <a:ext uri="{FF2B5EF4-FFF2-40B4-BE49-F238E27FC236}">
                    <a16:creationId xmlns:a16="http://schemas.microsoft.com/office/drawing/2014/main" id="{92B599E8-B38C-F97D-7D23-538EDBB070CC}"/>
                  </a:ext>
                </a:extLst>
              </p:cNvPr>
              <p:cNvSpPr/>
              <p:nvPr/>
            </p:nvSpPr>
            <p:spPr>
              <a:xfrm>
                <a:off x="6793089" y="2131215"/>
                <a:ext cx="1345671" cy="2022840"/>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rapezoid 430">
                <a:extLst>
                  <a:ext uri="{FF2B5EF4-FFF2-40B4-BE49-F238E27FC236}">
                    <a16:creationId xmlns:a16="http://schemas.microsoft.com/office/drawing/2014/main" id="{ABF89673-6DB7-C3F0-390D-38A69B4C013D}"/>
                  </a:ext>
                </a:extLst>
              </p:cNvPr>
              <p:cNvSpPr/>
              <p:nvPr/>
            </p:nvSpPr>
            <p:spPr>
              <a:xfrm rot="610840">
                <a:off x="6914698" y="2080490"/>
                <a:ext cx="475257" cy="2061165"/>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a:extLst>
                  <a:ext uri="{FF2B5EF4-FFF2-40B4-BE49-F238E27FC236}">
                    <a16:creationId xmlns:a16="http://schemas.microsoft.com/office/drawing/2014/main" id="{81DE1504-6722-0E1C-0659-78B9A845C13B}"/>
                  </a:ext>
                </a:extLst>
              </p:cNvPr>
              <p:cNvSpPr/>
              <p:nvPr/>
            </p:nvSpPr>
            <p:spPr>
              <a:xfrm rot="2901859">
                <a:off x="6576775" y="2757180"/>
                <a:ext cx="337375" cy="4827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932E08DD-06EF-B98C-5ABF-689548BD91C1}"/>
                  </a:ext>
                </a:extLst>
              </p:cNvPr>
              <p:cNvSpPr/>
              <p:nvPr/>
            </p:nvSpPr>
            <p:spPr>
              <a:xfrm rot="20226769">
                <a:off x="7984336" y="2779170"/>
                <a:ext cx="321912" cy="3935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a:extLst>
                  <a:ext uri="{FF2B5EF4-FFF2-40B4-BE49-F238E27FC236}">
                    <a16:creationId xmlns:a16="http://schemas.microsoft.com/office/drawing/2014/main" id="{F823232E-F147-2D60-05C5-BCC4DD6F814B}"/>
                  </a:ext>
                </a:extLst>
              </p:cNvPr>
              <p:cNvSpPr/>
              <p:nvPr/>
            </p:nvSpPr>
            <p:spPr>
              <a:xfrm rot="1442139">
                <a:off x="6741918" y="2025411"/>
                <a:ext cx="449345"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a:extLst>
                  <a:ext uri="{FF2B5EF4-FFF2-40B4-BE49-F238E27FC236}">
                    <a16:creationId xmlns:a16="http://schemas.microsoft.com/office/drawing/2014/main" id="{B28114E6-0E48-BF93-05F2-E2EA76D8D2D4}"/>
                  </a:ext>
                </a:extLst>
              </p:cNvPr>
              <p:cNvSpPr/>
              <p:nvPr/>
            </p:nvSpPr>
            <p:spPr>
              <a:xfrm rot="20249249">
                <a:off x="7699857" y="2025226"/>
                <a:ext cx="446780"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a:extLst>
                  <a:ext uri="{FF2B5EF4-FFF2-40B4-BE49-F238E27FC236}">
                    <a16:creationId xmlns:a16="http://schemas.microsoft.com/office/drawing/2014/main" id="{31D6BD53-81A9-6224-6982-F3BC80538722}"/>
                  </a:ext>
                </a:extLst>
              </p:cNvPr>
              <p:cNvSpPr/>
              <p:nvPr/>
            </p:nvSpPr>
            <p:spPr>
              <a:xfrm rot="21059837">
                <a:off x="7543138" y="2072491"/>
                <a:ext cx="430410" cy="206116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02C78F65-815F-FF8A-6C9B-3B5137EC12A2}"/>
                  </a:ext>
                </a:extLst>
              </p:cNvPr>
              <p:cNvSpPr/>
              <p:nvPr/>
            </p:nvSpPr>
            <p:spPr>
              <a:xfrm>
                <a:off x="6928031" y="997895"/>
                <a:ext cx="983375" cy="13623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loud 437">
                <a:extLst>
                  <a:ext uri="{FF2B5EF4-FFF2-40B4-BE49-F238E27FC236}">
                    <a16:creationId xmlns:a16="http://schemas.microsoft.com/office/drawing/2014/main" id="{BDAD233C-5849-B6F9-0244-BFF016713C83}"/>
                  </a:ext>
                </a:extLst>
              </p:cNvPr>
              <p:cNvSpPr/>
              <p:nvPr/>
            </p:nvSpPr>
            <p:spPr>
              <a:xfrm rot="17055069">
                <a:off x="7046472" y="611276"/>
                <a:ext cx="619004" cy="86627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57">
                <a:extLst>
                  <a:ext uri="{FF2B5EF4-FFF2-40B4-BE49-F238E27FC236}">
                    <a16:creationId xmlns:a16="http://schemas.microsoft.com/office/drawing/2014/main" id="{5BAD9FA4-77CC-F450-BE3E-C2F0116A82D1}"/>
                  </a:ext>
                </a:extLst>
              </p:cNvPr>
              <p:cNvGrpSpPr/>
              <p:nvPr/>
            </p:nvGrpSpPr>
            <p:grpSpPr>
              <a:xfrm rot="5958039">
                <a:off x="6390099" y="3159410"/>
                <a:ext cx="1483482" cy="214851"/>
                <a:chOff x="6096000" y="1376597"/>
                <a:chExt cx="3810000" cy="1867525"/>
              </a:xfrm>
            </p:grpSpPr>
            <p:grpSp>
              <p:nvGrpSpPr>
                <p:cNvPr id="490" name="Group 34">
                  <a:extLst>
                    <a:ext uri="{FF2B5EF4-FFF2-40B4-BE49-F238E27FC236}">
                      <a16:creationId xmlns:a16="http://schemas.microsoft.com/office/drawing/2014/main" id="{0AD64ECE-1ED6-C6B2-FC46-18C51D3F8245}"/>
                    </a:ext>
                  </a:extLst>
                </p:cNvPr>
                <p:cNvGrpSpPr/>
                <p:nvPr/>
              </p:nvGrpSpPr>
              <p:grpSpPr>
                <a:xfrm>
                  <a:off x="6096000" y="1447800"/>
                  <a:ext cx="3810000" cy="1752600"/>
                  <a:chOff x="4800600" y="183630"/>
                  <a:chExt cx="5791200" cy="1311639"/>
                </a:xfrm>
              </p:grpSpPr>
              <p:grpSp>
                <p:nvGrpSpPr>
                  <p:cNvPr id="501" name="Group 28">
                    <a:extLst>
                      <a:ext uri="{FF2B5EF4-FFF2-40B4-BE49-F238E27FC236}">
                        <a16:creationId xmlns:a16="http://schemas.microsoft.com/office/drawing/2014/main" id="{4C63F25F-2A50-9875-AF6B-11D339477DF8}"/>
                      </a:ext>
                    </a:extLst>
                  </p:cNvPr>
                  <p:cNvGrpSpPr/>
                  <p:nvPr/>
                </p:nvGrpSpPr>
                <p:grpSpPr>
                  <a:xfrm>
                    <a:off x="4800600" y="184879"/>
                    <a:ext cx="2895600" cy="1295400"/>
                    <a:chOff x="4800600" y="184879"/>
                    <a:chExt cx="2895600" cy="1295400"/>
                  </a:xfrm>
                </p:grpSpPr>
                <p:sp>
                  <p:nvSpPr>
                    <p:cNvPr id="507" name="Flowchart: Decision 506">
                      <a:extLst>
                        <a:ext uri="{FF2B5EF4-FFF2-40B4-BE49-F238E27FC236}">
                          <a16:creationId xmlns:a16="http://schemas.microsoft.com/office/drawing/2014/main" id="{EBD13342-7AC4-C291-A41D-BD255B7227C9}"/>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lowchart: Decision 507">
                      <a:extLst>
                        <a:ext uri="{FF2B5EF4-FFF2-40B4-BE49-F238E27FC236}">
                          <a16:creationId xmlns:a16="http://schemas.microsoft.com/office/drawing/2014/main" id="{4EE7B96F-6F8E-A488-D9BF-F05AFCB84E3C}"/>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4-Point Star 505">
                      <a:extLst>
                        <a:ext uri="{FF2B5EF4-FFF2-40B4-BE49-F238E27FC236}">
                          <a16:creationId xmlns:a16="http://schemas.microsoft.com/office/drawing/2014/main" id="{B0EA9174-5031-FBC3-7B04-DEA284129AE6}"/>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29">
                    <a:extLst>
                      <a:ext uri="{FF2B5EF4-FFF2-40B4-BE49-F238E27FC236}">
                        <a16:creationId xmlns:a16="http://schemas.microsoft.com/office/drawing/2014/main" id="{8B67D325-AC01-D302-3092-4F98F5C23680}"/>
                      </a:ext>
                    </a:extLst>
                  </p:cNvPr>
                  <p:cNvGrpSpPr/>
                  <p:nvPr/>
                </p:nvGrpSpPr>
                <p:grpSpPr>
                  <a:xfrm>
                    <a:off x="7696200" y="183630"/>
                    <a:ext cx="2895600" cy="1295400"/>
                    <a:chOff x="4800600" y="184879"/>
                    <a:chExt cx="2895600" cy="1295400"/>
                  </a:xfrm>
                </p:grpSpPr>
                <p:sp>
                  <p:nvSpPr>
                    <p:cNvPr id="504" name="Flowchart: Decision 503">
                      <a:extLst>
                        <a:ext uri="{FF2B5EF4-FFF2-40B4-BE49-F238E27FC236}">
                          <a16:creationId xmlns:a16="http://schemas.microsoft.com/office/drawing/2014/main" id="{27AE45C1-0665-C654-10F2-080C1FA90EF2}"/>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Decision 504">
                      <a:extLst>
                        <a:ext uri="{FF2B5EF4-FFF2-40B4-BE49-F238E27FC236}">
                          <a16:creationId xmlns:a16="http://schemas.microsoft.com/office/drawing/2014/main" id="{76E0CC7A-5268-4DF2-96A8-CFE0F0F2B1F9}"/>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4-Point Star 502">
                      <a:extLst>
                        <a:ext uri="{FF2B5EF4-FFF2-40B4-BE49-F238E27FC236}">
                          <a16:creationId xmlns:a16="http://schemas.microsoft.com/office/drawing/2014/main" id="{B982F65D-1BFA-46AD-C1AB-6547BE2EF61E}"/>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3" name="4-Point Star 499">
                    <a:extLst>
                      <a:ext uri="{FF2B5EF4-FFF2-40B4-BE49-F238E27FC236}">
                        <a16:creationId xmlns:a16="http://schemas.microsoft.com/office/drawing/2014/main" id="{7FA1BBD2-7C1D-2A66-8A5F-708BD0471186}"/>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1" name="Oval 490">
                  <a:extLst>
                    <a:ext uri="{FF2B5EF4-FFF2-40B4-BE49-F238E27FC236}">
                      <a16:creationId xmlns:a16="http://schemas.microsoft.com/office/drawing/2014/main" id="{CA33A15F-0C00-7B19-8318-DFBD893F373F}"/>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a:extLst>
                    <a:ext uri="{FF2B5EF4-FFF2-40B4-BE49-F238E27FC236}">
                      <a16:creationId xmlns:a16="http://schemas.microsoft.com/office/drawing/2014/main" id="{29AA0D2F-6C49-434F-C114-5EDDFE4E05F8}"/>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8A66462-065B-FC0C-329E-260B54AF0AC0}"/>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a:extLst>
                    <a:ext uri="{FF2B5EF4-FFF2-40B4-BE49-F238E27FC236}">
                      <a16:creationId xmlns:a16="http://schemas.microsoft.com/office/drawing/2014/main" id="{CD8EEC44-0C64-E96D-1071-6A4C6DB202A7}"/>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a:extLst>
                    <a:ext uri="{FF2B5EF4-FFF2-40B4-BE49-F238E27FC236}">
                      <a16:creationId xmlns:a16="http://schemas.microsoft.com/office/drawing/2014/main" id="{FC5F2548-0FD3-1544-4C86-1BD3CF75EB41}"/>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a:extLst>
                    <a:ext uri="{FF2B5EF4-FFF2-40B4-BE49-F238E27FC236}">
                      <a16:creationId xmlns:a16="http://schemas.microsoft.com/office/drawing/2014/main" id="{122756E1-F45F-5521-CB5C-4F27A478527B}"/>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a:extLst>
                    <a:ext uri="{FF2B5EF4-FFF2-40B4-BE49-F238E27FC236}">
                      <a16:creationId xmlns:a16="http://schemas.microsoft.com/office/drawing/2014/main" id="{BC9852A4-8788-462E-D7FD-E70B2E9894D9}"/>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a:extLst>
                    <a:ext uri="{FF2B5EF4-FFF2-40B4-BE49-F238E27FC236}">
                      <a16:creationId xmlns:a16="http://schemas.microsoft.com/office/drawing/2014/main" id="{FAFD47F4-9772-CDF8-A046-D5A21DFA2D5D}"/>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a:extLst>
                    <a:ext uri="{FF2B5EF4-FFF2-40B4-BE49-F238E27FC236}">
                      <a16:creationId xmlns:a16="http://schemas.microsoft.com/office/drawing/2014/main" id="{C372C02A-ACD7-5FA9-2013-43DC69817B0E}"/>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a:extLst>
                    <a:ext uri="{FF2B5EF4-FFF2-40B4-BE49-F238E27FC236}">
                      <a16:creationId xmlns:a16="http://schemas.microsoft.com/office/drawing/2014/main" id="{A83197A6-05EB-8508-A94C-3B6CB2FD2CB8}"/>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57">
                <a:extLst>
                  <a:ext uri="{FF2B5EF4-FFF2-40B4-BE49-F238E27FC236}">
                    <a16:creationId xmlns:a16="http://schemas.microsoft.com/office/drawing/2014/main" id="{DC5EEB88-9A28-2B7C-F5EE-72971ACCEC8F}"/>
                  </a:ext>
                </a:extLst>
              </p:cNvPr>
              <p:cNvGrpSpPr/>
              <p:nvPr/>
            </p:nvGrpSpPr>
            <p:grpSpPr>
              <a:xfrm rot="4970471">
                <a:off x="7005838" y="3154605"/>
                <a:ext cx="1483482" cy="214851"/>
                <a:chOff x="6096000" y="1376597"/>
                <a:chExt cx="3810000" cy="1867525"/>
              </a:xfrm>
            </p:grpSpPr>
            <p:grpSp>
              <p:nvGrpSpPr>
                <p:cNvPr id="470" name="Group 34">
                  <a:extLst>
                    <a:ext uri="{FF2B5EF4-FFF2-40B4-BE49-F238E27FC236}">
                      <a16:creationId xmlns:a16="http://schemas.microsoft.com/office/drawing/2014/main" id="{E17C6E5B-CE4E-276A-8999-5EAD420E8FFA}"/>
                    </a:ext>
                  </a:extLst>
                </p:cNvPr>
                <p:cNvGrpSpPr/>
                <p:nvPr/>
              </p:nvGrpSpPr>
              <p:grpSpPr>
                <a:xfrm>
                  <a:off x="6096000" y="1447800"/>
                  <a:ext cx="3810000" cy="1752600"/>
                  <a:chOff x="4800600" y="183630"/>
                  <a:chExt cx="5791200" cy="1311639"/>
                </a:xfrm>
              </p:grpSpPr>
              <p:grpSp>
                <p:nvGrpSpPr>
                  <p:cNvPr id="481" name="Group 28">
                    <a:extLst>
                      <a:ext uri="{FF2B5EF4-FFF2-40B4-BE49-F238E27FC236}">
                        <a16:creationId xmlns:a16="http://schemas.microsoft.com/office/drawing/2014/main" id="{59C5E68A-2FA8-FF82-D240-19844D9C1487}"/>
                      </a:ext>
                    </a:extLst>
                  </p:cNvPr>
                  <p:cNvGrpSpPr/>
                  <p:nvPr/>
                </p:nvGrpSpPr>
                <p:grpSpPr>
                  <a:xfrm>
                    <a:off x="4800600" y="184879"/>
                    <a:ext cx="2895600" cy="1295400"/>
                    <a:chOff x="4800600" y="184879"/>
                    <a:chExt cx="2895600" cy="1295400"/>
                  </a:xfrm>
                </p:grpSpPr>
                <p:sp>
                  <p:nvSpPr>
                    <p:cNvPr id="487" name="Flowchart: Decision 486">
                      <a:extLst>
                        <a:ext uri="{FF2B5EF4-FFF2-40B4-BE49-F238E27FC236}">
                          <a16:creationId xmlns:a16="http://schemas.microsoft.com/office/drawing/2014/main" id="{F46D3F84-2E6B-1FF3-EB78-CE0C4C23132C}"/>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lowchart: Decision 487">
                      <a:extLst>
                        <a:ext uri="{FF2B5EF4-FFF2-40B4-BE49-F238E27FC236}">
                          <a16:creationId xmlns:a16="http://schemas.microsoft.com/office/drawing/2014/main" id="{54D3544A-ADC0-2899-F730-C223E01FFD17}"/>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4-Point Star 485">
                      <a:extLst>
                        <a:ext uri="{FF2B5EF4-FFF2-40B4-BE49-F238E27FC236}">
                          <a16:creationId xmlns:a16="http://schemas.microsoft.com/office/drawing/2014/main" id="{F6E03CD1-3A2D-2DC4-703B-38ECBEF3AB73}"/>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9">
                    <a:extLst>
                      <a:ext uri="{FF2B5EF4-FFF2-40B4-BE49-F238E27FC236}">
                        <a16:creationId xmlns:a16="http://schemas.microsoft.com/office/drawing/2014/main" id="{5220C1D2-9B34-9F7C-8E58-C9F66A4E3189}"/>
                      </a:ext>
                    </a:extLst>
                  </p:cNvPr>
                  <p:cNvGrpSpPr/>
                  <p:nvPr/>
                </p:nvGrpSpPr>
                <p:grpSpPr>
                  <a:xfrm>
                    <a:off x="7696200" y="183630"/>
                    <a:ext cx="2895600" cy="1295400"/>
                    <a:chOff x="4800600" y="184879"/>
                    <a:chExt cx="2895600" cy="1295400"/>
                  </a:xfrm>
                </p:grpSpPr>
                <p:sp>
                  <p:nvSpPr>
                    <p:cNvPr id="484" name="Flowchart: Decision 483">
                      <a:extLst>
                        <a:ext uri="{FF2B5EF4-FFF2-40B4-BE49-F238E27FC236}">
                          <a16:creationId xmlns:a16="http://schemas.microsoft.com/office/drawing/2014/main" id="{F8DEC2E3-209E-62D2-B9DE-88F5E7477230}"/>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lowchart: Decision 484">
                      <a:extLst>
                        <a:ext uri="{FF2B5EF4-FFF2-40B4-BE49-F238E27FC236}">
                          <a16:creationId xmlns:a16="http://schemas.microsoft.com/office/drawing/2014/main" id="{C5191328-9BE9-1F72-A5CA-EC7A76E59930}"/>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4-Point Star 482">
                      <a:extLst>
                        <a:ext uri="{FF2B5EF4-FFF2-40B4-BE49-F238E27FC236}">
                          <a16:creationId xmlns:a16="http://schemas.microsoft.com/office/drawing/2014/main" id="{2A4B41E0-4F5C-5FEE-C91E-4E5CAD278EDF}"/>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4-Point Star 479">
                    <a:extLst>
                      <a:ext uri="{FF2B5EF4-FFF2-40B4-BE49-F238E27FC236}">
                        <a16:creationId xmlns:a16="http://schemas.microsoft.com/office/drawing/2014/main" id="{28ACF761-39C0-07EF-9288-A6139138BD2D}"/>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 name="Oval 470">
                  <a:extLst>
                    <a:ext uri="{FF2B5EF4-FFF2-40B4-BE49-F238E27FC236}">
                      <a16:creationId xmlns:a16="http://schemas.microsoft.com/office/drawing/2014/main" id="{AF9D24C2-2A11-59A4-BF68-11F65A0B1C22}"/>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a:extLst>
                    <a:ext uri="{FF2B5EF4-FFF2-40B4-BE49-F238E27FC236}">
                      <a16:creationId xmlns:a16="http://schemas.microsoft.com/office/drawing/2014/main" id="{0C53DF3D-A6F5-B6D0-1033-6A1B5882DFC4}"/>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a:extLst>
                    <a:ext uri="{FF2B5EF4-FFF2-40B4-BE49-F238E27FC236}">
                      <a16:creationId xmlns:a16="http://schemas.microsoft.com/office/drawing/2014/main" id="{4B6EF8C4-BFEF-6E6D-0DA7-917713566BB3}"/>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a:extLst>
                    <a:ext uri="{FF2B5EF4-FFF2-40B4-BE49-F238E27FC236}">
                      <a16:creationId xmlns:a16="http://schemas.microsoft.com/office/drawing/2014/main" id="{E8135735-91B5-5EB6-FF41-4D9E9F2442DF}"/>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5D7F8D92-40EA-C7FA-10CD-638D235EF158}"/>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a:extLst>
                    <a:ext uri="{FF2B5EF4-FFF2-40B4-BE49-F238E27FC236}">
                      <a16:creationId xmlns:a16="http://schemas.microsoft.com/office/drawing/2014/main" id="{9C666BFC-3CC1-F349-3F69-01B1A8F9D27B}"/>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1E29AA0F-4D50-E7F7-8899-C189589DED72}"/>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A80BE8F7-F7A5-5139-9E23-A88BE6ACE1DE}"/>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D752B747-1E9F-2E59-34B8-4B91A6D751DD}"/>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a:extLst>
                    <a:ext uri="{FF2B5EF4-FFF2-40B4-BE49-F238E27FC236}">
                      <a16:creationId xmlns:a16="http://schemas.microsoft.com/office/drawing/2014/main" id="{E8C9DFE9-054C-0426-0046-46EF19583DCE}"/>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543">
                <a:extLst>
                  <a:ext uri="{FF2B5EF4-FFF2-40B4-BE49-F238E27FC236}">
                    <a16:creationId xmlns:a16="http://schemas.microsoft.com/office/drawing/2014/main" id="{0401B715-ADE4-1F9F-2B2B-D327E22BB8E4}"/>
                  </a:ext>
                </a:extLst>
              </p:cNvPr>
              <p:cNvGrpSpPr/>
              <p:nvPr/>
            </p:nvGrpSpPr>
            <p:grpSpPr>
              <a:xfrm rot="21212214">
                <a:off x="6472617" y="1086298"/>
                <a:ext cx="419818" cy="1299748"/>
                <a:chOff x="6742982" y="4953000"/>
                <a:chExt cx="419818" cy="1299748"/>
              </a:xfrm>
            </p:grpSpPr>
            <p:sp>
              <p:nvSpPr>
                <p:cNvPr id="467" name="Moon 466">
                  <a:extLst>
                    <a:ext uri="{FF2B5EF4-FFF2-40B4-BE49-F238E27FC236}">
                      <a16:creationId xmlns:a16="http://schemas.microsoft.com/office/drawing/2014/main" id="{159AA6F0-8109-A09A-593B-FAF57CE29796}"/>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a:extLst>
                    <a:ext uri="{FF2B5EF4-FFF2-40B4-BE49-F238E27FC236}">
                      <a16:creationId xmlns:a16="http://schemas.microsoft.com/office/drawing/2014/main" id="{7E299E74-D3D7-64EF-416F-77D9275B363B}"/>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a:extLst>
                    <a:ext uri="{FF2B5EF4-FFF2-40B4-BE49-F238E27FC236}">
                      <a16:creationId xmlns:a16="http://schemas.microsoft.com/office/drawing/2014/main" id="{C1200D43-8BA1-9836-4C6C-2D4984753B77}"/>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544">
                <a:extLst>
                  <a:ext uri="{FF2B5EF4-FFF2-40B4-BE49-F238E27FC236}">
                    <a16:creationId xmlns:a16="http://schemas.microsoft.com/office/drawing/2014/main" id="{1117E3D4-004D-D499-100E-7DBF0B88C040}"/>
                  </a:ext>
                </a:extLst>
              </p:cNvPr>
              <p:cNvGrpSpPr/>
              <p:nvPr/>
            </p:nvGrpSpPr>
            <p:grpSpPr>
              <a:xfrm rot="387786" flipH="1">
                <a:off x="7920418" y="1162498"/>
                <a:ext cx="419818" cy="1299748"/>
                <a:chOff x="6742982" y="4953000"/>
                <a:chExt cx="419818" cy="1299748"/>
              </a:xfrm>
            </p:grpSpPr>
            <p:sp>
              <p:nvSpPr>
                <p:cNvPr id="464" name="Moon 463">
                  <a:extLst>
                    <a:ext uri="{FF2B5EF4-FFF2-40B4-BE49-F238E27FC236}">
                      <a16:creationId xmlns:a16="http://schemas.microsoft.com/office/drawing/2014/main" id="{B0C38A11-58EA-6B6A-DCDA-1AE0BD60369F}"/>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a:extLst>
                    <a:ext uri="{FF2B5EF4-FFF2-40B4-BE49-F238E27FC236}">
                      <a16:creationId xmlns:a16="http://schemas.microsoft.com/office/drawing/2014/main" id="{C4489B81-EDEB-3629-A555-98D4F8D4D51E}"/>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a:extLst>
                    <a:ext uri="{FF2B5EF4-FFF2-40B4-BE49-F238E27FC236}">
                      <a16:creationId xmlns:a16="http://schemas.microsoft.com/office/drawing/2014/main" id="{BF67F1B0-C977-8CAC-C0BD-31D94D5C624D}"/>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57">
                <a:extLst>
                  <a:ext uri="{FF2B5EF4-FFF2-40B4-BE49-F238E27FC236}">
                    <a16:creationId xmlns:a16="http://schemas.microsoft.com/office/drawing/2014/main" id="{8741C566-E157-17FB-47B0-F341C132BECD}"/>
                  </a:ext>
                </a:extLst>
              </p:cNvPr>
              <p:cNvGrpSpPr/>
              <p:nvPr/>
            </p:nvGrpSpPr>
            <p:grpSpPr>
              <a:xfrm rot="10800000">
                <a:off x="6629400" y="990600"/>
                <a:ext cx="1582651" cy="348674"/>
                <a:chOff x="6096000" y="1376597"/>
                <a:chExt cx="3810000" cy="1867525"/>
              </a:xfrm>
            </p:grpSpPr>
            <p:grpSp>
              <p:nvGrpSpPr>
                <p:cNvPr id="444" name="Group 34">
                  <a:extLst>
                    <a:ext uri="{FF2B5EF4-FFF2-40B4-BE49-F238E27FC236}">
                      <a16:creationId xmlns:a16="http://schemas.microsoft.com/office/drawing/2014/main" id="{CB7FEFD5-F5CC-C097-F5B7-2A0B0E08ACC8}"/>
                    </a:ext>
                  </a:extLst>
                </p:cNvPr>
                <p:cNvGrpSpPr/>
                <p:nvPr/>
              </p:nvGrpSpPr>
              <p:grpSpPr>
                <a:xfrm>
                  <a:off x="6096000" y="1447800"/>
                  <a:ext cx="3810000" cy="1752600"/>
                  <a:chOff x="4800600" y="183630"/>
                  <a:chExt cx="5791200" cy="1311639"/>
                </a:xfrm>
              </p:grpSpPr>
              <p:grpSp>
                <p:nvGrpSpPr>
                  <p:cNvPr id="455" name="Group 28">
                    <a:extLst>
                      <a:ext uri="{FF2B5EF4-FFF2-40B4-BE49-F238E27FC236}">
                        <a16:creationId xmlns:a16="http://schemas.microsoft.com/office/drawing/2014/main" id="{C9FCAE39-425B-BB12-B0AF-F6016AFC4C2B}"/>
                      </a:ext>
                    </a:extLst>
                  </p:cNvPr>
                  <p:cNvGrpSpPr/>
                  <p:nvPr/>
                </p:nvGrpSpPr>
                <p:grpSpPr>
                  <a:xfrm>
                    <a:off x="4800600" y="184879"/>
                    <a:ext cx="2895600" cy="1295400"/>
                    <a:chOff x="4800600" y="184879"/>
                    <a:chExt cx="2895600" cy="1295400"/>
                  </a:xfrm>
                </p:grpSpPr>
                <p:sp>
                  <p:nvSpPr>
                    <p:cNvPr id="461" name="Flowchart: Decision 460">
                      <a:extLst>
                        <a:ext uri="{FF2B5EF4-FFF2-40B4-BE49-F238E27FC236}">
                          <a16:creationId xmlns:a16="http://schemas.microsoft.com/office/drawing/2014/main" id="{A3A53423-E5CF-8EE8-E760-743E9C876CA0}"/>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Decision 461">
                      <a:extLst>
                        <a:ext uri="{FF2B5EF4-FFF2-40B4-BE49-F238E27FC236}">
                          <a16:creationId xmlns:a16="http://schemas.microsoft.com/office/drawing/2014/main" id="{67BC0DA5-E608-108B-005A-916C7DE1DF67}"/>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4-Point Star 459">
                      <a:extLst>
                        <a:ext uri="{FF2B5EF4-FFF2-40B4-BE49-F238E27FC236}">
                          <a16:creationId xmlns:a16="http://schemas.microsoft.com/office/drawing/2014/main" id="{5EB445F4-AFB0-A6DB-C954-D1613AC2562F}"/>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29">
                    <a:extLst>
                      <a:ext uri="{FF2B5EF4-FFF2-40B4-BE49-F238E27FC236}">
                        <a16:creationId xmlns:a16="http://schemas.microsoft.com/office/drawing/2014/main" id="{ECB911C3-6010-7D47-359E-93ADCBDED70A}"/>
                      </a:ext>
                    </a:extLst>
                  </p:cNvPr>
                  <p:cNvGrpSpPr/>
                  <p:nvPr/>
                </p:nvGrpSpPr>
                <p:grpSpPr>
                  <a:xfrm>
                    <a:off x="7696200" y="183630"/>
                    <a:ext cx="2895600" cy="1295400"/>
                    <a:chOff x="4800600" y="184879"/>
                    <a:chExt cx="2895600" cy="1295400"/>
                  </a:xfrm>
                </p:grpSpPr>
                <p:sp>
                  <p:nvSpPr>
                    <p:cNvPr id="458" name="Flowchart: Decision 457">
                      <a:extLst>
                        <a:ext uri="{FF2B5EF4-FFF2-40B4-BE49-F238E27FC236}">
                          <a16:creationId xmlns:a16="http://schemas.microsoft.com/office/drawing/2014/main" id="{063B4582-6361-B827-E460-6E33CFE594A0}"/>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Decision 458">
                      <a:extLst>
                        <a:ext uri="{FF2B5EF4-FFF2-40B4-BE49-F238E27FC236}">
                          <a16:creationId xmlns:a16="http://schemas.microsoft.com/office/drawing/2014/main" id="{F35031B3-3A93-448D-AAE3-60343C684296}"/>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4-Point Star 456">
                      <a:extLst>
                        <a:ext uri="{FF2B5EF4-FFF2-40B4-BE49-F238E27FC236}">
                          <a16:creationId xmlns:a16="http://schemas.microsoft.com/office/drawing/2014/main" id="{7A669F1A-A934-9986-D09B-768AD98D3ED3}"/>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4-Point Star 453">
                    <a:extLst>
                      <a:ext uri="{FF2B5EF4-FFF2-40B4-BE49-F238E27FC236}">
                        <a16:creationId xmlns:a16="http://schemas.microsoft.com/office/drawing/2014/main" id="{FD8E0EDF-A982-F861-18C8-BBBA48263B77}"/>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Oval 444">
                  <a:extLst>
                    <a:ext uri="{FF2B5EF4-FFF2-40B4-BE49-F238E27FC236}">
                      <a16:creationId xmlns:a16="http://schemas.microsoft.com/office/drawing/2014/main" id="{2922873A-AD6E-9ED6-C998-9FB4CFB80086}"/>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F1E3D751-67C0-6A3D-156A-5D515B401676}"/>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100D12CB-D691-D420-6190-987508295D12}"/>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02CEFD40-5B07-160A-5FF4-594C4819A459}"/>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AF873D48-FE66-0371-91B5-5C8B2FC18D39}"/>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CC19D22B-9376-7395-2285-2FDEAD2E7516}"/>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FF0A970D-0CBD-C1FE-CC96-8CBA5C0428FB}"/>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84C30947-9A2D-F368-CCD9-B71A7F1C190B}"/>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A0214E54-6F98-1F9D-E4F8-6C589FDFE535}"/>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4355BB4B-18C3-73EA-EE35-736661BEA07B}"/>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0" name="Group 509">
              <a:extLst>
                <a:ext uri="{FF2B5EF4-FFF2-40B4-BE49-F238E27FC236}">
                  <a16:creationId xmlns:a16="http://schemas.microsoft.com/office/drawing/2014/main" id="{E172238B-FC0C-D947-44C5-E1C44D4C9632}"/>
                </a:ext>
              </a:extLst>
            </p:cNvPr>
            <p:cNvGrpSpPr/>
            <p:nvPr/>
          </p:nvGrpSpPr>
          <p:grpSpPr>
            <a:xfrm>
              <a:off x="8051620" y="4888570"/>
              <a:ext cx="985531" cy="1695585"/>
              <a:chOff x="2750285" y="333692"/>
              <a:chExt cx="1851077" cy="3323908"/>
            </a:xfrm>
          </p:grpSpPr>
          <p:sp>
            <p:nvSpPr>
              <p:cNvPr id="511" name="Oval 510">
                <a:extLst>
                  <a:ext uri="{FF2B5EF4-FFF2-40B4-BE49-F238E27FC236}">
                    <a16:creationId xmlns:a16="http://schemas.microsoft.com/office/drawing/2014/main" id="{C43DC69A-E4D6-9BE0-587D-1F053E2288AE}"/>
                  </a:ext>
                </a:extLst>
              </p:cNvPr>
              <p:cNvSpPr/>
              <p:nvPr/>
            </p:nvSpPr>
            <p:spPr>
              <a:xfrm rot="3646842">
                <a:off x="3668962" y="3298095"/>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5EB7707C-56CB-DBEC-1C10-7BEFE466D075}"/>
                  </a:ext>
                </a:extLst>
              </p:cNvPr>
              <p:cNvSpPr/>
              <p:nvPr/>
            </p:nvSpPr>
            <p:spPr>
              <a:xfrm rot="6922285">
                <a:off x="3311092" y="3296118"/>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a:extLst>
                  <a:ext uri="{FF2B5EF4-FFF2-40B4-BE49-F238E27FC236}">
                    <a16:creationId xmlns:a16="http://schemas.microsoft.com/office/drawing/2014/main" id="{A3F0BD81-9C94-B940-B91D-37F0E7619B0A}"/>
                  </a:ext>
                </a:extLst>
              </p:cNvPr>
              <p:cNvSpPr/>
              <p:nvPr/>
            </p:nvSpPr>
            <p:spPr>
              <a:xfrm rot="20890669">
                <a:off x="3773523" y="512514"/>
                <a:ext cx="556528" cy="131271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loud 513">
                <a:extLst>
                  <a:ext uri="{FF2B5EF4-FFF2-40B4-BE49-F238E27FC236}">
                    <a16:creationId xmlns:a16="http://schemas.microsoft.com/office/drawing/2014/main" id="{0421F27C-CCE5-15C9-779E-F34B6DE7DBD8}"/>
                  </a:ext>
                </a:extLst>
              </p:cNvPr>
              <p:cNvSpPr/>
              <p:nvPr/>
            </p:nvSpPr>
            <p:spPr>
              <a:xfrm>
                <a:off x="3013476" y="499063"/>
                <a:ext cx="548042" cy="125353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a:extLst>
                  <a:ext uri="{FF2B5EF4-FFF2-40B4-BE49-F238E27FC236}">
                    <a16:creationId xmlns:a16="http://schemas.microsoft.com/office/drawing/2014/main" id="{806E705B-8587-2CE9-1704-CBA109A1230B}"/>
                  </a:ext>
                </a:extLst>
              </p:cNvPr>
              <p:cNvSpPr/>
              <p:nvPr/>
            </p:nvSpPr>
            <p:spPr>
              <a:xfrm rot="3770880">
                <a:off x="3792726" y="3032294"/>
                <a:ext cx="444198" cy="2998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a:extLst>
                  <a:ext uri="{FF2B5EF4-FFF2-40B4-BE49-F238E27FC236}">
                    <a16:creationId xmlns:a16="http://schemas.microsoft.com/office/drawing/2014/main" id="{EFAB9C94-6590-7DDC-06FC-658BDBF8C61F}"/>
                  </a:ext>
                </a:extLst>
              </p:cNvPr>
              <p:cNvSpPr/>
              <p:nvPr/>
            </p:nvSpPr>
            <p:spPr>
              <a:xfrm rot="2706969">
                <a:off x="4241858" y="2164708"/>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E17ACA36-1A5E-7CB9-D7E6-B570305B07B4}"/>
                  </a:ext>
                </a:extLst>
              </p:cNvPr>
              <p:cNvSpPr/>
              <p:nvPr/>
            </p:nvSpPr>
            <p:spPr>
              <a:xfrm rot="6922285">
                <a:off x="2713228" y="2165825"/>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Manual Operation 517">
                <a:extLst>
                  <a:ext uri="{FF2B5EF4-FFF2-40B4-BE49-F238E27FC236}">
                    <a16:creationId xmlns:a16="http://schemas.microsoft.com/office/drawing/2014/main" id="{803A065D-920F-82F1-BFE9-A4159E2AF298}"/>
                  </a:ext>
                </a:extLst>
              </p:cNvPr>
              <p:cNvSpPr/>
              <p:nvPr/>
            </p:nvSpPr>
            <p:spPr>
              <a:xfrm rot="9035457">
                <a:off x="3941652" y="1504995"/>
                <a:ext cx="489108" cy="89726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anual Operation 518">
                <a:extLst>
                  <a:ext uri="{FF2B5EF4-FFF2-40B4-BE49-F238E27FC236}">
                    <a16:creationId xmlns:a16="http://schemas.microsoft.com/office/drawing/2014/main" id="{7AAF7DEA-3FC1-B996-944B-B039E6C5EF1B}"/>
                  </a:ext>
                </a:extLst>
              </p:cNvPr>
              <p:cNvSpPr/>
              <p:nvPr/>
            </p:nvSpPr>
            <p:spPr>
              <a:xfrm rot="12441478">
                <a:off x="2936647" y="1505321"/>
                <a:ext cx="489108" cy="912220"/>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Manual Operation 519">
                <a:extLst>
                  <a:ext uri="{FF2B5EF4-FFF2-40B4-BE49-F238E27FC236}">
                    <a16:creationId xmlns:a16="http://schemas.microsoft.com/office/drawing/2014/main" id="{059E1A11-89C5-12E2-F725-F1E84E3FC6F4}"/>
                  </a:ext>
                </a:extLst>
              </p:cNvPr>
              <p:cNvSpPr/>
              <p:nvPr/>
            </p:nvSpPr>
            <p:spPr>
              <a:xfrm rot="10800000">
                <a:off x="3086135" y="1503768"/>
                <a:ext cx="1187072" cy="192568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Hexagon 520">
                <a:extLst>
                  <a:ext uri="{FF2B5EF4-FFF2-40B4-BE49-F238E27FC236}">
                    <a16:creationId xmlns:a16="http://schemas.microsoft.com/office/drawing/2014/main" id="{D9A0D364-4365-E345-2CC3-BE56C212E968}"/>
                  </a:ext>
                </a:extLst>
              </p:cNvPr>
              <p:cNvSpPr/>
              <p:nvPr/>
            </p:nvSpPr>
            <p:spPr>
              <a:xfrm>
                <a:off x="3542704" y="590348"/>
                <a:ext cx="273940" cy="199722"/>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ed Rectangle 518">
                <a:extLst>
                  <a:ext uri="{FF2B5EF4-FFF2-40B4-BE49-F238E27FC236}">
                    <a16:creationId xmlns:a16="http://schemas.microsoft.com/office/drawing/2014/main" id="{A7FC863E-4546-6B3F-B67A-43697DC405EB}"/>
                  </a:ext>
                </a:extLst>
              </p:cNvPr>
              <p:cNvSpPr/>
              <p:nvPr/>
            </p:nvSpPr>
            <p:spPr>
              <a:xfrm>
                <a:off x="3191098" y="2508473"/>
                <a:ext cx="995265" cy="167451"/>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F5378780-7D4F-B423-F6B0-48935E1A6172}"/>
                  </a:ext>
                </a:extLst>
              </p:cNvPr>
              <p:cNvSpPr/>
              <p:nvPr/>
            </p:nvSpPr>
            <p:spPr>
              <a:xfrm>
                <a:off x="3429000" y="1066800"/>
                <a:ext cx="503908" cy="7705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a:extLst>
                  <a:ext uri="{FF2B5EF4-FFF2-40B4-BE49-F238E27FC236}">
                    <a16:creationId xmlns:a16="http://schemas.microsoft.com/office/drawing/2014/main" id="{3AEF1491-8A67-A41D-3FC9-51F0852B15C5}"/>
                  </a:ext>
                </a:extLst>
              </p:cNvPr>
              <p:cNvSpPr/>
              <p:nvPr/>
            </p:nvSpPr>
            <p:spPr>
              <a:xfrm>
                <a:off x="3177452" y="457200"/>
                <a:ext cx="1004445" cy="12649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Wave 524">
                <a:extLst>
                  <a:ext uri="{FF2B5EF4-FFF2-40B4-BE49-F238E27FC236}">
                    <a16:creationId xmlns:a16="http://schemas.microsoft.com/office/drawing/2014/main" id="{1C42988E-543C-43AE-8565-D29C7D4DD59F}"/>
                  </a:ext>
                </a:extLst>
              </p:cNvPr>
              <p:cNvSpPr/>
              <p:nvPr/>
            </p:nvSpPr>
            <p:spPr>
              <a:xfrm rot="16200000">
                <a:off x="3575370" y="2869318"/>
                <a:ext cx="669803" cy="19928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Wave 525">
                <a:extLst>
                  <a:ext uri="{FF2B5EF4-FFF2-40B4-BE49-F238E27FC236}">
                    <a16:creationId xmlns:a16="http://schemas.microsoft.com/office/drawing/2014/main" id="{11095908-3DFD-F929-B922-5CB87DA7252E}"/>
                  </a:ext>
                </a:extLst>
              </p:cNvPr>
              <p:cNvSpPr/>
              <p:nvPr/>
            </p:nvSpPr>
            <p:spPr>
              <a:xfrm rot="15242885">
                <a:off x="3621625" y="2828876"/>
                <a:ext cx="726761" cy="27113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ed Rectangle 523">
                <a:extLst>
                  <a:ext uri="{FF2B5EF4-FFF2-40B4-BE49-F238E27FC236}">
                    <a16:creationId xmlns:a16="http://schemas.microsoft.com/office/drawing/2014/main" id="{F236BFC5-AE99-1E08-A734-CA8E240E3BE0}"/>
                  </a:ext>
                </a:extLst>
              </p:cNvPr>
              <p:cNvSpPr/>
              <p:nvPr/>
            </p:nvSpPr>
            <p:spPr>
              <a:xfrm>
                <a:off x="3760806" y="2466610"/>
                <a:ext cx="270775" cy="20931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527">
                <a:extLst>
                  <a:ext uri="{FF2B5EF4-FFF2-40B4-BE49-F238E27FC236}">
                    <a16:creationId xmlns:a16="http://schemas.microsoft.com/office/drawing/2014/main" id="{215AEBF3-AF00-7D73-9F5E-927BB3792C48}"/>
                  </a:ext>
                </a:extLst>
              </p:cNvPr>
              <p:cNvSpPr/>
              <p:nvPr/>
            </p:nvSpPr>
            <p:spPr>
              <a:xfrm rot="15913670">
                <a:off x="3381379" y="178087"/>
                <a:ext cx="650083" cy="9612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5">
                <a:extLst>
                  <a:ext uri="{FF2B5EF4-FFF2-40B4-BE49-F238E27FC236}">
                    <a16:creationId xmlns:a16="http://schemas.microsoft.com/office/drawing/2014/main" id="{8CE6002D-AF2E-48E2-A1E1-16F7A05BCD62}"/>
                  </a:ext>
                </a:extLst>
              </p:cNvPr>
              <p:cNvSpPr/>
              <p:nvPr/>
            </p:nvSpPr>
            <p:spPr>
              <a:xfrm>
                <a:off x="3124200" y="609600"/>
                <a:ext cx="1187072" cy="1997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164">
                <a:extLst>
                  <a:ext uri="{FF2B5EF4-FFF2-40B4-BE49-F238E27FC236}">
                    <a16:creationId xmlns:a16="http://schemas.microsoft.com/office/drawing/2014/main" id="{E8069D09-699C-B532-30A5-3863AB2FE9FE}"/>
                  </a:ext>
                </a:extLst>
              </p:cNvPr>
              <p:cNvGrpSpPr/>
              <p:nvPr/>
            </p:nvGrpSpPr>
            <p:grpSpPr>
              <a:xfrm>
                <a:off x="3124200" y="609600"/>
                <a:ext cx="1195728" cy="204788"/>
                <a:chOff x="4343400" y="5863281"/>
                <a:chExt cx="2286000" cy="844379"/>
              </a:xfrm>
            </p:grpSpPr>
            <p:grpSp>
              <p:nvGrpSpPr>
                <p:cNvPr id="562" name="Group 163">
                  <a:extLst>
                    <a:ext uri="{FF2B5EF4-FFF2-40B4-BE49-F238E27FC236}">
                      <a16:creationId xmlns:a16="http://schemas.microsoft.com/office/drawing/2014/main" id="{B18718A8-0B14-B912-135B-A977AC6F9E55}"/>
                    </a:ext>
                  </a:extLst>
                </p:cNvPr>
                <p:cNvGrpSpPr/>
                <p:nvPr/>
              </p:nvGrpSpPr>
              <p:grpSpPr>
                <a:xfrm>
                  <a:off x="4343400" y="5863281"/>
                  <a:ext cx="2286000" cy="766119"/>
                  <a:chOff x="4343400" y="5863281"/>
                  <a:chExt cx="2286000" cy="766119"/>
                </a:xfrm>
              </p:grpSpPr>
              <p:sp>
                <p:nvSpPr>
                  <p:cNvPr id="567" name="Quad Arrow Callout 563">
                    <a:extLst>
                      <a:ext uri="{FF2B5EF4-FFF2-40B4-BE49-F238E27FC236}">
                        <a16:creationId xmlns:a16="http://schemas.microsoft.com/office/drawing/2014/main" id="{E5D79C94-BFC3-2F3C-9C6F-44BC5D9E8361}"/>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Quad Arrow Callout 564">
                    <a:extLst>
                      <a:ext uri="{FF2B5EF4-FFF2-40B4-BE49-F238E27FC236}">
                        <a16:creationId xmlns:a16="http://schemas.microsoft.com/office/drawing/2014/main" id="{16E8F1B2-AC5F-031C-97A3-632EA4DCFC16}"/>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Callout 565">
                    <a:extLst>
                      <a:ext uri="{FF2B5EF4-FFF2-40B4-BE49-F238E27FC236}">
                        <a16:creationId xmlns:a16="http://schemas.microsoft.com/office/drawing/2014/main" id="{6CFB882D-59A2-E7CB-C177-F7D409032E4A}"/>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Quad Arrow Callout 566">
                    <a:extLst>
                      <a:ext uri="{FF2B5EF4-FFF2-40B4-BE49-F238E27FC236}">
                        <a16:creationId xmlns:a16="http://schemas.microsoft.com/office/drawing/2014/main" id="{F4169A98-23A5-CFFC-82C4-D3C312542980}"/>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1" name="Group 158">
                    <a:extLst>
                      <a:ext uri="{FF2B5EF4-FFF2-40B4-BE49-F238E27FC236}">
                        <a16:creationId xmlns:a16="http://schemas.microsoft.com/office/drawing/2014/main" id="{F5C0E37C-C23B-FDDE-383C-32FEDAB4CB6C}"/>
                      </a:ext>
                    </a:extLst>
                  </p:cNvPr>
                  <p:cNvGrpSpPr/>
                  <p:nvPr/>
                </p:nvGrpSpPr>
                <p:grpSpPr>
                  <a:xfrm>
                    <a:off x="4800600" y="5863281"/>
                    <a:ext cx="1396313" cy="313038"/>
                    <a:chOff x="4800600" y="5863281"/>
                    <a:chExt cx="1396313" cy="313038"/>
                  </a:xfrm>
                </p:grpSpPr>
                <p:sp>
                  <p:nvSpPr>
                    <p:cNvPr id="572" name="Isosceles Triangle 571">
                      <a:extLst>
                        <a:ext uri="{FF2B5EF4-FFF2-40B4-BE49-F238E27FC236}">
                          <a16:creationId xmlns:a16="http://schemas.microsoft.com/office/drawing/2014/main" id="{94B34106-2175-2842-BB31-D187F36A833D}"/>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Isosceles Triangle 572">
                      <a:extLst>
                        <a:ext uri="{FF2B5EF4-FFF2-40B4-BE49-F238E27FC236}">
                          <a16:creationId xmlns:a16="http://schemas.microsoft.com/office/drawing/2014/main" id="{D357F77B-F35D-7FFE-59FE-16AE898AD06E}"/>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Isosceles Triangle 573">
                      <a:extLst>
                        <a:ext uri="{FF2B5EF4-FFF2-40B4-BE49-F238E27FC236}">
                          <a16:creationId xmlns:a16="http://schemas.microsoft.com/office/drawing/2014/main" id="{1EF46021-8096-CB06-3CA4-681426C3A595}"/>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3" name="Group 159">
                  <a:extLst>
                    <a:ext uri="{FF2B5EF4-FFF2-40B4-BE49-F238E27FC236}">
                      <a16:creationId xmlns:a16="http://schemas.microsoft.com/office/drawing/2014/main" id="{C377DE5C-6D69-5E9A-33F6-D496BCCBDEB0}"/>
                    </a:ext>
                  </a:extLst>
                </p:cNvPr>
                <p:cNvGrpSpPr/>
                <p:nvPr/>
              </p:nvGrpSpPr>
              <p:grpSpPr>
                <a:xfrm flipH="1" flipV="1">
                  <a:off x="4800600" y="6394622"/>
                  <a:ext cx="1396313" cy="313038"/>
                  <a:chOff x="4800600" y="5863281"/>
                  <a:chExt cx="1396313" cy="313038"/>
                </a:xfrm>
              </p:grpSpPr>
              <p:sp>
                <p:nvSpPr>
                  <p:cNvPr id="564" name="Isosceles Triangle 563">
                    <a:extLst>
                      <a:ext uri="{FF2B5EF4-FFF2-40B4-BE49-F238E27FC236}">
                        <a16:creationId xmlns:a16="http://schemas.microsoft.com/office/drawing/2014/main" id="{C04993D7-6D45-58F4-8D70-9AFE1371B8F6}"/>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a:extLst>
                      <a:ext uri="{FF2B5EF4-FFF2-40B4-BE49-F238E27FC236}">
                        <a16:creationId xmlns:a16="http://schemas.microsoft.com/office/drawing/2014/main" id="{F0FD1696-EA3D-A06F-008E-61941E0436CE}"/>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Isosceles Triangle 565">
                    <a:extLst>
                      <a:ext uri="{FF2B5EF4-FFF2-40B4-BE49-F238E27FC236}">
                        <a16:creationId xmlns:a16="http://schemas.microsoft.com/office/drawing/2014/main" id="{2ED49838-B35B-7010-2F79-24129E2C5A39}"/>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1" name="Group 298">
                <a:extLst>
                  <a:ext uri="{FF2B5EF4-FFF2-40B4-BE49-F238E27FC236}">
                    <a16:creationId xmlns:a16="http://schemas.microsoft.com/office/drawing/2014/main" id="{585790C7-5F55-F503-4F22-525123AE2FCC}"/>
                  </a:ext>
                </a:extLst>
              </p:cNvPr>
              <p:cNvGrpSpPr/>
              <p:nvPr/>
            </p:nvGrpSpPr>
            <p:grpSpPr>
              <a:xfrm>
                <a:off x="3276600" y="1447800"/>
                <a:ext cx="808459" cy="1004878"/>
                <a:chOff x="5513018" y="671522"/>
                <a:chExt cx="808459" cy="1004878"/>
              </a:xfrm>
            </p:grpSpPr>
            <p:grpSp>
              <p:nvGrpSpPr>
                <p:cNvPr id="532" name="Group 165">
                  <a:extLst>
                    <a:ext uri="{FF2B5EF4-FFF2-40B4-BE49-F238E27FC236}">
                      <a16:creationId xmlns:a16="http://schemas.microsoft.com/office/drawing/2014/main" id="{A527D1F8-6344-9A05-BB4A-CAC87E29222D}"/>
                    </a:ext>
                  </a:extLst>
                </p:cNvPr>
                <p:cNvGrpSpPr/>
                <p:nvPr/>
              </p:nvGrpSpPr>
              <p:grpSpPr>
                <a:xfrm rot="2888522">
                  <a:off x="5228282" y="963721"/>
                  <a:ext cx="851830" cy="282357"/>
                  <a:chOff x="4343400" y="5863281"/>
                  <a:chExt cx="2286000" cy="844379"/>
                </a:xfrm>
              </p:grpSpPr>
              <p:grpSp>
                <p:nvGrpSpPr>
                  <p:cNvPr id="549" name="Group 163">
                    <a:extLst>
                      <a:ext uri="{FF2B5EF4-FFF2-40B4-BE49-F238E27FC236}">
                        <a16:creationId xmlns:a16="http://schemas.microsoft.com/office/drawing/2014/main" id="{249A2417-1431-12C4-471A-E03F5771EFF8}"/>
                      </a:ext>
                    </a:extLst>
                  </p:cNvPr>
                  <p:cNvGrpSpPr/>
                  <p:nvPr/>
                </p:nvGrpSpPr>
                <p:grpSpPr>
                  <a:xfrm>
                    <a:off x="4343400" y="5863281"/>
                    <a:ext cx="2286000" cy="766119"/>
                    <a:chOff x="4343400" y="5863281"/>
                    <a:chExt cx="2286000" cy="766119"/>
                  </a:xfrm>
                </p:grpSpPr>
                <p:sp>
                  <p:nvSpPr>
                    <p:cNvPr id="554" name="Quad Arrow Callout 550">
                      <a:extLst>
                        <a:ext uri="{FF2B5EF4-FFF2-40B4-BE49-F238E27FC236}">
                          <a16:creationId xmlns:a16="http://schemas.microsoft.com/office/drawing/2014/main" id="{F4D6C14B-2AAF-F89C-59B9-6C09762BAB01}"/>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Callout 551">
                      <a:extLst>
                        <a:ext uri="{FF2B5EF4-FFF2-40B4-BE49-F238E27FC236}">
                          <a16:creationId xmlns:a16="http://schemas.microsoft.com/office/drawing/2014/main" id="{CDF2082A-15C8-7680-573D-53B1AC892263}"/>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Quad Arrow Callout 552">
                      <a:extLst>
                        <a:ext uri="{FF2B5EF4-FFF2-40B4-BE49-F238E27FC236}">
                          <a16:creationId xmlns:a16="http://schemas.microsoft.com/office/drawing/2014/main" id="{ADBFA055-9037-5FBC-4AE2-42CB4BA7C764}"/>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Callout 553">
                      <a:extLst>
                        <a:ext uri="{FF2B5EF4-FFF2-40B4-BE49-F238E27FC236}">
                          <a16:creationId xmlns:a16="http://schemas.microsoft.com/office/drawing/2014/main" id="{5FF0C4F8-A046-4020-E20A-2C16AC592462}"/>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158">
                      <a:extLst>
                        <a:ext uri="{FF2B5EF4-FFF2-40B4-BE49-F238E27FC236}">
                          <a16:creationId xmlns:a16="http://schemas.microsoft.com/office/drawing/2014/main" id="{65F0399A-EA45-2A71-0B58-B71263A8474E}"/>
                        </a:ext>
                      </a:extLst>
                    </p:cNvPr>
                    <p:cNvGrpSpPr/>
                    <p:nvPr/>
                  </p:nvGrpSpPr>
                  <p:grpSpPr>
                    <a:xfrm>
                      <a:off x="4800600" y="5863281"/>
                      <a:ext cx="1396313" cy="313038"/>
                      <a:chOff x="4800600" y="5863281"/>
                      <a:chExt cx="1396313" cy="313038"/>
                    </a:xfrm>
                  </p:grpSpPr>
                  <p:sp>
                    <p:nvSpPr>
                      <p:cNvPr id="559" name="Isosceles Triangle 558">
                        <a:extLst>
                          <a:ext uri="{FF2B5EF4-FFF2-40B4-BE49-F238E27FC236}">
                            <a16:creationId xmlns:a16="http://schemas.microsoft.com/office/drawing/2014/main" id="{BA3F2FF3-C0F0-4261-F3CC-6621F0E39A5D}"/>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Isosceles Triangle 559">
                        <a:extLst>
                          <a:ext uri="{FF2B5EF4-FFF2-40B4-BE49-F238E27FC236}">
                            <a16:creationId xmlns:a16="http://schemas.microsoft.com/office/drawing/2014/main" id="{1DC7048D-8713-F697-8917-E3BDCED7565D}"/>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Isosceles Triangle 560">
                        <a:extLst>
                          <a:ext uri="{FF2B5EF4-FFF2-40B4-BE49-F238E27FC236}">
                            <a16:creationId xmlns:a16="http://schemas.microsoft.com/office/drawing/2014/main" id="{6E47B21B-5A2B-59BE-C67F-1CD1D58ADD15}"/>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159">
                    <a:extLst>
                      <a:ext uri="{FF2B5EF4-FFF2-40B4-BE49-F238E27FC236}">
                        <a16:creationId xmlns:a16="http://schemas.microsoft.com/office/drawing/2014/main" id="{C49230BD-A4A7-B613-7368-034390F7DA95}"/>
                      </a:ext>
                    </a:extLst>
                  </p:cNvPr>
                  <p:cNvGrpSpPr/>
                  <p:nvPr/>
                </p:nvGrpSpPr>
                <p:grpSpPr>
                  <a:xfrm flipH="1" flipV="1">
                    <a:off x="4800600" y="6394622"/>
                    <a:ext cx="1396313" cy="313038"/>
                    <a:chOff x="4800600" y="5863281"/>
                    <a:chExt cx="1396313" cy="313038"/>
                  </a:xfrm>
                </p:grpSpPr>
                <p:sp>
                  <p:nvSpPr>
                    <p:cNvPr id="551" name="Isosceles Triangle 550">
                      <a:extLst>
                        <a:ext uri="{FF2B5EF4-FFF2-40B4-BE49-F238E27FC236}">
                          <a16:creationId xmlns:a16="http://schemas.microsoft.com/office/drawing/2014/main" id="{D5004880-7249-096F-0E52-4053D199CD76}"/>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Isosceles Triangle 551">
                      <a:extLst>
                        <a:ext uri="{FF2B5EF4-FFF2-40B4-BE49-F238E27FC236}">
                          <a16:creationId xmlns:a16="http://schemas.microsoft.com/office/drawing/2014/main" id="{E61B4456-930C-5E97-12C1-1E029FD51E61}"/>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Isosceles Triangle 552">
                      <a:extLst>
                        <a:ext uri="{FF2B5EF4-FFF2-40B4-BE49-F238E27FC236}">
                          <a16:creationId xmlns:a16="http://schemas.microsoft.com/office/drawing/2014/main" id="{57BC2A24-5A4D-6603-4007-C0BC1E9BC3F1}"/>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3" name="Group 165">
                  <a:extLst>
                    <a:ext uri="{FF2B5EF4-FFF2-40B4-BE49-F238E27FC236}">
                      <a16:creationId xmlns:a16="http://schemas.microsoft.com/office/drawing/2014/main" id="{8D4C4722-37A3-A978-83D5-875E62C51AA5}"/>
                    </a:ext>
                  </a:extLst>
                </p:cNvPr>
                <p:cNvGrpSpPr/>
                <p:nvPr/>
              </p:nvGrpSpPr>
              <p:grpSpPr>
                <a:xfrm rot="18707503">
                  <a:off x="5754384" y="956258"/>
                  <a:ext cx="851830" cy="282357"/>
                  <a:chOff x="4343400" y="5863281"/>
                  <a:chExt cx="2286000" cy="844379"/>
                </a:xfrm>
              </p:grpSpPr>
              <p:grpSp>
                <p:nvGrpSpPr>
                  <p:cNvPr id="536" name="Group 163">
                    <a:extLst>
                      <a:ext uri="{FF2B5EF4-FFF2-40B4-BE49-F238E27FC236}">
                        <a16:creationId xmlns:a16="http://schemas.microsoft.com/office/drawing/2014/main" id="{D23C30E1-282E-1F81-D748-84BB993C0AEF}"/>
                      </a:ext>
                    </a:extLst>
                  </p:cNvPr>
                  <p:cNvGrpSpPr/>
                  <p:nvPr/>
                </p:nvGrpSpPr>
                <p:grpSpPr>
                  <a:xfrm>
                    <a:off x="4343400" y="5863281"/>
                    <a:ext cx="2286000" cy="766119"/>
                    <a:chOff x="4343400" y="5863281"/>
                    <a:chExt cx="2286000" cy="766119"/>
                  </a:xfrm>
                </p:grpSpPr>
                <p:sp>
                  <p:nvSpPr>
                    <p:cNvPr id="541" name="Quad Arrow Callout 537">
                      <a:extLst>
                        <a:ext uri="{FF2B5EF4-FFF2-40B4-BE49-F238E27FC236}">
                          <a16:creationId xmlns:a16="http://schemas.microsoft.com/office/drawing/2014/main" id="{C3DF6125-9BE9-80DF-5241-268720AABAF9}"/>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Quad Arrow Callout 538">
                      <a:extLst>
                        <a:ext uri="{FF2B5EF4-FFF2-40B4-BE49-F238E27FC236}">
                          <a16:creationId xmlns:a16="http://schemas.microsoft.com/office/drawing/2014/main" id="{BDA33847-274A-53B0-A99E-46F04EFA7F46}"/>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Callout 539">
                      <a:extLst>
                        <a:ext uri="{FF2B5EF4-FFF2-40B4-BE49-F238E27FC236}">
                          <a16:creationId xmlns:a16="http://schemas.microsoft.com/office/drawing/2014/main" id="{91C5D85E-44DA-9DC5-9603-0293CE7B94D6}"/>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Callout 540">
                      <a:extLst>
                        <a:ext uri="{FF2B5EF4-FFF2-40B4-BE49-F238E27FC236}">
                          <a16:creationId xmlns:a16="http://schemas.microsoft.com/office/drawing/2014/main" id="{1530B336-E285-982F-6120-F4A01675A962}"/>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158">
                      <a:extLst>
                        <a:ext uri="{FF2B5EF4-FFF2-40B4-BE49-F238E27FC236}">
                          <a16:creationId xmlns:a16="http://schemas.microsoft.com/office/drawing/2014/main" id="{DF018715-4CD0-60C1-D248-1856673FABC4}"/>
                        </a:ext>
                      </a:extLst>
                    </p:cNvPr>
                    <p:cNvGrpSpPr/>
                    <p:nvPr/>
                  </p:nvGrpSpPr>
                  <p:grpSpPr>
                    <a:xfrm>
                      <a:off x="4800600" y="5863281"/>
                      <a:ext cx="1396313" cy="313038"/>
                      <a:chOff x="4800600" y="5863281"/>
                      <a:chExt cx="1396313" cy="313038"/>
                    </a:xfrm>
                  </p:grpSpPr>
                  <p:sp>
                    <p:nvSpPr>
                      <p:cNvPr id="546" name="Isosceles Triangle 545">
                        <a:extLst>
                          <a:ext uri="{FF2B5EF4-FFF2-40B4-BE49-F238E27FC236}">
                            <a16:creationId xmlns:a16="http://schemas.microsoft.com/office/drawing/2014/main" id="{E195EDE9-4A98-F349-CE2E-5040D7482FE7}"/>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Isosceles Triangle 546">
                        <a:extLst>
                          <a:ext uri="{FF2B5EF4-FFF2-40B4-BE49-F238E27FC236}">
                            <a16:creationId xmlns:a16="http://schemas.microsoft.com/office/drawing/2014/main" id="{D55A1A4A-70EB-2295-8E2A-C2D973A542CE}"/>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Isosceles Triangle 547">
                        <a:extLst>
                          <a:ext uri="{FF2B5EF4-FFF2-40B4-BE49-F238E27FC236}">
                            <a16:creationId xmlns:a16="http://schemas.microsoft.com/office/drawing/2014/main" id="{CED7CA18-3CC3-C926-9EDB-13C5936A95EA}"/>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7" name="Group 159">
                    <a:extLst>
                      <a:ext uri="{FF2B5EF4-FFF2-40B4-BE49-F238E27FC236}">
                        <a16:creationId xmlns:a16="http://schemas.microsoft.com/office/drawing/2014/main" id="{AE8A9EF4-A447-4EFD-72F1-B8520D58B796}"/>
                      </a:ext>
                    </a:extLst>
                  </p:cNvPr>
                  <p:cNvGrpSpPr/>
                  <p:nvPr/>
                </p:nvGrpSpPr>
                <p:grpSpPr>
                  <a:xfrm flipH="1" flipV="1">
                    <a:off x="4800600" y="6394622"/>
                    <a:ext cx="1396313" cy="313038"/>
                    <a:chOff x="4800600" y="5863281"/>
                    <a:chExt cx="1396313" cy="313038"/>
                  </a:xfrm>
                </p:grpSpPr>
                <p:sp>
                  <p:nvSpPr>
                    <p:cNvPr id="538" name="Isosceles Triangle 537">
                      <a:extLst>
                        <a:ext uri="{FF2B5EF4-FFF2-40B4-BE49-F238E27FC236}">
                          <a16:creationId xmlns:a16="http://schemas.microsoft.com/office/drawing/2014/main" id="{217A71BE-C902-2E18-F57F-C980FB013919}"/>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Isosceles Triangle 538">
                      <a:extLst>
                        <a:ext uri="{FF2B5EF4-FFF2-40B4-BE49-F238E27FC236}">
                          <a16:creationId xmlns:a16="http://schemas.microsoft.com/office/drawing/2014/main" id="{9FF07ECA-357E-EFB3-5EE0-6F255CACAC40}"/>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Isosceles Triangle 539">
                      <a:extLst>
                        <a:ext uri="{FF2B5EF4-FFF2-40B4-BE49-F238E27FC236}">
                          <a16:creationId xmlns:a16="http://schemas.microsoft.com/office/drawing/2014/main" id="{4B7B7F17-A67F-67D3-F0DD-43B2958AA0E4}"/>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4" name="Oval 533">
                  <a:extLst>
                    <a:ext uri="{FF2B5EF4-FFF2-40B4-BE49-F238E27FC236}">
                      <a16:creationId xmlns:a16="http://schemas.microsoft.com/office/drawing/2014/main" id="{C10FF350-E169-907C-90EA-32A8A0A154AD}"/>
                    </a:ext>
                  </a:extLst>
                </p:cNvPr>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Plaque 534">
                  <a:extLst>
                    <a:ext uri="{FF2B5EF4-FFF2-40B4-BE49-F238E27FC236}">
                      <a16:creationId xmlns:a16="http://schemas.microsoft.com/office/drawing/2014/main" id="{43A7E661-D841-06B1-2BAC-CEA4419C5CAE}"/>
                    </a:ext>
                  </a:extLst>
                </p:cNvPr>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5" name="Group 574">
              <a:extLst>
                <a:ext uri="{FF2B5EF4-FFF2-40B4-BE49-F238E27FC236}">
                  <a16:creationId xmlns:a16="http://schemas.microsoft.com/office/drawing/2014/main" id="{1EA1E4D4-A96D-8C60-73BC-8E6D4200CB10}"/>
                </a:ext>
              </a:extLst>
            </p:cNvPr>
            <p:cNvGrpSpPr/>
            <p:nvPr/>
          </p:nvGrpSpPr>
          <p:grpSpPr>
            <a:xfrm>
              <a:off x="10587638" y="4460617"/>
              <a:ext cx="1038121" cy="2194259"/>
              <a:chOff x="6104458" y="880735"/>
              <a:chExt cx="2303964" cy="4869847"/>
            </a:xfrm>
          </p:grpSpPr>
          <p:sp>
            <p:nvSpPr>
              <p:cNvPr id="576" name="Double Wave 1">
                <a:extLst>
                  <a:ext uri="{FF2B5EF4-FFF2-40B4-BE49-F238E27FC236}">
                    <a16:creationId xmlns:a16="http://schemas.microsoft.com/office/drawing/2014/main" id="{282DF6F3-70F2-F7C7-4254-0A6768F553F4}"/>
                  </a:ext>
                </a:extLst>
              </p:cNvPr>
              <p:cNvSpPr/>
              <p:nvPr/>
            </p:nvSpPr>
            <p:spPr>
              <a:xfrm rot="15280261" flipV="1">
                <a:off x="7117764" y="1492237"/>
                <a:ext cx="1417157" cy="567361"/>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ouble Wave 1">
                <a:extLst>
                  <a:ext uri="{FF2B5EF4-FFF2-40B4-BE49-F238E27FC236}">
                    <a16:creationId xmlns:a16="http://schemas.microsoft.com/office/drawing/2014/main" id="{C7366C7F-19B7-C546-8E40-B84D1CD71B9E}"/>
                  </a:ext>
                </a:extLst>
              </p:cNvPr>
              <p:cNvSpPr/>
              <p:nvPr/>
            </p:nvSpPr>
            <p:spPr>
              <a:xfrm rot="16999074">
                <a:off x="6135061" y="1420152"/>
                <a:ext cx="1436685" cy="755067"/>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a:extLst>
                  <a:ext uri="{FF2B5EF4-FFF2-40B4-BE49-F238E27FC236}">
                    <a16:creationId xmlns:a16="http://schemas.microsoft.com/office/drawing/2014/main" id="{BE57042D-3761-2D74-3CCE-3962457AAC48}"/>
                  </a:ext>
                </a:extLst>
              </p:cNvPr>
              <p:cNvSpPr/>
              <p:nvPr/>
            </p:nvSpPr>
            <p:spPr>
              <a:xfrm rot="3077253">
                <a:off x="7921970" y="3595043"/>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a:extLst>
                  <a:ext uri="{FF2B5EF4-FFF2-40B4-BE49-F238E27FC236}">
                    <a16:creationId xmlns:a16="http://schemas.microsoft.com/office/drawing/2014/main" id="{1451EEDD-ED9A-3123-E423-B7C50E47D903}"/>
                  </a:ext>
                </a:extLst>
              </p:cNvPr>
              <p:cNvSpPr/>
              <p:nvPr/>
            </p:nvSpPr>
            <p:spPr>
              <a:xfrm rot="19846626">
                <a:off x="7397828" y="2117177"/>
                <a:ext cx="684052" cy="1790600"/>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rapezoid 579">
                <a:extLst>
                  <a:ext uri="{FF2B5EF4-FFF2-40B4-BE49-F238E27FC236}">
                    <a16:creationId xmlns:a16="http://schemas.microsoft.com/office/drawing/2014/main" id="{16198FC8-D163-D134-0C05-B3D94A5D842A}"/>
                  </a:ext>
                </a:extLst>
              </p:cNvPr>
              <p:cNvSpPr/>
              <p:nvPr/>
            </p:nvSpPr>
            <p:spPr>
              <a:xfrm rot="19743745">
                <a:off x="7423693" y="2286263"/>
                <a:ext cx="663711" cy="1288553"/>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a:extLst>
                  <a:ext uri="{FF2B5EF4-FFF2-40B4-BE49-F238E27FC236}">
                    <a16:creationId xmlns:a16="http://schemas.microsoft.com/office/drawing/2014/main" id="{94C1F829-4981-62A6-CFB9-9D86FF723B0B}"/>
                  </a:ext>
                </a:extLst>
              </p:cNvPr>
              <p:cNvSpPr/>
              <p:nvPr/>
            </p:nvSpPr>
            <p:spPr>
              <a:xfrm rot="18523543">
                <a:off x="5977192" y="3546650"/>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a:extLst>
                  <a:ext uri="{FF2B5EF4-FFF2-40B4-BE49-F238E27FC236}">
                    <a16:creationId xmlns:a16="http://schemas.microsoft.com/office/drawing/2014/main" id="{EB704178-B4E3-9F89-A4C7-9F6A37B3D3A3}"/>
                  </a:ext>
                </a:extLst>
              </p:cNvPr>
              <p:cNvSpPr/>
              <p:nvPr/>
            </p:nvSpPr>
            <p:spPr>
              <a:xfrm rot="2028078" flipH="1">
                <a:off x="6407035" y="2098376"/>
                <a:ext cx="688152" cy="1759368"/>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a:extLst>
                  <a:ext uri="{FF2B5EF4-FFF2-40B4-BE49-F238E27FC236}">
                    <a16:creationId xmlns:a16="http://schemas.microsoft.com/office/drawing/2014/main" id="{FD8E31B0-8274-F864-6A56-38BCCC7E0222}"/>
                  </a:ext>
                </a:extLst>
              </p:cNvPr>
              <p:cNvSpPr/>
              <p:nvPr/>
            </p:nvSpPr>
            <p:spPr>
              <a:xfrm rot="2198282">
                <a:off x="6461052" y="2255245"/>
                <a:ext cx="663711" cy="1355246"/>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a:extLst>
                  <a:ext uri="{FF2B5EF4-FFF2-40B4-BE49-F238E27FC236}">
                    <a16:creationId xmlns:a16="http://schemas.microsoft.com/office/drawing/2014/main" id="{F1465D30-9E72-1A90-A61E-E5927F0ED0DC}"/>
                  </a:ext>
                </a:extLst>
              </p:cNvPr>
              <p:cNvSpPr/>
              <p:nvPr/>
            </p:nvSpPr>
            <p:spPr>
              <a:xfrm rot="2920230">
                <a:off x="7373602" y="5217913"/>
                <a:ext cx="665034" cy="40030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a:extLst>
                  <a:ext uri="{FF2B5EF4-FFF2-40B4-BE49-F238E27FC236}">
                    <a16:creationId xmlns:a16="http://schemas.microsoft.com/office/drawing/2014/main" id="{12BA1F49-9892-A909-64AE-D63A307C0B89}"/>
                  </a:ext>
                </a:extLst>
              </p:cNvPr>
              <p:cNvSpPr/>
              <p:nvPr/>
            </p:nvSpPr>
            <p:spPr>
              <a:xfrm rot="19742433">
                <a:off x="6828367" y="5207411"/>
                <a:ext cx="617930" cy="4205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585">
                <a:extLst>
                  <a:ext uri="{FF2B5EF4-FFF2-40B4-BE49-F238E27FC236}">
                    <a16:creationId xmlns:a16="http://schemas.microsoft.com/office/drawing/2014/main" id="{43E4A122-F2F3-12D2-1142-F642DE4DF52C}"/>
                  </a:ext>
                </a:extLst>
              </p:cNvPr>
              <p:cNvSpPr/>
              <p:nvPr/>
            </p:nvSpPr>
            <p:spPr>
              <a:xfrm>
                <a:off x="6639969" y="2438400"/>
                <a:ext cx="1412200" cy="2870246"/>
              </a:xfrm>
              <a:prstGeom prst="trapezoid">
                <a:avLst>
                  <a:gd name="adj" fmla="val 20197"/>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rapezoid 586">
                <a:extLst>
                  <a:ext uri="{FF2B5EF4-FFF2-40B4-BE49-F238E27FC236}">
                    <a16:creationId xmlns:a16="http://schemas.microsoft.com/office/drawing/2014/main" id="{2595A2E9-B036-3446-30CA-7D92ECE315AC}"/>
                  </a:ext>
                </a:extLst>
              </p:cNvPr>
              <p:cNvSpPr/>
              <p:nvPr/>
            </p:nvSpPr>
            <p:spPr>
              <a:xfrm rot="253859">
                <a:off x="6660036" y="2319487"/>
                <a:ext cx="608065" cy="2812463"/>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a:extLst>
                  <a:ext uri="{FF2B5EF4-FFF2-40B4-BE49-F238E27FC236}">
                    <a16:creationId xmlns:a16="http://schemas.microsoft.com/office/drawing/2014/main" id="{70C6FD11-0016-F133-A57B-91B1AAD7631C}"/>
                  </a:ext>
                </a:extLst>
              </p:cNvPr>
              <p:cNvSpPr/>
              <p:nvPr/>
            </p:nvSpPr>
            <p:spPr>
              <a:xfrm rot="21210173">
                <a:off x="7425764" y="2396706"/>
                <a:ext cx="608065" cy="2760545"/>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FE949876-E310-0826-F3E8-B81FF77C89DB}"/>
                  </a:ext>
                </a:extLst>
              </p:cNvPr>
              <p:cNvSpPr/>
              <p:nvPr/>
            </p:nvSpPr>
            <p:spPr>
              <a:xfrm>
                <a:off x="7107754" y="2162020"/>
                <a:ext cx="409367" cy="6086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a:extLst>
                  <a:ext uri="{FF2B5EF4-FFF2-40B4-BE49-F238E27FC236}">
                    <a16:creationId xmlns:a16="http://schemas.microsoft.com/office/drawing/2014/main" id="{3760171F-0991-6092-4F97-24B25CEC8536}"/>
                  </a:ext>
                </a:extLst>
              </p:cNvPr>
              <p:cNvSpPr/>
              <p:nvPr/>
            </p:nvSpPr>
            <p:spPr>
              <a:xfrm>
                <a:off x="6837879" y="1159157"/>
                <a:ext cx="1029105" cy="14457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1" name="Group 590">
                <a:extLst>
                  <a:ext uri="{FF2B5EF4-FFF2-40B4-BE49-F238E27FC236}">
                    <a16:creationId xmlns:a16="http://schemas.microsoft.com/office/drawing/2014/main" id="{8DE91485-8C60-BA98-30D6-A3CA8B20BC1F}"/>
                  </a:ext>
                </a:extLst>
              </p:cNvPr>
              <p:cNvGrpSpPr/>
              <p:nvPr/>
            </p:nvGrpSpPr>
            <p:grpSpPr>
              <a:xfrm>
                <a:off x="6495072" y="1211141"/>
                <a:ext cx="1587057" cy="393652"/>
                <a:chOff x="2701893" y="988556"/>
                <a:chExt cx="3137930" cy="1105911"/>
              </a:xfrm>
            </p:grpSpPr>
            <p:sp>
              <p:nvSpPr>
                <p:cNvPr id="619" name="Rounded Rectangle 333">
                  <a:extLst>
                    <a:ext uri="{FF2B5EF4-FFF2-40B4-BE49-F238E27FC236}">
                      <a16:creationId xmlns:a16="http://schemas.microsoft.com/office/drawing/2014/main" id="{56667632-A5C9-41C0-4358-6F5C4E2DCD67}"/>
                    </a:ext>
                  </a:extLst>
                </p:cNvPr>
                <p:cNvSpPr/>
                <p:nvPr/>
              </p:nvSpPr>
              <p:spPr>
                <a:xfrm>
                  <a:off x="2701893" y="988556"/>
                  <a:ext cx="3137930" cy="110591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Arrow: Pentagon 619">
                  <a:extLst>
                    <a:ext uri="{FF2B5EF4-FFF2-40B4-BE49-F238E27FC236}">
                      <a16:creationId xmlns:a16="http://schemas.microsoft.com/office/drawing/2014/main" id="{885D9B9E-A3EB-C34B-32E3-E0DA07C83223}"/>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Arrow: Pentagon 620">
                  <a:extLst>
                    <a:ext uri="{FF2B5EF4-FFF2-40B4-BE49-F238E27FC236}">
                      <a16:creationId xmlns:a16="http://schemas.microsoft.com/office/drawing/2014/main" id="{9C65BBF7-57C2-6DA4-F328-A55C45BB6241}"/>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Arrow: Pentagon 621">
                  <a:extLst>
                    <a:ext uri="{FF2B5EF4-FFF2-40B4-BE49-F238E27FC236}">
                      <a16:creationId xmlns:a16="http://schemas.microsoft.com/office/drawing/2014/main" id="{7AB30270-3D05-1B29-CC14-4689C95D9E57}"/>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Arrow: Pentagon 622">
                  <a:extLst>
                    <a:ext uri="{FF2B5EF4-FFF2-40B4-BE49-F238E27FC236}">
                      <a16:creationId xmlns:a16="http://schemas.microsoft.com/office/drawing/2014/main" id="{8C645B33-9E77-C80A-4BED-CEBCA8E80C0C}"/>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Arrow: Pentagon 623">
                  <a:extLst>
                    <a:ext uri="{FF2B5EF4-FFF2-40B4-BE49-F238E27FC236}">
                      <a16:creationId xmlns:a16="http://schemas.microsoft.com/office/drawing/2014/main" id="{91AB10C6-DEE6-C313-83C5-F7383BF84171}"/>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a:extLst>
                    <a:ext uri="{FF2B5EF4-FFF2-40B4-BE49-F238E27FC236}">
                      <a16:creationId xmlns:a16="http://schemas.microsoft.com/office/drawing/2014/main" id="{C991CFA6-FBA6-818F-C2BC-8F8E38C9B5FA}"/>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a:extLst>
                    <a:ext uri="{FF2B5EF4-FFF2-40B4-BE49-F238E27FC236}">
                      <a16:creationId xmlns:a16="http://schemas.microsoft.com/office/drawing/2014/main" id="{D72B3ECB-6904-54BA-D888-E87C477CD585}"/>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Arrow: Quad 626">
                  <a:extLst>
                    <a:ext uri="{FF2B5EF4-FFF2-40B4-BE49-F238E27FC236}">
                      <a16:creationId xmlns:a16="http://schemas.microsoft.com/office/drawing/2014/main" id="{158FC21F-48C6-2B89-C3B9-847F2D63272B}"/>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Arrow: Quad 627">
                  <a:extLst>
                    <a:ext uri="{FF2B5EF4-FFF2-40B4-BE49-F238E27FC236}">
                      <a16:creationId xmlns:a16="http://schemas.microsoft.com/office/drawing/2014/main" id="{CDEE7325-7E49-3AE9-DEEA-0219AE82C7BD}"/>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Arrow: Quad 628">
                  <a:extLst>
                    <a:ext uri="{FF2B5EF4-FFF2-40B4-BE49-F238E27FC236}">
                      <a16:creationId xmlns:a16="http://schemas.microsoft.com/office/drawing/2014/main" id="{AC079ED9-F9EB-6529-6CDB-EAB63F4DD23D}"/>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Arrow: Quad 629">
                  <a:extLst>
                    <a:ext uri="{FF2B5EF4-FFF2-40B4-BE49-F238E27FC236}">
                      <a16:creationId xmlns:a16="http://schemas.microsoft.com/office/drawing/2014/main" id="{969D4AEA-66F7-006E-14C7-0FF407E970EE}"/>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2" name="Double Wave 591">
                <a:extLst>
                  <a:ext uri="{FF2B5EF4-FFF2-40B4-BE49-F238E27FC236}">
                    <a16:creationId xmlns:a16="http://schemas.microsoft.com/office/drawing/2014/main" id="{0702AC0C-D61F-FA5D-E520-AB15CD558A4D}"/>
                  </a:ext>
                </a:extLst>
              </p:cNvPr>
              <p:cNvSpPr/>
              <p:nvPr/>
            </p:nvSpPr>
            <p:spPr>
              <a:xfrm>
                <a:off x="6522909" y="880735"/>
                <a:ext cx="1553100" cy="454894"/>
              </a:xfrm>
              <a:prstGeom prst="doubleWave">
                <a:avLst>
                  <a:gd name="adj1" fmla="val 625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3" name="Group 592">
                <a:extLst>
                  <a:ext uri="{FF2B5EF4-FFF2-40B4-BE49-F238E27FC236}">
                    <a16:creationId xmlns:a16="http://schemas.microsoft.com/office/drawing/2014/main" id="{35BB8559-D727-4B76-2761-7F8AC355BA12}"/>
                  </a:ext>
                </a:extLst>
              </p:cNvPr>
              <p:cNvGrpSpPr/>
              <p:nvPr/>
            </p:nvGrpSpPr>
            <p:grpSpPr>
              <a:xfrm rot="16469251">
                <a:off x="5774807" y="3734839"/>
                <a:ext cx="2342032" cy="344689"/>
                <a:chOff x="2701893" y="988556"/>
                <a:chExt cx="3137930" cy="1105911"/>
              </a:xfrm>
            </p:grpSpPr>
            <p:sp>
              <p:nvSpPr>
                <p:cNvPr id="607" name="Rounded Rectangle 333">
                  <a:extLst>
                    <a:ext uri="{FF2B5EF4-FFF2-40B4-BE49-F238E27FC236}">
                      <a16:creationId xmlns:a16="http://schemas.microsoft.com/office/drawing/2014/main" id="{6F5EE803-3B56-7C0B-EB30-0DECA78DE224}"/>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Arrow: Pentagon 607">
                  <a:extLst>
                    <a:ext uri="{FF2B5EF4-FFF2-40B4-BE49-F238E27FC236}">
                      <a16:creationId xmlns:a16="http://schemas.microsoft.com/office/drawing/2014/main" id="{846EC244-2065-94C2-D5F8-A678127CB1F3}"/>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Arrow: Pentagon 608">
                  <a:extLst>
                    <a:ext uri="{FF2B5EF4-FFF2-40B4-BE49-F238E27FC236}">
                      <a16:creationId xmlns:a16="http://schemas.microsoft.com/office/drawing/2014/main" id="{C94AAAE3-CA55-A8B4-CD6C-81B324D4413F}"/>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Arrow: Pentagon 609">
                  <a:extLst>
                    <a:ext uri="{FF2B5EF4-FFF2-40B4-BE49-F238E27FC236}">
                      <a16:creationId xmlns:a16="http://schemas.microsoft.com/office/drawing/2014/main" id="{51478761-E6B9-BE5C-9FF0-463E2CEF42F5}"/>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Arrow: Pentagon 610">
                  <a:extLst>
                    <a:ext uri="{FF2B5EF4-FFF2-40B4-BE49-F238E27FC236}">
                      <a16:creationId xmlns:a16="http://schemas.microsoft.com/office/drawing/2014/main" id="{0D2747FB-B320-1FB0-E443-CC8F0F4055E0}"/>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Arrow: Pentagon 611">
                  <a:extLst>
                    <a:ext uri="{FF2B5EF4-FFF2-40B4-BE49-F238E27FC236}">
                      <a16:creationId xmlns:a16="http://schemas.microsoft.com/office/drawing/2014/main" id="{639DBFCF-7807-DDD9-C4A1-FD01E52C0801}"/>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a:extLst>
                    <a:ext uri="{FF2B5EF4-FFF2-40B4-BE49-F238E27FC236}">
                      <a16:creationId xmlns:a16="http://schemas.microsoft.com/office/drawing/2014/main" id="{A98CD408-8CFB-3587-C0AD-8F47A47A177E}"/>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a:extLst>
                    <a:ext uri="{FF2B5EF4-FFF2-40B4-BE49-F238E27FC236}">
                      <a16:creationId xmlns:a16="http://schemas.microsoft.com/office/drawing/2014/main" id="{3612778B-C432-73FD-6AC1-29219F568E1D}"/>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Arrow: Quad 614">
                  <a:extLst>
                    <a:ext uri="{FF2B5EF4-FFF2-40B4-BE49-F238E27FC236}">
                      <a16:creationId xmlns:a16="http://schemas.microsoft.com/office/drawing/2014/main" id="{BA215BA7-0814-F990-C249-97FBC78A4D8F}"/>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Arrow: Quad 615">
                  <a:extLst>
                    <a:ext uri="{FF2B5EF4-FFF2-40B4-BE49-F238E27FC236}">
                      <a16:creationId xmlns:a16="http://schemas.microsoft.com/office/drawing/2014/main" id="{57F54C1A-C599-C38D-6EC4-EDE57DF3B28C}"/>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Arrow: Quad 616">
                  <a:extLst>
                    <a:ext uri="{FF2B5EF4-FFF2-40B4-BE49-F238E27FC236}">
                      <a16:creationId xmlns:a16="http://schemas.microsoft.com/office/drawing/2014/main" id="{BC6A17AA-CB89-7584-8693-365F9782F991}"/>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Arrow: Quad 617">
                  <a:extLst>
                    <a:ext uri="{FF2B5EF4-FFF2-40B4-BE49-F238E27FC236}">
                      <a16:creationId xmlns:a16="http://schemas.microsoft.com/office/drawing/2014/main" id="{9BB21B19-CF3B-2919-20C6-FBC06D5943C4}"/>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593">
                <a:extLst>
                  <a:ext uri="{FF2B5EF4-FFF2-40B4-BE49-F238E27FC236}">
                    <a16:creationId xmlns:a16="http://schemas.microsoft.com/office/drawing/2014/main" id="{359DFD04-B39F-C32E-1BAE-992C5E5BC0F0}"/>
                  </a:ext>
                </a:extLst>
              </p:cNvPr>
              <p:cNvGrpSpPr/>
              <p:nvPr/>
            </p:nvGrpSpPr>
            <p:grpSpPr>
              <a:xfrm rot="4999084">
                <a:off x="6595368" y="3722965"/>
                <a:ext cx="2342032" cy="344689"/>
                <a:chOff x="2701893" y="988556"/>
                <a:chExt cx="3137930" cy="1105911"/>
              </a:xfrm>
            </p:grpSpPr>
            <p:sp>
              <p:nvSpPr>
                <p:cNvPr id="595" name="Rounded Rectangle 333">
                  <a:extLst>
                    <a:ext uri="{FF2B5EF4-FFF2-40B4-BE49-F238E27FC236}">
                      <a16:creationId xmlns:a16="http://schemas.microsoft.com/office/drawing/2014/main" id="{82D881AF-A893-6219-995E-0FBEB5A24FE2}"/>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Arrow: Pentagon 595">
                  <a:extLst>
                    <a:ext uri="{FF2B5EF4-FFF2-40B4-BE49-F238E27FC236}">
                      <a16:creationId xmlns:a16="http://schemas.microsoft.com/office/drawing/2014/main" id="{2A226E82-B3B3-C8D2-B46A-62F575ABB76B}"/>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Arrow: Pentagon 596">
                  <a:extLst>
                    <a:ext uri="{FF2B5EF4-FFF2-40B4-BE49-F238E27FC236}">
                      <a16:creationId xmlns:a16="http://schemas.microsoft.com/office/drawing/2014/main" id="{1BCA058B-8574-08FD-1C24-CFDCB7C211A7}"/>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Arrow: Pentagon 597">
                  <a:extLst>
                    <a:ext uri="{FF2B5EF4-FFF2-40B4-BE49-F238E27FC236}">
                      <a16:creationId xmlns:a16="http://schemas.microsoft.com/office/drawing/2014/main" id="{A9DB676C-3418-1F42-DA2F-BAAE533F3730}"/>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Arrow: Pentagon 598">
                  <a:extLst>
                    <a:ext uri="{FF2B5EF4-FFF2-40B4-BE49-F238E27FC236}">
                      <a16:creationId xmlns:a16="http://schemas.microsoft.com/office/drawing/2014/main" id="{8739A935-8868-15D5-E6F9-9FD86C45A39D}"/>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Arrow: Pentagon 599">
                  <a:extLst>
                    <a:ext uri="{FF2B5EF4-FFF2-40B4-BE49-F238E27FC236}">
                      <a16:creationId xmlns:a16="http://schemas.microsoft.com/office/drawing/2014/main" id="{BCD0EDFA-31C2-2330-1713-CD5A64E813E1}"/>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a:extLst>
                    <a:ext uri="{FF2B5EF4-FFF2-40B4-BE49-F238E27FC236}">
                      <a16:creationId xmlns:a16="http://schemas.microsoft.com/office/drawing/2014/main" id="{2B59D49B-7E7B-12B6-8CC5-17CF8C622817}"/>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a:extLst>
                    <a:ext uri="{FF2B5EF4-FFF2-40B4-BE49-F238E27FC236}">
                      <a16:creationId xmlns:a16="http://schemas.microsoft.com/office/drawing/2014/main" id="{2BC9C543-6C36-2739-E4AC-0D00F23550CD}"/>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Arrow: Quad 602">
                  <a:extLst>
                    <a:ext uri="{FF2B5EF4-FFF2-40B4-BE49-F238E27FC236}">
                      <a16:creationId xmlns:a16="http://schemas.microsoft.com/office/drawing/2014/main" id="{2E236293-7A84-6CBF-CBE8-260DF1350166}"/>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Arrow: Quad 603">
                  <a:extLst>
                    <a:ext uri="{FF2B5EF4-FFF2-40B4-BE49-F238E27FC236}">
                      <a16:creationId xmlns:a16="http://schemas.microsoft.com/office/drawing/2014/main" id="{78DCDA48-C20B-B9ED-FE02-128576E9A1C7}"/>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Arrow: Quad 604">
                  <a:extLst>
                    <a:ext uri="{FF2B5EF4-FFF2-40B4-BE49-F238E27FC236}">
                      <a16:creationId xmlns:a16="http://schemas.microsoft.com/office/drawing/2014/main" id="{2ED3CA9D-FD0A-067D-85F7-BCB085F46765}"/>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Arrow: Quad 605">
                  <a:extLst>
                    <a:ext uri="{FF2B5EF4-FFF2-40B4-BE49-F238E27FC236}">
                      <a16:creationId xmlns:a16="http://schemas.microsoft.com/office/drawing/2014/main" id="{FA5A3487-EC68-F976-D025-BF59A6CB32A6}"/>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0221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1E40C-A3F5-56DB-1137-67D530E6F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244549"/>
            <a:ext cx="12407317" cy="7157077"/>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What is His Gospel?</a:t>
            </a:r>
          </a:p>
        </p:txBody>
      </p:sp>
      <p:sp>
        <p:nvSpPr>
          <p:cNvPr id="7" name="Rectangle 6"/>
          <p:cNvSpPr/>
          <p:nvPr/>
        </p:nvSpPr>
        <p:spPr>
          <a:xfrm>
            <a:off x="1057835" y="905436"/>
            <a:ext cx="3886200" cy="2031325"/>
          </a:xfrm>
          <a:prstGeom prst="rect">
            <a:avLst/>
          </a:prstGeom>
        </p:spPr>
        <p:txBody>
          <a:bodyPr wrap="square">
            <a:spAutoFit/>
          </a:bodyPr>
          <a:lstStyle/>
          <a:p>
            <a:pPr algn="just"/>
            <a:r>
              <a:rPr lang="en-US" dirty="0">
                <a:solidFill>
                  <a:schemeClr val="bg1"/>
                </a:solidFill>
              </a:rPr>
              <a:t>“The gospel is truly the life, mission, teaching, atoning sacrifice, death, and resurrection of Christ…the “good news” and “glad tidings” of the gospel are found in Christ—in his atonement—not just in his teachings.”</a:t>
            </a:r>
          </a:p>
          <a:p>
            <a:pPr algn="just"/>
            <a:r>
              <a:rPr lang="en-US" sz="1400" dirty="0">
                <a:solidFill>
                  <a:schemeClr val="bg1"/>
                </a:solidFill>
              </a:rPr>
              <a:t>JFM and RLM</a:t>
            </a:r>
          </a:p>
        </p:txBody>
      </p:sp>
      <p:sp>
        <p:nvSpPr>
          <p:cNvPr id="8" name="Rectangle 7"/>
          <p:cNvSpPr/>
          <p:nvPr/>
        </p:nvSpPr>
        <p:spPr>
          <a:xfrm>
            <a:off x="6629400" y="1371601"/>
            <a:ext cx="3581400" cy="4247317"/>
          </a:xfrm>
          <a:prstGeom prst="rect">
            <a:avLst/>
          </a:prstGeom>
        </p:spPr>
        <p:txBody>
          <a:bodyPr wrap="square">
            <a:spAutoFit/>
          </a:bodyPr>
          <a:lstStyle/>
          <a:p>
            <a:pPr fontAlgn="base"/>
            <a:r>
              <a:rPr lang="en-US" dirty="0">
                <a:solidFill>
                  <a:schemeClr val="bg1"/>
                </a:solidFill>
              </a:rPr>
              <a:t>“And this is the gospel, the glad tidings, which the voice out of the heavens bore record unto us—</a:t>
            </a:r>
          </a:p>
          <a:p>
            <a:pPr fontAlgn="base"/>
            <a:endParaRPr lang="en-US" dirty="0">
              <a:solidFill>
                <a:schemeClr val="bg1"/>
              </a:solidFill>
            </a:endParaRPr>
          </a:p>
          <a:p>
            <a:pPr fontAlgn="base"/>
            <a:r>
              <a:rPr lang="en-US" dirty="0">
                <a:solidFill>
                  <a:schemeClr val="bg1"/>
                </a:solidFill>
              </a:rPr>
              <a:t>That he came into the world, even Jesus, to be crucified for the world, and to bear the sins of the world, and to sanctify the world, and to cleanse it from all unrighteousness;</a:t>
            </a:r>
          </a:p>
          <a:p>
            <a:pPr fontAlgn="base"/>
            <a:endParaRPr lang="en-US" dirty="0">
              <a:solidFill>
                <a:schemeClr val="bg1"/>
              </a:solidFill>
            </a:endParaRPr>
          </a:p>
          <a:p>
            <a:pPr fontAlgn="base"/>
            <a:r>
              <a:rPr lang="en-US" dirty="0">
                <a:solidFill>
                  <a:schemeClr val="bg1"/>
                </a:solidFill>
              </a:rPr>
              <a:t>That through him all might be saved whom the Father had put into his power and made by him;”</a:t>
            </a:r>
          </a:p>
          <a:p>
            <a:pPr fontAlgn="base"/>
            <a:r>
              <a:rPr lang="en-US" dirty="0">
                <a:solidFill>
                  <a:schemeClr val="bg1"/>
                </a:solidFill>
              </a:rPr>
              <a:t>D&amp;C 76:40-42</a:t>
            </a:r>
          </a:p>
        </p:txBody>
      </p:sp>
      <p:sp>
        <p:nvSpPr>
          <p:cNvPr id="9" name="TextBox 8"/>
          <p:cNvSpPr txBox="1"/>
          <p:nvPr/>
        </p:nvSpPr>
        <p:spPr>
          <a:xfrm>
            <a:off x="80682" y="6416950"/>
            <a:ext cx="2362200" cy="369332"/>
          </a:xfrm>
          <a:prstGeom prst="rect">
            <a:avLst/>
          </a:prstGeom>
          <a:noFill/>
        </p:spPr>
        <p:txBody>
          <a:bodyPr wrap="square" rtlCol="0">
            <a:spAutoFit/>
          </a:bodyPr>
          <a:lstStyle/>
          <a:p>
            <a:r>
              <a:rPr lang="en-US" dirty="0">
                <a:solidFill>
                  <a:schemeClr val="bg1"/>
                </a:solidFill>
              </a:rPr>
              <a:t>3 Nephi 27:13-15</a:t>
            </a:r>
          </a:p>
        </p:txBody>
      </p:sp>
      <p:pic>
        <p:nvPicPr>
          <p:cNvPr id="3" name="Picture 2">
            <a:extLst>
              <a:ext uri="{FF2B5EF4-FFF2-40B4-BE49-F238E27FC236}">
                <a16:creationId xmlns:a16="http://schemas.microsoft.com/office/drawing/2014/main" id="{77C1DA31-95CE-48DC-983F-D39291A90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071" y="2900033"/>
            <a:ext cx="3751300" cy="3079425"/>
          </a:xfrm>
          <a:prstGeom prst="rect">
            <a:avLst/>
          </a:prstGeom>
        </p:spPr>
      </p:pic>
      <p:pic>
        <p:nvPicPr>
          <p:cNvPr id="14" name="Picture 13">
            <a:extLst>
              <a:ext uri="{FF2B5EF4-FFF2-40B4-BE49-F238E27FC236}">
                <a16:creationId xmlns:a16="http://schemas.microsoft.com/office/drawing/2014/main" id="{CD0231EE-75E5-49A8-BA80-24EFB429F7AE}"/>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205685" y="-61704"/>
            <a:ext cx="1203628" cy="784295"/>
          </a:xfrm>
          <a:prstGeom prst="rect">
            <a:avLst/>
          </a:prstGeom>
        </p:spPr>
      </p:pic>
    </p:spTree>
    <p:extLst>
      <p:ext uri="{BB962C8B-B14F-4D97-AF65-F5344CB8AC3E}">
        <p14:creationId xmlns:p14="http://schemas.microsoft.com/office/powerpoint/2010/main" val="19600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13B89-F719-C216-0BBF-48596D22D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1386"/>
            <a:ext cx="12407317" cy="7296861"/>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Principles of the Gospel</a:t>
            </a:r>
          </a:p>
        </p:txBody>
      </p:sp>
      <p:sp>
        <p:nvSpPr>
          <p:cNvPr id="7" name="Rectangle 6"/>
          <p:cNvSpPr/>
          <p:nvPr/>
        </p:nvSpPr>
        <p:spPr>
          <a:xfrm>
            <a:off x="1828800" y="1066800"/>
            <a:ext cx="3886200" cy="4801314"/>
          </a:xfrm>
          <a:prstGeom prst="rect">
            <a:avLst/>
          </a:prstGeom>
        </p:spPr>
        <p:txBody>
          <a:bodyPr wrap="square">
            <a:spAutoFit/>
          </a:bodyPr>
          <a:lstStyle/>
          <a:p>
            <a:pPr algn="just"/>
            <a:r>
              <a:rPr lang="en-US" dirty="0">
                <a:solidFill>
                  <a:schemeClr val="bg1"/>
                </a:solidFill>
              </a:rPr>
              <a:t>“the principles of the gospel –those things which allow us to partake of the powers of the atoning sacrifice</a:t>
            </a:r>
          </a:p>
          <a:p>
            <a:pPr algn="just"/>
            <a:endParaRPr lang="en-US" dirty="0">
              <a:solidFill>
                <a:schemeClr val="bg1"/>
              </a:solidFill>
            </a:endParaRPr>
          </a:p>
          <a:p>
            <a:pPr algn="just"/>
            <a:r>
              <a:rPr lang="en-US" dirty="0">
                <a:solidFill>
                  <a:schemeClr val="bg1"/>
                </a:solidFill>
              </a:rPr>
              <a:t>Faith</a:t>
            </a:r>
          </a:p>
          <a:p>
            <a:pPr algn="just"/>
            <a:endParaRPr lang="en-US" dirty="0">
              <a:solidFill>
                <a:schemeClr val="bg1"/>
              </a:solidFill>
            </a:endParaRPr>
          </a:p>
          <a:p>
            <a:pPr algn="just"/>
            <a:r>
              <a:rPr lang="en-US" dirty="0">
                <a:solidFill>
                  <a:schemeClr val="bg1"/>
                </a:solidFill>
              </a:rPr>
              <a:t>Repentance</a:t>
            </a:r>
          </a:p>
          <a:p>
            <a:pPr algn="just"/>
            <a:endParaRPr lang="en-US" dirty="0">
              <a:solidFill>
                <a:schemeClr val="bg1"/>
              </a:solidFill>
            </a:endParaRPr>
          </a:p>
          <a:p>
            <a:pPr algn="just"/>
            <a:r>
              <a:rPr lang="en-US" dirty="0">
                <a:solidFill>
                  <a:schemeClr val="bg1"/>
                </a:solidFill>
              </a:rPr>
              <a:t>Baptism</a:t>
            </a:r>
          </a:p>
          <a:p>
            <a:pPr algn="just"/>
            <a:endParaRPr lang="en-US" dirty="0">
              <a:solidFill>
                <a:schemeClr val="bg1"/>
              </a:solidFill>
            </a:endParaRPr>
          </a:p>
          <a:p>
            <a:pPr algn="just"/>
            <a:r>
              <a:rPr lang="en-US" dirty="0">
                <a:solidFill>
                  <a:schemeClr val="bg1"/>
                </a:solidFill>
              </a:rPr>
              <a:t>Reception of the Holy Ghost</a:t>
            </a:r>
          </a:p>
          <a:p>
            <a:pPr algn="just"/>
            <a:endParaRPr lang="en-US" dirty="0">
              <a:solidFill>
                <a:schemeClr val="bg1"/>
              </a:solidFill>
            </a:endParaRPr>
          </a:p>
          <a:p>
            <a:pPr algn="just"/>
            <a:r>
              <a:rPr lang="en-US" dirty="0">
                <a:solidFill>
                  <a:schemeClr val="bg1"/>
                </a:solidFill>
              </a:rPr>
              <a:t>Enduring to the end</a:t>
            </a:r>
          </a:p>
          <a:p>
            <a:pPr algn="just"/>
            <a:endParaRPr lang="en-US" dirty="0">
              <a:solidFill>
                <a:schemeClr val="bg1"/>
              </a:solidFill>
            </a:endParaRPr>
          </a:p>
          <a:p>
            <a:pPr algn="just"/>
            <a:r>
              <a:rPr lang="en-US" dirty="0">
                <a:solidFill>
                  <a:schemeClr val="bg1"/>
                </a:solidFill>
              </a:rPr>
              <a:t>Resurrection</a:t>
            </a:r>
          </a:p>
          <a:p>
            <a:pPr algn="just"/>
            <a:endParaRPr lang="en-US" dirty="0">
              <a:solidFill>
                <a:schemeClr val="bg1"/>
              </a:solidFill>
            </a:endParaRPr>
          </a:p>
          <a:p>
            <a:pPr algn="just"/>
            <a:r>
              <a:rPr lang="en-US" dirty="0">
                <a:solidFill>
                  <a:schemeClr val="bg1"/>
                </a:solidFill>
              </a:rPr>
              <a:t>Eternal judgments”</a:t>
            </a:r>
          </a:p>
        </p:txBody>
      </p:sp>
      <p:sp>
        <p:nvSpPr>
          <p:cNvPr id="8" name="Rectangle 7"/>
          <p:cNvSpPr/>
          <p:nvPr/>
        </p:nvSpPr>
        <p:spPr>
          <a:xfrm>
            <a:off x="6629400" y="1527891"/>
            <a:ext cx="4038600" cy="2585323"/>
          </a:xfrm>
          <a:prstGeom prst="rect">
            <a:avLst/>
          </a:prstGeom>
        </p:spPr>
        <p:txBody>
          <a:bodyPr wrap="square">
            <a:spAutoFit/>
          </a:bodyPr>
          <a:lstStyle/>
          <a:p>
            <a:pPr fontAlgn="base"/>
            <a:r>
              <a:rPr lang="en-US" dirty="0">
                <a:solidFill>
                  <a:schemeClr val="bg1"/>
                </a:solidFill>
              </a:rPr>
              <a:t>“Eternal life is not imposed on us against our will but is held out to us as a spiritual enticement and blessing.</a:t>
            </a:r>
          </a:p>
          <a:p>
            <a:pPr fontAlgn="base"/>
            <a:endParaRPr lang="en-US" dirty="0">
              <a:solidFill>
                <a:schemeClr val="bg1"/>
              </a:solidFill>
            </a:endParaRPr>
          </a:p>
          <a:p>
            <a:pPr fontAlgn="base"/>
            <a:r>
              <a:rPr lang="en-US" dirty="0">
                <a:solidFill>
                  <a:schemeClr val="bg1"/>
                </a:solidFill>
              </a:rPr>
              <a:t>We accept the Atonement and obtain the blessing of eternal life only through our own agency.</a:t>
            </a:r>
          </a:p>
          <a:p>
            <a:pPr fontAlgn="base"/>
            <a:endParaRPr lang="en-US" dirty="0">
              <a:solidFill>
                <a:schemeClr val="bg1"/>
              </a:solidFill>
            </a:endParaRPr>
          </a:p>
          <a:p>
            <a:pPr fontAlgn="base"/>
            <a:r>
              <a:rPr lang="en-US" dirty="0">
                <a:solidFill>
                  <a:schemeClr val="bg1"/>
                </a:solidFill>
              </a:rPr>
              <a:t>We are drawn unto Christ , not dragged”</a:t>
            </a:r>
          </a:p>
        </p:txBody>
      </p:sp>
      <p:sp>
        <p:nvSpPr>
          <p:cNvPr id="9" name="TextBox 8"/>
          <p:cNvSpPr txBox="1"/>
          <p:nvPr/>
        </p:nvSpPr>
        <p:spPr>
          <a:xfrm>
            <a:off x="0" y="6488668"/>
            <a:ext cx="4114800" cy="369332"/>
          </a:xfrm>
          <a:prstGeom prst="rect">
            <a:avLst/>
          </a:prstGeom>
          <a:noFill/>
        </p:spPr>
        <p:txBody>
          <a:bodyPr wrap="square" rtlCol="0">
            <a:spAutoFit/>
          </a:bodyPr>
          <a:lstStyle/>
          <a:p>
            <a:r>
              <a:rPr lang="en-US" dirty="0">
                <a:solidFill>
                  <a:schemeClr val="bg1"/>
                </a:solidFill>
              </a:rPr>
              <a:t>3 Nephi 27:14  JFM and RLM</a:t>
            </a:r>
          </a:p>
        </p:txBody>
      </p:sp>
      <p:pic>
        <p:nvPicPr>
          <p:cNvPr id="3" name="Picture 2">
            <a:extLst>
              <a:ext uri="{FF2B5EF4-FFF2-40B4-BE49-F238E27FC236}">
                <a16:creationId xmlns:a16="http://schemas.microsoft.com/office/drawing/2014/main" id="{56B6E761-8EBB-4419-A8CC-019CC3CE3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05" y="4509247"/>
            <a:ext cx="3818966" cy="2148168"/>
          </a:xfrm>
          <a:prstGeom prst="rect">
            <a:avLst/>
          </a:prstGeom>
        </p:spPr>
      </p:pic>
      <p:pic>
        <p:nvPicPr>
          <p:cNvPr id="12" name="Picture 11">
            <a:extLst>
              <a:ext uri="{FF2B5EF4-FFF2-40B4-BE49-F238E27FC236}">
                <a16:creationId xmlns:a16="http://schemas.microsoft.com/office/drawing/2014/main" id="{CF2F68A3-D163-4673-84DE-B3B7E53EA04D}"/>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308225" y="215756"/>
            <a:ext cx="1203628" cy="784295"/>
          </a:xfrm>
          <a:prstGeom prst="rect">
            <a:avLst/>
          </a:prstGeom>
        </p:spPr>
      </p:pic>
    </p:spTree>
    <p:extLst>
      <p:ext uri="{BB962C8B-B14F-4D97-AF65-F5344CB8AC3E}">
        <p14:creationId xmlns:p14="http://schemas.microsoft.com/office/powerpoint/2010/main" val="938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F1CF8-D985-4B87-4931-8FE6322BD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The Foundation</a:t>
            </a:r>
          </a:p>
        </p:txBody>
      </p:sp>
      <p:sp>
        <p:nvSpPr>
          <p:cNvPr id="7" name="Rectangle 6"/>
          <p:cNvSpPr/>
          <p:nvPr/>
        </p:nvSpPr>
        <p:spPr>
          <a:xfrm>
            <a:off x="1752600" y="990601"/>
            <a:ext cx="4572000" cy="830997"/>
          </a:xfrm>
          <a:prstGeom prst="rect">
            <a:avLst/>
          </a:prstGeom>
        </p:spPr>
        <p:txBody>
          <a:bodyPr wrap="square">
            <a:spAutoFit/>
          </a:bodyPr>
          <a:lstStyle/>
          <a:p>
            <a:pPr fontAlgn="base"/>
            <a:r>
              <a:rPr lang="en-US" sz="2400" dirty="0">
                <a:solidFill>
                  <a:srgbClr val="FFFF00"/>
                </a:solidFill>
              </a:rPr>
              <a:t>What did Heavenly Father send Jesus Christ into the world to do?</a:t>
            </a:r>
          </a:p>
        </p:txBody>
      </p:sp>
      <p:sp>
        <p:nvSpPr>
          <p:cNvPr id="8" name="Rectangle 7"/>
          <p:cNvSpPr/>
          <p:nvPr/>
        </p:nvSpPr>
        <p:spPr>
          <a:xfrm>
            <a:off x="6400800" y="990600"/>
            <a:ext cx="3581400" cy="2308324"/>
          </a:xfrm>
          <a:prstGeom prst="rect">
            <a:avLst/>
          </a:prstGeom>
        </p:spPr>
        <p:txBody>
          <a:bodyPr wrap="square">
            <a:spAutoFit/>
          </a:bodyPr>
          <a:lstStyle/>
          <a:p>
            <a:pPr fontAlgn="base"/>
            <a:r>
              <a:rPr lang="en-US" dirty="0">
                <a:solidFill>
                  <a:schemeClr val="bg1"/>
                </a:solidFill>
              </a:rPr>
              <a:t>Draw men unto Him </a:t>
            </a:r>
          </a:p>
          <a:p>
            <a:pPr fontAlgn="base"/>
            <a:r>
              <a:rPr lang="en-US" dirty="0">
                <a:solidFill>
                  <a:schemeClr val="bg1"/>
                </a:solidFill>
              </a:rPr>
              <a:t>Lifted up –on the cross—and the Atonement symbolism…</a:t>
            </a:r>
          </a:p>
          <a:p>
            <a:pPr fontAlgn="base"/>
            <a:endParaRPr lang="en-US" dirty="0">
              <a:solidFill>
                <a:schemeClr val="bg1"/>
              </a:solidFill>
            </a:endParaRPr>
          </a:p>
          <a:p>
            <a:pPr fontAlgn="base"/>
            <a:r>
              <a:rPr lang="en-US" dirty="0">
                <a:solidFill>
                  <a:schemeClr val="bg1"/>
                </a:solidFill>
              </a:rPr>
              <a:t>An unconditional and universal redemption from the Fall (good or evil) and brought before the Father to be judge of their works</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27:14-15</a:t>
            </a:r>
          </a:p>
        </p:txBody>
      </p:sp>
      <p:sp>
        <p:nvSpPr>
          <p:cNvPr id="10" name="Rectangle 9"/>
          <p:cNvSpPr/>
          <p:nvPr/>
        </p:nvSpPr>
        <p:spPr>
          <a:xfrm>
            <a:off x="1676400" y="3276601"/>
            <a:ext cx="5867400" cy="461665"/>
          </a:xfrm>
          <a:prstGeom prst="rect">
            <a:avLst/>
          </a:prstGeom>
        </p:spPr>
        <p:txBody>
          <a:bodyPr wrap="square">
            <a:spAutoFit/>
          </a:bodyPr>
          <a:lstStyle/>
          <a:p>
            <a:pPr fontAlgn="base"/>
            <a:r>
              <a:rPr lang="en-US" sz="2400" dirty="0">
                <a:solidFill>
                  <a:srgbClr val="FFFF00"/>
                </a:solidFill>
              </a:rPr>
              <a:t>What is the foundation of the gospel? </a:t>
            </a:r>
            <a:r>
              <a:rPr lang="en-US" sz="2400" dirty="0">
                <a:solidFill>
                  <a:schemeClr val="bg1"/>
                </a:solidFill>
              </a:rPr>
              <a:t> </a:t>
            </a:r>
          </a:p>
        </p:txBody>
      </p:sp>
      <p:sp>
        <p:nvSpPr>
          <p:cNvPr id="13" name="Rectangle 12"/>
          <p:cNvSpPr/>
          <p:nvPr/>
        </p:nvSpPr>
        <p:spPr>
          <a:xfrm>
            <a:off x="2133600" y="3810000"/>
            <a:ext cx="3886200" cy="1477328"/>
          </a:xfrm>
          <a:prstGeom prst="rect">
            <a:avLst/>
          </a:prstGeom>
        </p:spPr>
        <p:txBody>
          <a:bodyPr wrap="square">
            <a:spAutoFit/>
          </a:bodyPr>
          <a:lstStyle/>
          <a:p>
            <a:pPr fontAlgn="base"/>
            <a:r>
              <a:rPr lang="en-US" dirty="0">
                <a:solidFill>
                  <a:schemeClr val="bg1"/>
                </a:solidFill>
              </a:rPr>
              <a:t> The foundation of the gospel is that Jesus Christ did the will of His Father in accomplishing the Atonement. </a:t>
            </a:r>
          </a:p>
          <a:p>
            <a:pPr fontAlgn="base"/>
            <a:endParaRPr lang="en-US" dirty="0">
              <a:solidFill>
                <a:schemeClr val="bg1"/>
              </a:solidFill>
            </a:endParaRPr>
          </a:p>
          <a:p>
            <a:pPr algn="just"/>
            <a:endParaRPr lang="en-US" dirty="0">
              <a:solidFill>
                <a:schemeClr val="bg1"/>
              </a:solidFill>
            </a:endParaRPr>
          </a:p>
        </p:txBody>
      </p:sp>
      <p:sp>
        <p:nvSpPr>
          <p:cNvPr id="14" name="Rectangle 13"/>
          <p:cNvSpPr/>
          <p:nvPr/>
        </p:nvSpPr>
        <p:spPr>
          <a:xfrm>
            <a:off x="6477000" y="4038601"/>
            <a:ext cx="3886200" cy="1200329"/>
          </a:xfrm>
          <a:prstGeom prst="rect">
            <a:avLst/>
          </a:prstGeom>
        </p:spPr>
        <p:txBody>
          <a:bodyPr wrap="square">
            <a:spAutoFit/>
          </a:bodyPr>
          <a:lstStyle/>
          <a:p>
            <a:pPr fontAlgn="base"/>
            <a:r>
              <a:rPr lang="en-US" sz="2400" dirty="0">
                <a:solidFill>
                  <a:srgbClr val="FFFF00"/>
                </a:solidFill>
              </a:rPr>
              <a:t>Because the Savior fulfilled the will of His Father, what will happen for all mankind? </a:t>
            </a:r>
            <a:endParaRPr lang="en-US" sz="2400" dirty="0">
              <a:solidFill>
                <a:schemeClr val="bg1"/>
              </a:solidFill>
            </a:endParaRPr>
          </a:p>
        </p:txBody>
      </p:sp>
      <p:sp>
        <p:nvSpPr>
          <p:cNvPr id="15" name="Rectangle 14"/>
          <p:cNvSpPr/>
          <p:nvPr/>
        </p:nvSpPr>
        <p:spPr>
          <a:xfrm>
            <a:off x="6400800" y="5257800"/>
            <a:ext cx="3886200" cy="923330"/>
          </a:xfrm>
          <a:prstGeom prst="rect">
            <a:avLst/>
          </a:prstGeom>
        </p:spPr>
        <p:txBody>
          <a:bodyPr wrap="square">
            <a:spAutoFit/>
          </a:bodyPr>
          <a:lstStyle/>
          <a:p>
            <a:pPr fontAlgn="base"/>
            <a:r>
              <a:rPr lang="en-US" dirty="0">
                <a:solidFill>
                  <a:schemeClr val="bg1"/>
                </a:solidFill>
              </a:rPr>
              <a:t>We will be lifted up before Him to be judged of our works</a:t>
            </a:r>
          </a:p>
          <a:p>
            <a:pPr algn="just"/>
            <a:endParaRPr lang="en-US" dirty="0">
              <a:solidFill>
                <a:schemeClr val="bg1"/>
              </a:solidFill>
            </a:endParaRPr>
          </a:p>
        </p:txBody>
      </p:sp>
      <p:pic>
        <p:nvPicPr>
          <p:cNvPr id="3" name="Picture 2">
            <a:extLst>
              <a:ext uri="{FF2B5EF4-FFF2-40B4-BE49-F238E27FC236}">
                <a16:creationId xmlns:a16="http://schemas.microsoft.com/office/drawing/2014/main" id="{28D9D70C-6A6C-4359-8608-FF2354FB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695" y="1839725"/>
            <a:ext cx="2495550" cy="1457325"/>
          </a:xfrm>
          <a:prstGeom prst="rect">
            <a:avLst/>
          </a:prstGeom>
        </p:spPr>
      </p:pic>
      <p:pic>
        <p:nvPicPr>
          <p:cNvPr id="6" name="Picture 5">
            <a:extLst>
              <a:ext uri="{FF2B5EF4-FFF2-40B4-BE49-F238E27FC236}">
                <a16:creationId xmlns:a16="http://schemas.microsoft.com/office/drawing/2014/main" id="{0C1EB2F4-93B6-4810-992F-2438C042A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016" y="4875271"/>
            <a:ext cx="2604406" cy="1470591"/>
          </a:xfrm>
          <a:prstGeom prst="rect">
            <a:avLst/>
          </a:prstGeom>
        </p:spPr>
      </p:pic>
    </p:spTree>
    <p:extLst>
      <p:ext uri="{BB962C8B-B14F-4D97-AF65-F5344CB8AC3E}">
        <p14:creationId xmlns:p14="http://schemas.microsoft.com/office/powerpoint/2010/main" val="40966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77E9F-1480-80A1-2CFB-EC6148407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To Stand Before God</a:t>
            </a:r>
          </a:p>
        </p:txBody>
      </p:sp>
      <p:sp>
        <p:nvSpPr>
          <p:cNvPr id="9" name="TextBox 8"/>
          <p:cNvSpPr txBox="1"/>
          <p:nvPr/>
        </p:nvSpPr>
        <p:spPr>
          <a:xfrm>
            <a:off x="197223" y="6488668"/>
            <a:ext cx="4114800" cy="369332"/>
          </a:xfrm>
          <a:prstGeom prst="rect">
            <a:avLst/>
          </a:prstGeom>
          <a:noFill/>
        </p:spPr>
        <p:txBody>
          <a:bodyPr wrap="square" rtlCol="0">
            <a:spAutoFit/>
          </a:bodyPr>
          <a:lstStyle/>
          <a:p>
            <a:r>
              <a:rPr lang="en-US" dirty="0">
                <a:solidFill>
                  <a:schemeClr val="bg1"/>
                </a:solidFill>
              </a:rPr>
              <a:t>3 Nephi 27:17-19</a:t>
            </a:r>
          </a:p>
        </p:txBody>
      </p:sp>
      <p:sp>
        <p:nvSpPr>
          <p:cNvPr id="14" name="Rectangle 13"/>
          <p:cNvSpPr/>
          <p:nvPr/>
        </p:nvSpPr>
        <p:spPr>
          <a:xfrm>
            <a:off x="5791200" y="3048001"/>
            <a:ext cx="4724400" cy="3139321"/>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“The ‘good news’ [is] that death and hell [can] be escaped, that mistakes and sins [can] be overcome, that there [is] hope, that there [is] help, that the insoluble [is] solved, that the enemy [has] been conquered. The good news [is] that </a:t>
            </a:r>
            <a:r>
              <a:rPr lang="en-US" i="1" dirty="0">
                <a:solidFill>
                  <a:schemeClr val="bg1"/>
                </a:solidFill>
              </a:rPr>
              <a:t>everyone’s</a:t>
            </a:r>
            <a:r>
              <a:rPr lang="en-US" dirty="0">
                <a:solidFill>
                  <a:schemeClr val="bg1"/>
                </a:solidFill>
              </a:rPr>
              <a:t> tomb [will] one day be empty, that </a:t>
            </a:r>
            <a:r>
              <a:rPr lang="en-US" i="1" dirty="0">
                <a:solidFill>
                  <a:schemeClr val="bg1"/>
                </a:solidFill>
              </a:rPr>
              <a:t>everyone’s </a:t>
            </a:r>
            <a:r>
              <a:rPr lang="en-US" dirty="0">
                <a:solidFill>
                  <a:schemeClr val="bg1"/>
                </a:solidFill>
              </a:rPr>
              <a:t>soul [can] again be pure, that </a:t>
            </a:r>
            <a:r>
              <a:rPr lang="en-US" i="1" dirty="0">
                <a:solidFill>
                  <a:schemeClr val="bg1"/>
                </a:solidFill>
              </a:rPr>
              <a:t>every</a:t>
            </a:r>
            <a:r>
              <a:rPr lang="en-US" dirty="0">
                <a:solidFill>
                  <a:schemeClr val="bg1"/>
                </a:solidFill>
              </a:rPr>
              <a:t> child of God [can] again return to the Father who gave them life”</a:t>
            </a:r>
          </a:p>
          <a:p>
            <a:pPr fontAlgn="base"/>
            <a:r>
              <a:rPr lang="en-US" dirty="0">
                <a:solidFill>
                  <a:schemeClr val="bg1"/>
                </a:solidFill>
              </a:rPr>
              <a:t> Elder Jeffrey R. Holland</a:t>
            </a:r>
          </a:p>
        </p:txBody>
      </p:sp>
      <p:grpSp>
        <p:nvGrpSpPr>
          <p:cNvPr id="16" name="Group 15"/>
          <p:cNvGrpSpPr/>
          <p:nvPr/>
        </p:nvGrpSpPr>
        <p:grpSpPr>
          <a:xfrm>
            <a:off x="1828800" y="838201"/>
            <a:ext cx="3200400" cy="1566975"/>
            <a:chOff x="685800" y="4495800"/>
            <a:chExt cx="3200400" cy="1566975"/>
          </a:xfrm>
        </p:grpSpPr>
        <p:sp>
          <p:nvSpPr>
            <p:cNvPr id="12" name="Rectangle 11"/>
            <p:cNvSpPr/>
            <p:nvPr/>
          </p:nvSpPr>
          <p:spPr>
            <a:xfrm>
              <a:off x="685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965" y="4585447"/>
              <a:ext cx="3048000" cy="1477328"/>
            </a:xfrm>
            <a:prstGeom prst="rect">
              <a:avLst/>
            </a:prstGeom>
          </p:spPr>
          <p:txBody>
            <a:bodyPr wrap="square">
              <a:spAutoFit/>
            </a:bodyPr>
            <a:lstStyle/>
            <a:p>
              <a:pPr algn="ctr" fontAlgn="base"/>
              <a:r>
                <a:rPr lang="en-US" b="1" dirty="0">
                  <a:solidFill>
                    <a:schemeClr val="bg1"/>
                  </a:solidFill>
                </a:rPr>
                <a:t>If we repent, are baptized, and endure to the end, we will be guiltless when we stand before God to be judged</a:t>
              </a:r>
              <a:endParaRPr lang="en-US" dirty="0">
                <a:solidFill>
                  <a:schemeClr val="bg1"/>
                </a:solidFill>
              </a:endParaRPr>
            </a:p>
          </p:txBody>
        </p:sp>
      </p:grpSp>
      <p:sp>
        <p:nvSpPr>
          <p:cNvPr id="17" name="Rectangle 16"/>
          <p:cNvSpPr/>
          <p:nvPr/>
        </p:nvSpPr>
        <p:spPr>
          <a:xfrm>
            <a:off x="5791200" y="1447801"/>
            <a:ext cx="4572000" cy="1200329"/>
          </a:xfrm>
          <a:prstGeom prst="rect">
            <a:avLst/>
          </a:prstGeom>
        </p:spPr>
        <p:txBody>
          <a:bodyPr>
            <a:spAutoFit/>
          </a:bodyPr>
          <a:lstStyle/>
          <a:p>
            <a:pPr fontAlgn="base"/>
            <a:r>
              <a:rPr lang="en-US" sz="2400" dirty="0">
                <a:solidFill>
                  <a:srgbClr val="FFFF00"/>
                </a:solidFill>
              </a:rPr>
              <a:t>What good news is there for us as we think about standing before the Lord to be judged?</a:t>
            </a:r>
          </a:p>
        </p:txBody>
      </p:sp>
      <p:pic>
        <p:nvPicPr>
          <p:cNvPr id="6" name="Picture 5">
            <a:extLst>
              <a:ext uri="{FF2B5EF4-FFF2-40B4-BE49-F238E27FC236}">
                <a16:creationId xmlns:a16="http://schemas.microsoft.com/office/drawing/2014/main" id="{83B174C0-E2D6-4D9C-AAED-4092A199C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977" y="5368013"/>
            <a:ext cx="983127" cy="1227996"/>
          </a:xfrm>
          <a:prstGeom prst="rect">
            <a:avLst/>
          </a:prstGeom>
        </p:spPr>
      </p:pic>
      <p:pic>
        <p:nvPicPr>
          <p:cNvPr id="5" name="Picture 4" descr="A stone wall with a gate&#10;&#10;Description automatically generated">
            <a:extLst>
              <a:ext uri="{FF2B5EF4-FFF2-40B4-BE49-F238E27FC236}">
                <a16:creationId xmlns:a16="http://schemas.microsoft.com/office/drawing/2014/main" id="{E3B47036-6531-E376-FE3E-EB0973D93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846" y="3094314"/>
            <a:ext cx="4114800" cy="3086100"/>
          </a:xfrm>
          <a:prstGeom prst="rect">
            <a:avLst/>
          </a:prstGeom>
        </p:spPr>
      </p:pic>
    </p:spTree>
    <p:extLst>
      <p:ext uri="{BB962C8B-B14F-4D97-AF65-F5344CB8AC3E}">
        <p14:creationId xmlns:p14="http://schemas.microsoft.com/office/powerpoint/2010/main" val="320601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8C18-CA10-5295-EAD5-613133552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The Savior’s Invitation</a:t>
            </a:r>
          </a:p>
        </p:txBody>
      </p:sp>
      <p:sp>
        <p:nvSpPr>
          <p:cNvPr id="9" name="TextBox 8"/>
          <p:cNvSpPr txBox="1"/>
          <p:nvPr/>
        </p:nvSpPr>
        <p:spPr>
          <a:xfrm>
            <a:off x="208908" y="6488668"/>
            <a:ext cx="4114800" cy="369332"/>
          </a:xfrm>
          <a:prstGeom prst="rect">
            <a:avLst/>
          </a:prstGeom>
          <a:noFill/>
        </p:spPr>
        <p:txBody>
          <a:bodyPr wrap="square" rtlCol="0">
            <a:spAutoFit/>
          </a:bodyPr>
          <a:lstStyle/>
          <a:p>
            <a:r>
              <a:rPr lang="en-US" dirty="0">
                <a:solidFill>
                  <a:schemeClr val="bg1"/>
                </a:solidFill>
              </a:rPr>
              <a:t>3 Nephi 27:20-21</a:t>
            </a:r>
          </a:p>
        </p:txBody>
      </p:sp>
      <p:sp>
        <p:nvSpPr>
          <p:cNvPr id="10" name="Rectangle 9"/>
          <p:cNvSpPr/>
          <p:nvPr/>
        </p:nvSpPr>
        <p:spPr>
          <a:xfrm>
            <a:off x="1752600" y="838201"/>
            <a:ext cx="4724400" cy="646331"/>
          </a:xfrm>
          <a:prstGeom prst="rect">
            <a:avLst/>
          </a:prstGeom>
        </p:spPr>
        <p:txBody>
          <a:bodyPr wrap="square">
            <a:spAutoFit/>
          </a:bodyPr>
          <a:lstStyle/>
          <a:p>
            <a:pPr fontAlgn="base"/>
            <a:r>
              <a:rPr lang="en-US" dirty="0">
                <a:solidFill>
                  <a:schemeClr val="bg1"/>
                </a:solidFill>
              </a:rPr>
              <a:t>Repent and be baptized—sanctified—cleansed from the effects of sin—spiritually renewed</a:t>
            </a:r>
          </a:p>
        </p:txBody>
      </p:sp>
      <p:sp>
        <p:nvSpPr>
          <p:cNvPr id="13" name="Rectangle 12"/>
          <p:cNvSpPr/>
          <p:nvPr/>
        </p:nvSpPr>
        <p:spPr>
          <a:xfrm>
            <a:off x="5410200" y="1676401"/>
            <a:ext cx="4724400" cy="646331"/>
          </a:xfrm>
          <a:prstGeom prst="rect">
            <a:avLst/>
          </a:prstGeom>
        </p:spPr>
        <p:txBody>
          <a:bodyPr wrap="square">
            <a:spAutoFit/>
          </a:bodyPr>
          <a:lstStyle/>
          <a:p>
            <a:pPr fontAlgn="base"/>
            <a:r>
              <a:rPr lang="en-US" dirty="0">
                <a:solidFill>
                  <a:schemeClr val="bg1"/>
                </a:solidFill>
              </a:rPr>
              <a:t>Receive the Holy Ghost---the constant companion</a:t>
            </a:r>
          </a:p>
        </p:txBody>
      </p:sp>
      <p:sp>
        <p:nvSpPr>
          <p:cNvPr id="15" name="Rectangle 14"/>
          <p:cNvSpPr/>
          <p:nvPr/>
        </p:nvSpPr>
        <p:spPr>
          <a:xfrm>
            <a:off x="2133600" y="2667001"/>
            <a:ext cx="4724400" cy="646331"/>
          </a:xfrm>
          <a:prstGeom prst="rect">
            <a:avLst/>
          </a:prstGeom>
        </p:spPr>
        <p:txBody>
          <a:bodyPr wrap="square">
            <a:spAutoFit/>
          </a:bodyPr>
          <a:lstStyle/>
          <a:p>
            <a:pPr fontAlgn="base"/>
            <a:r>
              <a:rPr lang="en-US" dirty="0">
                <a:solidFill>
                  <a:schemeClr val="bg1"/>
                </a:solidFill>
              </a:rPr>
              <a:t>Stand spotless before me at the last day—Prepare to enter into the presence of God</a:t>
            </a:r>
          </a:p>
        </p:txBody>
      </p:sp>
      <p:sp>
        <p:nvSpPr>
          <p:cNvPr id="16" name="Rectangle 15"/>
          <p:cNvSpPr/>
          <p:nvPr/>
        </p:nvSpPr>
        <p:spPr>
          <a:xfrm>
            <a:off x="5486400" y="3505201"/>
            <a:ext cx="4724400" cy="646331"/>
          </a:xfrm>
          <a:prstGeom prst="rect">
            <a:avLst/>
          </a:prstGeom>
        </p:spPr>
        <p:txBody>
          <a:bodyPr wrap="square">
            <a:spAutoFit/>
          </a:bodyPr>
          <a:lstStyle/>
          <a:p>
            <a:pPr fontAlgn="base"/>
            <a:r>
              <a:rPr lang="en-US" dirty="0">
                <a:solidFill>
                  <a:schemeClr val="bg1"/>
                </a:solidFill>
              </a:rPr>
              <a:t>Know of these things—be one of faith and righteousness</a:t>
            </a:r>
          </a:p>
        </p:txBody>
      </p:sp>
      <p:sp>
        <p:nvSpPr>
          <p:cNvPr id="18" name="Rectangle 17"/>
          <p:cNvSpPr/>
          <p:nvPr/>
        </p:nvSpPr>
        <p:spPr>
          <a:xfrm>
            <a:off x="5486400" y="4191001"/>
            <a:ext cx="4724400" cy="646331"/>
          </a:xfrm>
          <a:prstGeom prst="rect">
            <a:avLst/>
          </a:prstGeom>
        </p:spPr>
        <p:txBody>
          <a:bodyPr wrap="square">
            <a:spAutoFit/>
          </a:bodyPr>
          <a:lstStyle/>
          <a:p>
            <a:pPr fontAlgn="base"/>
            <a:r>
              <a:rPr lang="en-US" dirty="0">
                <a:solidFill>
                  <a:schemeClr val="bg1"/>
                </a:solidFill>
              </a:rPr>
              <a:t>Come to church and learn of Him—partake of the sacrament</a:t>
            </a:r>
          </a:p>
        </p:txBody>
      </p:sp>
      <p:sp>
        <p:nvSpPr>
          <p:cNvPr id="19" name="Rectangle 18"/>
          <p:cNvSpPr/>
          <p:nvPr/>
        </p:nvSpPr>
        <p:spPr>
          <a:xfrm>
            <a:off x="1828800" y="5334001"/>
            <a:ext cx="5715000" cy="646331"/>
          </a:xfrm>
          <a:prstGeom prst="rect">
            <a:avLst/>
          </a:prstGeom>
        </p:spPr>
        <p:txBody>
          <a:bodyPr wrap="square">
            <a:spAutoFit/>
          </a:bodyPr>
          <a:lstStyle/>
          <a:p>
            <a:pPr fontAlgn="base"/>
            <a:r>
              <a:rPr lang="en-US" dirty="0">
                <a:solidFill>
                  <a:schemeClr val="bg1"/>
                </a:solidFill>
              </a:rPr>
              <a:t>Be an example to all those around you as He is an example for us—thinking His thoughts, speaking His words</a:t>
            </a:r>
          </a:p>
        </p:txBody>
      </p:sp>
      <p:sp>
        <p:nvSpPr>
          <p:cNvPr id="20" name="Rectangle 19"/>
          <p:cNvSpPr/>
          <p:nvPr/>
        </p:nvSpPr>
        <p:spPr>
          <a:xfrm>
            <a:off x="4953000" y="6211669"/>
            <a:ext cx="5715000" cy="369332"/>
          </a:xfrm>
          <a:prstGeom prst="rect">
            <a:avLst/>
          </a:prstGeom>
        </p:spPr>
        <p:txBody>
          <a:bodyPr wrap="square">
            <a:spAutoFit/>
          </a:bodyPr>
          <a:lstStyle/>
          <a:p>
            <a:pPr fontAlgn="base"/>
            <a:r>
              <a:rPr lang="en-US" dirty="0">
                <a:solidFill>
                  <a:srgbClr val="FFFF00"/>
                </a:solidFill>
              </a:rPr>
              <a:t>Read D&amp;C 76:40-42</a:t>
            </a:r>
          </a:p>
        </p:txBody>
      </p:sp>
      <p:pic>
        <p:nvPicPr>
          <p:cNvPr id="3" name="Picture 2">
            <a:extLst>
              <a:ext uri="{FF2B5EF4-FFF2-40B4-BE49-F238E27FC236}">
                <a16:creationId xmlns:a16="http://schemas.microsoft.com/office/drawing/2014/main" id="{C9316962-7203-4499-B3CE-6AA26A12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706" y="1456206"/>
            <a:ext cx="2142564" cy="1205192"/>
          </a:xfrm>
          <a:prstGeom prst="rect">
            <a:avLst/>
          </a:prstGeom>
        </p:spPr>
      </p:pic>
      <p:pic>
        <p:nvPicPr>
          <p:cNvPr id="6" name="Picture 5">
            <a:extLst>
              <a:ext uri="{FF2B5EF4-FFF2-40B4-BE49-F238E27FC236}">
                <a16:creationId xmlns:a16="http://schemas.microsoft.com/office/drawing/2014/main" id="{6E4F3C58-32E5-41E7-987C-D47834FE8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2295" y="1229565"/>
            <a:ext cx="1323975" cy="1781175"/>
          </a:xfrm>
          <a:prstGeom prst="rect">
            <a:avLst/>
          </a:prstGeom>
        </p:spPr>
      </p:pic>
      <p:pic>
        <p:nvPicPr>
          <p:cNvPr id="8" name="Picture 7">
            <a:extLst>
              <a:ext uri="{FF2B5EF4-FFF2-40B4-BE49-F238E27FC236}">
                <a16:creationId xmlns:a16="http://schemas.microsoft.com/office/drawing/2014/main" id="{D9CCE3F0-533A-4C2A-8465-7770F9DDB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835" y="3373372"/>
            <a:ext cx="1501149" cy="1815077"/>
          </a:xfrm>
          <a:prstGeom prst="rect">
            <a:avLst/>
          </a:prstGeom>
        </p:spPr>
      </p:pic>
      <p:pic>
        <p:nvPicPr>
          <p:cNvPr id="14" name="Picture 13">
            <a:extLst>
              <a:ext uri="{FF2B5EF4-FFF2-40B4-BE49-F238E27FC236}">
                <a16:creationId xmlns:a16="http://schemas.microsoft.com/office/drawing/2014/main" id="{E2A79563-A0B0-4CAA-8BE8-A3E9A20CE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906" y="4966129"/>
            <a:ext cx="2124318" cy="1699454"/>
          </a:xfrm>
          <a:prstGeom prst="rect">
            <a:avLst/>
          </a:prstGeom>
        </p:spPr>
      </p:pic>
    </p:spTree>
    <p:extLst>
      <p:ext uri="{BB962C8B-B14F-4D97-AF65-F5344CB8AC3E}">
        <p14:creationId xmlns:p14="http://schemas.microsoft.com/office/powerpoint/2010/main" val="36827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828168-E42E-84E1-AF94-415C9CAC5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Judgment of the Twelve</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21" name="Rectangle 20"/>
          <p:cNvSpPr/>
          <p:nvPr/>
        </p:nvSpPr>
        <p:spPr>
          <a:xfrm>
            <a:off x="1524000" y="1066801"/>
            <a:ext cx="4724400" cy="2585323"/>
          </a:xfrm>
          <a:prstGeom prst="rect">
            <a:avLst/>
          </a:prstGeom>
        </p:spPr>
        <p:txBody>
          <a:bodyPr wrap="square">
            <a:spAutoFit/>
          </a:bodyPr>
          <a:lstStyle/>
          <a:p>
            <a:pPr fontAlgn="base"/>
            <a:r>
              <a:rPr lang="en-US" dirty="0">
                <a:solidFill>
                  <a:schemeClr val="bg1"/>
                </a:solidFill>
              </a:rPr>
              <a:t>“The Nephite twelve along with Jesus' original Twelve, probably coupled with all who have held keys of the priesthood, will be involved in  judging the righteous of the house of Israel.</a:t>
            </a:r>
          </a:p>
          <a:p>
            <a:pPr fontAlgn="base"/>
            <a:endParaRPr lang="en-US" dirty="0">
              <a:solidFill>
                <a:schemeClr val="bg1"/>
              </a:solidFill>
            </a:endParaRPr>
          </a:p>
          <a:p>
            <a:pPr fontAlgn="base"/>
            <a:r>
              <a:rPr lang="en-US" dirty="0">
                <a:solidFill>
                  <a:schemeClr val="bg1"/>
                </a:solidFill>
              </a:rPr>
              <a:t>How these Nephite Twelve and all the others will be involved in judging of the righteous has not been fully revealed”</a:t>
            </a:r>
          </a:p>
          <a:p>
            <a:pPr fontAlgn="base"/>
            <a:r>
              <a:rPr lang="en-US" sz="1400" dirty="0">
                <a:solidFill>
                  <a:schemeClr val="bg1"/>
                </a:solidFill>
              </a:rPr>
              <a:t>JFM and RLM</a:t>
            </a:r>
          </a:p>
        </p:txBody>
      </p:sp>
      <p:sp>
        <p:nvSpPr>
          <p:cNvPr id="22" name="Rectangle 21"/>
          <p:cNvSpPr/>
          <p:nvPr/>
        </p:nvSpPr>
        <p:spPr>
          <a:xfrm>
            <a:off x="6477000" y="1676400"/>
            <a:ext cx="3733800" cy="1815882"/>
          </a:xfrm>
          <a:prstGeom prst="rect">
            <a:avLst/>
          </a:prstGeom>
        </p:spPr>
        <p:txBody>
          <a:bodyPr wrap="square">
            <a:spAutoFit/>
          </a:bodyPr>
          <a:lstStyle/>
          <a:p>
            <a:r>
              <a:rPr lang="en-US" sz="1600" dirty="0">
                <a:solidFill>
                  <a:schemeClr val="bg1"/>
                </a:solidFill>
              </a:rPr>
              <a:t>“And Jesus said unto them, Verily I say unto you, That ye which have followed me, in the regeneration when the Son of man shall sit in the throne of his glory, ye also shall sit upon twelve thrones, judging the twelve tribes of Israel.”</a:t>
            </a:r>
          </a:p>
          <a:p>
            <a:r>
              <a:rPr lang="en-US" sz="1600" dirty="0">
                <a:solidFill>
                  <a:schemeClr val="bg1"/>
                </a:solidFill>
              </a:rPr>
              <a:t>Matthew 19:28</a:t>
            </a:r>
          </a:p>
        </p:txBody>
      </p:sp>
      <p:sp>
        <p:nvSpPr>
          <p:cNvPr id="12" name="Rectangle 11"/>
          <p:cNvSpPr/>
          <p:nvPr/>
        </p:nvSpPr>
        <p:spPr>
          <a:xfrm>
            <a:off x="1308847" y="3962401"/>
            <a:ext cx="5625353" cy="2308324"/>
          </a:xfrm>
          <a:prstGeom prst="rect">
            <a:avLst/>
          </a:prstGeom>
        </p:spPr>
        <p:txBody>
          <a:bodyPr wrap="square">
            <a:spAutoFit/>
          </a:bodyPr>
          <a:lstStyle/>
          <a:p>
            <a:r>
              <a:rPr lang="en-US" sz="1600" dirty="0">
                <a:solidFill>
                  <a:schemeClr val="bg1"/>
                </a:solidFill>
              </a:rPr>
              <a:t>“And again, verily, verily, I say unto you, and it hath gone forth in a firm decree, by the will of the Father, that mine apostles, the Twelve which were with me in my ministry at Jerusalem, shall stand at my right hand at the day of my coming in a pillar of fire, being clothed with robes of righteousness, with crowns upon their heads, in glory even as I am, to judge the whole house of Israel, even as many as have loved me and kept my commandments, and none else.”</a:t>
            </a:r>
          </a:p>
          <a:p>
            <a:r>
              <a:rPr lang="en-US" sz="1600" dirty="0">
                <a:solidFill>
                  <a:schemeClr val="bg1"/>
                </a:solidFill>
              </a:rPr>
              <a:t>D&amp;C 29:12</a:t>
            </a:r>
          </a:p>
        </p:txBody>
      </p:sp>
      <p:pic>
        <p:nvPicPr>
          <p:cNvPr id="3" name="Picture 2">
            <a:extLst>
              <a:ext uri="{FF2B5EF4-FFF2-40B4-BE49-F238E27FC236}">
                <a16:creationId xmlns:a16="http://schemas.microsoft.com/office/drawing/2014/main" id="{3B69E5A9-0C4C-40EF-AB67-4F0099501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7" y="3808409"/>
            <a:ext cx="4984938" cy="2492469"/>
          </a:xfrm>
          <a:prstGeom prst="rect">
            <a:avLst/>
          </a:prstGeom>
        </p:spPr>
      </p:pic>
      <p:pic>
        <p:nvPicPr>
          <p:cNvPr id="6" name="Picture 5">
            <a:extLst>
              <a:ext uri="{FF2B5EF4-FFF2-40B4-BE49-F238E27FC236}">
                <a16:creationId xmlns:a16="http://schemas.microsoft.com/office/drawing/2014/main" id="{E7D82AF5-EDA2-4D40-8580-074E1C0F4CB3}"/>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308225" y="215756"/>
            <a:ext cx="1203628" cy="784295"/>
          </a:xfrm>
          <a:prstGeom prst="rect">
            <a:avLst/>
          </a:prstGeom>
        </p:spPr>
      </p:pic>
    </p:spTree>
    <p:extLst>
      <p:ext uri="{BB962C8B-B14F-4D97-AF65-F5344CB8AC3E}">
        <p14:creationId xmlns:p14="http://schemas.microsoft.com/office/powerpoint/2010/main" val="23036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4D2DF-991F-F454-19E5-6B98BFC30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Doctrinal Mastery</a:t>
            </a:r>
          </a:p>
        </p:txBody>
      </p:sp>
      <p:sp>
        <p:nvSpPr>
          <p:cNvPr id="21" name="Rectangle 20"/>
          <p:cNvSpPr/>
          <p:nvPr/>
        </p:nvSpPr>
        <p:spPr>
          <a:xfrm>
            <a:off x="6239839" y="1683251"/>
            <a:ext cx="4724400" cy="3970318"/>
          </a:xfrm>
          <a:prstGeom prst="rect">
            <a:avLst/>
          </a:prstGeom>
        </p:spPr>
        <p:txBody>
          <a:bodyPr wrap="square">
            <a:spAutoFit/>
          </a:bodyPr>
          <a:lstStyle/>
          <a:p>
            <a:pPr fontAlgn="base"/>
            <a:r>
              <a:rPr lang="en-US" sz="2800" dirty="0">
                <a:solidFill>
                  <a:schemeClr val="bg1"/>
                </a:solidFill>
              </a:rPr>
              <a:t>Now this is the commandment: Repent, all ye ends of the earth, and come unto me and be baptized in my name, that ye may be sanctified by the reception of the Holy Ghost, that ye may stand spotless before me at the last day.</a:t>
            </a:r>
          </a:p>
        </p:txBody>
      </p:sp>
      <p:grpSp>
        <p:nvGrpSpPr>
          <p:cNvPr id="13" name="Group 12">
            <a:extLst>
              <a:ext uri="{FF2B5EF4-FFF2-40B4-BE49-F238E27FC236}">
                <a16:creationId xmlns:a16="http://schemas.microsoft.com/office/drawing/2014/main" id="{E9136F0D-232A-480F-836C-815318C6924F}"/>
              </a:ext>
            </a:extLst>
          </p:cNvPr>
          <p:cNvGrpSpPr/>
          <p:nvPr/>
        </p:nvGrpSpPr>
        <p:grpSpPr>
          <a:xfrm>
            <a:off x="804937" y="1489298"/>
            <a:ext cx="3090305" cy="4088713"/>
            <a:chOff x="3048000" y="2667000"/>
            <a:chExt cx="2971800" cy="3931920"/>
          </a:xfrm>
        </p:grpSpPr>
        <p:grpSp>
          <p:nvGrpSpPr>
            <p:cNvPr id="14" name="Group 13">
              <a:extLst>
                <a:ext uri="{FF2B5EF4-FFF2-40B4-BE49-F238E27FC236}">
                  <a16:creationId xmlns:a16="http://schemas.microsoft.com/office/drawing/2014/main" id="{913DCA88-78BB-4247-B078-5741CDC28C86}"/>
                </a:ext>
              </a:extLst>
            </p:cNvPr>
            <p:cNvGrpSpPr/>
            <p:nvPr/>
          </p:nvGrpSpPr>
          <p:grpSpPr>
            <a:xfrm>
              <a:off x="3048000" y="2667000"/>
              <a:ext cx="2971800" cy="3931920"/>
              <a:chOff x="152400" y="152400"/>
              <a:chExt cx="4953000" cy="6553200"/>
            </a:xfrm>
          </p:grpSpPr>
          <p:sp>
            <p:nvSpPr>
              <p:cNvPr id="18" name="Rounded Rectangle 70">
                <a:extLst>
                  <a:ext uri="{FF2B5EF4-FFF2-40B4-BE49-F238E27FC236}">
                    <a16:creationId xmlns:a16="http://schemas.microsoft.com/office/drawing/2014/main" id="{9F9134ED-37F2-4FE4-9A62-1DC88F74C50D}"/>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71">
                <a:extLst>
                  <a:ext uri="{FF2B5EF4-FFF2-40B4-BE49-F238E27FC236}">
                    <a16:creationId xmlns:a16="http://schemas.microsoft.com/office/drawing/2014/main" id="{97007D07-FA20-440B-BF6E-EB39CF4913CA}"/>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72">
                <a:extLst>
                  <a:ext uri="{FF2B5EF4-FFF2-40B4-BE49-F238E27FC236}">
                    <a16:creationId xmlns:a16="http://schemas.microsoft.com/office/drawing/2014/main" id="{7CD284A8-2567-4E4A-BCF8-5A585662008D}"/>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177B746-EC4F-4BF8-B26F-19868564F859}"/>
                </a:ext>
              </a:extLst>
            </p:cNvPr>
            <p:cNvSpPr txBox="1"/>
            <p:nvPr/>
          </p:nvSpPr>
          <p:spPr>
            <a:xfrm>
              <a:off x="3271828" y="4001290"/>
              <a:ext cx="2549084" cy="503156"/>
            </a:xfrm>
            <a:prstGeom prst="rect">
              <a:avLst/>
            </a:prstGeom>
            <a:noFill/>
          </p:spPr>
          <p:txBody>
            <a:bodyPr wrap="square" rtlCol="0">
              <a:spAutoFit/>
            </a:bodyPr>
            <a:lstStyle/>
            <a:p>
              <a:pPr algn="ctr"/>
              <a:r>
                <a:rPr lang="en-US" sz="2800" dirty="0">
                  <a:solidFill>
                    <a:srgbClr val="FFC000"/>
                  </a:solidFill>
                  <a:latin typeface="Californian FB" pitchFamily="18" charset="0"/>
                </a:rPr>
                <a:t>3 Nephi 27:20</a:t>
              </a:r>
            </a:p>
          </p:txBody>
        </p:sp>
        <p:sp>
          <p:nvSpPr>
            <p:cNvPr id="16" name="TextBox 15">
              <a:extLst>
                <a:ext uri="{FF2B5EF4-FFF2-40B4-BE49-F238E27FC236}">
                  <a16:creationId xmlns:a16="http://schemas.microsoft.com/office/drawing/2014/main" id="{6BD31603-172F-400A-A704-A1D5F231E2AC}"/>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a:extLst>
                <a:ext uri="{FF2B5EF4-FFF2-40B4-BE49-F238E27FC236}">
                  <a16:creationId xmlns:a16="http://schemas.microsoft.com/office/drawing/2014/main" id="{10C37B3E-1128-40CC-823C-1A06B986D7A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9E595D97-C75C-4A8F-A968-260DE30093BB}"/>
              </a:ext>
            </a:extLst>
          </p:cNvPr>
          <p:cNvSpPr/>
          <p:nvPr/>
        </p:nvSpPr>
        <p:spPr>
          <a:xfrm>
            <a:off x="4458984" y="2897312"/>
            <a:ext cx="1530850" cy="94522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250" fill="hold"/>
                                        <p:tgtEl>
                                          <p:spTgt spid="21"/>
                                        </p:tgtEl>
                                        <p:attrNameLst>
                                          <p:attrName>ppt_x</p:attrName>
                                        </p:attrNameLst>
                                      </p:cBhvr>
                                      <p:tavLst>
                                        <p:tav tm="0">
                                          <p:val>
                                            <p:strVal val="0-#ppt_w/2"/>
                                          </p:val>
                                        </p:tav>
                                        <p:tav tm="100000">
                                          <p:val>
                                            <p:strVal val="#ppt_x"/>
                                          </p:val>
                                        </p:tav>
                                      </p:tavLst>
                                    </p:anim>
                                    <p:anim calcmode="lin" valueType="num">
                                      <p:cBhvr additive="base">
                                        <p:cTn id="16" dur="1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A09DC-12DC-C7B8-ADEC-40394518A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Even As He Is</a:t>
            </a:r>
          </a:p>
        </p:txBody>
      </p:sp>
      <p:sp>
        <p:nvSpPr>
          <p:cNvPr id="9" name="TextBox 8"/>
          <p:cNvSpPr txBox="1"/>
          <p:nvPr/>
        </p:nvSpPr>
        <p:spPr>
          <a:xfrm>
            <a:off x="152400"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10" name="Rectangle 9"/>
          <p:cNvSpPr/>
          <p:nvPr/>
        </p:nvSpPr>
        <p:spPr>
          <a:xfrm>
            <a:off x="1028099" y="914400"/>
            <a:ext cx="5525101" cy="1477328"/>
          </a:xfrm>
          <a:prstGeom prst="rect">
            <a:avLst/>
          </a:prstGeom>
        </p:spPr>
        <p:txBody>
          <a:bodyPr wrap="square">
            <a:spAutoFit/>
          </a:bodyPr>
          <a:lstStyle/>
          <a:p>
            <a:pPr fontAlgn="base"/>
            <a:r>
              <a:rPr lang="en-US" dirty="0">
                <a:solidFill>
                  <a:schemeClr val="bg1"/>
                </a:solidFill>
              </a:rPr>
              <a:t>The Savior gave instructions to His twelve Nephite disciples and taught them about their responsibilities. </a:t>
            </a:r>
          </a:p>
          <a:p>
            <a:pPr fontAlgn="base"/>
            <a:endParaRPr lang="en-US" dirty="0">
              <a:solidFill>
                <a:schemeClr val="bg1"/>
              </a:solidFill>
            </a:endParaRPr>
          </a:p>
          <a:p>
            <a:pPr fontAlgn="base"/>
            <a:r>
              <a:rPr lang="en-US" dirty="0">
                <a:solidFill>
                  <a:schemeClr val="bg1"/>
                </a:solidFill>
              </a:rPr>
              <a:t>He gave the disciples to help them fulfill their role as judges of the people.</a:t>
            </a:r>
          </a:p>
        </p:txBody>
      </p:sp>
      <p:grpSp>
        <p:nvGrpSpPr>
          <p:cNvPr id="12" name="Group 11"/>
          <p:cNvGrpSpPr/>
          <p:nvPr/>
        </p:nvGrpSpPr>
        <p:grpSpPr>
          <a:xfrm>
            <a:off x="6705600" y="3962400"/>
            <a:ext cx="3200400" cy="1601036"/>
            <a:chOff x="685800" y="4495800"/>
            <a:chExt cx="3200400" cy="1601036"/>
          </a:xfrm>
        </p:grpSpPr>
        <p:sp>
          <p:nvSpPr>
            <p:cNvPr id="14" name="Rectangle 13"/>
            <p:cNvSpPr/>
            <p:nvPr/>
          </p:nvSpPr>
          <p:spPr>
            <a:xfrm>
              <a:off x="685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4071" y="4527176"/>
              <a:ext cx="3048000" cy="1569660"/>
            </a:xfrm>
            <a:prstGeom prst="rect">
              <a:avLst/>
            </a:prstGeom>
          </p:spPr>
          <p:txBody>
            <a:bodyPr wrap="square">
              <a:spAutoFit/>
            </a:bodyPr>
            <a:lstStyle/>
            <a:p>
              <a:pPr algn="ctr" fontAlgn="base"/>
              <a:r>
                <a:rPr lang="en-US" sz="2400" b="1" dirty="0">
                  <a:solidFill>
                    <a:schemeClr val="bg1"/>
                  </a:solidFill>
                </a:rPr>
                <a:t>The Lord expects His disciples to do His works and become as He is</a:t>
              </a:r>
              <a:endParaRPr lang="en-US" sz="2400" dirty="0">
                <a:solidFill>
                  <a:schemeClr val="bg1"/>
                </a:solidFill>
              </a:endParaRPr>
            </a:p>
          </p:txBody>
        </p:sp>
      </p:grpSp>
      <p:pic>
        <p:nvPicPr>
          <p:cNvPr id="5" name="Picture 4">
            <a:extLst>
              <a:ext uri="{FF2B5EF4-FFF2-40B4-BE49-F238E27FC236}">
                <a16:creationId xmlns:a16="http://schemas.microsoft.com/office/drawing/2014/main" id="{A069F3D9-C960-69FB-3DE8-411ACBC5AFB6}"/>
              </a:ext>
            </a:extLst>
          </p:cNvPr>
          <p:cNvPicPr>
            <a:picLocks noChangeAspect="1"/>
          </p:cNvPicPr>
          <p:nvPr/>
        </p:nvPicPr>
        <p:blipFill>
          <a:blip r:embed="rId3"/>
          <a:stretch>
            <a:fillRect/>
          </a:stretch>
        </p:blipFill>
        <p:spPr>
          <a:xfrm>
            <a:off x="7591507" y="923330"/>
            <a:ext cx="3572394" cy="2537032"/>
          </a:xfrm>
          <a:prstGeom prst="rect">
            <a:avLst/>
          </a:prstGeom>
        </p:spPr>
      </p:pic>
      <p:pic>
        <p:nvPicPr>
          <p:cNvPr id="13" name="Picture 12">
            <a:extLst>
              <a:ext uri="{FF2B5EF4-FFF2-40B4-BE49-F238E27FC236}">
                <a16:creationId xmlns:a16="http://schemas.microsoft.com/office/drawing/2014/main" id="{EF9F247A-0B6A-92E3-0800-9D46F1AEF4D1}"/>
              </a:ext>
            </a:extLst>
          </p:cNvPr>
          <p:cNvPicPr>
            <a:picLocks noChangeAspect="1"/>
          </p:cNvPicPr>
          <p:nvPr/>
        </p:nvPicPr>
        <p:blipFill>
          <a:blip r:embed="rId4"/>
          <a:stretch>
            <a:fillRect/>
          </a:stretch>
        </p:blipFill>
        <p:spPr>
          <a:xfrm>
            <a:off x="1837325" y="2684170"/>
            <a:ext cx="3883119" cy="3831929"/>
          </a:xfrm>
          <a:prstGeom prst="rect">
            <a:avLst/>
          </a:prstGeom>
        </p:spPr>
      </p:pic>
    </p:spTree>
    <p:extLst>
      <p:ext uri="{BB962C8B-B14F-4D97-AF65-F5344CB8AC3E}">
        <p14:creationId xmlns:p14="http://schemas.microsoft.com/office/powerpoint/2010/main" val="26360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D33E5-76FD-14CB-E1A1-77BC0A30F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9" name="TextBox 8"/>
          <p:cNvSpPr txBox="1"/>
          <p:nvPr/>
        </p:nvSpPr>
        <p:spPr>
          <a:xfrm>
            <a:off x="76200"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10" name="Rectangle 9"/>
          <p:cNvSpPr/>
          <p:nvPr/>
        </p:nvSpPr>
        <p:spPr>
          <a:xfrm>
            <a:off x="329608" y="843677"/>
            <a:ext cx="5422605" cy="5539978"/>
          </a:xfrm>
          <a:prstGeom prst="rect">
            <a:avLst/>
          </a:prstGeom>
        </p:spPr>
        <p:txBody>
          <a:bodyPr wrap="square">
            <a:spAutoFit/>
          </a:bodyPr>
          <a:lstStyle/>
          <a:p>
            <a:pPr fontAlgn="base"/>
            <a:r>
              <a:rPr lang="en-US" sz="2400" dirty="0">
                <a:solidFill>
                  <a:schemeClr val="bg1"/>
                </a:solidFill>
              </a:rPr>
              <a:t> ”That man is greatest and most blessed and joyful whose life most closely fits the pattern of the Christ.</a:t>
            </a:r>
          </a:p>
          <a:p>
            <a:pPr fontAlgn="base"/>
            <a:endParaRPr lang="en-US" sz="2400" dirty="0">
              <a:solidFill>
                <a:schemeClr val="bg1"/>
              </a:solidFill>
            </a:endParaRPr>
          </a:p>
          <a:p>
            <a:pPr fontAlgn="base"/>
            <a:r>
              <a:rPr lang="en-US" sz="2400" dirty="0">
                <a:solidFill>
                  <a:schemeClr val="bg1"/>
                </a:solidFill>
              </a:rPr>
              <a:t>This has nothing to do with earthly wealth, power, or prestige. </a:t>
            </a:r>
          </a:p>
          <a:p>
            <a:pPr fontAlgn="base"/>
            <a:endParaRPr lang="en-US" sz="2400" dirty="0">
              <a:solidFill>
                <a:schemeClr val="bg1"/>
              </a:solidFill>
            </a:endParaRPr>
          </a:p>
          <a:p>
            <a:pPr fontAlgn="base"/>
            <a:r>
              <a:rPr lang="en-US" sz="2400" dirty="0">
                <a:solidFill>
                  <a:schemeClr val="bg1"/>
                </a:solidFill>
              </a:rPr>
              <a:t>The only true test of greatness, blessedness, joyfulness is how close a life can come to being like the Master, Jesus Christ.</a:t>
            </a:r>
          </a:p>
          <a:p>
            <a:pPr fontAlgn="base"/>
            <a:endParaRPr lang="en-US" sz="2400" dirty="0">
              <a:solidFill>
                <a:schemeClr val="bg1"/>
              </a:solidFill>
            </a:endParaRPr>
          </a:p>
          <a:p>
            <a:pPr fontAlgn="base"/>
            <a:r>
              <a:rPr lang="en-US" sz="2400" dirty="0">
                <a:solidFill>
                  <a:schemeClr val="bg1"/>
                </a:solidFill>
              </a:rPr>
              <a:t>He is the right way, the full truth, and the abundant life.”</a:t>
            </a:r>
          </a:p>
          <a:p>
            <a:pPr fontAlgn="base"/>
            <a:r>
              <a:rPr lang="en-US" dirty="0">
                <a:solidFill>
                  <a:schemeClr val="bg1"/>
                </a:solidFill>
              </a:rPr>
              <a:t>President Ezra Taft Benson</a:t>
            </a:r>
          </a:p>
        </p:txBody>
      </p:sp>
      <p:pic>
        <p:nvPicPr>
          <p:cNvPr id="12" name="Picture 11" descr="Ezra t benson.jpg"/>
          <p:cNvPicPr>
            <a:picLocks noChangeAspect="1"/>
          </p:cNvPicPr>
          <p:nvPr/>
        </p:nvPicPr>
        <p:blipFill>
          <a:blip r:embed="rId3" cstate="print"/>
          <a:stretch>
            <a:fillRect/>
          </a:stretch>
        </p:blipFill>
        <p:spPr>
          <a:xfrm>
            <a:off x="180754" y="0"/>
            <a:ext cx="541100" cy="765544"/>
          </a:xfrm>
          <a:prstGeom prst="rect">
            <a:avLst/>
          </a:prstGeom>
        </p:spPr>
      </p:pic>
      <p:pic>
        <p:nvPicPr>
          <p:cNvPr id="4" name="Picture 3">
            <a:extLst>
              <a:ext uri="{FF2B5EF4-FFF2-40B4-BE49-F238E27FC236}">
                <a16:creationId xmlns:a16="http://schemas.microsoft.com/office/drawing/2014/main" id="{F7C40B5D-FC7A-F06E-D234-B069C798491F}"/>
              </a:ext>
            </a:extLst>
          </p:cNvPr>
          <p:cNvPicPr>
            <a:picLocks noChangeAspect="1"/>
          </p:cNvPicPr>
          <p:nvPr/>
        </p:nvPicPr>
        <p:blipFill rotWithShape="1">
          <a:blip r:embed="rId4"/>
          <a:srcRect l="3540" t="1" b="810"/>
          <a:stretch/>
        </p:blipFill>
        <p:spPr>
          <a:xfrm>
            <a:off x="5752213" y="1609451"/>
            <a:ext cx="6227136" cy="3500677"/>
          </a:xfrm>
          <a:prstGeom prst="rect">
            <a:avLst/>
          </a:prstGeom>
        </p:spPr>
      </p:pic>
    </p:spTree>
    <p:extLst>
      <p:ext uri="{BB962C8B-B14F-4D97-AF65-F5344CB8AC3E}">
        <p14:creationId xmlns:p14="http://schemas.microsoft.com/office/powerpoint/2010/main" val="429107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C6F5B-677E-B32F-3794-3360F374E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3999" y="-14340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A Generation</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27:30-33</a:t>
            </a:r>
          </a:p>
        </p:txBody>
      </p:sp>
      <p:sp>
        <p:nvSpPr>
          <p:cNvPr id="10" name="Rectangle 9"/>
          <p:cNvSpPr/>
          <p:nvPr/>
        </p:nvSpPr>
        <p:spPr>
          <a:xfrm>
            <a:off x="766411" y="922787"/>
            <a:ext cx="5596848" cy="2031325"/>
          </a:xfrm>
          <a:prstGeom prst="rect">
            <a:avLst/>
          </a:prstGeom>
        </p:spPr>
        <p:txBody>
          <a:bodyPr wrap="square">
            <a:spAutoFit/>
          </a:bodyPr>
          <a:lstStyle/>
          <a:p>
            <a:pPr fontAlgn="base"/>
            <a:r>
              <a:rPr lang="en-US" dirty="0">
                <a:solidFill>
                  <a:schemeClr val="bg1"/>
                </a:solidFill>
              </a:rPr>
              <a:t>“But behold, it </a:t>
            </a:r>
            <a:r>
              <a:rPr lang="en-US" dirty="0" err="1">
                <a:solidFill>
                  <a:schemeClr val="bg1"/>
                </a:solidFill>
              </a:rPr>
              <a:t>sorroweth</a:t>
            </a:r>
            <a:r>
              <a:rPr lang="en-US" dirty="0">
                <a:solidFill>
                  <a:schemeClr val="bg1"/>
                </a:solidFill>
              </a:rPr>
              <a:t> me because of the fourth generation from this generation, for they are led away captive by him even as was the son of perdition; for they will sell me for silver and for gold, and for that which moth doth corrupt and which thieves can break through and steal. And in that day will I visit them, even in turning their works upon their own heads.”</a:t>
            </a:r>
          </a:p>
        </p:txBody>
      </p:sp>
      <p:sp>
        <p:nvSpPr>
          <p:cNvPr id="12" name="Rectangle 11"/>
          <p:cNvSpPr/>
          <p:nvPr/>
        </p:nvSpPr>
        <p:spPr>
          <a:xfrm>
            <a:off x="5746375" y="3361766"/>
            <a:ext cx="6033247" cy="3323987"/>
          </a:xfrm>
          <a:prstGeom prst="rect">
            <a:avLst/>
          </a:prstGeom>
        </p:spPr>
        <p:txBody>
          <a:bodyPr wrap="square">
            <a:spAutoFit/>
          </a:bodyPr>
          <a:lstStyle/>
          <a:p>
            <a:pPr fontAlgn="base"/>
            <a:r>
              <a:rPr lang="en-US" dirty="0">
                <a:solidFill>
                  <a:schemeClr val="bg1"/>
                </a:solidFill>
              </a:rPr>
              <a:t>Generation—a length of time that it takes for a people to reproduce itself…somewhere around fourth years.</a:t>
            </a:r>
          </a:p>
          <a:p>
            <a:pPr fontAlgn="base"/>
            <a:endParaRPr lang="en-US" dirty="0">
              <a:solidFill>
                <a:schemeClr val="bg1"/>
              </a:solidFill>
            </a:endParaRPr>
          </a:p>
          <a:p>
            <a:pPr fontAlgn="base"/>
            <a:r>
              <a:rPr lang="en-US" dirty="0">
                <a:solidFill>
                  <a:schemeClr val="bg1"/>
                </a:solidFill>
              </a:rPr>
              <a:t>“since of measuring time by the lives of men, a generation, since the </a:t>
            </a:r>
            <a:r>
              <a:rPr lang="en-US" dirty="0" err="1">
                <a:solidFill>
                  <a:schemeClr val="bg1"/>
                </a:solidFill>
              </a:rPr>
              <a:t>Abrahamic</a:t>
            </a:r>
            <a:r>
              <a:rPr lang="en-US" dirty="0">
                <a:solidFill>
                  <a:schemeClr val="bg1"/>
                </a:solidFill>
              </a:rPr>
              <a:t> day, has been about 100 years. </a:t>
            </a:r>
          </a:p>
          <a:p>
            <a:pPr fontAlgn="base"/>
            <a:endParaRPr lang="en-US" dirty="0">
              <a:solidFill>
                <a:schemeClr val="bg1"/>
              </a:solidFill>
            </a:endParaRPr>
          </a:p>
          <a:p>
            <a:pPr fontAlgn="base"/>
            <a:r>
              <a:rPr lang="en-US" dirty="0">
                <a:solidFill>
                  <a:schemeClr val="bg1"/>
                </a:solidFill>
              </a:rPr>
              <a:t>From a generation from the time of Adam to the flood would have been nearly  1000 years. </a:t>
            </a:r>
          </a:p>
          <a:p>
            <a:pPr fontAlgn="base"/>
            <a:endParaRPr lang="en-US" dirty="0">
              <a:solidFill>
                <a:schemeClr val="bg1"/>
              </a:solidFill>
            </a:endParaRPr>
          </a:p>
          <a:p>
            <a:pPr fontAlgn="base"/>
            <a:r>
              <a:rPr lang="en-US" dirty="0">
                <a:solidFill>
                  <a:schemeClr val="bg1"/>
                </a:solidFill>
              </a:rPr>
              <a:t>A generation may be measured in terms of the life of the oldest persons who live in a particular period</a:t>
            </a:r>
          </a:p>
          <a:p>
            <a:pPr fontAlgn="base"/>
            <a:r>
              <a:rPr lang="en-US" sz="1200" dirty="0">
                <a:solidFill>
                  <a:schemeClr val="bg1"/>
                </a:solidFill>
              </a:rPr>
              <a:t>Bruce R. McConkie</a:t>
            </a:r>
          </a:p>
        </p:txBody>
      </p:sp>
      <p:pic>
        <p:nvPicPr>
          <p:cNvPr id="3" name="Picture 2">
            <a:extLst>
              <a:ext uri="{FF2B5EF4-FFF2-40B4-BE49-F238E27FC236}">
                <a16:creationId xmlns:a16="http://schemas.microsoft.com/office/drawing/2014/main" id="{B63A2F0F-3F9C-4098-963D-7005A8872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259" y="779930"/>
            <a:ext cx="3417235" cy="2485262"/>
          </a:xfrm>
          <a:prstGeom prst="rect">
            <a:avLst/>
          </a:prstGeom>
        </p:spPr>
      </p:pic>
      <p:pic>
        <p:nvPicPr>
          <p:cNvPr id="6" name="Picture 5">
            <a:extLst>
              <a:ext uri="{FF2B5EF4-FFF2-40B4-BE49-F238E27FC236}">
                <a16:creationId xmlns:a16="http://schemas.microsoft.com/office/drawing/2014/main" id="{ED732087-86AB-4BA4-AC4E-9AC99B18C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259" y="3386513"/>
            <a:ext cx="3890007" cy="3005323"/>
          </a:xfrm>
          <a:prstGeom prst="rect">
            <a:avLst/>
          </a:prstGeom>
        </p:spPr>
      </p:pic>
      <p:pic>
        <p:nvPicPr>
          <p:cNvPr id="8" name="Picture 7">
            <a:extLst>
              <a:ext uri="{FF2B5EF4-FFF2-40B4-BE49-F238E27FC236}">
                <a16:creationId xmlns:a16="http://schemas.microsoft.com/office/drawing/2014/main" id="{4C975976-43CC-4364-901A-B3A55FE4B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8010" y="180012"/>
            <a:ext cx="753438" cy="1051674"/>
          </a:xfrm>
          <a:prstGeom prst="rect">
            <a:avLst/>
          </a:prstGeom>
        </p:spPr>
      </p:pic>
    </p:spTree>
    <p:extLst>
      <p:ext uri="{BB962C8B-B14F-4D97-AF65-F5344CB8AC3E}">
        <p14:creationId xmlns:p14="http://schemas.microsoft.com/office/powerpoint/2010/main" val="40145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500E9-5717-3077-5C91-B3C2F30DD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3" name="TextBox 2">
            <a:extLst>
              <a:ext uri="{FF2B5EF4-FFF2-40B4-BE49-F238E27FC236}">
                <a16:creationId xmlns:a16="http://schemas.microsoft.com/office/drawing/2014/main" id="{B8F88ACC-1980-B5C1-1A48-F25649C10600}"/>
              </a:ext>
            </a:extLst>
          </p:cNvPr>
          <p:cNvSpPr txBox="1"/>
          <p:nvPr/>
        </p:nvSpPr>
        <p:spPr>
          <a:xfrm>
            <a:off x="1676400" y="0"/>
            <a:ext cx="8763000" cy="2123658"/>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“The Good News”</a:t>
            </a:r>
          </a:p>
          <a:p>
            <a:pPr algn="ctr"/>
            <a:r>
              <a:rPr lang="en-US" sz="4400" dirty="0">
                <a:solidFill>
                  <a:schemeClr val="bg1"/>
                </a:solidFill>
                <a:latin typeface="Berlin Sans FB" panose="020E0602020502020306" pitchFamily="34" charset="0"/>
              </a:rPr>
              <a:t>The Gospel of Jesus Christ</a:t>
            </a:r>
          </a:p>
          <a:p>
            <a:pPr algn="ctr"/>
            <a:r>
              <a:rPr lang="en-US" sz="4400" dirty="0">
                <a:solidFill>
                  <a:schemeClr val="bg1"/>
                </a:solidFill>
                <a:latin typeface="Berlin Sans FB" panose="020E0602020502020306" pitchFamily="34" charset="0"/>
              </a:rPr>
              <a:t>3 Nephi 27</a:t>
            </a:r>
          </a:p>
        </p:txBody>
      </p:sp>
      <p:pic>
        <p:nvPicPr>
          <p:cNvPr id="4" name="Picture 3">
            <a:extLst>
              <a:ext uri="{FF2B5EF4-FFF2-40B4-BE49-F238E27FC236}">
                <a16:creationId xmlns:a16="http://schemas.microsoft.com/office/drawing/2014/main" id="{90EAA411-4B2D-68AA-A439-10C6C6A94D4C}"/>
              </a:ext>
            </a:extLst>
          </p:cNvPr>
          <p:cNvPicPr>
            <a:picLocks noChangeAspect="1"/>
          </p:cNvPicPr>
          <p:nvPr/>
        </p:nvPicPr>
        <p:blipFill rotWithShape="1">
          <a:blip r:embed="rId3">
            <a:extLst>
              <a:ext uri="{28A0092B-C50C-407E-A947-70E740481C1C}">
                <a14:useLocalDpi xmlns:a14="http://schemas.microsoft.com/office/drawing/2010/main" val="0"/>
              </a:ext>
            </a:extLst>
          </a:blip>
          <a:srcRect l="33784" t="56025" r="36491" b="6300"/>
          <a:stretch/>
        </p:blipFill>
        <p:spPr>
          <a:xfrm>
            <a:off x="4245877" y="3053593"/>
            <a:ext cx="3624045" cy="2583809"/>
          </a:xfrm>
          <a:prstGeom prst="rect">
            <a:avLst/>
          </a:prstGeom>
        </p:spPr>
      </p:pic>
    </p:spTree>
    <p:extLst>
      <p:ext uri="{BB962C8B-B14F-4D97-AF65-F5344CB8AC3E}">
        <p14:creationId xmlns:p14="http://schemas.microsoft.com/office/powerpoint/2010/main" val="33310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9D4AB0-2B93-9CC3-8F3F-D9E063EBC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135403" y="-53634"/>
            <a:ext cx="10520218"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200 Years After the Savior’s Visit</a:t>
            </a:r>
          </a:p>
        </p:txBody>
      </p:sp>
      <p:sp>
        <p:nvSpPr>
          <p:cNvPr id="9" name="TextBox 8"/>
          <p:cNvSpPr txBox="1"/>
          <p:nvPr/>
        </p:nvSpPr>
        <p:spPr>
          <a:xfrm>
            <a:off x="98612" y="6488668"/>
            <a:ext cx="4114800" cy="369332"/>
          </a:xfrm>
          <a:prstGeom prst="rect">
            <a:avLst/>
          </a:prstGeom>
          <a:noFill/>
        </p:spPr>
        <p:txBody>
          <a:bodyPr wrap="square" rtlCol="0">
            <a:spAutoFit/>
          </a:bodyPr>
          <a:lstStyle/>
          <a:p>
            <a:r>
              <a:rPr lang="en-US" dirty="0">
                <a:solidFill>
                  <a:schemeClr val="bg1"/>
                </a:solidFill>
              </a:rPr>
              <a:t>3 Nephi 27:32</a:t>
            </a:r>
          </a:p>
        </p:txBody>
      </p:sp>
      <p:sp>
        <p:nvSpPr>
          <p:cNvPr id="10" name="Rectangle 9"/>
          <p:cNvSpPr/>
          <p:nvPr/>
        </p:nvSpPr>
        <p:spPr>
          <a:xfrm>
            <a:off x="1531655" y="873304"/>
            <a:ext cx="5468471" cy="2246769"/>
          </a:xfrm>
          <a:prstGeom prst="rect">
            <a:avLst/>
          </a:prstGeom>
        </p:spPr>
        <p:txBody>
          <a:bodyPr wrap="square">
            <a:spAutoFit/>
          </a:bodyPr>
          <a:lstStyle/>
          <a:p>
            <a:pPr fontAlgn="base"/>
            <a:r>
              <a:rPr lang="en-US" dirty="0">
                <a:solidFill>
                  <a:schemeClr val="bg1"/>
                </a:solidFill>
              </a:rPr>
              <a:t>“…Mormon speaks …in reference to the people who turned away with their eyes open, who turned against the truth some 200 years following the coming of Christ. The people rebelled; Mormon speaks about them and their condition beyond the power of redemption because of their wickedness and the hardness of their hearts, which the sprit of the Lord could no penetrate.”</a:t>
            </a:r>
          </a:p>
          <a:p>
            <a:pPr fontAlgn="base"/>
            <a:r>
              <a:rPr lang="en-US" sz="1400" dirty="0">
                <a:solidFill>
                  <a:schemeClr val="bg1"/>
                </a:solidFill>
              </a:rPr>
              <a:t>Joseph Fielding Smith</a:t>
            </a:r>
          </a:p>
        </p:txBody>
      </p:sp>
      <p:sp>
        <p:nvSpPr>
          <p:cNvPr id="7" name="Rectangle 6"/>
          <p:cNvSpPr/>
          <p:nvPr/>
        </p:nvSpPr>
        <p:spPr>
          <a:xfrm>
            <a:off x="5239871" y="4066268"/>
            <a:ext cx="4572000" cy="2308324"/>
          </a:xfrm>
          <a:prstGeom prst="rect">
            <a:avLst/>
          </a:prstGeom>
        </p:spPr>
        <p:txBody>
          <a:bodyPr>
            <a:spAutoFit/>
          </a:bodyPr>
          <a:lstStyle/>
          <a:p>
            <a:r>
              <a:rPr lang="en-US" dirty="0">
                <a:solidFill>
                  <a:schemeClr val="bg1"/>
                </a:solidFill>
              </a:rPr>
              <a:t>At the end of the Book of Mormon, Moroni figuratively looks out over the last remnant of his people. He knew their extinction could have been avoided if they had not forgotten God’s holy word and lost the Spirit of the Lord. Is it any wonder that Moroni writes personally to us, to you and to me, pleading for us to claim the blessings of the scriptures.</a:t>
            </a:r>
          </a:p>
        </p:txBody>
      </p:sp>
      <p:sp>
        <p:nvSpPr>
          <p:cNvPr id="8" name="Rectangle 7"/>
          <p:cNvSpPr/>
          <p:nvPr/>
        </p:nvSpPr>
        <p:spPr>
          <a:xfrm>
            <a:off x="7454757" y="2662721"/>
            <a:ext cx="3581400" cy="1200329"/>
          </a:xfrm>
          <a:prstGeom prst="rect">
            <a:avLst/>
          </a:prstGeom>
        </p:spPr>
        <p:txBody>
          <a:bodyPr wrap="square">
            <a:spAutoFit/>
          </a:bodyPr>
          <a:lstStyle/>
          <a:p>
            <a:r>
              <a:rPr lang="en-US" dirty="0">
                <a:solidFill>
                  <a:schemeClr val="bg1"/>
                </a:solidFill>
              </a:rPr>
              <a:t>“Behold, four hundred years have passed away since the coming of our Lord and Savior.”</a:t>
            </a:r>
          </a:p>
          <a:p>
            <a:r>
              <a:rPr lang="en-US" dirty="0">
                <a:solidFill>
                  <a:schemeClr val="bg1"/>
                </a:solidFill>
              </a:rPr>
              <a:t>Moroni 8:6</a:t>
            </a:r>
          </a:p>
        </p:txBody>
      </p:sp>
      <p:pic>
        <p:nvPicPr>
          <p:cNvPr id="3" name="Picture 2">
            <a:extLst>
              <a:ext uri="{FF2B5EF4-FFF2-40B4-BE49-F238E27FC236}">
                <a16:creationId xmlns:a16="http://schemas.microsoft.com/office/drawing/2014/main" id="{F2955C6B-BCE7-4E40-BC31-6D2F3A8AA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432" y="935503"/>
            <a:ext cx="2028825" cy="1524000"/>
          </a:xfrm>
          <a:prstGeom prst="rect">
            <a:avLst/>
          </a:prstGeom>
        </p:spPr>
      </p:pic>
      <p:pic>
        <p:nvPicPr>
          <p:cNvPr id="6" name="Picture 5">
            <a:extLst>
              <a:ext uri="{FF2B5EF4-FFF2-40B4-BE49-F238E27FC236}">
                <a16:creationId xmlns:a16="http://schemas.microsoft.com/office/drawing/2014/main" id="{FB936D4F-8354-4EAB-BCCE-1DC4814BE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929" y="3154714"/>
            <a:ext cx="2503235" cy="3357705"/>
          </a:xfrm>
          <a:prstGeom prst="rect">
            <a:avLst/>
          </a:prstGeom>
        </p:spPr>
      </p:pic>
      <p:pic>
        <p:nvPicPr>
          <p:cNvPr id="14" name="Picture 13">
            <a:extLst>
              <a:ext uri="{FF2B5EF4-FFF2-40B4-BE49-F238E27FC236}">
                <a16:creationId xmlns:a16="http://schemas.microsoft.com/office/drawing/2014/main" id="{F148C43A-29FF-47F7-8C81-2BE236A46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72" y="206500"/>
            <a:ext cx="1078349" cy="1396269"/>
          </a:xfrm>
          <a:prstGeom prst="rect">
            <a:avLst/>
          </a:prstGeom>
        </p:spPr>
      </p:pic>
    </p:spTree>
    <p:extLst>
      <p:ext uri="{BB962C8B-B14F-4D97-AF65-F5344CB8AC3E}">
        <p14:creationId xmlns:p14="http://schemas.microsoft.com/office/powerpoint/2010/main" val="34156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C950D-5461-4A27-A47F-34A0DBA45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412" y="197225"/>
            <a:ext cx="8915400" cy="6740307"/>
          </a:xfrm>
          <a:prstGeom prst="rect">
            <a:avLst/>
          </a:prstGeom>
          <a:noFill/>
        </p:spPr>
        <p:txBody>
          <a:bodyPr wrap="square" rtlCol="0">
            <a:spAutoFit/>
          </a:bodyPr>
          <a:lstStyle/>
          <a:p>
            <a:r>
              <a:rPr lang="en-US" sz="1600" dirty="0">
                <a:solidFill>
                  <a:schemeClr val="bg1"/>
                </a:solidFill>
              </a:rPr>
              <a:t>Sources:  </a:t>
            </a:r>
          </a:p>
          <a:p>
            <a:endParaRPr lang="en-US" sz="1600" dirty="0">
              <a:solidFill>
                <a:schemeClr val="bg1"/>
              </a:solidFill>
            </a:endParaRPr>
          </a:p>
          <a:p>
            <a:r>
              <a:rPr lang="en-US" sz="1600" dirty="0">
                <a:solidFill>
                  <a:schemeClr val="bg1"/>
                </a:solidFill>
              </a:rPr>
              <a:t>Joseph Fielding Smith </a:t>
            </a:r>
            <a:r>
              <a:rPr lang="en-US" sz="1600" i="1" dirty="0">
                <a:solidFill>
                  <a:schemeClr val="bg1"/>
                </a:solidFill>
              </a:rPr>
              <a:t>Answer to Gospel Questions </a:t>
            </a:r>
            <a:r>
              <a:rPr lang="en-US" sz="1600" dirty="0">
                <a:solidFill>
                  <a:schemeClr val="bg1"/>
                </a:solidFill>
              </a:rPr>
              <a:t>4:174-175. </a:t>
            </a:r>
            <a:r>
              <a:rPr lang="en-US" sz="1600" i="1" dirty="0">
                <a:solidFill>
                  <a:schemeClr val="bg1"/>
                </a:solidFill>
              </a:rPr>
              <a:t>Doctrines of Salvation </a:t>
            </a:r>
            <a:r>
              <a:rPr lang="en-US" sz="1600" dirty="0">
                <a:solidFill>
                  <a:schemeClr val="bg1"/>
                </a:solidFill>
              </a:rPr>
              <a:t>2:194-195</a:t>
            </a:r>
          </a:p>
          <a:p>
            <a:endParaRPr lang="en-US" sz="1600" dirty="0">
              <a:solidFill>
                <a:schemeClr val="bg1"/>
              </a:solidFill>
            </a:endParaRPr>
          </a:p>
          <a:p>
            <a:r>
              <a:rPr lang="en-US" sz="1600" dirty="0">
                <a:solidFill>
                  <a:schemeClr val="bg1"/>
                </a:solidFill>
              </a:rPr>
              <a:t>Style Guide - http://www.mormonnewsroom.org/style-guide</a:t>
            </a:r>
          </a:p>
          <a:p>
            <a:endParaRPr lang="en-US" sz="1600" dirty="0">
              <a:solidFill>
                <a:schemeClr val="bg1"/>
              </a:solidFill>
            </a:endParaRPr>
          </a:p>
          <a:p>
            <a:r>
              <a:rPr lang="en-US" sz="1600" dirty="0">
                <a:solidFill>
                  <a:schemeClr val="bg1"/>
                </a:solidFill>
              </a:rPr>
              <a:t>Boyd K. Packer (“Guided by the Holy Spirit,” </a:t>
            </a:r>
            <a:r>
              <a:rPr lang="en-US" sz="1600" i="1" dirty="0">
                <a:solidFill>
                  <a:schemeClr val="bg1"/>
                </a:solidFill>
              </a:rPr>
              <a:t>Liahona</a:t>
            </a:r>
            <a:r>
              <a:rPr lang="en-US" sz="1600" dirty="0">
                <a:solidFill>
                  <a:schemeClr val="bg1"/>
                </a:solidFill>
              </a:rPr>
              <a:t> and </a:t>
            </a:r>
            <a:r>
              <a:rPr lang="en-US" sz="1600" i="1" dirty="0">
                <a:solidFill>
                  <a:schemeClr val="bg1"/>
                </a:solidFill>
              </a:rPr>
              <a:t>Ensign,</a:t>
            </a:r>
            <a:r>
              <a:rPr lang="en-US" sz="1600" dirty="0">
                <a:solidFill>
                  <a:schemeClr val="bg1"/>
                </a:solidFill>
              </a:rPr>
              <a:t> May 2011, 30).</a:t>
            </a:r>
          </a:p>
          <a:p>
            <a:endParaRPr lang="en-US" sz="1600" dirty="0">
              <a:solidFill>
                <a:schemeClr val="bg1"/>
              </a:solidFill>
            </a:endParaRPr>
          </a:p>
          <a:p>
            <a:r>
              <a:rPr lang="en-US" sz="1600" dirty="0" err="1">
                <a:solidFill>
                  <a:schemeClr val="bg1"/>
                </a:solidFill>
              </a:rPr>
              <a:t>LeGrand</a:t>
            </a:r>
            <a:r>
              <a:rPr lang="en-US" sz="1600" dirty="0">
                <a:solidFill>
                  <a:schemeClr val="bg1"/>
                </a:solidFill>
              </a:rPr>
              <a:t> Richards </a:t>
            </a:r>
            <a:r>
              <a:rPr lang="en-US" sz="1600" i="1" dirty="0">
                <a:solidFill>
                  <a:schemeClr val="bg1"/>
                </a:solidFill>
              </a:rPr>
              <a:t>A Marvelous Work and a Wonder </a:t>
            </a:r>
            <a:r>
              <a:rPr lang="en-US" sz="1600" dirty="0">
                <a:solidFill>
                  <a:schemeClr val="bg1"/>
                </a:solidFill>
              </a:rPr>
              <a:t>pgs. 134-136</a:t>
            </a:r>
          </a:p>
          <a:p>
            <a:endParaRPr lang="en-US" sz="1600" dirty="0">
              <a:solidFill>
                <a:schemeClr val="bg1"/>
              </a:solidFill>
            </a:endParaRPr>
          </a:p>
          <a:p>
            <a:r>
              <a:rPr lang="en-US" sz="1600" dirty="0">
                <a:solidFill>
                  <a:schemeClr val="bg1"/>
                </a:solidFill>
              </a:rPr>
              <a:t>Student Manual of Religion 121-122 of the Book of Mormon</a:t>
            </a:r>
          </a:p>
          <a:p>
            <a:endParaRPr lang="en-US" sz="1600" dirty="0">
              <a:solidFill>
                <a:schemeClr val="bg1"/>
              </a:solidFill>
            </a:endParaRPr>
          </a:p>
          <a:p>
            <a:r>
              <a:rPr lang="en-US" sz="1600" dirty="0">
                <a:solidFill>
                  <a:schemeClr val="bg1"/>
                </a:solidFill>
              </a:rPr>
              <a:t>Joseph Fielding McConkie and Robert L. Millet </a:t>
            </a:r>
            <a:r>
              <a:rPr lang="en-US" sz="1600" i="1" dirty="0">
                <a:solidFill>
                  <a:schemeClr val="bg1"/>
                </a:solidFill>
              </a:rPr>
              <a:t>Doctrinal Commentary on the Book of Mormon </a:t>
            </a:r>
            <a:r>
              <a:rPr lang="en-US" sz="1600" dirty="0">
                <a:solidFill>
                  <a:schemeClr val="bg1"/>
                </a:solidFill>
              </a:rPr>
              <a:t> Vol. 4 pg. 178</a:t>
            </a:r>
          </a:p>
          <a:p>
            <a:endParaRPr lang="en-US" sz="1600" dirty="0">
              <a:solidFill>
                <a:schemeClr val="bg1"/>
              </a:solidFill>
            </a:endParaRPr>
          </a:p>
          <a:p>
            <a:r>
              <a:rPr lang="en-US" sz="1600" dirty="0">
                <a:solidFill>
                  <a:schemeClr val="bg1"/>
                </a:solidFill>
              </a:rPr>
              <a:t>Elder Jeffrey R. Holland (“Missionary Work and the Atonement,” </a:t>
            </a:r>
            <a:r>
              <a:rPr lang="en-US" sz="1600" i="1" dirty="0">
                <a:solidFill>
                  <a:schemeClr val="bg1"/>
                </a:solidFill>
              </a:rPr>
              <a:t>Ensign, </a:t>
            </a:r>
            <a:r>
              <a:rPr lang="en-US" sz="1600" dirty="0">
                <a:solidFill>
                  <a:schemeClr val="bg1"/>
                </a:solidFill>
              </a:rPr>
              <a:t>Mar. 2001, 8, 10).</a:t>
            </a:r>
          </a:p>
          <a:p>
            <a:endParaRPr lang="en-US" sz="1600" dirty="0">
              <a:solidFill>
                <a:schemeClr val="bg1"/>
              </a:solidFill>
            </a:endParaRPr>
          </a:p>
          <a:p>
            <a:r>
              <a:rPr lang="en-US" sz="1600" dirty="0">
                <a:solidFill>
                  <a:schemeClr val="bg1"/>
                </a:solidFill>
              </a:rPr>
              <a:t>President Ezra Taft Benson (“Jesus Christ—Gifts and Expectations” [BYU devotional address, Dec. 10, 1974], 1, speeches.byu.edu</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Mormon Doctrine </a:t>
            </a:r>
            <a:r>
              <a:rPr lang="en-US" sz="1600" dirty="0">
                <a:solidFill>
                  <a:schemeClr val="bg1"/>
                </a:solidFill>
              </a:rPr>
              <a:t>pg. 310 see Gen. 5, D&amp;C 45:30-31; 84:4-5; 5:8-10</a:t>
            </a:r>
          </a:p>
          <a:p>
            <a:endParaRPr lang="en-US" sz="1600" dirty="0">
              <a:solidFill>
                <a:schemeClr val="bg1"/>
              </a:solidFill>
            </a:endParaRPr>
          </a:p>
          <a:p>
            <a:pPr fontAlgn="base"/>
            <a:r>
              <a:rPr lang="en-US" sz="1600" dirty="0">
                <a:solidFill>
                  <a:schemeClr val="bg1"/>
                </a:solidFill>
              </a:rPr>
              <a:t>Robert D. Hales Holy Scriptures: The Power of God unto Our Salvation Oct. 2006 Gen. Conf.</a:t>
            </a: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6" name="Footer Placeholder 14">
            <a:extLst>
              <a:ext uri="{FF2B5EF4-FFF2-40B4-BE49-F238E27FC236}">
                <a16:creationId xmlns:a16="http://schemas.microsoft.com/office/drawing/2014/main" id="{0883408E-AEF7-4C2F-97FA-9EDB07CB13FB}"/>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9640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5724644"/>
          </a:xfrm>
          <a:prstGeom prst="rect">
            <a:avLst/>
          </a:prstGeom>
        </p:spPr>
        <p:txBody>
          <a:bodyPr wrap="square">
            <a:spAutoFit/>
          </a:bodyPr>
          <a:lstStyle/>
          <a:p>
            <a:pPr fontAlgn="base"/>
            <a:r>
              <a:rPr lang="en-US" sz="1200" dirty="0"/>
              <a:t>The official name of the Church is The Church of Jesus Christ of Latter-day Saints. This full name was given by revelation from God to Joseph Smith in (April 26, )1838. (D&amp;C 115:3-4)</a:t>
            </a:r>
          </a:p>
          <a:p>
            <a:pPr fontAlgn="base"/>
            <a:r>
              <a:rPr lang="en-US" sz="1200" dirty="0"/>
              <a:t>While the term "Mormon Church" has long been publicly applied to the Church as a nickname, it is not an authorized title, and the Church discourages its use.</a:t>
            </a:r>
          </a:p>
          <a:p>
            <a:pPr fontAlgn="base"/>
            <a:r>
              <a:rPr lang="en-US" sz="1200" dirty="0"/>
              <a:t>When writing about the Church, please follow these guidelines:</a:t>
            </a:r>
          </a:p>
          <a:p>
            <a:pPr fontAlgn="base"/>
            <a:r>
              <a:rPr lang="en-US" sz="1200" dirty="0"/>
              <a:t>In the first reference, the full name of the Church is preferred: "The Church of Jesus Christ of Latter-day Saints."</a:t>
            </a:r>
          </a:p>
          <a:p>
            <a:pPr fontAlgn="base"/>
            <a:r>
              <a:rPr lang="en-US" sz="1200" dirty="0"/>
              <a:t>Please avoid the use of "Mormon Church," "LDS Church" or the "Church of the Latter-day Saints."</a:t>
            </a:r>
          </a:p>
          <a:p>
            <a:pPr fontAlgn="base"/>
            <a:r>
              <a:rPr lang="en-US" sz="1200" dirty="0"/>
              <a:t>When a shortened reference is needed, the terms "the Church" or "the Church of Jesus Christ" are encouraged.</a:t>
            </a:r>
          </a:p>
          <a:p>
            <a:pPr fontAlgn="base"/>
            <a:r>
              <a:rPr lang="en-US" sz="1200" dirty="0"/>
              <a:t>When referring to Church members, the term "Latter-day Saints" is preferred, though "Mormons" is acceptable.</a:t>
            </a:r>
          </a:p>
          <a:p>
            <a:pPr fontAlgn="base"/>
            <a:r>
              <a:rPr lang="en-US" sz="1200" dirty="0"/>
              <a:t>"Mormon" is correctly used in proper names such as the Book of Mormon, Mormon Tabernacle Choir or Mormon Trail, or when used as an adjective in such expressions as "Mormon pioneers."</a:t>
            </a:r>
          </a:p>
          <a:p>
            <a:pPr fontAlgn="base"/>
            <a:r>
              <a:rPr lang="en-US" sz="1200" dirty="0"/>
              <a:t>The term "Mormonism" is acceptable in describing the combination of doctrine, culture and lifestyle unique to The Church of Jesus Christ of Latter-day Saints.</a:t>
            </a:r>
          </a:p>
          <a:p>
            <a:pPr fontAlgn="base"/>
            <a:r>
              <a:rPr lang="en-US" sz="1200" dirty="0"/>
              <a:t>When referring to people or organizations that practice polygamy, the terms "Mormons," "Mormon fundamentalist," "Mormon dissidents," etc. are incorrect. The Associated Press Stylebook notes: "The term </a:t>
            </a:r>
            <a:r>
              <a:rPr lang="en-US" sz="1200" i="1" dirty="0"/>
              <a:t>Mormon</a:t>
            </a:r>
            <a:r>
              <a:rPr lang="en-US" sz="1200" dirty="0"/>
              <a:t> is not properly applied to the other … churches that resulted from the split after [Joseph] Smith's death.“</a:t>
            </a:r>
          </a:p>
          <a:p>
            <a:pPr fontAlgn="base"/>
            <a:endParaRPr lang="en-US" sz="1200" dirty="0"/>
          </a:p>
          <a:p>
            <a:pPr fontAlgn="base"/>
            <a:r>
              <a:rPr lang="en-US" sz="1050" dirty="0"/>
              <a:t>Style Guide--</a:t>
            </a:r>
            <a:r>
              <a:rPr lang="en-US" sz="1050" cap="all" dirty="0"/>
              <a:t> STYLE GUIDE NOTE:</a:t>
            </a:r>
            <a:r>
              <a:rPr lang="en-US" sz="1050" dirty="0"/>
              <a:t> When reporting about The Church of Jesus Christ of Latter-day Saints, please use the complete name of the Church in the first reference. For more information on the use of the name of the Church, go to our online style guide.</a:t>
            </a:r>
          </a:p>
        </p:txBody>
      </p:sp>
      <p:sp>
        <p:nvSpPr>
          <p:cNvPr id="5" name="Rectangle 4"/>
          <p:cNvSpPr/>
          <p:nvPr/>
        </p:nvSpPr>
        <p:spPr>
          <a:xfrm>
            <a:off x="6400799" y="86917"/>
            <a:ext cx="5396753" cy="4524315"/>
          </a:xfrm>
          <a:prstGeom prst="rect">
            <a:avLst/>
          </a:prstGeom>
          <a:ln>
            <a:solidFill>
              <a:schemeClr val="tx1"/>
            </a:solidFill>
          </a:ln>
        </p:spPr>
        <p:txBody>
          <a:bodyPr wrap="square">
            <a:spAutoFit/>
          </a:bodyPr>
          <a:lstStyle/>
          <a:p>
            <a:r>
              <a:rPr lang="en-US" sz="1200" dirty="0"/>
              <a:t>Churches established in 1830’s:</a:t>
            </a:r>
          </a:p>
          <a:p>
            <a:r>
              <a:rPr lang="en-US" sz="1200" dirty="0"/>
              <a:t>Baltimore Hebrew Congregation</a:t>
            </a:r>
          </a:p>
          <a:p>
            <a:r>
              <a:rPr lang="en-US" sz="1200" dirty="0"/>
              <a:t>Baptist State Convention of North Carolina</a:t>
            </a:r>
          </a:p>
          <a:p>
            <a:r>
              <a:rPr lang="en-US" sz="1200" dirty="0"/>
              <a:t>Brothers of Our Lady of Lourdes</a:t>
            </a:r>
            <a:endParaRPr lang="en-US" sz="1200" b="1" dirty="0"/>
          </a:p>
          <a:p>
            <a:r>
              <a:rPr lang="en-US" sz="1200" dirty="0"/>
              <a:t>Cathedral Church of St. Paul (Burlington, Vermont)</a:t>
            </a:r>
          </a:p>
          <a:p>
            <a:r>
              <a:rPr lang="en-US" sz="1200" dirty="0"/>
              <a:t>Cathedral of the Immaculate Conception (Burlington, Vermont)</a:t>
            </a:r>
          </a:p>
          <a:p>
            <a:r>
              <a:rPr lang="en-US" sz="1200" dirty="0"/>
              <a:t>Cathedral of the Immaculate Conception (Syracuse, New York)</a:t>
            </a:r>
          </a:p>
          <a:p>
            <a:r>
              <a:rPr lang="en-US" sz="1200" dirty="0"/>
              <a:t>Church of Christ (Latter Day Saints) The Church of Jesus Christ of Latter-day Saints</a:t>
            </a:r>
          </a:p>
          <a:p>
            <a:r>
              <a:rPr lang="en-US" sz="1200" dirty="0"/>
              <a:t>Churches of God General Conference (</a:t>
            </a:r>
            <a:r>
              <a:rPr lang="en-US" sz="1200" dirty="0" err="1"/>
              <a:t>Winebrenner</a:t>
            </a:r>
            <a:r>
              <a:rPr lang="en-US" sz="1200" dirty="0"/>
              <a:t>)</a:t>
            </a:r>
          </a:p>
          <a:p>
            <a:r>
              <a:rPr lang="en-US" sz="1200" dirty="0"/>
              <a:t>Community of Christ</a:t>
            </a:r>
            <a:endParaRPr lang="en-US" sz="1200" b="1" dirty="0"/>
          </a:p>
          <a:p>
            <a:r>
              <a:rPr lang="en-US" sz="1200" dirty="0"/>
              <a:t>First Unitarian Church (Cincinnati, Ohio)</a:t>
            </a:r>
            <a:endParaRPr lang="en-US" sz="1200" b="1" dirty="0"/>
          </a:p>
          <a:p>
            <a:r>
              <a:rPr lang="en-US" sz="1200" dirty="0" err="1"/>
              <a:t>Kolel</a:t>
            </a:r>
            <a:r>
              <a:rPr lang="en-US" sz="1200" dirty="0"/>
              <a:t> </a:t>
            </a:r>
            <a:r>
              <a:rPr lang="en-US" sz="1200" dirty="0" err="1"/>
              <a:t>Chibas</a:t>
            </a:r>
            <a:r>
              <a:rPr lang="en-US" sz="1200" dirty="0"/>
              <a:t> </a:t>
            </a:r>
            <a:r>
              <a:rPr lang="en-US" sz="1200" dirty="0" err="1"/>
              <a:t>Yerushalayim</a:t>
            </a:r>
            <a:endParaRPr lang="en-US" sz="1200" b="1" dirty="0"/>
          </a:p>
          <a:p>
            <a:r>
              <a:rPr lang="en-US" sz="1200" dirty="0"/>
              <a:t>Netherlands Reformed Congregations</a:t>
            </a:r>
            <a:endParaRPr lang="en-US" sz="1200" b="1" dirty="0"/>
          </a:p>
          <a:p>
            <a:r>
              <a:rPr lang="en-US" sz="1200" i="1" dirty="0"/>
              <a:t>Remonstrant Synod of Ulster</a:t>
            </a:r>
          </a:p>
          <a:p>
            <a:r>
              <a:rPr lang="en-US" sz="1200" dirty="0"/>
              <a:t>St. Andrew's Church (Toronto)</a:t>
            </a:r>
          </a:p>
          <a:p>
            <a:r>
              <a:rPr lang="en-US" sz="1200" dirty="0"/>
              <a:t>St. John the Evangelist's Church (Manhattan)</a:t>
            </a:r>
          </a:p>
          <a:p>
            <a:r>
              <a:rPr lang="en-US" sz="1200" dirty="0"/>
              <a:t>St. Stephen's Episcopal Church (Olean, New York)</a:t>
            </a:r>
            <a:endParaRPr lang="en-US" sz="1200" b="1" dirty="0"/>
          </a:p>
          <a:p>
            <a:r>
              <a:rPr lang="en-US" sz="1200" dirty="0"/>
              <a:t>United Methodist Church of the Highlands</a:t>
            </a:r>
            <a:endParaRPr lang="en-US" sz="1200" b="1" dirty="0"/>
          </a:p>
          <a:p>
            <a:r>
              <a:rPr lang="en-US" sz="1200" dirty="0"/>
              <a:t>Zion Episcopal Church (Douglaston, New York)</a:t>
            </a:r>
          </a:p>
          <a:p>
            <a:r>
              <a:rPr lang="en-US" sz="1200" dirty="0"/>
              <a:t>From Wikipedia, the free encyclopedia</a:t>
            </a:r>
          </a:p>
          <a:p>
            <a:r>
              <a:rPr lang="en-US" sz="1200" dirty="0"/>
              <a:t>Not mentioned because they were established earlier</a:t>
            </a:r>
          </a:p>
          <a:p>
            <a:r>
              <a:rPr lang="en-US" sz="1200" dirty="0"/>
              <a:t>Catholic        Methodist</a:t>
            </a:r>
          </a:p>
          <a:p>
            <a:r>
              <a:rPr lang="en-US" sz="1200" dirty="0"/>
              <a:t>Presbyterian</a:t>
            </a:r>
          </a:p>
          <a:p>
            <a:r>
              <a:rPr lang="en-US" sz="1200" dirty="0"/>
              <a:t>Baptist and  many others</a:t>
            </a:r>
          </a:p>
        </p:txBody>
      </p:sp>
      <p:sp>
        <p:nvSpPr>
          <p:cNvPr id="8" name="Rectangle 7"/>
          <p:cNvSpPr/>
          <p:nvPr/>
        </p:nvSpPr>
        <p:spPr>
          <a:xfrm>
            <a:off x="6400800" y="4611232"/>
            <a:ext cx="5396752" cy="1200329"/>
          </a:xfrm>
          <a:prstGeom prst="rect">
            <a:avLst/>
          </a:prstGeom>
          <a:ln>
            <a:solidFill>
              <a:schemeClr val="tx1"/>
            </a:solidFill>
          </a:ln>
        </p:spPr>
        <p:txBody>
          <a:bodyPr wrap="square">
            <a:spAutoFit/>
          </a:bodyPr>
          <a:lstStyle/>
          <a:p>
            <a:r>
              <a:rPr lang="en-US" dirty="0"/>
              <a:t>Under the Category: Christian organizations based in the United States from Wikipedia…The Church of Jesus Christ of Latter-day Saints is </a:t>
            </a:r>
            <a:r>
              <a:rPr lang="en-US" u="sng" dirty="0"/>
              <a:t>not</a:t>
            </a:r>
            <a:r>
              <a:rPr lang="en-US" dirty="0"/>
              <a:t> on their list…</a:t>
            </a:r>
          </a:p>
          <a:p>
            <a:r>
              <a:rPr lang="en-US" dirty="0"/>
              <a:t>Why is that?</a:t>
            </a:r>
          </a:p>
        </p:txBody>
      </p:sp>
      <p:sp>
        <p:nvSpPr>
          <p:cNvPr id="9" name="Rectangle 8"/>
          <p:cNvSpPr/>
          <p:nvPr/>
        </p:nvSpPr>
        <p:spPr>
          <a:xfrm>
            <a:off x="6333562" y="5880556"/>
            <a:ext cx="5463989" cy="261610"/>
          </a:xfrm>
          <a:prstGeom prst="rect">
            <a:avLst/>
          </a:prstGeom>
        </p:spPr>
        <p:txBody>
          <a:bodyPr wrap="square">
            <a:spAutoFit/>
          </a:bodyPr>
          <a:lstStyle/>
          <a:p>
            <a:r>
              <a:rPr lang="en-US" sz="1100" dirty="0"/>
              <a:t>http://en.wikipedia.org/wiki/Category:Christian_organizations_based_in_the_United_States</a:t>
            </a:r>
          </a:p>
        </p:txBody>
      </p:sp>
      <p:sp>
        <p:nvSpPr>
          <p:cNvPr id="10" name="Rectangle 9"/>
          <p:cNvSpPr/>
          <p:nvPr/>
        </p:nvSpPr>
        <p:spPr>
          <a:xfrm>
            <a:off x="1676400" y="228600"/>
            <a:ext cx="4495800" cy="586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0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2492990"/>
          </a:xfrm>
          <a:prstGeom prst="rect">
            <a:avLst/>
          </a:prstGeom>
          <a:ln>
            <a:solidFill>
              <a:schemeClr val="tx1"/>
            </a:solidFill>
          </a:ln>
        </p:spPr>
        <p:txBody>
          <a:bodyPr>
            <a:spAutoFit/>
          </a:bodyPr>
          <a:lstStyle/>
          <a:p>
            <a:r>
              <a:rPr lang="en-US" sz="1200" b="1" dirty="0"/>
              <a:t>3 Nephi 27:4-5</a:t>
            </a:r>
          </a:p>
          <a:p>
            <a:endParaRPr lang="en-US" sz="1200" dirty="0"/>
          </a:p>
          <a:p>
            <a:r>
              <a:rPr lang="en-US" sz="1200" dirty="0"/>
              <a:t>“I say that we need to teach our people to find their answers in the scriptures. If only each of us would be wise enough to say that we aren’t able to answer any question unless we can find a doctrinal answer in the scriptures! And if we hear someone teaching something that is contrary to what is in the scriptures, each of us may know whether the things spoken are false—it is as simple as that. But the unfortunate thing is that so many of us are not reading the scriptures. We do not know what is in them, and therefore we speculate about the things that we ought to have found in the scriptures themselves. I think that therein is one of our biggest dangers of today.”</a:t>
            </a:r>
          </a:p>
          <a:p>
            <a:r>
              <a:rPr lang="en-US" sz="1200" dirty="0"/>
              <a:t>Harold B. Lee </a:t>
            </a:r>
            <a:r>
              <a:rPr lang="en-US" sz="1200" i="1" dirty="0"/>
              <a:t>Find the Answers in the Scripture </a:t>
            </a:r>
            <a:r>
              <a:rPr lang="en-US" sz="1200" dirty="0"/>
              <a:t> Ensign December 1972</a:t>
            </a:r>
          </a:p>
        </p:txBody>
      </p:sp>
      <p:sp>
        <p:nvSpPr>
          <p:cNvPr id="34817" name="Rectangle 1"/>
          <p:cNvSpPr>
            <a:spLocks noChangeArrowheads="1"/>
          </p:cNvSpPr>
          <p:nvPr/>
        </p:nvSpPr>
        <p:spPr bwMode="auto">
          <a:xfrm>
            <a:off x="-1" y="2496671"/>
            <a:ext cx="4580965" cy="304698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en-US" sz="1600" dirty="0">
                <a:solidFill>
                  <a:srgbClr val="241F1D"/>
                </a:solidFill>
                <a:latin typeface="Times New Roman" pitchFamily="18" charset="0"/>
                <a:ea typeface="Times New Roman" pitchFamily="18" charset="0"/>
                <a:cs typeface="Times New Roman" pitchFamily="18" charset="0"/>
              </a:rPr>
              <a:t>"The </a:t>
            </a:r>
            <a:r>
              <a:rPr lang="en-US" sz="1600" i="1" dirty="0">
                <a:solidFill>
                  <a:srgbClr val="241F1D"/>
                </a:solidFill>
                <a:latin typeface="Times New Roman" pitchFamily="18" charset="0"/>
                <a:ea typeface="Times New Roman" pitchFamily="18" charset="0"/>
                <a:cs typeface="Times New Roman" pitchFamily="18" charset="0"/>
              </a:rPr>
              <a:t>fulness of the </a:t>
            </a:r>
            <a:r>
              <a:rPr lang="en-US" sz="1600" i="1" dirty="0">
                <a:solidFill>
                  <a:srgbClr val="403836"/>
                </a:solidFill>
                <a:latin typeface="Times New Roman" pitchFamily="18" charset="0"/>
                <a:ea typeface="Times New Roman" pitchFamily="18" charset="0"/>
                <a:cs typeface="Times New Roman" pitchFamily="18" charset="0"/>
              </a:rPr>
              <a:t>g</a:t>
            </a:r>
            <a:r>
              <a:rPr lang="en-US" sz="1600" i="1" dirty="0">
                <a:solidFill>
                  <a:srgbClr val="241F1D"/>
                </a:solidFill>
                <a:latin typeface="Times New Roman" pitchFamily="18" charset="0"/>
                <a:ea typeface="Times New Roman" pitchFamily="18" charset="0"/>
                <a:cs typeface="Times New Roman" pitchFamily="18" charset="0"/>
              </a:rPr>
              <a:t>osp</a:t>
            </a:r>
            <a:r>
              <a:rPr lang="en-US" sz="1600" i="1" dirty="0">
                <a:solidFill>
                  <a:srgbClr val="403836"/>
                </a:solidFill>
                <a:latin typeface="Times New Roman" pitchFamily="18" charset="0"/>
                <a:ea typeface="Times New Roman" pitchFamily="18" charset="0"/>
                <a:cs typeface="Times New Roman" pitchFamily="18" charset="0"/>
              </a:rPr>
              <a:t>e</a:t>
            </a:r>
            <a:r>
              <a:rPr lang="en-US" sz="1600" i="1" dirty="0">
                <a:solidFill>
                  <a:srgbClr val="241F1D"/>
                </a:solidFill>
                <a:latin typeface="Times New Roman" pitchFamily="18" charset="0"/>
                <a:ea typeface="Times New Roman" pitchFamily="18" charset="0"/>
                <a:cs typeface="Times New Roman" pitchFamily="18" charset="0"/>
              </a:rPr>
              <a:t>l </a:t>
            </a:r>
            <a:r>
              <a:rPr lang="en-US" sz="1600" dirty="0">
                <a:solidFill>
                  <a:srgbClr val="241F1D"/>
                </a:solidFill>
                <a:latin typeface="Times New Roman" pitchFamily="18" charset="0"/>
                <a:ea typeface="Times New Roman" pitchFamily="18" charset="0"/>
                <a:cs typeface="Times New Roman" pitchFamily="18" charset="0"/>
              </a:rPr>
              <a:t>consists in those la</a:t>
            </a:r>
            <a:r>
              <a:rPr lang="en-US" sz="1600" dirty="0">
                <a:solidFill>
                  <a:srgbClr val="403836"/>
                </a:solidFill>
                <a:latin typeface="Times New Roman" pitchFamily="18" charset="0"/>
                <a:ea typeface="Times New Roman" pitchFamily="18" charset="0"/>
                <a:cs typeface="Times New Roman" pitchFamily="18" charset="0"/>
              </a:rPr>
              <a:t>w</a:t>
            </a:r>
            <a:r>
              <a:rPr lang="en-US" sz="1600" dirty="0">
                <a:solidFill>
                  <a:srgbClr val="241F1D"/>
                </a:solidFill>
                <a:latin typeface="Times New Roman" pitchFamily="18" charset="0"/>
                <a:ea typeface="Times New Roman" pitchFamily="18" charset="0"/>
                <a:cs typeface="Times New Roman" pitchFamily="18" charset="0"/>
              </a:rPr>
              <a:t>s</a:t>
            </a:r>
            <a:r>
              <a:rPr lang="en-US" sz="1600" dirty="0">
                <a:solidFill>
                  <a:srgbClr val="403836"/>
                </a:solidFill>
                <a:latin typeface="Times New Roman" pitchFamily="18" charset="0"/>
                <a:ea typeface="Times New Roman" pitchFamily="18" charset="0"/>
                <a:cs typeface="Times New Roman" pitchFamily="18" charset="0"/>
              </a:rPr>
              <a: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doctrines, ordinance</a:t>
            </a:r>
            <a:r>
              <a:rPr lang="en-US" sz="1600" dirty="0">
                <a:solidFill>
                  <a:srgbClr val="403836"/>
                </a:solidFill>
                <a:latin typeface="Times New Roman" pitchFamily="18" charset="0"/>
                <a:ea typeface="Times New Roman" pitchFamily="18" charset="0"/>
                <a:cs typeface="Times New Roman" pitchFamily="18" charset="0"/>
              </a:rPr>
              <a:t>s, p</a:t>
            </a:r>
            <a:r>
              <a:rPr lang="en-US" sz="1600" dirty="0">
                <a:solidFill>
                  <a:srgbClr val="241F1D"/>
                </a:solidFill>
                <a:latin typeface="Times New Roman" pitchFamily="18" charset="0"/>
                <a:ea typeface="Times New Roman" pitchFamily="18" charset="0"/>
                <a:cs typeface="Times New Roman" pitchFamily="18" charset="0"/>
              </a:rPr>
              <a:t>o</a:t>
            </a:r>
            <a:r>
              <a:rPr lang="en-US" sz="1600" dirty="0">
                <a:solidFill>
                  <a:srgbClr val="403836"/>
                </a:solidFill>
                <a:latin typeface="Times New Roman" pitchFamily="18" charset="0"/>
                <a:ea typeface="Times New Roman" pitchFamily="18" charset="0"/>
                <a:cs typeface="Times New Roman" pitchFamily="18" charset="0"/>
              </a:rPr>
              <a:t>w</a:t>
            </a:r>
            <a:r>
              <a:rPr lang="en-US" sz="1600" dirty="0">
                <a:solidFill>
                  <a:srgbClr val="241F1D"/>
                </a:solidFill>
                <a:latin typeface="Times New Roman" pitchFamily="18" charset="0"/>
                <a:ea typeface="Times New Roman" pitchFamily="18" charset="0"/>
                <a:cs typeface="Times New Roman" pitchFamily="18" charset="0"/>
              </a:rPr>
              <a:t>e</a:t>
            </a:r>
            <a:r>
              <a:rPr lang="en-US" sz="1600" dirty="0">
                <a:solidFill>
                  <a:srgbClr val="403836"/>
                </a:solidFill>
                <a:latin typeface="Times New Roman" pitchFamily="18" charset="0"/>
                <a:ea typeface="Times New Roman" pitchFamily="18" charset="0"/>
                <a:cs typeface="Times New Roman" pitchFamily="18" charset="0"/>
              </a:rPr>
              <a:t>rs</a:t>
            </a:r>
            <a:r>
              <a:rPr lang="en-US" sz="1600" dirty="0">
                <a:solidFill>
                  <a:srgbClr val="241F1D"/>
                </a:solidFill>
                <a:latin typeface="Times New Roman" pitchFamily="18" charset="0"/>
                <a:ea typeface="Times New Roman" pitchFamily="18" charset="0"/>
                <a:cs typeface="Times New Roman" pitchFamily="18" charset="0"/>
              </a:rPr>
              <a:t>, a</a:t>
            </a:r>
            <a:r>
              <a:rPr lang="en-US" sz="1600" dirty="0">
                <a:solidFill>
                  <a:srgbClr val="403836"/>
                </a:solidFill>
                <a:latin typeface="Times New Roman" pitchFamily="18" charset="0"/>
                <a:ea typeface="Times New Roman" pitchFamily="18" charset="0"/>
                <a:cs typeface="Times New Roman" pitchFamily="18" charset="0"/>
              </a:rPr>
              <a:t>nd </a:t>
            </a:r>
            <a:r>
              <a:rPr lang="en-US" sz="1600" dirty="0">
                <a:solidFill>
                  <a:srgbClr val="241F1D"/>
                </a:solidFill>
                <a:latin typeface="Times New Roman" pitchFamily="18" charset="0"/>
                <a:ea typeface="Times New Roman" pitchFamily="18" charset="0"/>
                <a:cs typeface="Times New Roman" pitchFamily="18" charset="0"/>
              </a:rPr>
              <a:t>au</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hori</a:t>
            </a:r>
            <a:r>
              <a:rPr lang="en-US" sz="1600" dirty="0">
                <a:solidFill>
                  <a:srgbClr val="403836"/>
                </a:solidFill>
                <a:latin typeface="Times New Roman" pitchFamily="18" charset="0"/>
                <a:ea typeface="Times New Roman" pitchFamily="18" charset="0"/>
                <a:cs typeface="Times New Roman" pitchFamily="18" charset="0"/>
              </a:rPr>
              <a:t>tie</a:t>
            </a:r>
            <a:r>
              <a:rPr lang="en-US" sz="1600" dirty="0">
                <a:solidFill>
                  <a:srgbClr val="241F1D"/>
                </a:solidFill>
                <a:latin typeface="Times New Roman" pitchFamily="18" charset="0"/>
                <a:ea typeface="Times New Roman" pitchFamily="18" charset="0"/>
                <a:cs typeface="Times New Roman" pitchFamily="18" charset="0"/>
              </a:rPr>
              <a:t>s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needed to enable men t</a:t>
            </a:r>
            <a:r>
              <a:rPr lang="en-US" sz="1600" dirty="0">
                <a:solidFill>
                  <a:srgbClr val="403836"/>
                </a:solidFill>
                <a:latin typeface="Times New Roman" pitchFamily="18" charset="0"/>
                <a:ea typeface="Times New Roman" pitchFamily="18" charset="0"/>
                <a:cs typeface="Times New Roman" pitchFamily="18" charset="0"/>
              </a:rPr>
              <a:t>o </a:t>
            </a:r>
            <a:r>
              <a:rPr lang="en-US" sz="1600" dirty="0">
                <a:solidFill>
                  <a:srgbClr val="241F1D"/>
                </a:solidFill>
                <a:latin typeface="Times New Roman" pitchFamily="18" charset="0"/>
                <a:ea typeface="Times New Roman" pitchFamily="18" charset="0"/>
                <a:cs typeface="Times New Roman" pitchFamily="18" charset="0"/>
              </a:rPr>
              <a:t>g</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in th</a:t>
            </a:r>
            <a:r>
              <a:rPr lang="en-US" sz="1600" dirty="0">
                <a:solidFill>
                  <a:srgbClr val="403836"/>
                </a:solidFill>
                <a:latin typeface="Times New Roman" pitchFamily="18" charset="0"/>
                <a:ea typeface="Times New Roman" pitchFamily="18" charset="0"/>
                <a:cs typeface="Times New Roman" pitchFamily="18" charset="0"/>
              </a:rPr>
              <a:t>e f</a:t>
            </a:r>
            <a:r>
              <a:rPr lang="en-US" sz="1600" dirty="0">
                <a:solidFill>
                  <a:srgbClr val="241F1D"/>
                </a:solidFill>
                <a:latin typeface="Times New Roman" pitchFamily="18" charset="0"/>
                <a:ea typeface="Times New Roman" pitchFamily="18" charset="0"/>
                <a:cs typeface="Times New Roman" pitchFamily="18" charset="0"/>
              </a:rPr>
              <a:t>ulness of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salvation. Those who have the go</a:t>
            </a:r>
            <a:r>
              <a:rPr lang="en-US" sz="1600" dirty="0">
                <a:solidFill>
                  <a:srgbClr val="403836"/>
                </a:solidFill>
                <a:latin typeface="Times New Roman" pitchFamily="18" charset="0"/>
                <a:ea typeface="Times New Roman" pitchFamily="18" charset="0"/>
                <a:cs typeface="Times New Roman" pitchFamily="18" charset="0"/>
              </a:rPr>
              <a:t>s</a:t>
            </a:r>
            <a:r>
              <a:rPr lang="en-US" sz="1600" dirty="0">
                <a:solidFill>
                  <a:srgbClr val="241F1D"/>
                </a:solidFill>
                <a:latin typeface="Times New Roman" pitchFamily="18" charset="0"/>
                <a:ea typeface="Times New Roman" pitchFamily="18" charset="0"/>
                <a:cs typeface="Times New Roman" pitchFamily="18" charset="0"/>
              </a:rPr>
              <a:t>pel f</a:t>
            </a:r>
            <a:r>
              <a:rPr lang="en-US" sz="1600" dirty="0">
                <a:solidFill>
                  <a:srgbClr val="403836"/>
                </a:solidFill>
                <a:latin typeface="Times New Roman" pitchFamily="18" charset="0"/>
                <a:ea typeface="Times New Roman" pitchFamily="18" charset="0"/>
                <a:cs typeface="Times New Roman" pitchFamily="18" charset="0"/>
              </a:rPr>
              <a:t>u</a:t>
            </a:r>
            <a:r>
              <a:rPr lang="en-US" sz="1600" dirty="0">
                <a:solidFill>
                  <a:srgbClr val="241F1D"/>
                </a:solidFill>
                <a:latin typeface="Times New Roman" pitchFamily="18" charset="0"/>
                <a:ea typeface="Times New Roman" pitchFamily="18" charset="0"/>
                <a:cs typeface="Times New Roman" pitchFamily="18" charset="0"/>
              </a:rPr>
              <a:t>lness </a:t>
            </a:r>
            <a:r>
              <a:rPr lang="en-US" sz="1600" dirty="0">
                <a:solidFill>
                  <a:srgbClr val="403836"/>
                </a:solidFill>
                <a:latin typeface="Times New Roman" pitchFamily="18" charset="0"/>
                <a:ea typeface="Times New Roman" pitchFamily="18" charset="0"/>
                <a:cs typeface="Times New Roman" pitchFamily="18" charset="0"/>
              </a:rPr>
              <a:t>d</a:t>
            </a:r>
            <a:r>
              <a:rPr lang="en-US" sz="1600" dirty="0">
                <a:solidFill>
                  <a:srgbClr val="241F1D"/>
                </a:solidFill>
                <a:latin typeface="Times New Roman" pitchFamily="18" charset="0"/>
                <a:ea typeface="Times New Roman" pitchFamily="18" charset="0"/>
                <a:cs typeface="Times New Roman" pitchFamily="18" charset="0"/>
              </a:rPr>
              <a:t>o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not necessarily enjo</a:t>
            </a:r>
            <a:r>
              <a:rPr lang="en-US" sz="1600" dirty="0">
                <a:solidFill>
                  <a:srgbClr val="403836"/>
                </a:solidFill>
                <a:latin typeface="Times New Roman" pitchFamily="18" charset="0"/>
                <a:ea typeface="Times New Roman" pitchFamily="18" charset="0"/>
                <a:cs typeface="Times New Roman" pitchFamily="18" charset="0"/>
              </a:rPr>
              <a:t>y </a:t>
            </a:r>
            <a:r>
              <a:rPr lang="en-US" sz="1600" dirty="0">
                <a:solidFill>
                  <a:srgbClr val="241F1D"/>
                </a:solidFill>
                <a:latin typeface="Times New Roman" pitchFamily="18" charset="0"/>
                <a:ea typeface="Times New Roman" pitchFamily="18" charset="0"/>
                <a:cs typeface="Times New Roman" pitchFamily="18" charset="0"/>
              </a:rPr>
              <a:t>the </a:t>
            </a:r>
            <a:r>
              <a:rPr lang="en-US" sz="1600" dirty="0">
                <a:solidFill>
                  <a:srgbClr val="403836"/>
                </a:solidFill>
                <a:latin typeface="Times New Roman" pitchFamily="18" charset="0"/>
                <a:ea typeface="Times New Roman" pitchFamily="18" charset="0"/>
                <a:cs typeface="Times New Roman" pitchFamily="18" charset="0"/>
              </a:rPr>
              <a:t>fu</a:t>
            </a:r>
            <a:r>
              <a:rPr lang="en-US" sz="1600" dirty="0">
                <a:solidFill>
                  <a:srgbClr val="241F1D"/>
                </a:solidFill>
                <a:latin typeface="Times New Roman" pitchFamily="18" charset="0"/>
                <a:ea typeface="Times New Roman" pitchFamily="18" charset="0"/>
                <a:cs typeface="Times New Roman" pitchFamily="18" charset="0"/>
              </a:rPr>
              <a:t>lne</a:t>
            </a:r>
            <a:r>
              <a:rPr lang="en-US" sz="1600" dirty="0">
                <a:solidFill>
                  <a:srgbClr val="403836"/>
                </a:solidFill>
                <a:latin typeface="Times New Roman" pitchFamily="18" charset="0"/>
                <a:ea typeface="Times New Roman" pitchFamily="18" charset="0"/>
                <a:cs typeface="Times New Roman" pitchFamily="18" charset="0"/>
              </a:rPr>
              <a:t>ss </a:t>
            </a:r>
            <a:r>
              <a:rPr lang="en-US" sz="1600" dirty="0">
                <a:solidFill>
                  <a:srgbClr val="241F1D"/>
                </a:solidFill>
                <a:latin typeface="Times New Roman" pitchFamily="18" charset="0"/>
                <a:ea typeface="Times New Roman" pitchFamily="18" charset="0"/>
                <a:cs typeface="Times New Roman" pitchFamily="18" charset="0"/>
              </a:rPr>
              <a:t>of go</a:t>
            </a:r>
            <a:r>
              <a:rPr lang="en-US" sz="1600" dirty="0">
                <a:solidFill>
                  <a:srgbClr val="403836"/>
                </a:solidFill>
                <a:latin typeface="Times New Roman" pitchFamily="18" charset="0"/>
                <a:ea typeface="Times New Roman" pitchFamily="18" charset="0"/>
                <a:cs typeface="Times New Roman" pitchFamily="18" charset="0"/>
              </a:rPr>
              <a:t>s</a:t>
            </a:r>
            <a:r>
              <a:rPr lang="en-US" sz="1600" dirty="0">
                <a:solidFill>
                  <a:srgbClr val="241F1D"/>
                </a:solidFill>
                <a:latin typeface="Times New Roman" pitchFamily="18" charset="0"/>
                <a:ea typeface="Times New Roman" pitchFamily="18" charset="0"/>
                <a:cs typeface="Times New Roman" pitchFamily="18" charset="0"/>
              </a:rPr>
              <a:t>pel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k</a:t>
            </a:r>
            <a:r>
              <a:rPr lang="en-US" sz="1600" dirty="0">
                <a:solidFill>
                  <a:srgbClr val="241F1D"/>
                </a:solidFill>
                <a:latin typeface="Times New Roman" pitchFamily="18" charset="0"/>
                <a:ea typeface="Times New Roman" pitchFamily="18" charset="0"/>
                <a:cs typeface="Times New Roman" pitchFamily="18" charset="0"/>
              </a:rPr>
              <a:t>nowledge or understand all of </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he doc</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rines o</a:t>
            </a:r>
            <a:r>
              <a:rPr lang="en-US" sz="1600" dirty="0">
                <a:solidFill>
                  <a:srgbClr val="403836"/>
                </a:solidFill>
                <a:latin typeface="Times New Roman" pitchFamily="18" charset="0"/>
                <a:ea typeface="Times New Roman" pitchFamily="18" charset="0"/>
                <a:cs typeface="Times New Roman" pitchFamily="18" charset="0"/>
              </a:rPr>
              <a:t>f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the pl</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n of sal</a:t>
            </a:r>
            <a:r>
              <a:rPr lang="en-US" sz="1600" dirty="0">
                <a:solidFill>
                  <a:srgbClr val="403836"/>
                </a:solidFill>
                <a:latin typeface="Times New Roman" pitchFamily="18" charset="0"/>
                <a:ea typeface="Times New Roman" pitchFamily="18" charset="0"/>
                <a:cs typeface="Times New Roman" pitchFamily="18" charset="0"/>
              </a:rPr>
              <a:t>v</a:t>
            </a:r>
            <a:r>
              <a:rPr lang="en-US" sz="1600" dirty="0">
                <a:solidFill>
                  <a:srgbClr val="241F1D"/>
                </a:solidFill>
                <a:latin typeface="Times New Roman" pitchFamily="18" charset="0"/>
                <a:ea typeface="Times New Roman" pitchFamily="18" charset="0"/>
                <a:cs typeface="Times New Roman" pitchFamily="18" charset="0"/>
              </a:rPr>
              <a:t>atio</a:t>
            </a:r>
            <a:r>
              <a:rPr lang="en-US" sz="1600" dirty="0">
                <a:solidFill>
                  <a:srgbClr val="403836"/>
                </a:solidFill>
                <a:latin typeface="Times New Roman" pitchFamily="18" charset="0"/>
                <a:ea typeface="Times New Roman" pitchFamily="18" charset="0"/>
                <a:cs typeface="Times New Roman" pitchFamily="18" charset="0"/>
              </a:rPr>
              <a:t>n</a:t>
            </a:r>
            <a:r>
              <a:rPr lang="en-US" sz="1600" dirty="0">
                <a:solidFill>
                  <a:srgbClr val="241F1D"/>
                </a:solidFill>
                <a:latin typeface="Times New Roman" pitchFamily="18" charset="0"/>
                <a:ea typeface="Times New Roman" pitchFamily="18" charset="0"/>
                <a:cs typeface="Times New Roman" pitchFamily="18" charset="0"/>
              </a:rPr>
              <a:t>. But the</a:t>
            </a:r>
            <a:r>
              <a:rPr lang="en-US" sz="1600" dirty="0">
                <a:solidFill>
                  <a:srgbClr val="403836"/>
                </a:solidFill>
                <a:latin typeface="Times New Roman" pitchFamily="18" charset="0"/>
                <a:ea typeface="Times New Roman" pitchFamily="18" charset="0"/>
                <a:cs typeface="Times New Roman" pitchFamily="18" charset="0"/>
              </a:rPr>
              <a:t>y d</a:t>
            </a:r>
            <a:r>
              <a:rPr lang="en-US" sz="1600" dirty="0">
                <a:solidFill>
                  <a:srgbClr val="241F1D"/>
                </a:solidFill>
                <a:latin typeface="Times New Roman" pitchFamily="18" charset="0"/>
                <a:ea typeface="Times New Roman" pitchFamily="18" charset="0"/>
                <a:cs typeface="Times New Roman" pitchFamily="18" charset="0"/>
              </a:rPr>
              <a:t>o ha</a:t>
            </a:r>
            <a:r>
              <a:rPr lang="en-US" sz="1600" dirty="0">
                <a:solidFill>
                  <a:srgbClr val="403836"/>
                </a:solidFill>
                <a:latin typeface="Times New Roman" pitchFamily="18" charset="0"/>
                <a:ea typeface="Times New Roman" pitchFamily="18" charset="0"/>
                <a:cs typeface="Times New Roman" pitchFamily="18" charset="0"/>
              </a:rPr>
              <a:t>v</a:t>
            </a:r>
            <a:r>
              <a:rPr lang="en-US" sz="1600" dirty="0">
                <a:solidFill>
                  <a:srgbClr val="241F1D"/>
                </a:solidFill>
                <a:latin typeface="Times New Roman" pitchFamily="18" charset="0"/>
                <a:ea typeface="Times New Roman" pitchFamily="18" charset="0"/>
                <a:cs typeface="Times New Roman" pitchFamily="18" charset="0"/>
              </a:rPr>
              <a:t>e the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f</a:t>
            </a:r>
            <a:r>
              <a:rPr lang="en-US" sz="1600" dirty="0">
                <a:solidFill>
                  <a:srgbClr val="241F1D"/>
                </a:solidFill>
                <a:latin typeface="Times New Roman" pitchFamily="18" charset="0"/>
                <a:ea typeface="Times New Roman" pitchFamily="18" charset="0"/>
                <a:cs typeface="Times New Roman" pitchFamily="18" charset="0"/>
              </a:rPr>
              <a:t>ulness of the priesthood </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nd sealing power b</a:t>
            </a:r>
            <a:r>
              <a:rPr lang="en-US" sz="1600" dirty="0">
                <a:solidFill>
                  <a:srgbClr val="403836"/>
                </a:solidFill>
                <a:latin typeface="Times New Roman" pitchFamily="18" charset="0"/>
                <a:ea typeface="Times New Roman" pitchFamily="18" charset="0"/>
                <a:cs typeface="Times New Roman" pitchFamily="18" charset="0"/>
              </a:rPr>
              <a:t>y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which men can be sealed up unto eternal li</a:t>
            </a:r>
            <a:r>
              <a:rPr lang="en-US" sz="1600" dirty="0">
                <a:solidFill>
                  <a:srgbClr val="403836"/>
                </a:solidFill>
                <a:latin typeface="Times New Roman" pitchFamily="18" charset="0"/>
                <a:ea typeface="Times New Roman" pitchFamily="18" charset="0"/>
                <a:cs typeface="Times New Roman" pitchFamily="18" charset="0"/>
              </a:rPr>
              <a:t>f</a:t>
            </a:r>
            <a:r>
              <a:rPr lang="en-US" sz="1600" dirty="0">
                <a:solidFill>
                  <a:srgbClr val="241F1D"/>
                </a:solidFill>
                <a:latin typeface="Times New Roman" pitchFamily="18" charset="0"/>
                <a:ea typeface="Times New Roman" pitchFamily="18" charset="0"/>
                <a:cs typeface="Times New Roman" pitchFamily="18" charset="0"/>
              </a:rPr>
              <a:t>e. </a:t>
            </a:r>
            <a:r>
              <a:rPr lang="en-US" sz="1600" i="1" dirty="0">
                <a:solidFill>
                  <a:srgbClr val="241F1D"/>
                </a:solidFill>
                <a:latin typeface="Times New Roman" pitchFamily="18" charset="0"/>
                <a:ea typeface="Times New Roman" pitchFamily="18" charset="0"/>
                <a:cs typeface="Times New Roman" pitchFamily="18" charset="0"/>
              </a:rPr>
              <a:t>Th</a:t>
            </a:r>
            <a:r>
              <a:rPr lang="en-US" sz="1600" i="1" dirty="0">
                <a:solidFill>
                  <a:srgbClr val="403836"/>
                </a:solidFill>
                <a:latin typeface="Times New Roman" pitchFamily="18" charset="0"/>
                <a:ea typeface="Times New Roman" pitchFamily="18" charset="0"/>
                <a:cs typeface="Times New Roman" pitchFamily="18" charset="0"/>
              </a:rPr>
              <a:t>e </a:t>
            </a:r>
            <a:br>
              <a:rPr lang="en-US" sz="1600" i="1" dirty="0">
                <a:solidFill>
                  <a:srgbClr val="403836"/>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fulness of the gospel gro</a:t>
            </a:r>
            <a:r>
              <a:rPr lang="en-US" sz="1600" i="1" dirty="0">
                <a:solidFill>
                  <a:srgbClr val="403836"/>
                </a:solidFill>
                <a:latin typeface="Times New Roman" pitchFamily="18" charset="0"/>
                <a:ea typeface="Times New Roman" pitchFamily="18" charset="0"/>
                <a:cs typeface="Times New Roman" pitchFamily="18" charset="0"/>
              </a:rPr>
              <a:t>w</a:t>
            </a:r>
            <a:r>
              <a:rPr lang="en-US" sz="1600" i="1" dirty="0">
                <a:solidFill>
                  <a:srgbClr val="241F1D"/>
                </a:solidFill>
                <a:latin typeface="Times New Roman" pitchFamily="18" charset="0"/>
                <a:ea typeface="Times New Roman" pitchFamily="18" charset="0"/>
                <a:cs typeface="Times New Roman" pitchFamily="18" charset="0"/>
              </a:rPr>
              <a:t>s out of the fulness of th</a:t>
            </a:r>
            <a:r>
              <a:rPr lang="en-US" sz="1600" i="1" dirty="0">
                <a:solidFill>
                  <a:srgbClr val="403836"/>
                </a:solidFill>
                <a:latin typeface="Times New Roman" pitchFamily="18" charset="0"/>
                <a:ea typeface="Times New Roman" pitchFamily="18" charset="0"/>
                <a:cs typeface="Times New Roman" pitchFamily="18" charset="0"/>
              </a:rPr>
              <a:t>e </a:t>
            </a:r>
            <a:br>
              <a:rPr lang="en-US" sz="1600" i="1" dirty="0">
                <a:solidFill>
                  <a:srgbClr val="403836"/>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sealing power and not out of the fulness of gospel </a:t>
            </a:r>
            <a:br>
              <a:rPr lang="en-US" sz="1600" i="1" dirty="0">
                <a:solidFill>
                  <a:srgbClr val="241F1D"/>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knowledge. (Mormon Doctr</a:t>
            </a:r>
            <a:r>
              <a:rPr lang="en-US" sz="1600" i="1" dirty="0">
                <a:solidFill>
                  <a:srgbClr val="403836"/>
                </a:solidFill>
                <a:latin typeface="Times New Roman" pitchFamily="18" charset="0"/>
                <a:ea typeface="Times New Roman" pitchFamily="18" charset="0"/>
                <a:cs typeface="Times New Roman" pitchFamily="18" charset="0"/>
              </a:rPr>
              <a:t>in</a:t>
            </a:r>
            <a:r>
              <a:rPr lang="en-US" sz="1600" i="1" dirty="0">
                <a:solidFill>
                  <a:srgbClr val="241F1D"/>
                </a:solidFill>
                <a:latin typeface="Times New Roman" pitchFamily="18" charset="0"/>
                <a:ea typeface="Times New Roman" pitchFamily="18" charset="0"/>
                <a:cs typeface="Times New Roman" pitchFamily="18" charset="0"/>
              </a:rPr>
              <a:t>e</a:t>
            </a:r>
            <a:r>
              <a:rPr lang="en-US" sz="1600" i="1" dirty="0">
                <a:solidFill>
                  <a:srgbClr val="403836"/>
                </a:solidFill>
                <a:latin typeface="Times New Roman" pitchFamily="18" charset="0"/>
                <a:ea typeface="Times New Roman" pitchFamily="18" charset="0"/>
                <a:cs typeface="Times New Roman" pitchFamily="18" charset="0"/>
              </a:rPr>
              <a:t>, </a:t>
            </a:r>
            <a:r>
              <a:rPr lang="en-US" sz="1600" dirty="0">
                <a:solidFill>
                  <a:srgbClr val="241F1D"/>
                </a:solidFill>
                <a:latin typeface="Times New Roman" pitchFamily="18" charset="0"/>
                <a:ea typeface="Times New Roman" pitchFamily="18" charset="0"/>
                <a:cs typeface="Times New Roman" pitchFamily="18" charset="0"/>
              </a:rPr>
              <a:t>pp</a:t>
            </a:r>
            <a:r>
              <a:rPr lang="en-US" sz="1600" dirty="0">
                <a:solidFill>
                  <a:srgbClr val="403836"/>
                </a:solidFill>
                <a:latin typeface="Times New Roman" pitchFamily="18" charset="0"/>
                <a:ea typeface="Times New Roman" pitchFamily="18" charset="0"/>
                <a:cs typeface="Times New Roman" pitchFamily="18" charset="0"/>
              </a:rPr>
              <a:t>. 33</a:t>
            </a:r>
            <a:r>
              <a:rPr lang="en-US" sz="1600" dirty="0">
                <a:solidFill>
                  <a:srgbClr val="241F1D"/>
                </a:solidFill>
                <a:latin typeface="Times New Roman" pitchFamily="18" charset="0"/>
                <a:ea typeface="Times New Roman" pitchFamily="18" charset="0"/>
                <a:cs typeface="Times New Roman" pitchFamily="18" charset="0"/>
              </a:rPr>
              <a:t>2-33.) </a:t>
            </a:r>
            <a:endParaRPr lang="en-US" sz="1600" dirty="0">
              <a:latin typeface="Arial" pitchFamily="34" charset="0"/>
              <a:cs typeface="Arial" pitchFamily="34" charset="0"/>
            </a:endParaRPr>
          </a:p>
        </p:txBody>
      </p:sp>
      <p:sp>
        <p:nvSpPr>
          <p:cNvPr id="4" name="Rectangle 3">
            <a:extLst>
              <a:ext uri="{FF2B5EF4-FFF2-40B4-BE49-F238E27FC236}">
                <a16:creationId xmlns:a16="http://schemas.microsoft.com/office/drawing/2014/main" id="{5C173FF7-32F7-438A-A0AB-5F65645A7122}"/>
              </a:ext>
            </a:extLst>
          </p:cNvPr>
          <p:cNvSpPr/>
          <p:nvPr/>
        </p:nvSpPr>
        <p:spPr>
          <a:xfrm>
            <a:off x="4580964" y="0"/>
            <a:ext cx="3581400" cy="4185761"/>
          </a:xfrm>
          <a:prstGeom prst="rect">
            <a:avLst/>
          </a:prstGeom>
          <a:ln>
            <a:solidFill>
              <a:schemeClr val="tx1"/>
            </a:solidFill>
          </a:ln>
        </p:spPr>
        <p:txBody>
          <a:bodyPr wrap="square">
            <a:spAutoFit/>
          </a:bodyPr>
          <a:lstStyle/>
          <a:p>
            <a:pPr indent="130175" fontAlgn="base">
              <a:spcBef>
                <a:spcPct val="0"/>
              </a:spcBef>
              <a:spcAft>
                <a:spcPct val="0"/>
              </a:spcAft>
            </a:pPr>
            <a:r>
              <a:rPr lang="en-US" b="1" dirty="0">
                <a:solidFill>
                  <a:srgbClr val="403836"/>
                </a:solidFill>
                <a:latin typeface="Times New Roman" pitchFamily="18" charset="0"/>
                <a:ea typeface="Times New Roman" pitchFamily="18" charset="0"/>
                <a:cs typeface="Times New Roman" pitchFamily="18" charset="0"/>
              </a:rPr>
              <a:t>TH</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RE IS A BASIC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403836"/>
                </a:solidFill>
                <a:latin typeface="Times New Roman" pitchFamily="18" charset="0"/>
                <a:ea typeface="Times New Roman" pitchFamily="18" charset="0"/>
                <a:cs typeface="Times New Roman" pitchFamily="18" charset="0"/>
              </a:rPr>
              <a:t>DO</a:t>
            </a:r>
            <a:r>
              <a:rPr lang="en-US" b="1" dirty="0">
                <a:solidFill>
                  <a:srgbClr val="241F1D"/>
                </a:solidFill>
                <a:latin typeface="Times New Roman" pitchFamily="18" charset="0"/>
                <a:ea typeface="Times New Roman" pitchFamily="18" charset="0"/>
                <a:cs typeface="Times New Roman" pitchFamily="18" charset="0"/>
              </a:rPr>
              <a:t>C</a:t>
            </a:r>
            <a:r>
              <a:rPr lang="en-US" b="1" dirty="0">
                <a:solidFill>
                  <a:srgbClr val="403836"/>
                </a:solidFill>
                <a:latin typeface="Times New Roman" pitchFamily="18" charset="0"/>
                <a:ea typeface="Times New Roman" pitchFamily="18" charset="0"/>
                <a:cs typeface="Times New Roman" pitchFamily="18" charset="0"/>
              </a:rPr>
              <a:t>TRIN</a:t>
            </a:r>
            <a:r>
              <a:rPr lang="en-US" b="1" dirty="0">
                <a:solidFill>
                  <a:srgbClr val="241F1D"/>
                </a:solidFill>
                <a:latin typeface="Times New Roman" pitchFamily="18" charset="0"/>
                <a:ea typeface="Times New Roman" pitchFamily="18" charset="0"/>
                <a:cs typeface="Times New Roman" pitchFamily="18" charset="0"/>
              </a:rPr>
              <a:t>E </a:t>
            </a:r>
            <a:r>
              <a:rPr lang="en-US" b="1" dirty="0">
                <a:solidFill>
                  <a:srgbClr val="403836"/>
                </a:solidFill>
                <a:latin typeface="Times New Roman" pitchFamily="18" charset="0"/>
                <a:ea typeface="Times New Roman" pitchFamily="18" charset="0"/>
                <a:cs typeface="Times New Roman" pitchFamily="18" charset="0"/>
              </a:rPr>
              <a:t>ONE MUST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241F1D"/>
                </a:solidFill>
                <a:latin typeface="Times New Roman" pitchFamily="18" charset="0"/>
                <a:ea typeface="Times New Roman" pitchFamily="18" charset="0"/>
                <a:cs typeface="Times New Roman" pitchFamily="18" charset="0"/>
              </a:rPr>
              <a:t>UN</a:t>
            </a:r>
            <a:r>
              <a:rPr lang="en-US" b="1" dirty="0">
                <a:solidFill>
                  <a:srgbClr val="403836"/>
                </a:solidFill>
                <a:latin typeface="Times New Roman" pitchFamily="18" charset="0"/>
                <a:ea typeface="Times New Roman" pitchFamily="18" charset="0"/>
                <a:cs typeface="Times New Roman" pitchFamily="18" charset="0"/>
              </a:rPr>
              <a:t>D</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a:t>
            </a:r>
            <a:r>
              <a:rPr lang="en-US" b="1" dirty="0">
                <a:solidFill>
                  <a:srgbClr val="241F1D"/>
                </a:solidFill>
                <a:latin typeface="Times New Roman" pitchFamily="18" charset="0"/>
                <a:ea typeface="Times New Roman" pitchFamily="18" charset="0"/>
                <a:cs typeface="Times New Roman" pitchFamily="18" charset="0"/>
              </a:rPr>
              <a:t>S</a:t>
            </a:r>
            <a:r>
              <a:rPr lang="en-US" b="1" dirty="0">
                <a:solidFill>
                  <a:srgbClr val="403836"/>
                </a:solidFill>
                <a:latin typeface="Times New Roman" pitchFamily="18" charset="0"/>
                <a:ea typeface="Times New Roman" pitchFamily="18" charset="0"/>
                <a:cs typeface="Times New Roman" pitchFamily="18" charset="0"/>
              </a:rPr>
              <a:t>TA</a:t>
            </a:r>
            <a:r>
              <a:rPr lang="en-US" b="1" dirty="0">
                <a:solidFill>
                  <a:srgbClr val="241F1D"/>
                </a:solidFill>
                <a:latin typeface="Times New Roman" pitchFamily="18" charset="0"/>
                <a:ea typeface="Times New Roman" pitchFamily="18" charset="0"/>
                <a:cs typeface="Times New Roman" pitchFamily="18" charset="0"/>
              </a:rPr>
              <a:t>N</a:t>
            </a:r>
            <a:r>
              <a:rPr lang="en-US" b="1" dirty="0">
                <a:solidFill>
                  <a:srgbClr val="403836"/>
                </a:solidFill>
                <a:latin typeface="Times New Roman" pitchFamily="18" charset="0"/>
                <a:ea typeface="Times New Roman" pitchFamily="18" charset="0"/>
                <a:cs typeface="Times New Roman" pitchFamily="18" charset="0"/>
              </a:rPr>
              <a:t>D AND OB</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Y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403836"/>
                </a:solidFill>
                <a:latin typeface="Times New Roman" pitchFamily="18" charset="0"/>
                <a:ea typeface="Times New Roman" pitchFamily="18" charset="0"/>
                <a:cs typeface="Times New Roman" pitchFamily="18" charset="0"/>
              </a:rPr>
              <a:t>I</a:t>
            </a:r>
            <a:r>
              <a:rPr lang="en-US" b="1" dirty="0">
                <a:solidFill>
                  <a:srgbClr val="241F1D"/>
                </a:solidFill>
                <a:latin typeface="Times New Roman" pitchFamily="18" charset="0"/>
                <a:ea typeface="Times New Roman" pitchFamily="18" charset="0"/>
                <a:cs typeface="Times New Roman" pitchFamily="18" charset="0"/>
              </a:rPr>
              <a:t>N </a:t>
            </a:r>
            <a:r>
              <a:rPr lang="en-US" b="1" dirty="0">
                <a:solidFill>
                  <a:srgbClr val="403836"/>
                </a:solidFill>
                <a:latin typeface="Times New Roman" pitchFamily="18" charset="0"/>
                <a:ea typeface="Times New Roman" pitchFamily="18" charset="0"/>
                <a:cs typeface="Times New Roman" pitchFamily="18" charset="0"/>
              </a:rPr>
              <a:t>ORD</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 TO B</a:t>
            </a:r>
            <a:r>
              <a:rPr lang="en-US" b="1" dirty="0">
                <a:solidFill>
                  <a:srgbClr val="241F1D"/>
                </a:solidFill>
                <a:latin typeface="Times New Roman" pitchFamily="18" charset="0"/>
                <a:ea typeface="Times New Roman" pitchFamily="18" charset="0"/>
                <a:cs typeface="Times New Roman" pitchFamily="18" charset="0"/>
              </a:rPr>
              <a:t>E </a:t>
            </a:r>
            <a:r>
              <a:rPr lang="en-US" b="1" dirty="0">
                <a:solidFill>
                  <a:srgbClr val="403836"/>
                </a:solidFill>
                <a:latin typeface="Times New Roman" pitchFamily="18" charset="0"/>
                <a:ea typeface="Times New Roman" pitchFamily="18" charset="0"/>
                <a:cs typeface="Times New Roman" pitchFamily="18" charset="0"/>
              </a:rPr>
              <a:t>SAVED </a:t>
            </a:r>
            <a:endParaRPr lang="en-US" dirty="0">
              <a:latin typeface="Arial" pitchFamily="34" charset="0"/>
              <a:cs typeface="Arial" pitchFamily="34" charset="0"/>
            </a:endParaRPr>
          </a:p>
          <a:p>
            <a:pPr indent="130175" eaLnBrk="0" fontAlgn="base" hangingPunct="0">
              <a:spcBef>
                <a:spcPct val="0"/>
              </a:spcBef>
              <a:spcAft>
                <a:spcPct val="0"/>
              </a:spcAft>
            </a:pPr>
            <a:r>
              <a:rPr lang="en-US" dirty="0">
                <a:solidFill>
                  <a:srgbClr val="403836"/>
                </a:solidFill>
                <a:latin typeface="Times New Roman" pitchFamily="18" charset="0"/>
                <a:ea typeface="Times New Roman" pitchFamily="18" charset="0"/>
                <a:cs typeface="Times New Roman" pitchFamily="18" charset="0"/>
              </a:rPr>
              <a:t>P</a:t>
            </a:r>
            <a:r>
              <a:rPr lang="en-US" sz="1400" dirty="0">
                <a:solidFill>
                  <a:srgbClr val="403836"/>
                </a:solidFill>
                <a:latin typeface="Times New Roman" pitchFamily="18" charset="0"/>
                <a:ea typeface="Times New Roman" pitchFamily="18" charset="0"/>
                <a:cs typeface="Times New Roman" pitchFamily="18" charset="0"/>
              </a:rPr>
              <a:t>erhaps no two people, without a </a:t>
            </a:r>
            <a:r>
              <a:rPr lang="en-US" sz="1400" dirty="0">
                <a:solidFill>
                  <a:srgbClr val="605856"/>
                </a:solidFill>
                <a:latin typeface="Times New Roman" pitchFamily="18" charset="0"/>
                <a:ea typeface="Times New Roman" pitchFamily="18" charset="0"/>
                <a:cs typeface="Times New Roman" pitchFamily="18" charset="0"/>
              </a:rPr>
              <a:t>p</a:t>
            </a:r>
            <a:r>
              <a:rPr lang="en-US" sz="1400" dirty="0">
                <a:solidFill>
                  <a:srgbClr val="403836"/>
                </a:solidFill>
                <a:latin typeface="Times New Roman" pitchFamily="18" charset="0"/>
                <a:ea typeface="Times New Roman" pitchFamily="18" charset="0"/>
                <a:cs typeface="Times New Roman" pitchFamily="18" charset="0"/>
              </a:rPr>
              <a:t>re</a:t>
            </a:r>
            <a:r>
              <a:rPr lang="en-US" sz="1400" dirty="0">
                <a:solidFill>
                  <a:srgbClr val="241F1D"/>
                </a:solidFill>
                <a:latin typeface="Times New Roman" pitchFamily="18" charset="0"/>
                <a:ea typeface="Times New Roman" pitchFamily="18" charset="0"/>
                <a:cs typeface="Times New Roman" pitchFamily="18" charset="0"/>
              </a:rPr>
              <a:t>vi</a:t>
            </a:r>
            <a:r>
              <a:rPr lang="en-US" sz="1400" dirty="0">
                <a:solidFill>
                  <a:srgbClr val="403836"/>
                </a:solidFill>
                <a:latin typeface="Times New Roman" pitchFamily="18" charset="0"/>
                <a:ea typeface="Times New Roman" pitchFamily="18" charset="0"/>
                <a:cs typeface="Times New Roman" pitchFamily="18" charset="0"/>
              </a:rPr>
              <a:t>ous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discussion</a:t>
            </a:r>
            <a:r>
              <a:rPr lang="en-US" sz="1400" dirty="0">
                <a:solidFill>
                  <a:srgbClr val="241F1D"/>
                </a:solidFill>
                <a:latin typeface="Times New Roman" pitchFamily="18" charset="0"/>
                <a:ea typeface="Times New Roman" pitchFamily="18" charset="0"/>
                <a:cs typeface="Times New Roman" pitchFamily="18" charset="0"/>
              </a:rPr>
              <a:t>, </a:t>
            </a:r>
            <a:r>
              <a:rPr lang="en-US" sz="1400" dirty="0">
                <a:solidFill>
                  <a:srgbClr val="403836"/>
                </a:solidFill>
                <a:latin typeface="Times New Roman" pitchFamily="18" charset="0"/>
                <a:ea typeface="Times New Roman" pitchFamily="18" charset="0"/>
                <a:cs typeface="Times New Roman" pitchFamily="18" charset="0"/>
              </a:rPr>
              <a:t>would come up with identical lists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of doctrines from the text of 3 Nephi 27:13-22.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But th</a:t>
            </a:r>
            <a:r>
              <a:rPr lang="en-US" sz="1400" dirty="0">
                <a:solidFill>
                  <a:srgbClr val="241F1D"/>
                </a:solidFill>
                <a:latin typeface="Times New Roman" pitchFamily="18" charset="0"/>
                <a:ea typeface="Times New Roman" pitchFamily="18" charset="0"/>
                <a:cs typeface="Times New Roman" pitchFamily="18" charset="0"/>
              </a:rPr>
              <a:t>e</a:t>
            </a:r>
            <a:r>
              <a:rPr lang="en-US" sz="1400" dirty="0">
                <a:solidFill>
                  <a:srgbClr val="403836"/>
                </a:solidFill>
                <a:latin typeface="Times New Roman" pitchFamily="18" charset="0"/>
                <a:ea typeface="Times New Roman" pitchFamily="18" charset="0"/>
                <a:cs typeface="Times New Roman" pitchFamily="18" charset="0"/>
              </a:rPr>
              <a:t>ir lists would comprehend or cov</a:t>
            </a:r>
            <a:r>
              <a:rPr lang="en-US" sz="1400" dirty="0">
                <a:solidFill>
                  <a:srgbClr val="241F1D"/>
                </a:solidFill>
                <a:latin typeface="Times New Roman" pitchFamily="18" charset="0"/>
                <a:ea typeface="Times New Roman" pitchFamily="18" charset="0"/>
                <a:cs typeface="Times New Roman" pitchFamily="18" charset="0"/>
              </a:rPr>
              <a:t>e</a:t>
            </a:r>
            <a:r>
              <a:rPr lang="en-US" sz="1400" dirty="0">
                <a:solidFill>
                  <a:srgbClr val="403836"/>
                </a:solidFill>
                <a:latin typeface="Times New Roman" pitchFamily="18" charset="0"/>
                <a:ea typeface="Times New Roman" pitchFamily="18" charset="0"/>
                <a:cs typeface="Times New Roman" pitchFamily="18" charset="0"/>
              </a:rPr>
              <a:t>r the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same ideas if carefully and thoroughly done. It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may be th</a:t>
            </a:r>
            <a:r>
              <a:rPr lang="en-US" sz="1400" dirty="0">
                <a:solidFill>
                  <a:srgbClr val="241F1D"/>
                </a:solidFill>
                <a:latin typeface="Times New Roman" pitchFamily="18" charset="0"/>
                <a:ea typeface="Times New Roman" pitchFamily="18" charset="0"/>
                <a:cs typeface="Times New Roman" pitchFamily="18" charset="0"/>
              </a:rPr>
              <a:t>a</a:t>
            </a:r>
            <a:r>
              <a:rPr lang="en-US" sz="1400" dirty="0">
                <a:solidFill>
                  <a:srgbClr val="403836"/>
                </a:solidFill>
                <a:latin typeface="Times New Roman" pitchFamily="18" charset="0"/>
                <a:ea typeface="Times New Roman" pitchFamily="18" charset="0"/>
                <a:cs typeface="Times New Roman" pitchFamily="18" charset="0"/>
              </a:rPr>
              <a:t>t in place of a short list of doctrines</a:t>
            </a:r>
            <a:r>
              <a:rPr lang="en-US" sz="1400" dirty="0">
                <a:solidFill>
                  <a:srgbClr val="241F1D"/>
                </a:solidFill>
                <a:latin typeface="Times New Roman" pitchFamily="18" charset="0"/>
                <a:ea typeface="Times New Roman" pitchFamily="18" charset="0"/>
                <a:cs typeface="Times New Roman" pitchFamily="18" charset="0"/>
              </a:rPr>
              <a:t>, </a:t>
            </a:r>
            <a:br>
              <a:rPr lang="en-US" sz="1400" dirty="0">
                <a:solidFill>
                  <a:srgbClr val="241F1D"/>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they would </a:t>
            </a:r>
            <a:r>
              <a:rPr lang="en-US" sz="1400" dirty="0">
                <a:solidFill>
                  <a:srgbClr val="241F1D"/>
                </a:solidFill>
                <a:latin typeface="Times New Roman" pitchFamily="18" charset="0"/>
                <a:ea typeface="Times New Roman" pitchFamily="18" charset="0"/>
                <a:cs typeface="Times New Roman" pitchFamily="18" charset="0"/>
              </a:rPr>
              <a:t>c</a:t>
            </a:r>
            <a:r>
              <a:rPr lang="en-US" sz="1400" dirty="0">
                <a:solidFill>
                  <a:srgbClr val="403836"/>
                </a:solidFill>
                <a:latin typeface="Times New Roman" pitchFamily="18" charset="0"/>
                <a:ea typeface="Times New Roman" pitchFamily="18" charset="0"/>
                <a:cs typeface="Times New Roman" pitchFamily="18" charset="0"/>
              </a:rPr>
              <a:t>ome up with a longer list of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ordinances and precepts</a:t>
            </a:r>
            <a:r>
              <a:rPr lang="en-US" sz="1400" dirty="0">
                <a:solidFill>
                  <a:srgbClr val="241F1D"/>
                </a:solidFill>
                <a:latin typeface="Times New Roman" pitchFamily="18" charset="0"/>
                <a:ea typeface="Times New Roman" pitchFamily="18" charset="0"/>
                <a:cs typeface="Times New Roman" pitchFamily="18" charset="0"/>
              </a:rPr>
              <a:t>. </a:t>
            </a:r>
            <a:r>
              <a:rPr lang="en-US" sz="1400" dirty="0">
                <a:solidFill>
                  <a:srgbClr val="403836"/>
                </a:solidFill>
                <a:latin typeface="Times New Roman" pitchFamily="18" charset="0"/>
                <a:ea typeface="Times New Roman" pitchFamily="18" charset="0"/>
                <a:cs typeface="Times New Roman" pitchFamily="18" charset="0"/>
              </a:rPr>
              <a:t>These could be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collected in</a:t>
            </a:r>
            <a:r>
              <a:rPr lang="en-US" sz="1400" dirty="0">
                <a:solidFill>
                  <a:srgbClr val="241F1D"/>
                </a:solidFill>
                <a:latin typeface="Times New Roman" pitchFamily="18" charset="0"/>
                <a:ea typeface="Times New Roman" pitchFamily="18" charset="0"/>
                <a:cs typeface="Times New Roman" pitchFamily="18" charset="0"/>
              </a:rPr>
              <a:t>t</a:t>
            </a:r>
            <a:r>
              <a:rPr lang="en-US" sz="1400" dirty="0">
                <a:solidFill>
                  <a:srgbClr val="403836"/>
                </a:solidFill>
                <a:latin typeface="Times New Roman" pitchFamily="18" charset="0"/>
                <a:ea typeface="Times New Roman" pitchFamily="18" charset="0"/>
                <a:cs typeface="Times New Roman" pitchFamily="18" charset="0"/>
              </a:rPr>
              <a:t>o or placed under eight main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headings commonly called doctrines. The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following diagram lists these eight principl</a:t>
            </a:r>
            <a:r>
              <a:rPr lang="en-US" sz="1400" dirty="0">
                <a:solidFill>
                  <a:srgbClr val="241F1D"/>
                </a:solidFill>
                <a:latin typeface="Times New Roman" pitchFamily="18" charset="0"/>
                <a:ea typeface="Times New Roman" pitchFamily="18" charset="0"/>
                <a:cs typeface="Times New Roman" pitchFamily="18" charset="0"/>
              </a:rPr>
              <a:t>es </a:t>
            </a:r>
            <a:br>
              <a:rPr lang="en-US" sz="1400" dirty="0">
                <a:solidFill>
                  <a:srgbClr val="241F1D"/>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and illustrat</a:t>
            </a:r>
            <a:r>
              <a:rPr lang="en-US" sz="1400" dirty="0">
                <a:solidFill>
                  <a:srgbClr val="241F1D"/>
                </a:solidFill>
                <a:latin typeface="Times New Roman" pitchFamily="18" charset="0"/>
                <a:ea typeface="Times New Roman" pitchFamily="18" charset="0"/>
                <a:cs typeface="Times New Roman" pitchFamily="18" charset="0"/>
              </a:rPr>
              <a:t>es </a:t>
            </a:r>
            <a:r>
              <a:rPr lang="en-US" sz="1400" dirty="0">
                <a:solidFill>
                  <a:srgbClr val="403836"/>
                </a:solidFill>
                <a:latin typeface="Times New Roman" pitchFamily="18" charset="0"/>
                <a:ea typeface="Times New Roman" pitchFamily="18" charset="0"/>
                <a:cs typeface="Times New Roman" pitchFamily="18" charset="0"/>
              </a:rPr>
              <a:t>their interrelationships</a:t>
            </a:r>
            <a:r>
              <a:rPr lang="en-US" dirty="0">
                <a:solidFill>
                  <a:srgbClr val="241F1D"/>
                </a:solidFill>
                <a:latin typeface="Times New Roman" pitchFamily="18" charset="0"/>
                <a:ea typeface="Times New Roman" pitchFamily="18" charset="0"/>
                <a:cs typeface="Times New Roman" pitchFamily="18" charset="0"/>
              </a:rPr>
              <a:t>. </a:t>
            </a:r>
          </a:p>
          <a:p>
            <a:pPr indent="130175" eaLnBrk="0" fontAlgn="base" hangingPunct="0">
              <a:spcBef>
                <a:spcPct val="0"/>
              </a:spcBef>
              <a:spcAft>
                <a:spcPct val="0"/>
              </a:spcAft>
            </a:pPr>
            <a:r>
              <a:rPr lang="en-US" dirty="0">
                <a:solidFill>
                  <a:srgbClr val="241F1D"/>
                </a:solidFill>
                <a:latin typeface="Times New Roman" pitchFamily="18" charset="0"/>
                <a:cs typeface="Times New Roman" pitchFamily="18" charset="0"/>
              </a:rPr>
              <a:t>Student Manual—pg 446</a:t>
            </a:r>
            <a:endParaRPr lang="en-US" dirty="0">
              <a:latin typeface="Arial" pitchFamily="34" charset="0"/>
              <a:cs typeface="Arial" pitchFamily="34" charset="0"/>
            </a:endParaRPr>
          </a:p>
        </p:txBody>
      </p:sp>
      <p:sp>
        <p:nvSpPr>
          <p:cNvPr id="5" name="Rectangle 1">
            <a:extLst>
              <a:ext uri="{FF2B5EF4-FFF2-40B4-BE49-F238E27FC236}">
                <a16:creationId xmlns:a16="http://schemas.microsoft.com/office/drawing/2014/main" id="{F867917F-CA43-4CC5-A1FD-E0029B5DB23D}"/>
              </a:ext>
            </a:extLst>
          </p:cNvPr>
          <p:cNvSpPr>
            <a:spLocks noChangeArrowheads="1"/>
          </p:cNvSpPr>
          <p:nvPr/>
        </p:nvSpPr>
        <p:spPr bwMode="auto">
          <a:xfrm>
            <a:off x="8157882" y="0"/>
            <a:ext cx="3971365" cy="600164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THE ATONEMENT OF CHRI</a:t>
            </a:r>
            <a:r>
              <a:rPr lang="en-US" sz="1600" dirty="0">
                <a:solidFill>
                  <a:srgbClr val="241F1D"/>
                </a:solidFill>
                <a:latin typeface="Times New Roman" pitchFamily="18" charset="0"/>
                <a:ea typeface="Times New Roman" pitchFamily="18" charset="0"/>
                <a:cs typeface="Times New Roman" pitchFamily="18" charset="0"/>
              </a:rPr>
              <a:t>S</a:t>
            </a:r>
            <a:r>
              <a:rPr lang="en-US" sz="1600" dirty="0">
                <a:solidFill>
                  <a:srgbClr val="403836"/>
                </a:solidFill>
                <a:latin typeface="Times New Roman" pitchFamily="18" charset="0"/>
                <a:ea typeface="Times New Roman" pitchFamily="18" charset="0"/>
                <a:cs typeface="Times New Roman" pitchFamily="18" charset="0"/>
              </a:rPr>
              <a:t>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(pays for the sins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of the truly penitent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brings about)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THE RESURRECTION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(of all men)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 UNIVERSAL JUDGMENT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(in the flesh)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by which the blessings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of eternal life are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accorded to those who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exercise FAITH </a:t>
            </a:r>
            <a:r>
              <a:rPr lang="en-US" sz="1600" dirty="0">
                <a:solidFill>
                  <a:srgbClr val="605856"/>
                </a:solidFill>
                <a:latin typeface="Times New Roman" pitchFamily="18" charset="0"/>
                <a:ea typeface="Times New Roman" pitchFamily="18" charset="0"/>
                <a:cs typeface="Times New Roman" pitchFamily="18" charset="0"/>
              </a:rPr>
              <a:t>I</a:t>
            </a:r>
            <a:r>
              <a:rPr lang="en-US" sz="1600" dirty="0">
                <a:solidFill>
                  <a:srgbClr val="403836"/>
                </a:solidFill>
                <a:latin typeface="Times New Roman" pitchFamily="18" charset="0"/>
                <a:ea typeface="Times New Roman" pitchFamily="18" charset="0"/>
                <a:cs typeface="Times New Roman" pitchFamily="18" charset="0"/>
              </a:rPr>
              <a:t>N CHRIST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sufficiently that they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REPENT of all their sins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fully consummate their repentance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in that they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enter the covenant of BAPTISM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and thereafter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receive the GIFT OF THE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HOLY GHOST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subsequently maintain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this spiritual capacity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in that they </a:t>
            </a:r>
            <a:endParaRPr lang="en-US" sz="1600" dirty="0">
              <a:solidFill>
                <a:srgbClr val="403836"/>
              </a:solidFill>
              <a:latin typeface="Arial" pitchFamily="34" charset="0"/>
              <a:ea typeface="Times New Roman" pitchFamily="18"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Arial" pitchFamily="34" charset="0"/>
                <a:ea typeface="Times New Roman" pitchFamily="18" charset="0"/>
                <a:cs typeface="Arial" pitchFamily="34" charset="0"/>
              </a:rPr>
              <a:t>ENDURE in faithfulness TO THE END</a:t>
            </a:r>
            <a:r>
              <a:rPr lang="en-US" sz="1600" dirty="0">
                <a:latin typeface="Arial" pitchFamily="34" charset="0"/>
                <a:cs typeface="Arial" pitchFamily="34" charset="0"/>
              </a:rPr>
              <a:t> </a:t>
            </a:r>
          </a:p>
        </p:txBody>
      </p:sp>
    </p:spTree>
    <p:extLst>
      <p:ext uri="{BB962C8B-B14F-4D97-AF65-F5344CB8AC3E}">
        <p14:creationId xmlns:p14="http://schemas.microsoft.com/office/powerpoint/2010/main" val="213348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95F9B-EACD-E206-BA93-5C64E6D9D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3" name="TextBox 2">
            <a:extLst>
              <a:ext uri="{FF2B5EF4-FFF2-40B4-BE49-F238E27FC236}">
                <a16:creationId xmlns:a16="http://schemas.microsoft.com/office/drawing/2014/main" id="{3758376F-43A8-F6EB-1D74-29F944BFE391}"/>
              </a:ext>
            </a:extLst>
          </p:cNvPr>
          <p:cNvSpPr txBox="1"/>
          <p:nvPr/>
        </p:nvSpPr>
        <p:spPr>
          <a:xfrm>
            <a:off x="1866900" y="1233378"/>
            <a:ext cx="8458200" cy="1446550"/>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Power Over Death</a:t>
            </a:r>
          </a:p>
          <a:p>
            <a:pPr algn="ctr"/>
            <a:r>
              <a:rPr lang="en-US" sz="4400" dirty="0">
                <a:solidFill>
                  <a:schemeClr val="bg1"/>
                </a:solidFill>
                <a:latin typeface="Abadi" panose="020B0604020104020204" pitchFamily="34" charset="0"/>
              </a:rPr>
              <a:t>3 Nephi 28</a:t>
            </a:r>
          </a:p>
        </p:txBody>
      </p:sp>
      <p:grpSp>
        <p:nvGrpSpPr>
          <p:cNvPr id="4" name="Group 3">
            <a:extLst>
              <a:ext uri="{FF2B5EF4-FFF2-40B4-BE49-F238E27FC236}">
                <a16:creationId xmlns:a16="http://schemas.microsoft.com/office/drawing/2014/main" id="{A7E34EEE-2783-A24C-6490-323FEAF22CC5}"/>
              </a:ext>
            </a:extLst>
          </p:cNvPr>
          <p:cNvGrpSpPr/>
          <p:nvPr/>
        </p:nvGrpSpPr>
        <p:grpSpPr>
          <a:xfrm>
            <a:off x="3789413" y="3593805"/>
            <a:ext cx="1308984" cy="2600715"/>
            <a:chOff x="2487500" y="1794178"/>
            <a:chExt cx="1224741" cy="3261838"/>
          </a:xfrm>
        </p:grpSpPr>
        <p:sp>
          <p:nvSpPr>
            <p:cNvPr id="5" name="Oval 4">
              <a:extLst>
                <a:ext uri="{FF2B5EF4-FFF2-40B4-BE49-F238E27FC236}">
                  <a16:creationId xmlns:a16="http://schemas.microsoft.com/office/drawing/2014/main" id="{90EEA56E-4D9A-CEED-26BE-C4AAEB90E172}"/>
                </a:ext>
              </a:extLst>
            </p:cNvPr>
            <p:cNvSpPr/>
            <p:nvPr/>
          </p:nvSpPr>
          <p:spPr>
            <a:xfrm rot="18242526">
              <a:off x="3462395" y="3821603"/>
              <a:ext cx="233602" cy="2660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9830F9-3440-7EB4-AFA0-9E6E3E8831F8}"/>
                </a:ext>
              </a:extLst>
            </p:cNvPr>
            <p:cNvSpPr/>
            <p:nvPr/>
          </p:nvSpPr>
          <p:spPr>
            <a:xfrm rot="1434122">
              <a:off x="2487500" y="3714414"/>
              <a:ext cx="187249" cy="4429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896ACB38-2D90-D8CD-440B-5DBAA1BEFF24}"/>
                </a:ext>
              </a:extLst>
            </p:cNvPr>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a:extLst>
                <a:ext uri="{FF2B5EF4-FFF2-40B4-BE49-F238E27FC236}">
                  <a16:creationId xmlns:a16="http://schemas.microsoft.com/office/drawing/2014/main" id="{AF0E173B-0138-E9FA-7CEE-56DAC0896DB2}"/>
                </a:ext>
              </a:extLst>
            </p:cNvPr>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2134FEB3-F945-8D39-0AD5-CF851D5D4F28}"/>
                </a:ext>
              </a:extLst>
            </p:cNvPr>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2B7D84E5-5767-925F-9FBD-447D5D4BC3A2}"/>
                </a:ext>
              </a:extLst>
            </p:cNvPr>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1CAFFB-233F-833E-FF51-A63786AD21FF}"/>
                </a:ext>
              </a:extLst>
            </p:cNvPr>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922DE16-D722-27AA-053B-1F9639014CD9}"/>
                </a:ext>
              </a:extLst>
            </p:cNvPr>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FD139FFF-A006-9F41-A06E-0BE17CA1ABEC}"/>
                </a:ext>
              </a:extLst>
            </p:cNvPr>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a:extLst>
                <a:ext uri="{FF2B5EF4-FFF2-40B4-BE49-F238E27FC236}">
                  <a16:creationId xmlns:a16="http://schemas.microsoft.com/office/drawing/2014/main" id="{3EE3DBFA-672F-C24F-08A3-4BF436FBD883}"/>
                </a:ext>
              </a:extLst>
            </p:cNvPr>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3">
              <a:extLst>
                <a:ext uri="{FF2B5EF4-FFF2-40B4-BE49-F238E27FC236}">
                  <a16:creationId xmlns:a16="http://schemas.microsoft.com/office/drawing/2014/main" id="{DC9C318A-C124-3FDF-09FF-6AAB682FD4FA}"/>
                </a:ext>
              </a:extLst>
            </p:cNvPr>
            <p:cNvSpPr/>
            <p:nvPr/>
          </p:nvSpPr>
          <p:spPr>
            <a:xfrm rot="1691852">
              <a:off x="2977083" y="2833315"/>
              <a:ext cx="84841" cy="1735677"/>
            </a:xfrm>
            <a:prstGeom prst="roundRect">
              <a:avLst>
                <a:gd name="adj" fmla="val 24929"/>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44">
              <a:extLst>
                <a:ext uri="{FF2B5EF4-FFF2-40B4-BE49-F238E27FC236}">
                  <a16:creationId xmlns:a16="http://schemas.microsoft.com/office/drawing/2014/main" id="{71E64179-9712-279B-761B-B1975028935F}"/>
                </a:ext>
              </a:extLst>
            </p:cNvPr>
            <p:cNvSpPr/>
            <p:nvPr/>
          </p:nvSpPr>
          <p:spPr>
            <a:xfrm rot="5400000">
              <a:off x="2520506" y="4259263"/>
              <a:ext cx="506215" cy="280874"/>
            </a:xfrm>
            <a:prstGeom prst="homePlate">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5F816F-08AE-CC05-D99E-EBFB87C30E87}"/>
                </a:ext>
              </a:extLst>
            </p:cNvPr>
            <p:cNvSpPr/>
            <p:nvPr/>
          </p:nvSpPr>
          <p:spPr>
            <a:xfrm>
              <a:off x="2639044" y="4139985"/>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2">
              <a:extLst>
                <a:ext uri="{FF2B5EF4-FFF2-40B4-BE49-F238E27FC236}">
                  <a16:creationId xmlns:a16="http://schemas.microsoft.com/office/drawing/2014/main" id="{B9DEFBBF-9EDD-EE62-680D-1A9C1AADF064}"/>
                </a:ext>
              </a:extLst>
            </p:cNvPr>
            <p:cNvSpPr/>
            <p:nvPr/>
          </p:nvSpPr>
          <p:spPr>
            <a:xfrm>
              <a:off x="2766086" y="1923897"/>
              <a:ext cx="608560" cy="12560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17ABE759-DDF4-DD65-2AE9-8D001541F20F}"/>
                </a:ext>
              </a:extLst>
            </p:cNvPr>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48">
              <a:extLst>
                <a:ext uri="{FF2B5EF4-FFF2-40B4-BE49-F238E27FC236}">
                  <a16:creationId xmlns:a16="http://schemas.microsoft.com/office/drawing/2014/main" id="{9C1C0246-8B83-130C-B677-00A1EC301D31}"/>
                </a:ext>
              </a:extLst>
            </p:cNvPr>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C1194CFE-B8AB-1C6F-4D98-80DC77BECA16}"/>
                </a:ext>
              </a:extLst>
            </p:cNvPr>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C8571A5-4E87-7A9B-D47C-4ABEDB71CCEC}"/>
                </a:ext>
              </a:extLst>
            </p:cNvPr>
            <p:cNvSpPr/>
            <p:nvPr/>
          </p:nvSpPr>
          <p:spPr>
            <a:xfrm rot="15944673">
              <a:off x="3049641" y="2843814"/>
              <a:ext cx="93503" cy="1648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A0076BF-787A-A614-E136-908851F96B71}"/>
              </a:ext>
            </a:extLst>
          </p:cNvPr>
          <p:cNvGrpSpPr/>
          <p:nvPr/>
        </p:nvGrpSpPr>
        <p:grpSpPr>
          <a:xfrm>
            <a:off x="7326533" y="3615124"/>
            <a:ext cx="1502869" cy="2595854"/>
            <a:chOff x="5856667" y="630878"/>
            <a:chExt cx="2137669" cy="3941122"/>
          </a:xfrm>
        </p:grpSpPr>
        <p:sp>
          <p:nvSpPr>
            <p:cNvPr id="24" name="Rounded Rectangle 239">
              <a:extLst>
                <a:ext uri="{FF2B5EF4-FFF2-40B4-BE49-F238E27FC236}">
                  <a16:creationId xmlns:a16="http://schemas.microsoft.com/office/drawing/2014/main" id="{ACF8EC3C-55B0-A566-7B7E-6796309C705A}"/>
                </a:ext>
              </a:extLst>
            </p:cNvPr>
            <p:cNvSpPr/>
            <p:nvPr/>
          </p:nvSpPr>
          <p:spPr>
            <a:xfrm>
              <a:off x="6400800" y="762000"/>
              <a:ext cx="1143000" cy="1676400"/>
            </a:xfrm>
            <a:prstGeom prst="roundRect">
              <a:avLst>
                <a:gd name="adj" fmla="val 24717"/>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52">
              <a:extLst>
                <a:ext uri="{FF2B5EF4-FFF2-40B4-BE49-F238E27FC236}">
                  <a16:creationId xmlns:a16="http://schemas.microsoft.com/office/drawing/2014/main" id="{1F8BD4D1-F346-4724-C748-0F1B3835B2FF}"/>
                </a:ext>
              </a:extLst>
            </p:cNvPr>
            <p:cNvGrpSpPr/>
            <p:nvPr/>
          </p:nvGrpSpPr>
          <p:grpSpPr>
            <a:xfrm>
              <a:off x="5856667" y="1743998"/>
              <a:ext cx="2137669" cy="2828002"/>
              <a:chOff x="5856667" y="1743998"/>
              <a:chExt cx="2137669" cy="2828002"/>
            </a:xfrm>
          </p:grpSpPr>
          <p:sp>
            <p:nvSpPr>
              <p:cNvPr id="46" name="Oval 45">
                <a:extLst>
                  <a:ext uri="{FF2B5EF4-FFF2-40B4-BE49-F238E27FC236}">
                    <a16:creationId xmlns:a16="http://schemas.microsoft.com/office/drawing/2014/main" id="{89D3EFCB-6C8C-5AD5-3FAC-CF5A1BA37B82}"/>
                  </a:ext>
                </a:extLst>
              </p:cNvPr>
              <p:cNvSpPr/>
              <p:nvPr/>
            </p:nvSpPr>
            <p:spPr>
              <a:xfrm rot="18968439">
                <a:off x="7629734" y="2707566"/>
                <a:ext cx="364602"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8BA4075-EA29-13FC-D785-6B2F8F8D518D}"/>
                  </a:ext>
                </a:extLst>
              </p:cNvPr>
              <p:cNvSpPr/>
              <p:nvPr/>
            </p:nvSpPr>
            <p:spPr>
              <a:xfrm rot="2122256">
                <a:off x="5856667" y="2724019"/>
                <a:ext cx="393031"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F078D52-43BB-7497-9A4E-6E9C6F301AB1}"/>
                  </a:ext>
                </a:extLst>
              </p:cNvPr>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B51B536-BC87-EFA0-FBFC-EA071B1FA285}"/>
                  </a:ext>
                </a:extLst>
              </p:cNvPr>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C75D2535-9319-F136-8664-F3D5B4AD8837}"/>
                  </a:ext>
                </a:extLst>
              </p:cNvPr>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AE42BC3D-BDA6-0759-CEDA-F75245AF6323}"/>
                  </a:ext>
                </a:extLst>
              </p:cNvPr>
              <p:cNvSpPr/>
              <p:nvPr/>
            </p:nvSpPr>
            <p:spPr>
              <a:xfrm rot="2041752">
                <a:off x="6107395" y="1769346"/>
                <a:ext cx="739715" cy="117547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8C2BB177-E206-8D71-FB4B-4DBA49141CEA}"/>
                  </a:ext>
                </a:extLst>
              </p:cNvPr>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AED58CF6-3E44-FCBE-E3DE-44C1F189F31B}"/>
                  </a:ext>
                </a:extLst>
              </p:cNvPr>
              <p:cNvSpPr/>
              <p:nvPr/>
            </p:nvSpPr>
            <p:spPr>
              <a:xfrm rot="20036208">
                <a:off x="7040058" y="1846851"/>
                <a:ext cx="739715" cy="110803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06D48D46-AA8B-CED3-4B07-FC6BB3236A33}"/>
                  </a:ext>
                </a:extLst>
              </p:cNvPr>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DF5CE12-5D16-F54E-E138-B4EE55AF96E7}"/>
                  </a:ext>
                </a:extLst>
              </p:cNvPr>
              <p:cNvSpPr/>
              <p:nvPr/>
            </p:nvSpPr>
            <p:spPr>
              <a:xfrm>
                <a:off x="6724338" y="1743998"/>
                <a:ext cx="441814" cy="389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94F79423-30EB-B20E-099A-CFA78EA6271B}"/>
                  </a:ext>
                </a:extLst>
              </p:cNvPr>
              <p:cNvSpPr/>
              <p:nvPr/>
            </p:nvSpPr>
            <p:spPr>
              <a:xfrm rot="21335299">
                <a:off x="7003399" y="1804927"/>
                <a:ext cx="515125" cy="233884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CE0FE5F0-5CF7-059C-AC88-EF293E94EA51}"/>
                  </a:ext>
                </a:extLst>
              </p:cNvPr>
              <p:cNvSpPr/>
              <p:nvPr/>
            </p:nvSpPr>
            <p:spPr>
              <a:xfrm rot="353417">
                <a:off x="6416298" y="1890436"/>
                <a:ext cx="515125" cy="223566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400">
                <a:extLst>
                  <a:ext uri="{FF2B5EF4-FFF2-40B4-BE49-F238E27FC236}">
                    <a16:creationId xmlns:a16="http://schemas.microsoft.com/office/drawing/2014/main" id="{491FF7D9-3907-1178-2E91-170FE978B746}"/>
                  </a:ext>
                </a:extLst>
              </p:cNvPr>
              <p:cNvGrpSpPr/>
              <p:nvPr/>
            </p:nvGrpSpPr>
            <p:grpSpPr>
              <a:xfrm rot="5172234">
                <a:off x="6196835" y="2877415"/>
                <a:ext cx="2097444" cy="484914"/>
                <a:chOff x="0" y="4648200"/>
                <a:chExt cx="3986134" cy="1541489"/>
              </a:xfrm>
            </p:grpSpPr>
            <p:grpSp>
              <p:nvGrpSpPr>
                <p:cNvPr id="75" name="Group 138">
                  <a:extLst>
                    <a:ext uri="{FF2B5EF4-FFF2-40B4-BE49-F238E27FC236}">
                      <a16:creationId xmlns:a16="http://schemas.microsoft.com/office/drawing/2014/main" id="{8BAB4963-F314-7D8C-2206-4270626247F4}"/>
                    </a:ext>
                  </a:extLst>
                </p:cNvPr>
                <p:cNvGrpSpPr/>
                <p:nvPr/>
              </p:nvGrpSpPr>
              <p:grpSpPr>
                <a:xfrm>
                  <a:off x="0" y="4648200"/>
                  <a:ext cx="1600200" cy="1524000"/>
                  <a:chOff x="533400" y="4648200"/>
                  <a:chExt cx="1905000" cy="1828800"/>
                </a:xfrm>
              </p:grpSpPr>
              <p:sp>
                <p:nvSpPr>
                  <p:cNvPr id="86" name="Plus 301">
                    <a:extLst>
                      <a:ext uri="{FF2B5EF4-FFF2-40B4-BE49-F238E27FC236}">
                        <a16:creationId xmlns:a16="http://schemas.microsoft.com/office/drawing/2014/main" id="{157F5771-A628-80C4-0FE6-5A0386485BE6}"/>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986AAE00-BA14-FE82-DEEC-174FF49440F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E11083DE-71DC-028E-DB58-DB831CF877E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E6924F2A-7AD9-F1FB-0BB0-037504914CE3}"/>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9">
                  <a:extLst>
                    <a:ext uri="{FF2B5EF4-FFF2-40B4-BE49-F238E27FC236}">
                      <a16:creationId xmlns:a16="http://schemas.microsoft.com/office/drawing/2014/main" id="{C9A6CC84-A550-519E-5AC4-988F81A179F7}"/>
                    </a:ext>
                  </a:extLst>
                </p:cNvPr>
                <p:cNvGrpSpPr/>
                <p:nvPr/>
              </p:nvGrpSpPr>
              <p:grpSpPr>
                <a:xfrm>
                  <a:off x="1182973" y="4665689"/>
                  <a:ext cx="1600200" cy="1524000"/>
                  <a:chOff x="533400" y="4648200"/>
                  <a:chExt cx="1905000" cy="1828800"/>
                </a:xfrm>
              </p:grpSpPr>
              <p:sp>
                <p:nvSpPr>
                  <p:cNvPr id="82" name="Plus 297">
                    <a:extLst>
                      <a:ext uri="{FF2B5EF4-FFF2-40B4-BE49-F238E27FC236}">
                        <a16:creationId xmlns:a16="http://schemas.microsoft.com/office/drawing/2014/main" id="{F8E66054-9D8D-605E-4192-530B6ACA756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BEE054B4-4303-F740-EABB-488013DDB79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865AD6E7-05BD-1BA8-9D58-CFE1A9B0A00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76BDE866-C7EE-05B3-34B7-3F778D0C1228}"/>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4">
                  <a:extLst>
                    <a:ext uri="{FF2B5EF4-FFF2-40B4-BE49-F238E27FC236}">
                      <a16:creationId xmlns:a16="http://schemas.microsoft.com/office/drawing/2014/main" id="{150C043A-0B3A-38B3-3901-3068301ABEC4}"/>
                    </a:ext>
                  </a:extLst>
                </p:cNvPr>
                <p:cNvGrpSpPr/>
                <p:nvPr/>
              </p:nvGrpSpPr>
              <p:grpSpPr>
                <a:xfrm>
                  <a:off x="2385934" y="4665689"/>
                  <a:ext cx="1600200" cy="1524000"/>
                  <a:chOff x="533400" y="4648200"/>
                  <a:chExt cx="1905000" cy="1828800"/>
                </a:xfrm>
              </p:grpSpPr>
              <p:sp>
                <p:nvSpPr>
                  <p:cNvPr id="78" name="Plus 293">
                    <a:extLst>
                      <a:ext uri="{FF2B5EF4-FFF2-40B4-BE49-F238E27FC236}">
                        <a16:creationId xmlns:a16="http://schemas.microsoft.com/office/drawing/2014/main" id="{8BD8E711-D485-86DD-EED4-11B6D536875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F717FE86-0DED-E38A-61F0-9779D6B3B31E}"/>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779CAED0-EB1C-81AE-6628-34BEFDC8589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72727916-65B9-29F7-1C8B-F45008B2F51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416">
                <a:extLst>
                  <a:ext uri="{FF2B5EF4-FFF2-40B4-BE49-F238E27FC236}">
                    <a16:creationId xmlns:a16="http://schemas.microsoft.com/office/drawing/2014/main" id="{D1F9F0FF-AEDD-E333-7D5F-C8B95C132695}"/>
                  </a:ext>
                </a:extLst>
              </p:cNvPr>
              <p:cNvGrpSpPr/>
              <p:nvPr/>
            </p:nvGrpSpPr>
            <p:grpSpPr>
              <a:xfrm rot="16460121">
                <a:off x="5649989" y="2855003"/>
                <a:ext cx="2097444" cy="484914"/>
                <a:chOff x="0" y="4648200"/>
                <a:chExt cx="3986134" cy="1541489"/>
              </a:xfrm>
            </p:grpSpPr>
            <p:grpSp>
              <p:nvGrpSpPr>
                <p:cNvPr id="60" name="Group 138">
                  <a:extLst>
                    <a:ext uri="{FF2B5EF4-FFF2-40B4-BE49-F238E27FC236}">
                      <a16:creationId xmlns:a16="http://schemas.microsoft.com/office/drawing/2014/main" id="{151AE88A-DEB2-83F7-F70B-40AC59B8C00F}"/>
                    </a:ext>
                  </a:extLst>
                </p:cNvPr>
                <p:cNvGrpSpPr/>
                <p:nvPr/>
              </p:nvGrpSpPr>
              <p:grpSpPr>
                <a:xfrm>
                  <a:off x="0" y="4648200"/>
                  <a:ext cx="1600200" cy="1524000"/>
                  <a:chOff x="533400" y="4648200"/>
                  <a:chExt cx="1905000" cy="1828800"/>
                </a:xfrm>
              </p:grpSpPr>
              <p:sp>
                <p:nvSpPr>
                  <p:cNvPr id="71" name="Plus 286">
                    <a:extLst>
                      <a:ext uri="{FF2B5EF4-FFF2-40B4-BE49-F238E27FC236}">
                        <a16:creationId xmlns:a16="http://schemas.microsoft.com/office/drawing/2014/main" id="{798A2542-CA5E-5988-1537-9CC6448E221F}"/>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98875DDB-91EE-40A1-7234-75E147C3FCB6}"/>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231A2AA7-54BD-8C5C-D609-B6D735BAD9A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00B38F3C-F1F8-7C93-A729-7696F5EEB72E}"/>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39">
                  <a:extLst>
                    <a:ext uri="{FF2B5EF4-FFF2-40B4-BE49-F238E27FC236}">
                      <a16:creationId xmlns:a16="http://schemas.microsoft.com/office/drawing/2014/main" id="{CE992110-8972-C076-4009-0E32C512CE5B}"/>
                    </a:ext>
                  </a:extLst>
                </p:cNvPr>
                <p:cNvGrpSpPr/>
                <p:nvPr/>
              </p:nvGrpSpPr>
              <p:grpSpPr>
                <a:xfrm>
                  <a:off x="1182973" y="4665689"/>
                  <a:ext cx="1600200" cy="1524000"/>
                  <a:chOff x="533400" y="4648200"/>
                  <a:chExt cx="1905000" cy="1828800"/>
                </a:xfrm>
              </p:grpSpPr>
              <p:sp>
                <p:nvSpPr>
                  <p:cNvPr id="67" name="Plus 282">
                    <a:extLst>
                      <a:ext uri="{FF2B5EF4-FFF2-40B4-BE49-F238E27FC236}">
                        <a16:creationId xmlns:a16="http://schemas.microsoft.com/office/drawing/2014/main" id="{75874F26-9E77-85CB-86AE-EAA4600B525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012136AA-EBD4-698B-86C0-E484040D89AB}"/>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97EC4BFB-59B2-63F5-B047-90FD17DDAEBF}"/>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D7620984-DCDA-F514-D780-7BD69B70384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44">
                  <a:extLst>
                    <a:ext uri="{FF2B5EF4-FFF2-40B4-BE49-F238E27FC236}">
                      <a16:creationId xmlns:a16="http://schemas.microsoft.com/office/drawing/2014/main" id="{9B092C3B-DF12-4061-ECFC-91B3DE513322}"/>
                    </a:ext>
                  </a:extLst>
                </p:cNvPr>
                <p:cNvGrpSpPr/>
                <p:nvPr/>
              </p:nvGrpSpPr>
              <p:grpSpPr>
                <a:xfrm>
                  <a:off x="2385934" y="4665689"/>
                  <a:ext cx="1600200" cy="1524000"/>
                  <a:chOff x="533400" y="4648200"/>
                  <a:chExt cx="1905000" cy="1828800"/>
                </a:xfrm>
              </p:grpSpPr>
              <p:sp>
                <p:nvSpPr>
                  <p:cNvPr id="63" name="Plus 278">
                    <a:extLst>
                      <a:ext uri="{FF2B5EF4-FFF2-40B4-BE49-F238E27FC236}">
                        <a16:creationId xmlns:a16="http://schemas.microsoft.com/office/drawing/2014/main" id="{4EDFFCAC-1CA0-41F2-62C2-C55E19B3B1D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87931328-D2A4-B4E2-7764-F10FBA8A59A7}"/>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a:extLst>
                      <a:ext uri="{FF2B5EF4-FFF2-40B4-BE49-F238E27FC236}">
                        <a16:creationId xmlns:a16="http://schemas.microsoft.com/office/drawing/2014/main" id="{C24F2D7F-5F51-2ADE-DBA8-75EA78105C4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72EDDF47-0B2E-1548-AC30-3A9EF9D5DC8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Oval 25">
              <a:extLst>
                <a:ext uri="{FF2B5EF4-FFF2-40B4-BE49-F238E27FC236}">
                  <a16:creationId xmlns:a16="http://schemas.microsoft.com/office/drawing/2014/main" id="{A2C26268-CAC3-3243-95A2-5BE1E02FA387}"/>
                </a:ext>
              </a:extLst>
            </p:cNvPr>
            <p:cNvSpPr/>
            <p:nvPr/>
          </p:nvSpPr>
          <p:spPr>
            <a:xfrm>
              <a:off x="6436360" y="744168"/>
              <a:ext cx="1066800" cy="12457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42">
              <a:extLst>
                <a:ext uri="{FF2B5EF4-FFF2-40B4-BE49-F238E27FC236}">
                  <a16:creationId xmlns:a16="http://schemas.microsoft.com/office/drawing/2014/main" id="{A0C12D02-7662-6013-2D39-EDBF79F8459F}"/>
                </a:ext>
              </a:extLst>
            </p:cNvPr>
            <p:cNvSpPr/>
            <p:nvPr/>
          </p:nvSpPr>
          <p:spPr>
            <a:xfrm rot="19471149">
              <a:off x="6812985" y="63087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43">
              <a:extLst>
                <a:ext uri="{FF2B5EF4-FFF2-40B4-BE49-F238E27FC236}">
                  <a16:creationId xmlns:a16="http://schemas.microsoft.com/office/drawing/2014/main" id="{36A41A5F-667F-8057-8461-0B975AA692DF}"/>
                </a:ext>
              </a:extLst>
            </p:cNvPr>
            <p:cNvSpPr/>
            <p:nvPr/>
          </p:nvSpPr>
          <p:spPr>
            <a:xfrm rot="424487">
              <a:off x="6431156" y="64788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44">
              <a:extLst>
                <a:ext uri="{FF2B5EF4-FFF2-40B4-BE49-F238E27FC236}">
                  <a16:creationId xmlns:a16="http://schemas.microsoft.com/office/drawing/2014/main" id="{CF1B8C47-2D31-9A5B-9DFD-C15A966B9B09}"/>
                </a:ext>
              </a:extLst>
            </p:cNvPr>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34">
              <a:extLst>
                <a:ext uri="{FF2B5EF4-FFF2-40B4-BE49-F238E27FC236}">
                  <a16:creationId xmlns:a16="http://schemas.microsoft.com/office/drawing/2014/main" id="{0B07F55D-AA39-B3A6-CC32-CE8C8251590F}"/>
                </a:ext>
              </a:extLst>
            </p:cNvPr>
            <p:cNvGrpSpPr/>
            <p:nvPr/>
          </p:nvGrpSpPr>
          <p:grpSpPr>
            <a:xfrm>
              <a:off x="6360459" y="699247"/>
              <a:ext cx="1257300" cy="457200"/>
              <a:chOff x="0" y="4648200"/>
              <a:chExt cx="3986134" cy="1541489"/>
            </a:xfrm>
          </p:grpSpPr>
          <p:grpSp>
            <p:nvGrpSpPr>
              <p:cNvPr id="31" name="Group 138">
                <a:extLst>
                  <a:ext uri="{FF2B5EF4-FFF2-40B4-BE49-F238E27FC236}">
                    <a16:creationId xmlns:a16="http://schemas.microsoft.com/office/drawing/2014/main" id="{9E7EA16B-110C-7C9C-A453-17568C8E1EC2}"/>
                  </a:ext>
                </a:extLst>
              </p:cNvPr>
              <p:cNvGrpSpPr/>
              <p:nvPr/>
            </p:nvGrpSpPr>
            <p:grpSpPr>
              <a:xfrm>
                <a:off x="0" y="4648200"/>
                <a:ext cx="1600200" cy="1524000"/>
                <a:chOff x="533400" y="4648200"/>
                <a:chExt cx="1905000" cy="1828800"/>
              </a:xfrm>
            </p:grpSpPr>
            <p:sp>
              <p:nvSpPr>
                <p:cNvPr id="42" name="Plus 257">
                  <a:extLst>
                    <a:ext uri="{FF2B5EF4-FFF2-40B4-BE49-F238E27FC236}">
                      <a16:creationId xmlns:a16="http://schemas.microsoft.com/office/drawing/2014/main" id="{8FB17C83-675E-EF30-CD85-A0567AD3B5F7}"/>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576D5D0E-3380-ED85-4C80-3750CA542E0E}"/>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AEFE3E2-BC7A-E328-4FDA-6B8CB550AA5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CEC34C38-9531-0665-C1DE-2693CB28817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9">
                <a:extLst>
                  <a:ext uri="{FF2B5EF4-FFF2-40B4-BE49-F238E27FC236}">
                    <a16:creationId xmlns:a16="http://schemas.microsoft.com/office/drawing/2014/main" id="{3813004E-0F23-C765-2199-12D61E5D316D}"/>
                  </a:ext>
                </a:extLst>
              </p:cNvPr>
              <p:cNvGrpSpPr/>
              <p:nvPr/>
            </p:nvGrpSpPr>
            <p:grpSpPr>
              <a:xfrm>
                <a:off x="1182973" y="4665689"/>
                <a:ext cx="1600200" cy="1524000"/>
                <a:chOff x="533400" y="4648200"/>
                <a:chExt cx="1905000" cy="1828800"/>
              </a:xfrm>
            </p:grpSpPr>
            <p:sp>
              <p:nvSpPr>
                <p:cNvPr id="38" name="Plus 253">
                  <a:extLst>
                    <a:ext uri="{FF2B5EF4-FFF2-40B4-BE49-F238E27FC236}">
                      <a16:creationId xmlns:a16="http://schemas.microsoft.com/office/drawing/2014/main" id="{B465A1F8-A226-440E-7E1B-5C4FD6876B9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18DEB547-E0CB-6EA3-EE0A-418F50A5B71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AA4AAB1D-B862-9E5D-E2EA-1601D653E610}"/>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9DF92D68-081B-818E-EDF2-B35E7F0E77B0}"/>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4">
                <a:extLst>
                  <a:ext uri="{FF2B5EF4-FFF2-40B4-BE49-F238E27FC236}">
                    <a16:creationId xmlns:a16="http://schemas.microsoft.com/office/drawing/2014/main" id="{5BF9E11B-9D17-6DE3-F34E-7FBA2B53212F}"/>
                  </a:ext>
                </a:extLst>
              </p:cNvPr>
              <p:cNvGrpSpPr/>
              <p:nvPr/>
            </p:nvGrpSpPr>
            <p:grpSpPr>
              <a:xfrm>
                <a:off x="2385934" y="4665689"/>
                <a:ext cx="1600200" cy="1524000"/>
                <a:chOff x="533400" y="4648200"/>
                <a:chExt cx="1905000" cy="1828800"/>
              </a:xfrm>
            </p:grpSpPr>
            <p:sp>
              <p:nvSpPr>
                <p:cNvPr id="34" name="Plus 249">
                  <a:extLst>
                    <a:ext uri="{FF2B5EF4-FFF2-40B4-BE49-F238E27FC236}">
                      <a16:creationId xmlns:a16="http://schemas.microsoft.com/office/drawing/2014/main" id="{9D9273D6-7F5E-04AE-1CF9-F15BCD5AC9B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13EAE526-2458-DB5A-061B-15DA4A0679AC}"/>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E04D4276-FAFA-6F7E-C76A-A95B5774A29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6914F2D5-F84C-D2D3-4B8A-380CED187CE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810973DA-BD49-F567-C263-0014A7A59FCC}"/>
              </a:ext>
            </a:extLst>
          </p:cNvPr>
          <p:cNvGrpSpPr/>
          <p:nvPr/>
        </p:nvGrpSpPr>
        <p:grpSpPr>
          <a:xfrm>
            <a:off x="5440512" y="3733518"/>
            <a:ext cx="1558945" cy="2594718"/>
            <a:chOff x="533400" y="1385856"/>
            <a:chExt cx="2286000" cy="4381162"/>
          </a:xfrm>
        </p:grpSpPr>
        <p:sp>
          <p:nvSpPr>
            <p:cNvPr id="91" name="Cloud 90">
              <a:extLst>
                <a:ext uri="{FF2B5EF4-FFF2-40B4-BE49-F238E27FC236}">
                  <a16:creationId xmlns:a16="http://schemas.microsoft.com/office/drawing/2014/main" id="{105ADA1D-71F6-A565-5559-403CAE48C67F}"/>
                </a:ext>
              </a:extLst>
            </p:cNvPr>
            <p:cNvSpPr/>
            <p:nvPr/>
          </p:nvSpPr>
          <p:spPr>
            <a:xfrm rot="16650033" flipH="1">
              <a:off x="807777" y="1419989"/>
              <a:ext cx="1835228" cy="176696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4">
              <a:extLst>
                <a:ext uri="{FF2B5EF4-FFF2-40B4-BE49-F238E27FC236}">
                  <a16:creationId xmlns:a16="http://schemas.microsoft.com/office/drawing/2014/main" id="{6B800FA8-7685-B342-0779-B21F10D9D4B7}"/>
                </a:ext>
              </a:extLst>
            </p:cNvPr>
            <p:cNvSpPr/>
            <p:nvPr/>
          </p:nvSpPr>
          <p:spPr>
            <a:xfrm flipH="1">
              <a:off x="533400" y="3951934"/>
              <a:ext cx="468923" cy="59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5">
              <a:extLst>
                <a:ext uri="{FF2B5EF4-FFF2-40B4-BE49-F238E27FC236}">
                  <a16:creationId xmlns:a16="http://schemas.microsoft.com/office/drawing/2014/main" id="{6C1CE0F7-7A8D-8C93-1C2B-FD604F6778B6}"/>
                </a:ext>
              </a:extLst>
            </p:cNvPr>
            <p:cNvSpPr/>
            <p:nvPr/>
          </p:nvSpPr>
          <p:spPr>
            <a:xfrm flipH="1">
              <a:off x="2350477" y="3832685"/>
              <a:ext cx="468923" cy="6586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6">
              <a:extLst>
                <a:ext uri="{FF2B5EF4-FFF2-40B4-BE49-F238E27FC236}">
                  <a16:creationId xmlns:a16="http://schemas.microsoft.com/office/drawing/2014/main" id="{E19B5054-5E71-A27B-2D6E-2E894407B1C6}"/>
                </a:ext>
              </a:extLst>
            </p:cNvPr>
            <p:cNvSpPr/>
            <p:nvPr/>
          </p:nvSpPr>
          <p:spPr>
            <a:xfrm flipH="1">
              <a:off x="1529864"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7">
              <a:extLst>
                <a:ext uri="{FF2B5EF4-FFF2-40B4-BE49-F238E27FC236}">
                  <a16:creationId xmlns:a16="http://schemas.microsoft.com/office/drawing/2014/main" id="{76CA6C62-1666-AFC8-0477-788C0FC7DB1D}"/>
                </a:ext>
              </a:extLst>
            </p:cNvPr>
            <p:cNvSpPr/>
            <p:nvPr/>
          </p:nvSpPr>
          <p:spPr>
            <a:xfrm flipH="1">
              <a:off x="1119555"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8">
              <a:extLst>
                <a:ext uri="{FF2B5EF4-FFF2-40B4-BE49-F238E27FC236}">
                  <a16:creationId xmlns:a16="http://schemas.microsoft.com/office/drawing/2014/main" id="{2899EE64-6C2E-E4B7-E423-0E4E76DA49EE}"/>
                </a:ext>
              </a:extLst>
            </p:cNvPr>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
              <a:extLst>
                <a:ext uri="{FF2B5EF4-FFF2-40B4-BE49-F238E27FC236}">
                  <a16:creationId xmlns:a16="http://schemas.microsoft.com/office/drawing/2014/main" id="{781C5114-9D28-F181-C762-FA5DF342318C}"/>
                </a:ext>
              </a:extLst>
            </p:cNvPr>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10">
              <a:extLst>
                <a:ext uri="{FF2B5EF4-FFF2-40B4-BE49-F238E27FC236}">
                  <a16:creationId xmlns:a16="http://schemas.microsoft.com/office/drawing/2014/main" id="{88DCCB01-D76B-641C-A181-E089FC28E6F7}"/>
                </a:ext>
              </a:extLst>
            </p:cNvPr>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11">
              <a:extLst>
                <a:ext uri="{FF2B5EF4-FFF2-40B4-BE49-F238E27FC236}">
                  <a16:creationId xmlns:a16="http://schemas.microsoft.com/office/drawing/2014/main" id="{AD626726-0218-CBA8-0711-BFE2589543C9}"/>
                </a:ext>
              </a:extLst>
            </p:cNvPr>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12">
              <a:extLst>
                <a:ext uri="{FF2B5EF4-FFF2-40B4-BE49-F238E27FC236}">
                  <a16:creationId xmlns:a16="http://schemas.microsoft.com/office/drawing/2014/main" id="{7623C4F5-EDE9-FA8F-BF88-67AE2DB56366}"/>
                </a:ext>
              </a:extLst>
            </p:cNvPr>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3">
              <a:extLst>
                <a:ext uri="{FF2B5EF4-FFF2-40B4-BE49-F238E27FC236}">
                  <a16:creationId xmlns:a16="http://schemas.microsoft.com/office/drawing/2014/main" id="{A4758E58-7616-82E7-78FC-99DF9FA9FD26}"/>
                </a:ext>
              </a:extLst>
            </p:cNvPr>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4">
              <a:extLst>
                <a:ext uri="{FF2B5EF4-FFF2-40B4-BE49-F238E27FC236}">
                  <a16:creationId xmlns:a16="http://schemas.microsoft.com/office/drawing/2014/main" id="{4D3DA604-58C3-273B-B2DD-04C7C76D2076}"/>
                </a:ext>
              </a:extLst>
            </p:cNvPr>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5">
              <a:extLst>
                <a:ext uri="{FF2B5EF4-FFF2-40B4-BE49-F238E27FC236}">
                  <a16:creationId xmlns:a16="http://schemas.microsoft.com/office/drawing/2014/main" id="{851B3B54-253D-2166-3A4B-A37380482497}"/>
                </a:ext>
              </a:extLst>
            </p:cNvPr>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6">
              <a:extLst>
                <a:ext uri="{FF2B5EF4-FFF2-40B4-BE49-F238E27FC236}">
                  <a16:creationId xmlns:a16="http://schemas.microsoft.com/office/drawing/2014/main" id="{B81CBAC1-A7F8-3C5D-78AE-0EEE0E216411}"/>
                </a:ext>
              </a:extLst>
            </p:cNvPr>
            <p:cNvSpPr/>
            <p:nvPr/>
          </p:nvSpPr>
          <p:spPr>
            <a:xfrm flipH="1">
              <a:off x="1060939" y="1536849"/>
              <a:ext cx="1148860" cy="1587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a:extLst>
                <a:ext uri="{FF2B5EF4-FFF2-40B4-BE49-F238E27FC236}">
                  <a16:creationId xmlns:a16="http://schemas.microsoft.com/office/drawing/2014/main" id="{2D21B71D-6C01-D824-E703-9AD964DBEB77}"/>
                </a:ext>
              </a:extLst>
            </p:cNvPr>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6">
              <a:extLst>
                <a:ext uri="{FF2B5EF4-FFF2-40B4-BE49-F238E27FC236}">
                  <a16:creationId xmlns:a16="http://schemas.microsoft.com/office/drawing/2014/main" id="{69714182-EE8D-557F-6A4B-7EAA14716F43}"/>
                </a:ext>
              </a:extLst>
            </p:cNvPr>
            <p:cNvSpPr/>
            <p:nvPr/>
          </p:nvSpPr>
          <p:spPr>
            <a:xfrm flipH="1">
              <a:off x="1436438" y="2692756"/>
              <a:ext cx="261089" cy="1933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205">
              <a:extLst>
                <a:ext uri="{FF2B5EF4-FFF2-40B4-BE49-F238E27FC236}">
                  <a16:creationId xmlns:a16="http://schemas.microsoft.com/office/drawing/2014/main" id="{E819B312-3878-D957-A384-FCB6253E58AF}"/>
                </a:ext>
              </a:extLst>
            </p:cNvPr>
            <p:cNvGrpSpPr/>
            <p:nvPr/>
          </p:nvGrpSpPr>
          <p:grpSpPr>
            <a:xfrm flipH="1">
              <a:off x="1728287" y="3366111"/>
              <a:ext cx="363749" cy="1893744"/>
              <a:chOff x="5753051" y="4833823"/>
              <a:chExt cx="495349" cy="1566978"/>
            </a:xfrm>
          </p:grpSpPr>
          <p:grpSp>
            <p:nvGrpSpPr>
              <p:cNvPr id="151" name="Group 118">
                <a:extLst>
                  <a:ext uri="{FF2B5EF4-FFF2-40B4-BE49-F238E27FC236}">
                    <a16:creationId xmlns:a16="http://schemas.microsoft.com/office/drawing/2014/main" id="{D06342EC-7E2A-BBBC-9074-ACB1A99514DA}"/>
                  </a:ext>
                </a:extLst>
              </p:cNvPr>
              <p:cNvGrpSpPr/>
              <p:nvPr/>
            </p:nvGrpSpPr>
            <p:grpSpPr>
              <a:xfrm rot="380276">
                <a:off x="5798245" y="4833823"/>
                <a:ext cx="450155" cy="796492"/>
                <a:chOff x="7107920" y="443752"/>
                <a:chExt cx="410356" cy="762808"/>
              </a:xfrm>
            </p:grpSpPr>
            <p:grpSp>
              <p:nvGrpSpPr>
                <p:cNvPr id="161" name="Group 63">
                  <a:extLst>
                    <a:ext uri="{FF2B5EF4-FFF2-40B4-BE49-F238E27FC236}">
                      <a16:creationId xmlns:a16="http://schemas.microsoft.com/office/drawing/2014/main" id="{607DA83D-91B4-B1B9-C6F1-560555C6FE4A}"/>
                    </a:ext>
                  </a:extLst>
                </p:cNvPr>
                <p:cNvGrpSpPr/>
                <p:nvPr/>
              </p:nvGrpSpPr>
              <p:grpSpPr>
                <a:xfrm rot="5201482">
                  <a:off x="6832778" y="737323"/>
                  <a:ext cx="744379" cy="194096"/>
                  <a:chOff x="3886200" y="6096000"/>
                  <a:chExt cx="3124200" cy="533400"/>
                </a:xfrm>
              </p:grpSpPr>
              <p:sp>
                <p:nvSpPr>
                  <p:cNvPr id="166" name="Left-Right Arrow 63">
                    <a:extLst>
                      <a:ext uri="{FF2B5EF4-FFF2-40B4-BE49-F238E27FC236}">
                        <a16:creationId xmlns:a16="http://schemas.microsoft.com/office/drawing/2014/main" id="{152AC7A4-015E-C3B7-8A81-C828356E000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eft-Right Arrow 64">
                    <a:extLst>
                      <a:ext uri="{FF2B5EF4-FFF2-40B4-BE49-F238E27FC236}">
                        <a16:creationId xmlns:a16="http://schemas.microsoft.com/office/drawing/2014/main" id="{927007A7-F854-0374-32C4-7B50FEEC0241}"/>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65">
                    <a:extLst>
                      <a:ext uri="{FF2B5EF4-FFF2-40B4-BE49-F238E27FC236}">
                        <a16:creationId xmlns:a16="http://schemas.microsoft.com/office/drawing/2014/main" id="{5082F1B1-3F1F-CB9C-AA03-E1B5D20DA11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59">
                  <a:extLst>
                    <a:ext uri="{FF2B5EF4-FFF2-40B4-BE49-F238E27FC236}">
                      <a16:creationId xmlns:a16="http://schemas.microsoft.com/office/drawing/2014/main" id="{3BE7112A-16C2-04AF-E2B0-C1D8DA3B0169}"/>
                    </a:ext>
                  </a:extLst>
                </p:cNvPr>
                <p:cNvGrpSpPr/>
                <p:nvPr/>
              </p:nvGrpSpPr>
              <p:grpSpPr>
                <a:xfrm rot="5241472">
                  <a:off x="7049030" y="718885"/>
                  <a:ext cx="744379" cy="194113"/>
                  <a:chOff x="3886200" y="6095954"/>
                  <a:chExt cx="3124200" cy="533446"/>
                </a:xfrm>
              </p:grpSpPr>
              <p:sp>
                <p:nvSpPr>
                  <p:cNvPr id="163" name="Left-Right Arrow 26">
                    <a:extLst>
                      <a:ext uri="{FF2B5EF4-FFF2-40B4-BE49-F238E27FC236}">
                        <a16:creationId xmlns:a16="http://schemas.microsoft.com/office/drawing/2014/main" id="{1B68A851-3B91-FD1C-B700-9EF1E0AD3481}"/>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27">
                    <a:extLst>
                      <a:ext uri="{FF2B5EF4-FFF2-40B4-BE49-F238E27FC236}">
                        <a16:creationId xmlns:a16="http://schemas.microsoft.com/office/drawing/2014/main" id="{C8BAEEC4-4125-34A3-2BB0-33445B58AC6E}"/>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62">
                    <a:extLst>
                      <a:ext uri="{FF2B5EF4-FFF2-40B4-BE49-F238E27FC236}">
                        <a16:creationId xmlns:a16="http://schemas.microsoft.com/office/drawing/2014/main" id="{C7DC92D5-BCB1-9D9E-324B-278CF3E43966}"/>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18">
                <a:extLst>
                  <a:ext uri="{FF2B5EF4-FFF2-40B4-BE49-F238E27FC236}">
                    <a16:creationId xmlns:a16="http://schemas.microsoft.com/office/drawing/2014/main" id="{05004E76-1F6D-6373-A1A4-D63B0F9074D2}"/>
                  </a:ext>
                </a:extLst>
              </p:cNvPr>
              <p:cNvGrpSpPr/>
              <p:nvPr/>
            </p:nvGrpSpPr>
            <p:grpSpPr>
              <a:xfrm rot="466432">
                <a:off x="5753051" y="5604309"/>
                <a:ext cx="450155" cy="796492"/>
                <a:chOff x="7107920" y="443752"/>
                <a:chExt cx="410342" cy="762808"/>
              </a:xfrm>
            </p:grpSpPr>
            <p:grpSp>
              <p:nvGrpSpPr>
                <p:cNvPr id="153" name="Group 63">
                  <a:extLst>
                    <a:ext uri="{FF2B5EF4-FFF2-40B4-BE49-F238E27FC236}">
                      <a16:creationId xmlns:a16="http://schemas.microsoft.com/office/drawing/2014/main" id="{501BD42C-6326-0BB8-94ED-A8ECC012BC2B}"/>
                    </a:ext>
                  </a:extLst>
                </p:cNvPr>
                <p:cNvGrpSpPr/>
                <p:nvPr/>
              </p:nvGrpSpPr>
              <p:grpSpPr>
                <a:xfrm rot="5201482">
                  <a:off x="6832778" y="737323"/>
                  <a:ext cx="744379" cy="194096"/>
                  <a:chOff x="3886200" y="6096000"/>
                  <a:chExt cx="3124200" cy="533400"/>
                </a:xfrm>
              </p:grpSpPr>
              <p:sp>
                <p:nvSpPr>
                  <p:cNvPr id="158" name="Left-Right Arrow 55">
                    <a:extLst>
                      <a:ext uri="{FF2B5EF4-FFF2-40B4-BE49-F238E27FC236}">
                        <a16:creationId xmlns:a16="http://schemas.microsoft.com/office/drawing/2014/main" id="{8511FFA0-D1F3-0D9A-7232-B02F676D6AA0}"/>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 Arrow 374">
                    <a:extLst>
                      <a:ext uri="{FF2B5EF4-FFF2-40B4-BE49-F238E27FC236}">
                        <a16:creationId xmlns:a16="http://schemas.microsoft.com/office/drawing/2014/main" id="{892D40AA-FDBB-544F-0D99-6B124BB57BEE}"/>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eft-Right Arrow 375">
                    <a:extLst>
                      <a:ext uri="{FF2B5EF4-FFF2-40B4-BE49-F238E27FC236}">
                        <a16:creationId xmlns:a16="http://schemas.microsoft.com/office/drawing/2014/main" id="{56809E0C-438B-3ABD-F389-C6E30970E89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71">
                  <a:extLst>
                    <a:ext uri="{FF2B5EF4-FFF2-40B4-BE49-F238E27FC236}">
                      <a16:creationId xmlns:a16="http://schemas.microsoft.com/office/drawing/2014/main" id="{CE1B845C-790D-34E4-F67E-1B9847FDD5B8}"/>
                    </a:ext>
                  </a:extLst>
                </p:cNvPr>
                <p:cNvGrpSpPr/>
                <p:nvPr/>
              </p:nvGrpSpPr>
              <p:grpSpPr>
                <a:xfrm rot="5241472">
                  <a:off x="7049024" y="718894"/>
                  <a:ext cx="744379" cy="194096"/>
                  <a:chOff x="3886200" y="6096000"/>
                  <a:chExt cx="3124200" cy="533400"/>
                </a:xfrm>
              </p:grpSpPr>
              <p:sp>
                <p:nvSpPr>
                  <p:cNvPr id="155" name="Left-Right Arrow 26">
                    <a:extLst>
                      <a:ext uri="{FF2B5EF4-FFF2-40B4-BE49-F238E27FC236}">
                        <a16:creationId xmlns:a16="http://schemas.microsoft.com/office/drawing/2014/main" id="{05945CF6-432E-55B4-17BC-7DE354515777}"/>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27">
                    <a:extLst>
                      <a:ext uri="{FF2B5EF4-FFF2-40B4-BE49-F238E27FC236}">
                        <a16:creationId xmlns:a16="http://schemas.microsoft.com/office/drawing/2014/main" id="{217D3C4C-7E6C-E3E1-8ECE-7F37239D90C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 Arrow 54">
                    <a:extLst>
                      <a:ext uri="{FF2B5EF4-FFF2-40B4-BE49-F238E27FC236}">
                        <a16:creationId xmlns:a16="http://schemas.microsoft.com/office/drawing/2014/main" id="{80604247-D2A1-CEE9-7C42-671AFD529728}"/>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8" name="Group 206">
              <a:extLst>
                <a:ext uri="{FF2B5EF4-FFF2-40B4-BE49-F238E27FC236}">
                  <a16:creationId xmlns:a16="http://schemas.microsoft.com/office/drawing/2014/main" id="{D4A20807-9AF4-28EE-8D80-CE074A0617F9}"/>
                </a:ext>
              </a:extLst>
            </p:cNvPr>
            <p:cNvGrpSpPr/>
            <p:nvPr/>
          </p:nvGrpSpPr>
          <p:grpSpPr>
            <a:xfrm rot="522721" flipH="1">
              <a:off x="1104832" y="3366111"/>
              <a:ext cx="363749" cy="1893744"/>
              <a:chOff x="5753051" y="4833823"/>
              <a:chExt cx="495349" cy="1566978"/>
            </a:xfrm>
          </p:grpSpPr>
          <p:grpSp>
            <p:nvGrpSpPr>
              <p:cNvPr id="133" name="Group 118">
                <a:extLst>
                  <a:ext uri="{FF2B5EF4-FFF2-40B4-BE49-F238E27FC236}">
                    <a16:creationId xmlns:a16="http://schemas.microsoft.com/office/drawing/2014/main" id="{27D1E427-03B0-C9F0-5FB1-7E29A41D3F8D}"/>
                  </a:ext>
                </a:extLst>
              </p:cNvPr>
              <p:cNvGrpSpPr/>
              <p:nvPr/>
            </p:nvGrpSpPr>
            <p:grpSpPr>
              <a:xfrm rot="380276">
                <a:off x="5798245" y="4833823"/>
                <a:ext cx="450155" cy="796492"/>
                <a:chOff x="7107920" y="443752"/>
                <a:chExt cx="410356" cy="762808"/>
              </a:xfrm>
            </p:grpSpPr>
            <p:grpSp>
              <p:nvGrpSpPr>
                <p:cNvPr id="143" name="Group 63">
                  <a:extLst>
                    <a:ext uri="{FF2B5EF4-FFF2-40B4-BE49-F238E27FC236}">
                      <a16:creationId xmlns:a16="http://schemas.microsoft.com/office/drawing/2014/main" id="{6B1087A5-95D4-5816-AD71-81B696E48E7D}"/>
                    </a:ext>
                  </a:extLst>
                </p:cNvPr>
                <p:cNvGrpSpPr/>
                <p:nvPr/>
              </p:nvGrpSpPr>
              <p:grpSpPr>
                <a:xfrm rot="5201482">
                  <a:off x="6832778" y="737323"/>
                  <a:ext cx="744379" cy="194096"/>
                  <a:chOff x="3886200" y="6096000"/>
                  <a:chExt cx="3124200" cy="533400"/>
                </a:xfrm>
              </p:grpSpPr>
              <p:sp>
                <p:nvSpPr>
                  <p:cNvPr id="148" name="Left-Right Arrow 45">
                    <a:extLst>
                      <a:ext uri="{FF2B5EF4-FFF2-40B4-BE49-F238E27FC236}">
                        <a16:creationId xmlns:a16="http://schemas.microsoft.com/office/drawing/2014/main" id="{1B923DA3-79B1-89B5-8CAE-84D1EC943D72}"/>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 Arrow 46">
                    <a:extLst>
                      <a:ext uri="{FF2B5EF4-FFF2-40B4-BE49-F238E27FC236}">
                        <a16:creationId xmlns:a16="http://schemas.microsoft.com/office/drawing/2014/main" id="{0C09A529-1DDF-B5D0-6FC4-8C5348C93C6D}"/>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 Arrow 47">
                    <a:extLst>
                      <a:ext uri="{FF2B5EF4-FFF2-40B4-BE49-F238E27FC236}">
                        <a16:creationId xmlns:a16="http://schemas.microsoft.com/office/drawing/2014/main" id="{73ADC64E-9EE3-CB8C-655A-A715B021C95F}"/>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71">
                  <a:extLst>
                    <a:ext uri="{FF2B5EF4-FFF2-40B4-BE49-F238E27FC236}">
                      <a16:creationId xmlns:a16="http://schemas.microsoft.com/office/drawing/2014/main" id="{46354FB6-74C6-EC0C-206E-5EE21A1B0E13}"/>
                    </a:ext>
                  </a:extLst>
                </p:cNvPr>
                <p:cNvGrpSpPr/>
                <p:nvPr/>
              </p:nvGrpSpPr>
              <p:grpSpPr>
                <a:xfrm rot="5241472">
                  <a:off x="7049030" y="718885"/>
                  <a:ext cx="744379" cy="194113"/>
                  <a:chOff x="3886200" y="6095954"/>
                  <a:chExt cx="3124200" cy="533446"/>
                </a:xfrm>
              </p:grpSpPr>
              <p:sp>
                <p:nvSpPr>
                  <p:cNvPr id="145" name="Left-Right Arrow 26">
                    <a:extLst>
                      <a:ext uri="{FF2B5EF4-FFF2-40B4-BE49-F238E27FC236}">
                        <a16:creationId xmlns:a16="http://schemas.microsoft.com/office/drawing/2014/main" id="{BEBC5DA2-F960-C401-5804-41E4C4D765C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 Arrow 27">
                    <a:extLst>
                      <a:ext uri="{FF2B5EF4-FFF2-40B4-BE49-F238E27FC236}">
                        <a16:creationId xmlns:a16="http://schemas.microsoft.com/office/drawing/2014/main" id="{2D8CED02-8881-67BB-DB2D-10927D3DFA35}"/>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 Arrow 44">
                    <a:extLst>
                      <a:ext uri="{FF2B5EF4-FFF2-40B4-BE49-F238E27FC236}">
                        <a16:creationId xmlns:a16="http://schemas.microsoft.com/office/drawing/2014/main" id="{3DA56724-2F46-9BF5-44BF-73384ABA9B3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18">
                <a:extLst>
                  <a:ext uri="{FF2B5EF4-FFF2-40B4-BE49-F238E27FC236}">
                    <a16:creationId xmlns:a16="http://schemas.microsoft.com/office/drawing/2014/main" id="{0454C67C-95C8-66EE-AC62-23C99AFD92B4}"/>
                  </a:ext>
                </a:extLst>
              </p:cNvPr>
              <p:cNvGrpSpPr/>
              <p:nvPr/>
            </p:nvGrpSpPr>
            <p:grpSpPr>
              <a:xfrm rot="466432">
                <a:off x="5753051" y="5604309"/>
                <a:ext cx="450155" cy="796492"/>
                <a:chOff x="7107920" y="443752"/>
                <a:chExt cx="410342" cy="762808"/>
              </a:xfrm>
            </p:grpSpPr>
            <p:grpSp>
              <p:nvGrpSpPr>
                <p:cNvPr id="135" name="Group 63">
                  <a:extLst>
                    <a:ext uri="{FF2B5EF4-FFF2-40B4-BE49-F238E27FC236}">
                      <a16:creationId xmlns:a16="http://schemas.microsoft.com/office/drawing/2014/main" id="{E5DE2F60-34AB-661D-65DD-B115F405B7BE}"/>
                    </a:ext>
                  </a:extLst>
                </p:cNvPr>
                <p:cNvGrpSpPr/>
                <p:nvPr/>
              </p:nvGrpSpPr>
              <p:grpSpPr>
                <a:xfrm rot="5201482">
                  <a:off x="6832778" y="737323"/>
                  <a:ext cx="744379" cy="194096"/>
                  <a:chOff x="3886200" y="6096000"/>
                  <a:chExt cx="3124200" cy="533400"/>
                </a:xfrm>
              </p:grpSpPr>
              <p:sp>
                <p:nvSpPr>
                  <p:cNvPr id="140" name="Left-Right Arrow 355">
                    <a:extLst>
                      <a:ext uri="{FF2B5EF4-FFF2-40B4-BE49-F238E27FC236}">
                        <a16:creationId xmlns:a16="http://schemas.microsoft.com/office/drawing/2014/main" id="{9EF893EF-D918-B690-2D91-9E11DA849A48}"/>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eft-Right Arrow 38">
                    <a:extLst>
                      <a:ext uri="{FF2B5EF4-FFF2-40B4-BE49-F238E27FC236}">
                        <a16:creationId xmlns:a16="http://schemas.microsoft.com/office/drawing/2014/main" id="{023B431B-825A-BE05-4FCA-918699BC7960}"/>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eft-Right Arrow 39">
                    <a:extLst>
                      <a:ext uri="{FF2B5EF4-FFF2-40B4-BE49-F238E27FC236}">
                        <a16:creationId xmlns:a16="http://schemas.microsoft.com/office/drawing/2014/main" id="{63CAC4C2-0386-B5CF-92E2-67BEB9112D0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71">
                  <a:extLst>
                    <a:ext uri="{FF2B5EF4-FFF2-40B4-BE49-F238E27FC236}">
                      <a16:creationId xmlns:a16="http://schemas.microsoft.com/office/drawing/2014/main" id="{1A72B90B-A2EF-123C-22FD-F2497710F75D}"/>
                    </a:ext>
                  </a:extLst>
                </p:cNvPr>
                <p:cNvGrpSpPr/>
                <p:nvPr/>
              </p:nvGrpSpPr>
              <p:grpSpPr>
                <a:xfrm rot="5241472">
                  <a:off x="7049024" y="718894"/>
                  <a:ext cx="744379" cy="194096"/>
                  <a:chOff x="3886200" y="6096000"/>
                  <a:chExt cx="3124200" cy="533400"/>
                </a:xfrm>
              </p:grpSpPr>
              <p:sp>
                <p:nvSpPr>
                  <p:cNvPr id="137" name="Left-Right Arrow 26">
                    <a:extLst>
                      <a:ext uri="{FF2B5EF4-FFF2-40B4-BE49-F238E27FC236}">
                        <a16:creationId xmlns:a16="http://schemas.microsoft.com/office/drawing/2014/main" id="{B3139FBB-76DA-5561-42CC-6BB8BCCCFB0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27">
                    <a:extLst>
                      <a:ext uri="{FF2B5EF4-FFF2-40B4-BE49-F238E27FC236}">
                        <a16:creationId xmlns:a16="http://schemas.microsoft.com/office/drawing/2014/main" id="{B7BCA2C9-A820-62CA-7DF6-0E9D3E34855E}"/>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354">
                    <a:extLst>
                      <a:ext uri="{FF2B5EF4-FFF2-40B4-BE49-F238E27FC236}">
                        <a16:creationId xmlns:a16="http://schemas.microsoft.com/office/drawing/2014/main" id="{E198B13D-8D0D-822E-10F2-D0FD448636B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9" name="Group 307">
              <a:extLst>
                <a:ext uri="{FF2B5EF4-FFF2-40B4-BE49-F238E27FC236}">
                  <a16:creationId xmlns:a16="http://schemas.microsoft.com/office/drawing/2014/main" id="{585958AF-E12F-B652-D77A-ED564664A714}"/>
                </a:ext>
              </a:extLst>
            </p:cNvPr>
            <p:cNvGrpSpPr/>
            <p:nvPr/>
          </p:nvGrpSpPr>
          <p:grpSpPr>
            <a:xfrm>
              <a:off x="1143001" y="3863789"/>
              <a:ext cx="939255" cy="363193"/>
              <a:chOff x="1143001" y="3863789"/>
              <a:chExt cx="939255" cy="363193"/>
            </a:xfrm>
          </p:grpSpPr>
          <p:sp>
            <p:nvSpPr>
              <p:cNvPr id="126" name="Moon 125">
                <a:extLst>
                  <a:ext uri="{FF2B5EF4-FFF2-40B4-BE49-F238E27FC236}">
                    <a16:creationId xmlns:a16="http://schemas.microsoft.com/office/drawing/2014/main" id="{12597F4B-4467-2F30-2374-B35061FBE044}"/>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35">
                <a:extLst>
                  <a:ext uri="{FF2B5EF4-FFF2-40B4-BE49-F238E27FC236}">
                    <a16:creationId xmlns:a16="http://schemas.microsoft.com/office/drawing/2014/main" id="{366C55C9-9D86-FBED-7387-121032136A0D}"/>
                  </a:ext>
                </a:extLst>
              </p:cNvPr>
              <p:cNvGrpSpPr/>
              <p:nvPr/>
            </p:nvGrpSpPr>
            <p:grpSpPr>
              <a:xfrm flipH="1">
                <a:off x="1770529" y="3863789"/>
                <a:ext cx="311727" cy="342987"/>
                <a:chOff x="7391400" y="685800"/>
                <a:chExt cx="381000" cy="381000"/>
              </a:xfrm>
            </p:grpSpPr>
            <p:sp>
              <p:nvSpPr>
                <p:cNvPr id="131" name="Rectangle 130">
                  <a:extLst>
                    <a:ext uri="{FF2B5EF4-FFF2-40B4-BE49-F238E27FC236}">
                      <a16:creationId xmlns:a16="http://schemas.microsoft.com/office/drawing/2014/main" id="{B6EB24A2-295C-F88F-670B-A49AD7E15334}"/>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EB0EA72-7129-66CC-54A7-F87F8F96A65D}"/>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35">
                <a:extLst>
                  <a:ext uri="{FF2B5EF4-FFF2-40B4-BE49-F238E27FC236}">
                    <a16:creationId xmlns:a16="http://schemas.microsoft.com/office/drawing/2014/main" id="{3D83EB5E-2C80-D5C1-24D3-C65D6C750DD0}"/>
                  </a:ext>
                </a:extLst>
              </p:cNvPr>
              <p:cNvGrpSpPr/>
              <p:nvPr/>
            </p:nvGrpSpPr>
            <p:grpSpPr>
              <a:xfrm flipH="1">
                <a:off x="1156447" y="3877235"/>
                <a:ext cx="311727" cy="342987"/>
                <a:chOff x="7391400" y="685800"/>
                <a:chExt cx="381000" cy="381000"/>
              </a:xfrm>
            </p:grpSpPr>
            <p:sp>
              <p:nvSpPr>
                <p:cNvPr id="129" name="Rectangle 128">
                  <a:extLst>
                    <a:ext uri="{FF2B5EF4-FFF2-40B4-BE49-F238E27FC236}">
                      <a16:creationId xmlns:a16="http://schemas.microsoft.com/office/drawing/2014/main" id="{F650D7A6-0379-8424-4560-3DC1214BEF2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5C4936E-4515-463A-72E2-BAB1E5D115DE}"/>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308">
              <a:extLst>
                <a:ext uri="{FF2B5EF4-FFF2-40B4-BE49-F238E27FC236}">
                  <a16:creationId xmlns:a16="http://schemas.microsoft.com/office/drawing/2014/main" id="{2AB24C0A-D550-EED3-082F-074F9F023941}"/>
                </a:ext>
              </a:extLst>
            </p:cNvPr>
            <p:cNvGrpSpPr/>
            <p:nvPr/>
          </p:nvGrpSpPr>
          <p:grpSpPr>
            <a:xfrm>
              <a:off x="1125072" y="4509248"/>
              <a:ext cx="939255" cy="363193"/>
              <a:chOff x="1143001" y="3863789"/>
              <a:chExt cx="939255" cy="363193"/>
            </a:xfrm>
          </p:grpSpPr>
          <p:sp>
            <p:nvSpPr>
              <p:cNvPr id="119" name="Moon 118">
                <a:extLst>
                  <a:ext uri="{FF2B5EF4-FFF2-40B4-BE49-F238E27FC236}">
                    <a16:creationId xmlns:a16="http://schemas.microsoft.com/office/drawing/2014/main" id="{73F8F412-C9E7-A94E-DA8A-4748659869F7}"/>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35">
                <a:extLst>
                  <a:ext uri="{FF2B5EF4-FFF2-40B4-BE49-F238E27FC236}">
                    <a16:creationId xmlns:a16="http://schemas.microsoft.com/office/drawing/2014/main" id="{4D19BFB7-496F-6AFC-4DE5-B5196F4FF6FF}"/>
                  </a:ext>
                </a:extLst>
              </p:cNvPr>
              <p:cNvGrpSpPr/>
              <p:nvPr/>
            </p:nvGrpSpPr>
            <p:grpSpPr>
              <a:xfrm flipH="1">
                <a:off x="1770529" y="3863789"/>
                <a:ext cx="311727" cy="342987"/>
                <a:chOff x="7391400" y="685800"/>
                <a:chExt cx="381000" cy="381000"/>
              </a:xfrm>
            </p:grpSpPr>
            <p:sp>
              <p:nvSpPr>
                <p:cNvPr id="124" name="Rectangle 123">
                  <a:extLst>
                    <a:ext uri="{FF2B5EF4-FFF2-40B4-BE49-F238E27FC236}">
                      <a16:creationId xmlns:a16="http://schemas.microsoft.com/office/drawing/2014/main" id="{CEA40D6C-C5F1-361A-598B-F6425144DBC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B134927-3F3A-96C2-3009-90A4DE252B8A}"/>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35">
                <a:extLst>
                  <a:ext uri="{FF2B5EF4-FFF2-40B4-BE49-F238E27FC236}">
                    <a16:creationId xmlns:a16="http://schemas.microsoft.com/office/drawing/2014/main" id="{8376DDD2-1CCA-1E4B-4E4A-28AC5E48512C}"/>
                  </a:ext>
                </a:extLst>
              </p:cNvPr>
              <p:cNvGrpSpPr/>
              <p:nvPr/>
            </p:nvGrpSpPr>
            <p:grpSpPr>
              <a:xfrm flipH="1">
                <a:off x="1156447" y="3877235"/>
                <a:ext cx="311727" cy="342987"/>
                <a:chOff x="7391400" y="685800"/>
                <a:chExt cx="381000" cy="381000"/>
              </a:xfrm>
            </p:grpSpPr>
            <p:sp>
              <p:nvSpPr>
                <p:cNvPr id="122" name="Rectangle 121">
                  <a:extLst>
                    <a:ext uri="{FF2B5EF4-FFF2-40B4-BE49-F238E27FC236}">
                      <a16:creationId xmlns:a16="http://schemas.microsoft.com/office/drawing/2014/main" id="{68F74229-FDCC-356C-F591-E76173B66A6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5697802-105A-41C0-8197-96E4C2F8A758}"/>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316">
              <a:extLst>
                <a:ext uri="{FF2B5EF4-FFF2-40B4-BE49-F238E27FC236}">
                  <a16:creationId xmlns:a16="http://schemas.microsoft.com/office/drawing/2014/main" id="{C228B6DB-F9FE-B981-E59D-F387E052284B}"/>
                </a:ext>
              </a:extLst>
            </p:cNvPr>
            <p:cNvGrpSpPr/>
            <p:nvPr/>
          </p:nvGrpSpPr>
          <p:grpSpPr>
            <a:xfrm>
              <a:off x="1151966" y="3299012"/>
              <a:ext cx="939255" cy="363193"/>
              <a:chOff x="1143001" y="3863789"/>
              <a:chExt cx="939255" cy="363193"/>
            </a:xfrm>
          </p:grpSpPr>
          <p:sp>
            <p:nvSpPr>
              <p:cNvPr id="112" name="Moon 111">
                <a:extLst>
                  <a:ext uri="{FF2B5EF4-FFF2-40B4-BE49-F238E27FC236}">
                    <a16:creationId xmlns:a16="http://schemas.microsoft.com/office/drawing/2014/main" id="{74FEE912-3C20-40C4-1783-EC728D380FE7}"/>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35">
                <a:extLst>
                  <a:ext uri="{FF2B5EF4-FFF2-40B4-BE49-F238E27FC236}">
                    <a16:creationId xmlns:a16="http://schemas.microsoft.com/office/drawing/2014/main" id="{025A9F7B-20B5-78F0-7E57-2EA06D072231}"/>
                  </a:ext>
                </a:extLst>
              </p:cNvPr>
              <p:cNvGrpSpPr/>
              <p:nvPr/>
            </p:nvGrpSpPr>
            <p:grpSpPr>
              <a:xfrm flipH="1">
                <a:off x="1770529" y="3863789"/>
                <a:ext cx="311727" cy="342987"/>
                <a:chOff x="7391400" y="685800"/>
                <a:chExt cx="381000" cy="381000"/>
              </a:xfrm>
            </p:grpSpPr>
            <p:sp>
              <p:nvSpPr>
                <p:cNvPr id="117" name="Rectangle 116">
                  <a:extLst>
                    <a:ext uri="{FF2B5EF4-FFF2-40B4-BE49-F238E27FC236}">
                      <a16:creationId xmlns:a16="http://schemas.microsoft.com/office/drawing/2014/main" id="{C8AEBC87-01B7-20AC-EBEE-4C8F4B08CD5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47165C74-2737-F749-D3DA-8F4FB11B6521}"/>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35">
                <a:extLst>
                  <a:ext uri="{FF2B5EF4-FFF2-40B4-BE49-F238E27FC236}">
                    <a16:creationId xmlns:a16="http://schemas.microsoft.com/office/drawing/2014/main" id="{BCE4FE52-418B-3651-0E2E-85610D1957E4}"/>
                  </a:ext>
                </a:extLst>
              </p:cNvPr>
              <p:cNvGrpSpPr/>
              <p:nvPr/>
            </p:nvGrpSpPr>
            <p:grpSpPr>
              <a:xfrm flipH="1">
                <a:off x="1156447" y="3877235"/>
                <a:ext cx="311727" cy="342987"/>
                <a:chOff x="7391400" y="685800"/>
                <a:chExt cx="381000" cy="381000"/>
              </a:xfrm>
            </p:grpSpPr>
            <p:sp>
              <p:nvSpPr>
                <p:cNvPr id="115" name="Rectangle 114">
                  <a:extLst>
                    <a:ext uri="{FF2B5EF4-FFF2-40B4-BE49-F238E27FC236}">
                      <a16:creationId xmlns:a16="http://schemas.microsoft.com/office/drawing/2014/main" id="{3AE2143A-C629-24EE-05C8-89035EFB4884}"/>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E3E263C-46B7-3EC9-F253-031E90C964DC}"/>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10781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 name="Picture 654">
            <a:extLst>
              <a:ext uri="{FF2B5EF4-FFF2-40B4-BE49-F238E27FC236}">
                <a16:creationId xmlns:a16="http://schemas.microsoft.com/office/drawing/2014/main" id="{5F42629F-DE63-42D2-A202-4065F941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25505" y="6488668"/>
            <a:ext cx="2286000" cy="369332"/>
          </a:xfrm>
          <a:prstGeom prst="rect">
            <a:avLst/>
          </a:prstGeom>
          <a:noFill/>
        </p:spPr>
        <p:txBody>
          <a:bodyPr wrap="square" rtlCol="0">
            <a:spAutoFit/>
          </a:bodyPr>
          <a:lstStyle/>
          <a:p>
            <a:r>
              <a:rPr lang="en-US" dirty="0"/>
              <a:t>3 Nephi 28:1-3</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Desire of Jesus’ Disciples</a:t>
            </a:r>
          </a:p>
        </p:txBody>
      </p:sp>
      <p:sp>
        <p:nvSpPr>
          <p:cNvPr id="10" name="TextBox 9"/>
          <p:cNvSpPr txBox="1"/>
          <p:nvPr/>
        </p:nvSpPr>
        <p:spPr>
          <a:xfrm>
            <a:off x="2438400" y="1295400"/>
            <a:ext cx="7391400" cy="523220"/>
          </a:xfrm>
          <a:prstGeom prst="rect">
            <a:avLst/>
          </a:prstGeom>
          <a:noFill/>
        </p:spPr>
        <p:txBody>
          <a:bodyPr wrap="square" rtlCol="0">
            <a:spAutoFit/>
          </a:bodyPr>
          <a:lstStyle/>
          <a:p>
            <a:r>
              <a:rPr lang="en-US" sz="2800" dirty="0">
                <a:solidFill>
                  <a:srgbClr val="FFFF00"/>
                </a:solidFill>
              </a:rPr>
              <a:t>What would you want Jesus to do for you?</a:t>
            </a:r>
          </a:p>
        </p:txBody>
      </p:sp>
      <p:sp>
        <p:nvSpPr>
          <p:cNvPr id="11" name="TextBox 10"/>
          <p:cNvSpPr txBox="1"/>
          <p:nvPr/>
        </p:nvSpPr>
        <p:spPr>
          <a:xfrm>
            <a:off x="1981200" y="2286000"/>
            <a:ext cx="7391400" cy="523220"/>
          </a:xfrm>
          <a:prstGeom prst="rect">
            <a:avLst/>
          </a:prstGeom>
          <a:noFill/>
        </p:spPr>
        <p:txBody>
          <a:bodyPr wrap="square" rtlCol="0">
            <a:spAutoFit/>
          </a:bodyPr>
          <a:lstStyle/>
          <a:p>
            <a:r>
              <a:rPr lang="en-US" sz="2800" dirty="0">
                <a:solidFill>
                  <a:srgbClr val="FFFF00"/>
                </a:solidFill>
              </a:rPr>
              <a:t>What did His disciples desire?</a:t>
            </a:r>
          </a:p>
        </p:txBody>
      </p:sp>
      <p:sp>
        <p:nvSpPr>
          <p:cNvPr id="12" name="TextBox 11"/>
          <p:cNvSpPr txBox="1"/>
          <p:nvPr/>
        </p:nvSpPr>
        <p:spPr>
          <a:xfrm>
            <a:off x="2514600" y="3200400"/>
            <a:ext cx="7391400" cy="923330"/>
          </a:xfrm>
          <a:prstGeom prst="rect">
            <a:avLst/>
          </a:prstGeom>
          <a:noFill/>
        </p:spPr>
        <p:txBody>
          <a:bodyPr wrap="square" rtlCol="0">
            <a:spAutoFit/>
          </a:bodyPr>
          <a:lstStyle/>
          <a:p>
            <a:r>
              <a:rPr lang="en-US" dirty="0">
                <a:solidFill>
                  <a:schemeClr val="bg1"/>
                </a:solidFill>
              </a:rPr>
              <a:t>Nine of them: “We desire that after we have lived unto the age of man, that our ministry, wherein thou hast called us, may have an end, that we may speedily come unto thee in thy kingdom.”</a:t>
            </a:r>
          </a:p>
        </p:txBody>
      </p:sp>
      <p:sp>
        <p:nvSpPr>
          <p:cNvPr id="653" name="TextBox 652"/>
          <p:cNvSpPr txBox="1"/>
          <p:nvPr/>
        </p:nvSpPr>
        <p:spPr>
          <a:xfrm>
            <a:off x="1981200" y="4800600"/>
            <a:ext cx="4114800" cy="923330"/>
          </a:xfrm>
          <a:prstGeom prst="rect">
            <a:avLst/>
          </a:prstGeom>
          <a:noFill/>
        </p:spPr>
        <p:txBody>
          <a:bodyPr wrap="square" rtlCol="0">
            <a:spAutoFit/>
          </a:bodyPr>
          <a:lstStyle/>
          <a:p>
            <a:r>
              <a:rPr lang="en-US" dirty="0">
                <a:solidFill>
                  <a:srgbClr val="FFFF00"/>
                </a:solidFill>
              </a:rPr>
              <a:t>They would live to the age of 72 and promised an inheritance in Christ’s kingdom when they die</a:t>
            </a:r>
          </a:p>
        </p:txBody>
      </p:sp>
      <p:grpSp>
        <p:nvGrpSpPr>
          <p:cNvPr id="2" name="Group 1">
            <a:extLst>
              <a:ext uri="{FF2B5EF4-FFF2-40B4-BE49-F238E27FC236}">
                <a16:creationId xmlns:a16="http://schemas.microsoft.com/office/drawing/2014/main" id="{68A697B2-9ACA-15ED-A0D4-7464BF1E5885}"/>
              </a:ext>
            </a:extLst>
          </p:cNvPr>
          <p:cNvGrpSpPr/>
          <p:nvPr/>
        </p:nvGrpSpPr>
        <p:grpSpPr>
          <a:xfrm>
            <a:off x="9245882" y="4119537"/>
            <a:ext cx="1046410" cy="1909172"/>
            <a:chOff x="6781800" y="2504775"/>
            <a:chExt cx="2063582" cy="3755501"/>
          </a:xfrm>
        </p:grpSpPr>
        <p:grpSp>
          <p:nvGrpSpPr>
            <p:cNvPr id="3" name="Group 47">
              <a:extLst>
                <a:ext uri="{FF2B5EF4-FFF2-40B4-BE49-F238E27FC236}">
                  <a16:creationId xmlns:a16="http://schemas.microsoft.com/office/drawing/2014/main" id="{BE3B0BD2-7FF9-55CF-FBCF-E15B92F40ECC}"/>
                </a:ext>
              </a:extLst>
            </p:cNvPr>
            <p:cNvGrpSpPr/>
            <p:nvPr/>
          </p:nvGrpSpPr>
          <p:grpSpPr>
            <a:xfrm>
              <a:off x="7772400" y="5791200"/>
              <a:ext cx="448783" cy="469076"/>
              <a:chOff x="6106804" y="4039302"/>
              <a:chExt cx="666047" cy="774146"/>
            </a:xfrm>
          </p:grpSpPr>
          <p:sp>
            <p:nvSpPr>
              <p:cNvPr id="11294" name="Oval 11293">
                <a:extLst>
                  <a:ext uri="{FF2B5EF4-FFF2-40B4-BE49-F238E27FC236}">
                    <a16:creationId xmlns:a16="http://schemas.microsoft.com/office/drawing/2014/main" id="{5397E31B-A72D-0378-A29F-6E74FBDCF8F6}"/>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Oval 11294">
                <a:extLst>
                  <a:ext uri="{FF2B5EF4-FFF2-40B4-BE49-F238E27FC236}">
                    <a16:creationId xmlns:a16="http://schemas.microsoft.com/office/drawing/2014/main" id="{9208F5A7-9C8D-4054-06C3-5A2E313A6274}"/>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6" name="Oval 11295">
                <a:extLst>
                  <a:ext uri="{FF2B5EF4-FFF2-40B4-BE49-F238E27FC236}">
                    <a16:creationId xmlns:a16="http://schemas.microsoft.com/office/drawing/2014/main" id="{E2F24375-CCBB-2A99-6E7C-7246E25E18F5}"/>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a:extLst>
                <a:ext uri="{FF2B5EF4-FFF2-40B4-BE49-F238E27FC236}">
                  <a16:creationId xmlns:a16="http://schemas.microsoft.com/office/drawing/2014/main" id="{7249A55D-0069-F89D-4FF1-3CBB81640678}"/>
                </a:ext>
              </a:extLst>
            </p:cNvPr>
            <p:cNvGrpSpPr/>
            <p:nvPr/>
          </p:nvGrpSpPr>
          <p:grpSpPr>
            <a:xfrm rot="2613352">
              <a:off x="7428247" y="5716723"/>
              <a:ext cx="448783" cy="469076"/>
              <a:chOff x="6106804" y="4039302"/>
              <a:chExt cx="666047" cy="774146"/>
            </a:xfrm>
          </p:grpSpPr>
          <p:sp>
            <p:nvSpPr>
              <p:cNvPr id="11291" name="Oval 11290">
                <a:extLst>
                  <a:ext uri="{FF2B5EF4-FFF2-40B4-BE49-F238E27FC236}">
                    <a16:creationId xmlns:a16="http://schemas.microsoft.com/office/drawing/2014/main" id="{EBC32F08-C185-480D-5922-856DAC10BD0C}"/>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2" name="Oval 11291">
                <a:extLst>
                  <a:ext uri="{FF2B5EF4-FFF2-40B4-BE49-F238E27FC236}">
                    <a16:creationId xmlns:a16="http://schemas.microsoft.com/office/drawing/2014/main" id="{9E2D2B53-446E-E9BB-0092-E8B5B45E0B98}"/>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3" name="Oval 11292">
                <a:extLst>
                  <a:ext uri="{FF2B5EF4-FFF2-40B4-BE49-F238E27FC236}">
                    <a16:creationId xmlns:a16="http://schemas.microsoft.com/office/drawing/2014/main" id="{3D1729BA-FE80-2A47-F9BD-499FEBF1F8A3}"/>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rapezoid 59">
              <a:extLst>
                <a:ext uri="{FF2B5EF4-FFF2-40B4-BE49-F238E27FC236}">
                  <a16:creationId xmlns:a16="http://schemas.microsoft.com/office/drawing/2014/main" id="{F38E6697-46A8-6D5B-0861-17673D730541}"/>
                </a:ext>
              </a:extLst>
            </p:cNvPr>
            <p:cNvSpPr/>
            <p:nvPr/>
          </p:nvSpPr>
          <p:spPr>
            <a:xfrm>
              <a:off x="7226223" y="4661626"/>
              <a:ext cx="1201270" cy="1172153"/>
            </a:xfrm>
            <a:prstGeom prst="trapezoid">
              <a:avLst>
                <a:gd name="adj" fmla="val 22927"/>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
              <a:extLst>
                <a:ext uri="{FF2B5EF4-FFF2-40B4-BE49-F238E27FC236}">
                  <a16:creationId xmlns:a16="http://schemas.microsoft.com/office/drawing/2014/main" id="{C9D3A091-9712-F9CE-393A-380CA4C82FE2}"/>
                </a:ext>
              </a:extLst>
            </p:cNvPr>
            <p:cNvSpPr/>
            <p:nvPr/>
          </p:nvSpPr>
          <p:spPr>
            <a:xfrm>
              <a:off x="7162799" y="2895600"/>
              <a:ext cx="1219201" cy="762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5">
              <a:extLst>
                <a:ext uri="{FF2B5EF4-FFF2-40B4-BE49-F238E27FC236}">
                  <a16:creationId xmlns:a16="http://schemas.microsoft.com/office/drawing/2014/main" id="{378DBA3D-1F67-59F7-CB32-E5D7965BD54F}"/>
                </a:ext>
              </a:extLst>
            </p:cNvPr>
            <p:cNvSpPr/>
            <p:nvPr/>
          </p:nvSpPr>
          <p:spPr>
            <a:xfrm rot="19651043">
              <a:off x="8458200" y="44958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56">
              <a:extLst>
                <a:ext uri="{FF2B5EF4-FFF2-40B4-BE49-F238E27FC236}">
                  <a16:creationId xmlns:a16="http://schemas.microsoft.com/office/drawing/2014/main" id="{E1BF820B-D533-8D7F-79AA-C0D6F4F75CB4}"/>
                </a:ext>
              </a:extLst>
            </p:cNvPr>
            <p:cNvSpPr/>
            <p:nvPr/>
          </p:nvSpPr>
          <p:spPr>
            <a:xfrm>
              <a:off x="6781800" y="44196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57">
              <a:extLst>
                <a:ext uri="{FF2B5EF4-FFF2-40B4-BE49-F238E27FC236}">
                  <a16:creationId xmlns:a16="http://schemas.microsoft.com/office/drawing/2014/main" id="{414AB226-572B-7D16-48C2-5A25698F8CD2}"/>
                </a:ext>
              </a:extLst>
            </p:cNvPr>
            <p:cNvSpPr/>
            <p:nvPr/>
          </p:nvSpPr>
          <p:spPr>
            <a:xfrm rot="19818544">
              <a:off x="8013709" y="3489395"/>
              <a:ext cx="667467" cy="1344471"/>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58">
              <a:extLst>
                <a:ext uri="{FF2B5EF4-FFF2-40B4-BE49-F238E27FC236}">
                  <a16:creationId xmlns:a16="http://schemas.microsoft.com/office/drawing/2014/main" id="{FAA64D9C-A941-6244-2E06-F7CA707AB307}"/>
                </a:ext>
              </a:extLst>
            </p:cNvPr>
            <p:cNvSpPr/>
            <p:nvPr/>
          </p:nvSpPr>
          <p:spPr>
            <a:xfrm rot="1664599">
              <a:off x="6956128" y="3426231"/>
              <a:ext cx="667467" cy="1389922"/>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59">
              <a:extLst>
                <a:ext uri="{FF2B5EF4-FFF2-40B4-BE49-F238E27FC236}">
                  <a16:creationId xmlns:a16="http://schemas.microsoft.com/office/drawing/2014/main" id="{D6D8F938-6F3B-A1DE-5826-2770BC2F2F9E}"/>
                </a:ext>
              </a:extLst>
            </p:cNvPr>
            <p:cNvSpPr/>
            <p:nvPr/>
          </p:nvSpPr>
          <p:spPr>
            <a:xfrm>
              <a:off x="7239000" y="3048000"/>
              <a:ext cx="1143000" cy="2493271"/>
            </a:xfrm>
            <a:prstGeom prst="trapezoid">
              <a:avLst>
                <a:gd name="adj" fmla="val 2998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60">
              <a:extLst>
                <a:ext uri="{FF2B5EF4-FFF2-40B4-BE49-F238E27FC236}">
                  <a16:creationId xmlns:a16="http://schemas.microsoft.com/office/drawing/2014/main" id="{AEE8E7E6-917A-BEDF-30F1-E6C2D8BF938F}"/>
                </a:ext>
              </a:extLst>
            </p:cNvPr>
            <p:cNvSpPr/>
            <p:nvPr/>
          </p:nvSpPr>
          <p:spPr>
            <a:xfrm rot="10800000">
              <a:off x="7603298" y="3574698"/>
              <a:ext cx="410749" cy="46171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1BC747-0654-EA9C-7646-463FAC455159}"/>
                </a:ext>
              </a:extLst>
            </p:cNvPr>
            <p:cNvSpPr/>
            <p:nvPr/>
          </p:nvSpPr>
          <p:spPr>
            <a:xfrm>
              <a:off x="7346580" y="2590800"/>
              <a:ext cx="924185" cy="11242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3">
              <a:extLst>
                <a:ext uri="{FF2B5EF4-FFF2-40B4-BE49-F238E27FC236}">
                  <a16:creationId xmlns:a16="http://schemas.microsoft.com/office/drawing/2014/main" id="{867743F6-9B90-E932-B6BC-EFD99512FE9B}"/>
                </a:ext>
              </a:extLst>
            </p:cNvPr>
            <p:cNvSpPr/>
            <p:nvPr/>
          </p:nvSpPr>
          <p:spPr>
            <a:xfrm rot="17471203">
              <a:off x="6888878" y="2959184"/>
              <a:ext cx="916698"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4">
              <a:extLst>
                <a:ext uri="{FF2B5EF4-FFF2-40B4-BE49-F238E27FC236}">
                  <a16:creationId xmlns:a16="http://schemas.microsoft.com/office/drawing/2014/main" id="{8E1D2DEA-6770-3ECE-074D-EB35479F567E}"/>
                </a:ext>
              </a:extLst>
            </p:cNvPr>
            <p:cNvSpPr/>
            <p:nvPr/>
          </p:nvSpPr>
          <p:spPr>
            <a:xfrm rot="15171330" flipV="1">
              <a:off x="7707487" y="2902701"/>
              <a:ext cx="916359"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5">
              <a:extLst>
                <a:ext uri="{FF2B5EF4-FFF2-40B4-BE49-F238E27FC236}">
                  <a16:creationId xmlns:a16="http://schemas.microsoft.com/office/drawing/2014/main" id="{7B3BF006-8D17-BA43-9CFF-4C1ACDFAA8C1}"/>
                </a:ext>
              </a:extLst>
            </p:cNvPr>
            <p:cNvSpPr/>
            <p:nvPr/>
          </p:nvSpPr>
          <p:spPr>
            <a:xfrm rot="19584662">
              <a:off x="7423722" y="2504775"/>
              <a:ext cx="697357" cy="60279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08">
              <a:extLst>
                <a:ext uri="{FF2B5EF4-FFF2-40B4-BE49-F238E27FC236}">
                  <a16:creationId xmlns:a16="http://schemas.microsoft.com/office/drawing/2014/main" id="{1623BD7F-D132-34D8-00F2-E1A7F8BDB96B}"/>
                </a:ext>
              </a:extLst>
            </p:cNvPr>
            <p:cNvGrpSpPr/>
            <p:nvPr/>
          </p:nvGrpSpPr>
          <p:grpSpPr>
            <a:xfrm>
              <a:off x="7283823" y="5217459"/>
              <a:ext cx="1075765" cy="304800"/>
              <a:chOff x="5867400" y="3429000"/>
              <a:chExt cx="3200400" cy="762000"/>
            </a:xfrm>
          </p:grpSpPr>
          <p:grpSp>
            <p:nvGrpSpPr>
              <p:cNvPr id="11276" name="Group 78">
                <a:extLst>
                  <a:ext uri="{FF2B5EF4-FFF2-40B4-BE49-F238E27FC236}">
                    <a16:creationId xmlns:a16="http://schemas.microsoft.com/office/drawing/2014/main" id="{1D86EDDD-F5F0-F261-05D1-7EBDAF031FBC}"/>
                  </a:ext>
                </a:extLst>
              </p:cNvPr>
              <p:cNvGrpSpPr/>
              <p:nvPr/>
            </p:nvGrpSpPr>
            <p:grpSpPr>
              <a:xfrm>
                <a:off x="5867400" y="3429000"/>
                <a:ext cx="762000" cy="762000"/>
                <a:chOff x="5867400" y="3429000"/>
                <a:chExt cx="762000" cy="762000"/>
              </a:xfrm>
            </p:grpSpPr>
            <p:sp>
              <p:nvSpPr>
                <p:cNvPr id="11289" name="Left-Right Arrow Callout 82">
                  <a:extLst>
                    <a:ext uri="{FF2B5EF4-FFF2-40B4-BE49-F238E27FC236}">
                      <a16:creationId xmlns:a16="http://schemas.microsoft.com/office/drawing/2014/main" id="{302E99A6-5595-8BCA-241D-2926EA66A697}"/>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Diamond 11289">
                  <a:extLst>
                    <a:ext uri="{FF2B5EF4-FFF2-40B4-BE49-F238E27FC236}">
                      <a16:creationId xmlns:a16="http://schemas.microsoft.com/office/drawing/2014/main" id="{64EF6EB9-6FCE-8065-E732-8CA801BAB8FB}"/>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7" name="Group 79">
                <a:extLst>
                  <a:ext uri="{FF2B5EF4-FFF2-40B4-BE49-F238E27FC236}">
                    <a16:creationId xmlns:a16="http://schemas.microsoft.com/office/drawing/2014/main" id="{79A9AE0D-2AE8-903D-61F4-BF818BAD942C}"/>
                  </a:ext>
                </a:extLst>
              </p:cNvPr>
              <p:cNvGrpSpPr/>
              <p:nvPr/>
            </p:nvGrpSpPr>
            <p:grpSpPr>
              <a:xfrm>
                <a:off x="6477000" y="3429000"/>
                <a:ext cx="762000" cy="762000"/>
                <a:chOff x="5867400" y="3429000"/>
                <a:chExt cx="762000" cy="762000"/>
              </a:xfrm>
            </p:grpSpPr>
            <p:sp>
              <p:nvSpPr>
                <p:cNvPr id="11287" name="Left-Right Arrow Callout 80">
                  <a:extLst>
                    <a:ext uri="{FF2B5EF4-FFF2-40B4-BE49-F238E27FC236}">
                      <a16:creationId xmlns:a16="http://schemas.microsoft.com/office/drawing/2014/main" id="{715E4AED-D657-B687-43A5-979C85AA54B9}"/>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Diamond 11287">
                  <a:extLst>
                    <a:ext uri="{FF2B5EF4-FFF2-40B4-BE49-F238E27FC236}">
                      <a16:creationId xmlns:a16="http://schemas.microsoft.com/office/drawing/2014/main" id="{47DB1BD2-0E2F-DD82-90FF-4B35DF259222}"/>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8" name="Group 82">
                <a:extLst>
                  <a:ext uri="{FF2B5EF4-FFF2-40B4-BE49-F238E27FC236}">
                    <a16:creationId xmlns:a16="http://schemas.microsoft.com/office/drawing/2014/main" id="{5A6F251B-D976-FDD9-E350-C2CC17938F77}"/>
                  </a:ext>
                </a:extLst>
              </p:cNvPr>
              <p:cNvGrpSpPr/>
              <p:nvPr/>
            </p:nvGrpSpPr>
            <p:grpSpPr>
              <a:xfrm>
                <a:off x="7086600" y="3429000"/>
                <a:ext cx="762000" cy="762000"/>
                <a:chOff x="5867400" y="3429000"/>
                <a:chExt cx="762000" cy="762000"/>
              </a:xfrm>
            </p:grpSpPr>
            <p:sp>
              <p:nvSpPr>
                <p:cNvPr id="11285" name="Left-Right Arrow Callout 78">
                  <a:extLst>
                    <a:ext uri="{FF2B5EF4-FFF2-40B4-BE49-F238E27FC236}">
                      <a16:creationId xmlns:a16="http://schemas.microsoft.com/office/drawing/2014/main" id="{6D8ECE97-A9A8-DF8C-8F92-ADBEC0B0BCEB}"/>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Diamond 11285">
                  <a:extLst>
                    <a:ext uri="{FF2B5EF4-FFF2-40B4-BE49-F238E27FC236}">
                      <a16:creationId xmlns:a16="http://schemas.microsoft.com/office/drawing/2014/main" id="{A8E37409-F5C7-C978-86E6-C6EB568AF918}"/>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9" name="Group 85">
                <a:extLst>
                  <a:ext uri="{FF2B5EF4-FFF2-40B4-BE49-F238E27FC236}">
                    <a16:creationId xmlns:a16="http://schemas.microsoft.com/office/drawing/2014/main" id="{3B78F446-F86D-28B8-5012-C5C38AA7B92E}"/>
                  </a:ext>
                </a:extLst>
              </p:cNvPr>
              <p:cNvGrpSpPr/>
              <p:nvPr/>
            </p:nvGrpSpPr>
            <p:grpSpPr>
              <a:xfrm>
                <a:off x="7696200" y="3429000"/>
                <a:ext cx="762000" cy="762000"/>
                <a:chOff x="5867400" y="3429000"/>
                <a:chExt cx="762000" cy="762000"/>
              </a:xfrm>
            </p:grpSpPr>
            <p:sp>
              <p:nvSpPr>
                <p:cNvPr id="11283" name="Left-Right Arrow Callout 76">
                  <a:extLst>
                    <a:ext uri="{FF2B5EF4-FFF2-40B4-BE49-F238E27FC236}">
                      <a16:creationId xmlns:a16="http://schemas.microsoft.com/office/drawing/2014/main" id="{EA0528DB-B351-2358-E5C4-C0964393FC68}"/>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Diamond 11283">
                  <a:extLst>
                    <a:ext uri="{FF2B5EF4-FFF2-40B4-BE49-F238E27FC236}">
                      <a16:creationId xmlns:a16="http://schemas.microsoft.com/office/drawing/2014/main" id="{4A2F7DDF-EC2E-CC08-BE61-53CAC88CD95A}"/>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0" name="Group 88">
                <a:extLst>
                  <a:ext uri="{FF2B5EF4-FFF2-40B4-BE49-F238E27FC236}">
                    <a16:creationId xmlns:a16="http://schemas.microsoft.com/office/drawing/2014/main" id="{316EB277-4CC6-C44E-966E-D0CEF3C62214}"/>
                  </a:ext>
                </a:extLst>
              </p:cNvPr>
              <p:cNvGrpSpPr/>
              <p:nvPr/>
            </p:nvGrpSpPr>
            <p:grpSpPr>
              <a:xfrm>
                <a:off x="8305800" y="3429000"/>
                <a:ext cx="762000" cy="762000"/>
                <a:chOff x="5867400" y="3429000"/>
                <a:chExt cx="762000" cy="762000"/>
              </a:xfrm>
            </p:grpSpPr>
            <p:sp>
              <p:nvSpPr>
                <p:cNvPr id="11281" name="Left-Right Arrow Callout 74">
                  <a:extLst>
                    <a:ext uri="{FF2B5EF4-FFF2-40B4-BE49-F238E27FC236}">
                      <a16:creationId xmlns:a16="http://schemas.microsoft.com/office/drawing/2014/main" id="{A4BB4C41-E11F-E281-F479-F548CEFED247}"/>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Diamond 11281">
                  <a:extLst>
                    <a:ext uri="{FF2B5EF4-FFF2-40B4-BE49-F238E27FC236}">
                      <a16:creationId xmlns:a16="http://schemas.microsoft.com/office/drawing/2014/main" id="{62300858-23C9-99D5-D4AB-DE5AC1683924}"/>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ounded Rectangle 17">
              <a:extLst>
                <a:ext uri="{FF2B5EF4-FFF2-40B4-BE49-F238E27FC236}">
                  <a16:creationId xmlns:a16="http://schemas.microsoft.com/office/drawing/2014/main" id="{38D2D419-3054-A285-20D5-5A10C217DD81}"/>
                </a:ext>
              </a:extLst>
            </p:cNvPr>
            <p:cNvSpPr/>
            <p:nvPr/>
          </p:nvSpPr>
          <p:spPr>
            <a:xfrm>
              <a:off x="7239000" y="2667000"/>
              <a:ext cx="1066800" cy="228600"/>
            </a:xfrm>
            <a:prstGeom prst="roundRect">
              <a:avLst>
                <a:gd name="adj" fmla="val 1059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625">
              <a:extLst>
                <a:ext uri="{FF2B5EF4-FFF2-40B4-BE49-F238E27FC236}">
                  <a16:creationId xmlns:a16="http://schemas.microsoft.com/office/drawing/2014/main" id="{F25CE077-70EC-67EA-289B-0DB99BDE2108}"/>
                </a:ext>
              </a:extLst>
            </p:cNvPr>
            <p:cNvGrpSpPr/>
            <p:nvPr/>
          </p:nvGrpSpPr>
          <p:grpSpPr>
            <a:xfrm>
              <a:off x="7239000" y="2667000"/>
              <a:ext cx="1066800" cy="304800"/>
              <a:chOff x="5867400" y="3429000"/>
              <a:chExt cx="3200400" cy="762000"/>
            </a:xfrm>
          </p:grpSpPr>
          <p:grpSp>
            <p:nvGrpSpPr>
              <p:cNvPr id="60" name="Group 78">
                <a:extLst>
                  <a:ext uri="{FF2B5EF4-FFF2-40B4-BE49-F238E27FC236}">
                    <a16:creationId xmlns:a16="http://schemas.microsoft.com/office/drawing/2014/main" id="{F7C55189-9EEF-FDE2-BA62-F7A77114DE8E}"/>
                  </a:ext>
                </a:extLst>
              </p:cNvPr>
              <p:cNvGrpSpPr/>
              <p:nvPr/>
            </p:nvGrpSpPr>
            <p:grpSpPr>
              <a:xfrm>
                <a:off x="5867400" y="3429000"/>
                <a:ext cx="762000" cy="762000"/>
                <a:chOff x="5867400" y="3429000"/>
                <a:chExt cx="762000" cy="762000"/>
              </a:xfrm>
            </p:grpSpPr>
            <p:sp>
              <p:nvSpPr>
                <p:cNvPr id="11274" name="Left-Right Arrow Callout 67">
                  <a:extLst>
                    <a:ext uri="{FF2B5EF4-FFF2-40B4-BE49-F238E27FC236}">
                      <a16:creationId xmlns:a16="http://schemas.microsoft.com/office/drawing/2014/main" id="{27BCB5CF-FFA8-29E7-B2B0-7D01D41BC67D}"/>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Diamond 11274">
                  <a:extLst>
                    <a:ext uri="{FF2B5EF4-FFF2-40B4-BE49-F238E27FC236}">
                      <a16:creationId xmlns:a16="http://schemas.microsoft.com/office/drawing/2014/main" id="{E042532B-735C-210D-3DEE-0E44258BFAF5}"/>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9">
                <a:extLst>
                  <a:ext uri="{FF2B5EF4-FFF2-40B4-BE49-F238E27FC236}">
                    <a16:creationId xmlns:a16="http://schemas.microsoft.com/office/drawing/2014/main" id="{0FB3C39F-DB2B-420B-E643-D4DBF13F22A1}"/>
                  </a:ext>
                </a:extLst>
              </p:cNvPr>
              <p:cNvGrpSpPr/>
              <p:nvPr/>
            </p:nvGrpSpPr>
            <p:grpSpPr>
              <a:xfrm>
                <a:off x="6477000" y="3429000"/>
                <a:ext cx="762000" cy="762000"/>
                <a:chOff x="5867400" y="3429000"/>
                <a:chExt cx="762000" cy="762000"/>
              </a:xfrm>
            </p:grpSpPr>
            <p:sp>
              <p:nvSpPr>
                <p:cNvPr id="11272" name="Left-Right Arrow Callout 65">
                  <a:extLst>
                    <a:ext uri="{FF2B5EF4-FFF2-40B4-BE49-F238E27FC236}">
                      <a16:creationId xmlns:a16="http://schemas.microsoft.com/office/drawing/2014/main" id="{FC760866-1180-2803-940A-6A8950678A45}"/>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Diamond 11272">
                  <a:extLst>
                    <a:ext uri="{FF2B5EF4-FFF2-40B4-BE49-F238E27FC236}">
                      <a16:creationId xmlns:a16="http://schemas.microsoft.com/office/drawing/2014/main" id="{C8CA5CB7-0A10-7BFE-F75E-118EEA5B23E2}"/>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2">
                <a:extLst>
                  <a:ext uri="{FF2B5EF4-FFF2-40B4-BE49-F238E27FC236}">
                    <a16:creationId xmlns:a16="http://schemas.microsoft.com/office/drawing/2014/main" id="{D53E17A6-6922-D59C-506E-61347AED40DA}"/>
                  </a:ext>
                </a:extLst>
              </p:cNvPr>
              <p:cNvGrpSpPr/>
              <p:nvPr/>
            </p:nvGrpSpPr>
            <p:grpSpPr>
              <a:xfrm>
                <a:off x="7086600" y="3429000"/>
                <a:ext cx="762000" cy="762000"/>
                <a:chOff x="5867400" y="3429000"/>
                <a:chExt cx="762000" cy="762000"/>
              </a:xfrm>
            </p:grpSpPr>
            <p:sp>
              <p:nvSpPr>
                <p:cNvPr id="11270" name="Left-Right Arrow Callout 63">
                  <a:extLst>
                    <a:ext uri="{FF2B5EF4-FFF2-40B4-BE49-F238E27FC236}">
                      <a16:creationId xmlns:a16="http://schemas.microsoft.com/office/drawing/2014/main" id="{814084D7-305B-6910-DE13-A4E2026CC253}"/>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Diamond 11270">
                  <a:extLst>
                    <a:ext uri="{FF2B5EF4-FFF2-40B4-BE49-F238E27FC236}">
                      <a16:creationId xmlns:a16="http://schemas.microsoft.com/office/drawing/2014/main" id="{DAA30F6D-B789-C79F-0767-CD4AC42A48A6}"/>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5">
                <a:extLst>
                  <a:ext uri="{FF2B5EF4-FFF2-40B4-BE49-F238E27FC236}">
                    <a16:creationId xmlns:a16="http://schemas.microsoft.com/office/drawing/2014/main" id="{4F7FD09D-C800-C997-78FF-ACEC3A285277}"/>
                  </a:ext>
                </a:extLst>
              </p:cNvPr>
              <p:cNvGrpSpPr/>
              <p:nvPr/>
            </p:nvGrpSpPr>
            <p:grpSpPr>
              <a:xfrm>
                <a:off x="7696200" y="3429000"/>
                <a:ext cx="762000" cy="762000"/>
                <a:chOff x="5867400" y="3429000"/>
                <a:chExt cx="762000" cy="762000"/>
              </a:xfrm>
            </p:grpSpPr>
            <p:sp>
              <p:nvSpPr>
                <p:cNvPr id="11268" name="Left-Right Arrow Callout 61">
                  <a:extLst>
                    <a:ext uri="{FF2B5EF4-FFF2-40B4-BE49-F238E27FC236}">
                      <a16:creationId xmlns:a16="http://schemas.microsoft.com/office/drawing/2014/main" id="{77BD2508-6DBA-12C6-FB27-FDDD1FBFE4F8}"/>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Diamond 11268">
                  <a:extLst>
                    <a:ext uri="{FF2B5EF4-FFF2-40B4-BE49-F238E27FC236}">
                      <a16:creationId xmlns:a16="http://schemas.microsoft.com/office/drawing/2014/main" id="{00B7832F-3D22-CF9D-0589-57BA4EB84DE1}"/>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4" name="Group 88">
                <a:extLst>
                  <a:ext uri="{FF2B5EF4-FFF2-40B4-BE49-F238E27FC236}">
                    <a16:creationId xmlns:a16="http://schemas.microsoft.com/office/drawing/2014/main" id="{8EDD3FCE-9CBD-31A7-7FC7-87162820539A}"/>
                  </a:ext>
                </a:extLst>
              </p:cNvPr>
              <p:cNvGrpSpPr/>
              <p:nvPr/>
            </p:nvGrpSpPr>
            <p:grpSpPr>
              <a:xfrm>
                <a:off x="8305800" y="3429000"/>
                <a:ext cx="762000" cy="762000"/>
                <a:chOff x="5867400" y="3429000"/>
                <a:chExt cx="762000" cy="762000"/>
              </a:xfrm>
            </p:grpSpPr>
            <p:sp>
              <p:nvSpPr>
                <p:cNvPr id="11265" name="Left-Right Arrow Callout 59">
                  <a:extLst>
                    <a:ext uri="{FF2B5EF4-FFF2-40B4-BE49-F238E27FC236}">
                      <a16:creationId xmlns:a16="http://schemas.microsoft.com/office/drawing/2014/main" id="{D4736442-7EC0-296B-7902-000D55F4DEF3}"/>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Diamond 11266">
                  <a:extLst>
                    <a:ext uri="{FF2B5EF4-FFF2-40B4-BE49-F238E27FC236}">
                      <a16:creationId xmlns:a16="http://schemas.microsoft.com/office/drawing/2014/main" id="{F18E42FA-DB30-7366-EB62-C278BAB0E0D8}"/>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641">
              <a:extLst>
                <a:ext uri="{FF2B5EF4-FFF2-40B4-BE49-F238E27FC236}">
                  <a16:creationId xmlns:a16="http://schemas.microsoft.com/office/drawing/2014/main" id="{140420BC-2A20-7F89-35AA-AE00906E9230}"/>
                </a:ext>
              </a:extLst>
            </p:cNvPr>
            <p:cNvGrpSpPr/>
            <p:nvPr/>
          </p:nvGrpSpPr>
          <p:grpSpPr>
            <a:xfrm>
              <a:off x="7467600" y="3581400"/>
              <a:ext cx="655450" cy="838200"/>
              <a:chOff x="817132" y="570420"/>
              <a:chExt cx="1720087" cy="2199674"/>
            </a:xfrm>
          </p:grpSpPr>
          <p:grpSp>
            <p:nvGrpSpPr>
              <p:cNvPr id="26" name="Group 1">
                <a:extLst>
                  <a:ext uri="{FF2B5EF4-FFF2-40B4-BE49-F238E27FC236}">
                    <a16:creationId xmlns:a16="http://schemas.microsoft.com/office/drawing/2014/main" id="{C041F3E1-D895-C1C1-7FD1-CF93B8E6471D}"/>
                  </a:ext>
                </a:extLst>
              </p:cNvPr>
              <p:cNvGrpSpPr/>
              <p:nvPr/>
            </p:nvGrpSpPr>
            <p:grpSpPr>
              <a:xfrm rot="3241112">
                <a:off x="112459" y="1278147"/>
                <a:ext cx="1905000" cy="495654"/>
                <a:chOff x="4643203" y="2743200"/>
                <a:chExt cx="3490210" cy="1256675"/>
              </a:xfrm>
            </p:grpSpPr>
            <p:grpSp>
              <p:nvGrpSpPr>
                <p:cNvPr id="45" name="Group 23">
                  <a:extLst>
                    <a:ext uri="{FF2B5EF4-FFF2-40B4-BE49-F238E27FC236}">
                      <a16:creationId xmlns:a16="http://schemas.microsoft.com/office/drawing/2014/main" id="{24226A87-903D-8DC5-38F9-245D6E2D2B5A}"/>
                    </a:ext>
                  </a:extLst>
                </p:cNvPr>
                <p:cNvGrpSpPr/>
                <p:nvPr/>
              </p:nvGrpSpPr>
              <p:grpSpPr>
                <a:xfrm>
                  <a:off x="4643203" y="2743200"/>
                  <a:ext cx="1146748" cy="1219200"/>
                  <a:chOff x="4643203" y="2743200"/>
                  <a:chExt cx="1146748" cy="1219200"/>
                </a:xfrm>
              </p:grpSpPr>
              <p:sp>
                <p:nvSpPr>
                  <p:cNvPr id="56" name="Multiply 13">
                    <a:extLst>
                      <a:ext uri="{FF2B5EF4-FFF2-40B4-BE49-F238E27FC236}">
                        <a16:creationId xmlns:a16="http://schemas.microsoft.com/office/drawing/2014/main" id="{424428B9-703E-33C6-F592-C5686EFBBBAE}"/>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14">
                    <a:extLst>
                      <a:ext uri="{FF2B5EF4-FFF2-40B4-BE49-F238E27FC236}">
                        <a16:creationId xmlns:a16="http://schemas.microsoft.com/office/drawing/2014/main" id="{14F687A2-688E-ABD1-E553-A47570AC2ED3}"/>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15">
                    <a:extLst>
                      <a:ext uri="{FF2B5EF4-FFF2-40B4-BE49-F238E27FC236}">
                        <a16:creationId xmlns:a16="http://schemas.microsoft.com/office/drawing/2014/main" id="{9FED7E8C-BE4B-0895-1889-E560CAFD6493}"/>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16">
                    <a:extLst>
                      <a:ext uri="{FF2B5EF4-FFF2-40B4-BE49-F238E27FC236}">
                        <a16:creationId xmlns:a16="http://schemas.microsoft.com/office/drawing/2014/main" id="{C9CF9138-EE66-341F-10F8-E9F8100E657C}"/>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4">
                  <a:extLst>
                    <a:ext uri="{FF2B5EF4-FFF2-40B4-BE49-F238E27FC236}">
                      <a16:creationId xmlns:a16="http://schemas.microsoft.com/office/drawing/2014/main" id="{96A1265D-9F66-40AC-42DE-79596B285BF4}"/>
                    </a:ext>
                  </a:extLst>
                </p:cNvPr>
                <p:cNvGrpSpPr/>
                <p:nvPr/>
              </p:nvGrpSpPr>
              <p:grpSpPr>
                <a:xfrm>
                  <a:off x="5791200" y="2743200"/>
                  <a:ext cx="1146748" cy="1219200"/>
                  <a:chOff x="4643203" y="2743200"/>
                  <a:chExt cx="1146748" cy="1219200"/>
                </a:xfrm>
              </p:grpSpPr>
              <p:sp>
                <p:nvSpPr>
                  <p:cNvPr id="52" name="Multiply 9">
                    <a:extLst>
                      <a:ext uri="{FF2B5EF4-FFF2-40B4-BE49-F238E27FC236}">
                        <a16:creationId xmlns:a16="http://schemas.microsoft.com/office/drawing/2014/main" id="{9D32253B-C3EE-FE77-8C55-6F8CB144FFFC}"/>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10">
                    <a:extLst>
                      <a:ext uri="{FF2B5EF4-FFF2-40B4-BE49-F238E27FC236}">
                        <a16:creationId xmlns:a16="http://schemas.microsoft.com/office/drawing/2014/main" id="{7D138081-20A2-D1F9-F867-79A81A5ADCB3}"/>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11">
                    <a:extLst>
                      <a:ext uri="{FF2B5EF4-FFF2-40B4-BE49-F238E27FC236}">
                        <a16:creationId xmlns:a16="http://schemas.microsoft.com/office/drawing/2014/main" id="{7E3D88B9-B702-4667-1A6E-0C1B2E31C323}"/>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12">
                    <a:extLst>
                      <a:ext uri="{FF2B5EF4-FFF2-40B4-BE49-F238E27FC236}">
                        <a16:creationId xmlns:a16="http://schemas.microsoft.com/office/drawing/2014/main" id="{0865ED6F-5842-1AE0-34B5-9C0FA25A54D7}"/>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9">
                  <a:extLst>
                    <a:ext uri="{FF2B5EF4-FFF2-40B4-BE49-F238E27FC236}">
                      <a16:creationId xmlns:a16="http://schemas.microsoft.com/office/drawing/2014/main" id="{8CB10820-4B72-6A35-FCCF-51D17437113D}"/>
                    </a:ext>
                  </a:extLst>
                </p:cNvPr>
                <p:cNvGrpSpPr/>
                <p:nvPr/>
              </p:nvGrpSpPr>
              <p:grpSpPr>
                <a:xfrm>
                  <a:off x="6986665" y="2780675"/>
                  <a:ext cx="1146748" cy="1219200"/>
                  <a:chOff x="4643203" y="2743200"/>
                  <a:chExt cx="1146748" cy="1219200"/>
                </a:xfrm>
              </p:grpSpPr>
              <p:sp>
                <p:nvSpPr>
                  <p:cNvPr id="48" name="Multiply 42">
                    <a:extLst>
                      <a:ext uri="{FF2B5EF4-FFF2-40B4-BE49-F238E27FC236}">
                        <a16:creationId xmlns:a16="http://schemas.microsoft.com/office/drawing/2014/main" id="{8CC1DC33-B196-1818-B534-98A7B7760E91}"/>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6">
                    <a:extLst>
                      <a:ext uri="{FF2B5EF4-FFF2-40B4-BE49-F238E27FC236}">
                        <a16:creationId xmlns:a16="http://schemas.microsoft.com/office/drawing/2014/main" id="{E7E8BD10-5276-A1F4-CD73-D05778E20AE1}"/>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7">
                    <a:extLst>
                      <a:ext uri="{FF2B5EF4-FFF2-40B4-BE49-F238E27FC236}">
                        <a16:creationId xmlns:a16="http://schemas.microsoft.com/office/drawing/2014/main" id="{DBF50EE3-3DA5-1743-6A78-CDF4042F4E31}"/>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8">
                    <a:extLst>
                      <a:ext uri="{FF2B5EF4-FFF2-40B4-BE49-F238E27FC236}">
                        <a16:creationId xmlns:a16="http://schemas.microsoft.com/office/drawing/2014/main" id="{64A8F263-95B3-097C-7CE5-915AE411BD31}"/>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7">
                <a:extLst>
                  <a:ext uri="{FF2B5EF4-FFF2-40B4-BE49-F238E27FC236}">
                    <a16:creationId xmlns:a16="http://schemas.microsoft.com/office/drawing/2014/main" id="{DE360850-46AD-05C5-6D6B-440232978E13}"/>
                  </a:ext>
                </a:extLst>
              </p:cNvPr>
              <p:cNvGrpSpPr/>
              <p:nvPr/>
            </p:nvGrpSpPr>
            <p:grpSpPr>
              <a:xfrm rot="18387812">
                <a:off x="1336892" y="1275093"/>
                <a:ext cx="1905000" cy="495654"/>
                <a:chOff x="4643203" y="2743200"/>
                <a:chExt cx="3490210" cy="1256675"/>
              </a:xfrm>
            </p:grpSpPr>
            <p:grpSp>
              <p:nvGrpSpPr>
                <p:cNvPr id="30" name="Group 23">
                  <a:extLst>
                    <a:ext uri="{FF2B5EF4-FFF2-40B4-BE49-F238E27FC236}">
                      <a16:creationId xmlns:a16="http://schemas.microsoft.com/office/drawing/2014/main" id="{48B4891B-3CD9-F048-3F0E-72DC811F7512}"/>
                    </a:ext>
                  </a:extLst>
                </p:cNvPr>
                <p:cNvGrpSpPr/>
                <p:nvPr/>
              </p:nvGrpSpPr>
              <p:grpSpPr>
                <a:xfrm>
                  <a:off x="4643203" y="2743200"/>
                  <a:ext cx="1146748" cy="1219200"/>
                  <a:chOff x="4643203" y="2743200"/>
                  <a:chExt cx="1146748" cy="1219200"/>
                </a:xfrm>
              </p:grpSpPr>
              <p:sp>
                <p:nvSpPr>
                  <p:cNvPr id="41" name="Multiply 35">
                    <a:extLst>
                      <a:ext uri="{FF2B5EF4-FFF2-40B4-BE49-F238E27FC236}">
                        <a16:creationId xmlns:a16="http://schemas.microsoft.com/office/drawing/2014/main" id="{D56BDE25-1B47-057B-F274-67E21222CED2}"/>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a:extLst>
                      <a:ext uri="{FF2B5EF4-FFF2-40B4-BE49-F238E27FC236}">
                        <a16:creationId xmlns:a16="http://schemas.microsoft.com/office/drawing/2014/main" id="{82738EB7-3B59-26B7-9630-29C80AE416E0}"/>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a:extLst>
                      <a:ext uri="{FF2B5EF4-FFF2-40B4-BE49-F238E27FC236}">
                        <a16:creationId xmlns:a16="http://schemas.microsoft.com/office/drawing/2014/main" id="{F38D04EE-52EB-0170-51DC-DDE81FDC625C}"/>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a:extLst>
                      <a:ext uri="{FF2B5EF4-FFF2-40B4-BE49-F238E27FC236}">
                        <a16:creationId xmlns:a16="http://schemas.microsoft.com/office/drawing/2014/main" id="{2FC2D9B2-6D3C-BB6B-E107-DBBA94249189}"/>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4">
                  <a:extLst>
                    <a:ext uri="{FF2B5EF4-FFF2-40B4-BE49-F238E27FC236}">
                      <a16:creationId xmlns:a16="http://schemas.microsoft.com/office/drawing/2014/main" id="{83A47E10-3FB3-4D49-41B8-CD39E32A496F}"/>
                    </a:ext>
                  </a:extLst>
                </p:cNvPr>
                <p:cNvGrpSpPr/>
                <p:nvPr/>
              </p:nvGrpSpPr>
              <p:grpSpPr>
                <a:xfrm>
                  <a:off x="5791200" y="2743200"/>
                  <a:ext cx="1146748" cy="1219200"/>
                  <a:chOff x="4643203" y="2743200"/>
                  <a:chExt cx="1146748" cy="1219200"/>
                </a:xfrm>
              </p:grpSpPr>
              <p:sp>
                <p:nvSpPr>
                  <p:cNvPr id="37" name="Multiply 31">
                    <a:extLst>
                      <a:ext uri="{FF2B5EF4-FFF2-40B4-BE49-F238E27FC236}">
                        <a16:creationId xmlns:a16="http://schemas.microsoft.com/office/drawing/2014/main" id="{F317DCD9-820A-08A7-7EC5-D546C6A2E654}"/>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a:extLst>
                      <a:ext uri="{FF2B5EF4-FFF2-40B4-BE49-F238E27FC236}">
                        <a16:creationId xmlns:a16="http://schemas.microsoft.com/office/drawing/2014/main" id="{7D4ADA77-1E66-632D-3A54-88D9BF07596B}"/>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a:extLst>
                      <a:ext uri="{FF2B5EF4-FFF2-40B4-BE49-F238E27FC236}">
                        <a16:creationId xmlns:a16="http://schemas.microsoft.com/office/drawing/2014/main" id="{E4269E5E-616A-32E2-04DF-7286B07776E1}"/>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a:extLst>
                      <a:ext uri="{FF2B5EF4-FFF2-40B4-BE49-F238E27FC236}">
                        <a16:creationId xmlns:a16="http://schemas.microsoft.com/office/drawing/2014/main" id="{FCE26227-FD85-B1C3-8F6C-61D931E6634C}"/>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9">
                  <a:extLst>
                    <a:ext uri="{FF2B5EF4-FFF2-40B4-BE49-F238E27FC236}">
                      <a16:creationId xmlns:a16="http://schemas.microsoft.com/office/drawing/2014/main" id="{385948C4-37F7-9ED1-623D-F115ADA7A2BC}"/>
                    </a:ext>
                  </a:extLst>
                </p:cNvPr>
                <p:cNvGrpSpPr/>
                <p:nvPr/>
              </p:nvGrpSpPr>
              <p:grpSpPr>
                <a:xfrm>
                  <a:off x="6986665" y="2780675"/>
                  <a:ext cx="1146748" cy="1219200"/>
                  <a:chOff x="4643203" y="2743200"/>
                  <a:chExt cx="1146748" cy="1219200"/>
                </a:xfrm>
              </p:grpSpPr>
              <p:sp>
                <p:nvSpPr>
                  <p:cNvPr id="33" name="Multiply 27">
                    <a:extLst>
                      <a:ext uri="{FF2B5EF4-FFF2-40B4-BE49-F238E27FC236}">
                        <a16:creationId xmlns:a16="http://schemas.microsoft.com/office/drawing/2014/main" id="{492E0259-4FA7-058A-1362-FC9271CFB68C}"/>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a:extLst>
                      <a:ext uri="{FF2B5EF4-FFF2-40B4-BE49-F238E27FC236}">
                        <a16:creationId xmlns:a16="http://schemas.microsoft.com/office/drawing/2014/main" id="{386B7D9F-0054-B52E-70D1-8F99EF1357AC}"/>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a:extLst>
                      <a:ext uri="{FF2B5EF4-FFF2-40B4-BE49-F238E27FC236}">
                        <a16:creationId xmlns:a16="http://schemas.microsoft.com/office/drawing/2014/main" id="{815DA80C-1F2C-3A0A-6DC5-823634A0504C}"/>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a:extLst>
                      <a:ext uri="{FF2B5EF4-FFF2-40B4-BE49-F238E27FC236}">
                        <a16:creationId xmlns:a16="http://schemas.microsoft.com/office/drawing/2014/main" id="{160090EC-2880-636C-407B-97E1E5923EED}"/>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Quad Arrow Callout 22">
                <a:extLst>
                  <a:ext uri="{FF2B5EF4-FFF2-40B4-BE49-F238E27FC236}">
                    <a16:creationId xmlns:a16="http://schemas.microsoft.com/office/drawing/2014/main" id="{F0A08932-C3E0-41B0-FB48-357415FCA2E0}"/>
                  </a:ext>
                </a:extLst>
              </p:cNvPr>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C5E9A767-C20E-AB04-2F7B-EE91D1101905}"/>
                  </a:ext>
                </a:extLst>
              </p:cNvPr>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7" name="Group 11296">
            <a:extLst>
              <a:ext uri="{FF2B5EF4-FFF2-40B4-BE49-F238E27FC236}">
                <a16:creationId xmlns:a16="http://schemas.microsoft.com/office/drawing/2014/main" id="{AA54C851-57BF-40BC-43BC-2FB2C09CB132}"/>
              </a:ext>
            </a:extLst>
          </p:cNvPr>
          <p:cNvGrpSpPr/>
          <p:nvPr/>
        </p:nvGrpSpPr>
        <p:grpSpPr>
          <a:xfrm>
            <a:off x="8794609" y="4225635"/>
            <a:ext cx="753641" cy="1851121"/>
            <a:chOff x="6377540" y="3048000"/>
            <a:chExt cx="1652941" cy="3581401"/>
          </a:xfrm>
        </p:grpSpPr>
        <p:sp>
          <p:nvSpPr>
            <p:cNvPr id="11298" name="Cloud 11297">
              <a:extLst>
                <a:ext uri="{FF2B5EF4-FFF2-40B4-BE49-F238E27FC236}">
                  <a16:creationId xmlns:a16="http://schemas.microsoft.com/office/drawing/2014/main" id="{690F598B-BC27-9592-CC49-E0EE0128B8E7}"/>
                </a:ext>
              </a:extLst>
            </p:cNvPr>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9" name="Cloud 11298">
              <a:extLst>
                <a:ext uri="{FF2B5EF4-FFF2-40B4-BE49-F238E27FC236}">
                  <a16:creationId xmlns:a16="http://schemas.microsoft.com/office/drawing/2014/main" id="{EA275361-C068-B609-3BAB-EC540F18E4BA}"/>
                </a:ext>
              </a:extLst>
            </p:cNvPr>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0" name="Cloud 11299">
              <a:extLst>
                <a:ext uri="{FF2B5EF4-FFF2-40B4-BE49-F238E27FC236}">
                  <a16:creationId xmlns:a16="http://schemas.microsoft.com/office/drawing/2014/main" id="{8C2B9591-49D1-9D92-935E-71F2F3DF65A4}"/>
                </a:ext>
              </a:extLst>
            </p:cNvPr>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1" name="Oval 11300">
              <a:extLst>
                <a:ext uri="{FF2B5EF4-FFF2-40B4-BE49-F238E27FC236}">
                  <a16:creationId xmlns:a16="http://schemas.microsoft.com/office/drawing/2014/main" id="{3E8F2851-C4D2-EC39-247D-CC79E699BA24}"/>
                </a:ext>
              </a:extLst>
            </p:cNvPr>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2" name="Oval 11301">
              <a:extLst>
                <a:ext uri="{FF2B5EF4-FFF2-40B4-BE49-F238E27FC236}">
                  <a16:creationId xmlns:a16="http://schemas.microsoft.com/office/drawing/2014/main" id="{534BE969-8F1D-5EAD-197F-44435F59B9CB}"/>
                </a:ext>
              </a:extLst>
            </p:cNvPr>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3" name="Trapezoid 11302">
              <a:extLst>
                <a:ext uri="{FF2B5EF4-FFF2-40B4-BE49-F238E27FC236}">
                  <a16:creationId xmlns:a16="http://schemas.microsoft.com/office/drawing/2014/main" id="{5540384B-A865-70E5-59FA-54C7DED24828}"/>
                </a:ext>
              </a:extLst>
            </p:cNvPr>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Oval 11303">
              <a:extLst>
                <a:ext uri="{FF2B5EF4-FFF2-40B4-BE49-F238E27FC236}">
                  <a16:creationId xmlns:a16="http://schemas.microsoft.com/office/drawing/2014/main" id="{5B6062D9-DDAE-999C-D1CD-6322C5A81BAE}"/>
                </a:ext>
              </a:extLst>
            </p:cNvPr>
            <p:cNvSpPr/>
            <p:nvPr/>
          </p:nvSpPr>
          <p:spPr>
            <a:xfrm rot="1978812">
              <a:off x="6377540" y="5062311"/>
              <a:ext cx="305353" cy="482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Oval 11304">
              <a:extLst>
                <a:ext uri="{FF2B5EF4-FFF2-40B4-BE49-F238E27FC236}">
                  <a16:creationId xmlns:a16="http://schemas.microsoft.com/office/drawing/2014/main" id="{F4EF2AC0-02F7-4B5B-A437-7AC30289816B}"/>
                </a:ext>
              </a:extLst>
            </p:cNvPr>
            <p:cNvSpPr/>
            <p:nvPr/>
          </p:nvSpPr>
          <p:spPr>
            <a:xfrm rot="20226769">
              <a:off x="7719956" y="5152744"/>
              <a:ext cx="310525" cy="3853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Trapezoid 11305">
              <a:extLst>
                <a:ext uri="{FF2B5EF4-FFF2-40B4-BE49-F238E27FC236}">
                  <a16:creationId xmlns:a16="http://schemas.microsoft.com/office/drawing/2014/main" id="{43A97944-F21D-BBC9-C719-C85BFAD00780}"/>
                </a:ext>
              </a:extLst>
            </p:cNvPr>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Trapezoid 11306">
              <a:extLst>
                <a:ext uri="{FF2B5EF4-FFF2-40B4-BE49-F238E27FC236}">
                  <a16:creationId xmlns:a16="http://schemas.microsoft.com/office/drawing/2014/main" id="{87752480-FD79-5304-EB65-5D7D82E5428B}"/>
                </a:ext>
              </a:extLst>
            </p:cNvPr>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8" name="Trapezoid 11307">
              <a:extLst>
                <a:ext uri="{FF2B5EF4-FFF2-40B4-BE49-F238E27FC236}">
                  <a16:creationId xmlns:a16="http://schemas.microsoft.com/office/drawing/2014/main" id="{BCF1BC71-87E7-B49B-D80C-1892130D2FF9}"/>
                </a:ext>
              </a:extLst>
            </p:cNvPr>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Moon 11308">
              <a:extLst>
                <a:ext uri="{FF2B5EF4-FFF2-40B4-BE49-F238E27FC236}">
                  <a16:creationId xmlns:a16="http://schemas.microsoft.com/office/drawing/2014/main" id="{DDB299C9-E9D4-D2B0-58F8-D415AEF4B025}"/>
                </a:ext>
              </a:extLst>
            </p:cNvPr>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0" name="Oval 11309">
              <a:extLst>
                <a:ext uri="{FF2B5EF4-FFF2-40B4-BE49-F238E27FC236}">
                  <a16:creationId xmlns:a16="http://schemas.microsoft.com/office/drawing/2014/main" id="{5CC1A19D-0D22-097A-E5E6-B4CEA38A08F4}"/>
                </a:ext>
              </a:extLst>
            </p:cNvPr>
            <p:cNvSpPr/>
            <p:nvPr/>
          </p:nvSpPr>
          <p:spPr>
            <a:xfrm>
              <a:off x="6681240" y="3353593"/>
              <a:ext cx="983331" cy="13340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1" name="Cloud 11310">
              <a:extLst>
                <a:ext uri="{FF2B5EF4-FFF2-40B4-BE49-F238E27FC236}">
                  <a16:creationId xmlns:a16="http://schemas.microsoft.com/office/drawing/2014/main" id="{D0D82D2C-5B32-4714-1176-412AE27297F2}"/>
                </a:ext>
              </a:extLst>
            </p:cNvPr>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2" name="Cloud 11311">
              <a:extLst>
                <a:ext uri="{FF2B5EF4-FFF2-40B4-BE49-F238E27FC236}">
                  <a16:creationId xmlns:a16="http://schemas.microsoft.com/office/drawing/2014/main" id="{563D11B5-29D5-092F-9892-A88F7AE2C3AD}"/>
                </a:ext>
              </a:extLst>
            </p:cNvPr>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Oval 11312">
              <a:extLst>
                <a:ext uri="{FF2B5EF4-FFF2-40B4-BE49-F238E27FC236}">
                  <a16:creationId xmlns:a16="http://schemas.microsoft.com/office/drawing/2014/main" id="{7D13C10F-091C-E59C-E143-EC838140CA21}"/>
                </a:ext>
              </a:extLst>
            </p:cNvPr>
            <p:cNvSpPr/>
            <p:nvPr/>
          </p:nvSpPr>
          <p:spPr>
            <a:xfrm>
              <a:off x="7050901" y="4305397"/>
              <a:ext cx="292200" cy="1350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4" name="Rectangle 11313">
              <a:extLst>
                <a:ext uri="{FF2B5EF4-FFF2-40B4-BE49-F238E27FC236}">
                  <a16:creationId xmlns:a16="http://schemas.microsoft.com/office/drawing/2014/main" id="{B0BBDAD4-D959-F534-3DF9-FBF45B9AC7FA}"/>
                </a:ext>
              </a:extLst>
            </p:cNvPr>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Rectangle 11314">
              <a:extLst>
                <a:ext uri="{FF2B5EF4-FFF2-40B4-BE49-F238E27FC236}">
                  <a16:creationId xmlns:a16="http://schemas.microsoft.com/office/drawing/2014/main" id="{4C2631AB-B3AE-217C-4567-8442375C214C}"/>
                </a:ext>
              </a:extLst>
            </p:cNvPr>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16" name="Group 721">
              <a:extLst>
                <a:ext uri="{FF2B5EF4-FFF2-40B4-BE49-F238E27FC236}">
                  <a16:creationId xmlns:a16="http://schemas.microsoft.com/office/drawing/2014/main" id="{E151E7B9-BC3C-2B85-4A02-4FFA4DD45477}"/>
                </a:ext>
              </a:extLst>
            </p:cNvPr>
            <p:cNvGrpSpPr/>
            <p:nvPr/>
          </p:nvGrpSpPr>
          <p:grpSpPr>
            <a:xfrm rot="5108643">
              <a:off x="6871791" y="5434818"/>
              <a:ext cx="1367236" cy="241206"/>
              <a:chOff x="7809336" y="4419600"/>
              <a:chExt cx="2509992" cy="465172"/>
            </a:xfrm>
          </p:grpSpPr>
          <p:sp>
            <p:nvSpPr>
              <p:cNvPr id="65" name="Cross 64">
                <a:extLst>
                  <a:ext uri="{FF2B5EF4-FFF2-40B4-BE49-F238E27FC236}">
                    <a16:creationId xmlns:a16="http://schemas.microsoft.com/office/drawing/2014/main" id="{AB96D6BB-EE6D-D8EE-9334-8F9959BF4380}"/>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a:extLst>
                  <a:ext uri="{FF2B5EF4-FFF2-40B4-BE49-F238E27FC236}">
                    <a16:creationId xmlns:a16="http://schemas.microsoft.com/office/drawing/2014/main" id="{2ECC75BE-FBC1-9E20-11B4-2B5EB77978E2}"/>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23">
                <a:extLst>
                  <a:ext uri="{FF2B5EF4-FFF2-40B4-BE49-F238E27FC236}">
                    <a16:creationId xmlns:a16="http://schemas.microsoft.com/office/drawing/2014/main" id="{5DA894A0-9429-53B9-093D-DF9C695B94D2}"/>
                  </a:ext>
                </a:extLst>
              </p:cNvPr>
              <p:cNvGrpSpPr/>
              <p:nvPr/>
            </p:nvGrpSpPr>
            <p:grpSpPr>
              <a:xfrm rot="10800000">
                <a:off x="8229600" y="4425075"/>
                <a:ext cx="1019759" cy="451725"/>
                <a:chOff x="5943600" y="152400"/>
                <a:chExt cx="1360054" cy="762000"/>
              </a:xfrm>
            </p:grpSpPr>
            <p:sp>
              <p:nvSpPr>
                <p:cNvPr id="73" name="Cross 72">
                  <a:extLst>
                    <a:ext uri="{FF2B5EF4-FFF2-40B4-BE49-F238E27FC236}">
                      <a16:creationId xmlns:a16="http://schemas.microsoft.com/office/drawing/2014/main" id="{0FD9917B-2EE5-0928-542B-A9ED21610FA1}"/>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a:extLst>
                    <a:ext uri="{FF2B5EF4-FFF2-40B4-BE49-F238E27FC236}">
                      <a16:creationId xmlns:a16="http://schemas.microsoft.com/office/drawing/2014/main" id="{4443E272-DAE1-40E2-88F9-5849E4923A18}"/>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Quad Arrow Callout 125">
                <a:extLst>
                  <a:ext uri="{FF2B5EF4-FFF2-40B4-BE49-F238E27FC236}">
                    <a16:creationId xmlns:a16="http://schemas.microsoft.com/office/drawing/2014/main" id="{EA962750-F187-A46C-E900-DE506E48E445}"/>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126">
                <a:extLst>
                  <a:ext uri="{FF2B5EF4-FFF2-40B4-BE49-F238E27FC236}">
                    <a16:creationId xmlns:a16="http://schemas.microsoft.com/office/drawing/2014/main" id="{7FEEEBE2-C151-272A-5733-EF523B1E9674}"/>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127">
                <a:extLst>
                  <a:ext uri="{FF2B5EF4-FFF2-40B4-BE49-F238E27FC236}">
                    <a16:creationId xmlns:a16="http://schemas.microsoft.com/office/drawing/2014/main" id="{FB6691F2-CA40-26DC-CD71-26CDAAAB31D6}"/>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a:extLst>
                  <a:ext uri="{FF2B5EF4-FFF2-40B4-BE49-F238E27FC236}">
                    <a16:creationId xmlns:a16="http://schemas.microsoft.com/office/drawing/2014/main" id="{B7951005-15CF-392B-AB3B-C91361EC69BF}"/>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129">
                <a:extLst>
                  <a:ext uri="{FF2B5EF4-FFF2-40B4-BE49-F238E27FC236}">
                    <a16:creationId xmlns:a16="http://schemas.microsoft.com/office/drawing/2014/main" id="{A1C49C65-F700-DA60-AA18-835C0DD02C46}"/>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17" name="Rounded Rectangle 110">
              <a:extLst>
                <a:ext uri="{FF2B5EF4-FFF2-40B4-BE49-F238E27FC236}">
                  <a16:creationId xmlns:a16="http://schemas.microsoft.com/office/drawing/2014/main" id="{AC5AF04B-47FC-716A-5396-41FCC5C87212}"/>
                </a:ext>
              </a:extLst>
            </p:cNvPr>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18" name="Group 722">
              <a:extLst>
                <a:ext uri="{FF2B5EF4-FFF2-40B4-BE49-F238E27FC236}">
                  <a16:creationId xmlns:a16="http://schemas.microsoft.com/office/drawing/2014/main" id="{155CA4CE-1B94-49DD-2634-43B1AE379A23}"/>
                </a:ext>
              </a:extLst>
            </p:cNvPr>
            <p:cNvGrpSpPr/>
            <p:nvPr/>
          </p:nvGrpSpPr>
          <p:grpSpPr>
            <a:xfrm>
              <a:off x="6477000" y="3352800"/>
              <a:ext cx="1219200" cy="228600"/>
              <a:chOff x="7809336" y="4419600"/>
              <a:chExt cx="2509992" cy="465172"/>
            </a:xfrm>
          </p:grpSpPr>
          <p:sp>
            <p:nvSpPr>
              <p:cNvPr id="11319" name="Cross 11318">
                <a:extLst>
                  <a:ext uri="{FF2B5EF4-FFF2-40B4-BE49-F238E27FC236}">
                    <a16:creationId xmlns:a16="http://schemas.microsoft.com/office/drawing/2014/main" id="{AE2B4AE2-74FF-756C-486F-5E5A0231935D}"/>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Cross 11319">
                <a:extLst>
                  <a:ext uri="{FF2B5EF4-FFF2-40B4-BE49-F238E27FC236}">
                    <a16:creationId xmlns:a16="http://schemas.microsoft.com/office/drawing/2014/main" id="{40606853-9271-10C9-19C4-EF0C99A0ADE8}"/>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21" name="Group 123">
                <a:extLst>
                  <a:ext uri="{FF2B5EF4-FFF2-40B4-BE49-F238E27FC236}">
                    <a16:creationId xmlns:a16="http://schemas.microsoft.com/office/drawing/2014/main" id="{12426001-74DF-DAFA-1F4B-D49259307802}"/>
                  </a:ext>
                </a:extLst>
              </p:cNvPr>
              <p:cNvGrpSpPr/>
              <p:nvPr/>
            </p:nvGrpSpPr>
            <p:grpSpPr>
              <a:xfrm rot="10800000">
                <a:off x="8229600" y="4425075"/>
                <a:ext cx="1019759" cy="451725"/>
                <a:chOff x="5943600" y="152400"/>
                <a:chExt cx="1360054" cy="762000"/>
              </a:xfrm>
            </p:grpSpPr>
            <p:sp>
              <p:nvSpPr>
                <p:cNvPr id="11327" name="Cross 11326">
                  <a:extLst>
                    <a:ext uri="{FF2B5EF4-FFF2-40B4-BE49-F238E27FC236}">
                      <a16:creationId xmlns:a16="http://schemas.microsoft.com/office/drawing/2014/main" id="{84290474-B09C-EC23-005A-00A7A03CD16D}"/>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a:extLst>
                    <a:ext uri="{FF2B5EF4-FFF2-40B4-BE49-F238E27FC236}">
                      <a16:creationId xmlns:a16="http://schemas.microsoft.com/office/drawing/2014/main" id="{5029322D-F7D6-D0E6-9883-C2174D16DD5F}"/>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22" name="Quad Arrow Callout 115">
                <a:extLst>
                  <a:ext uri="{FF2B5EF4-FFF2-40B4-BE49-F238E27FC236}">
                    <a16:creationId xmlns:a16="http://schemas.microsoft.com/office/drawing/2014/main" id="{E05CBE77-92E8-ABC6-FA22-42F79CDE3E89}"/>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3" name="Quad Arrow Callout 116">
                <a:extLst>
                  <a:ext uri="{FF2B5EF4-FFF2-40B4-BE49-F238E27FC236}">
                    <a16:creationId xmlns:a16="http://schemas.microsoft.com/office/drawing/2014/main" id="{20714C33-ADA7-A0C2-B2D6-1CE44A4B7890}"/>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4" name="Quad Arrow Callout 117">
                <a:extLst>
                  <a:ext uri="{FF2B5EF4-FFF2-40B4-BE49-F238E27FC236}">
                    <a16:creationId xmlns:a16="http://schemas.microsoft.com/office/drawing/2014/main" id="{0075C56E-2914-C437-CD55-18DF76195861}"/>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5" name="Cross 11324">
                <a:extLst>
                  <a:ext uri="{FF2B5EF4-FFF2-40B4-BE49-F238E27FC236}">
                    <a16:creationId xmlns:a16="http://schemas.microsoft.com/office/drawing/2014/main" id="{D22E90B8-322C-6770-E6F6-94D455D1F4BA}"/>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6" name="Quad Arrow Callout 119">
                <a:extLst>
                  <a:ext uri="{FF2B5EF4-FFF2-40B4-BE49-F238E27FC236}">
                    <a16:creationId xmlns:a16="http://schemas.microsoft.com/office/drawing/2014/main" id="{1031B436-DA8A-8D90-BFCD-078B06741A36}"/>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3731F0D4-06C3-2608-7037-BDBDD31383F2}"/>
              </a:ext>
            </a:extLst>
          </p:cNvPr>
          <p:cNvGrpSpPr/>
          <p:nvPr/>
        </p:nvGrpSpPr>
        <p:grpSpPr>
          <a:xfrm>
            <a:off x="6134100" y="4116723"/>
            <a:ext cx="959375" cy="1906105"/>
            <a:chOff x="2487500" y="1794178"/>
            <a:chExt cx="1224741" cy="3261838"/>
          </a:xfrm>
        </p:grpSpPr>
        <p:sp>
          <p:nvSpPr>
            <p:cNvPr id="76" name="Oval 75">
              <a:extLst>
                <a:ext uri="{FF2B5EF4-FFF2-40B4-BE49-F238E27FC236}">
                  <a16:creationId xmlns:a16="http://schemas.microsoft.com/office/drawing/2014/main" id="{381FF2EE-7FC3-E0F2-70E7-4414E9C5900B}"/>
                </a:ext>
              </a:extLst>
            </p:cNvPr>
            <p:cNvSpPr/>
            <p:nvPr/>
          </p:nvSpPr>
          <p:spPr>
            <a:xfrm rot="18242526">
              <a:off x="3462395" y="3821603"/>
              <a:ext cx="233602" cy="2660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a:extLst>
                <a:ext uri="{FF2B5EF4-FFF2-40B4-BE49-F238E27FC236}">
                  <a16:creationId xmlns:a16="http://schemas.microsoft.com/office/drawing/2014/main" id="{DE29E231-B20F-9960-BA8F-E9A9BE36D2C4}"/>
                </a:ext>
              </a:extLst>
            </p:cNvPr>
            <p:cNvSpPr/>
            <p:nvPr/>
          </p:nvSpPr>
          <p:spPr>
            <a:xfrm rot="1434122">
              <a:off x="2487500" y="3714414"/>
              <a:ext cx="187249" cy="4429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lowchart: Manual Operation 656">
              <a:extLst>
                <a:ext uri="{FF2B5EF4-FFF2-40B4-BE49-F238E27FC236}">
                  <a16:creationId xmlns:a16="http://schemas.microsoft.com/office/drawing/2014/main" id="{3C9851F0-519A-8F1B-2BBE-6516AFD7229C}"/>
                </a:ext>
              </a:extLst>
            </p:cNvPr>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lowchart: Manual Operation 657">
              <a:extLst>
                <a:ext uri="{FF2B5EF4-FFF2-40B4-BE49-F238E27FC236}">
                  <a16:creationId xmlns:a16="http://schemas.microsoft.com/office/drawing/2014/main" id="{B4F09E25-B058-4593-4152-D946BC677CBD}"/>
                </a:ext>
              </a:extLst>
            </p:cNvPr>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Cloud 658">
              <a:extLst>
                <a:ext uri="{FF2B5EF4-FFF2-40B4-BE49-F238E27FC236}">
                  <a16:creationId xmlns:a16="http://schemas.microsoft.com/office/drawing/2014/main" id="{13C4AE0B-6E37-9530-4C68-A613F83F6F13}"/>
                </a:ext>
              </a:extLst>
            </p:cNvPr>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Cloud 659">
              <a:extLst>
                <a:ext uri="{FF2B5EF4-FFF2-40B4-BE49-F238E27FC236}">
                  <a16:creationId xmlns:a16="http://schemas.microsoft.com/office/drawing/2014/main" id="{8A7588D2-825D-EE5E-45C0-8B5CBCCE78B1}"/>
                </a:ext>
              </a:extLst>
            </p:cNvPr>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B9290724-F3AA-DADF-590D-EFE43E824684}"/>
                </a:ext>
              </a:extLst>
            </p:cNvPr>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a:extLst>
                <a:ext uri="{FF2B5EF4-FFF2-40B4-BE49-F238E27FC236}">
                  <a16:creationId xmlns:a16="http://schemas.microsoft.com/office/drawing/2014/main" id="{F26557A7-9487-8EFC-CFCF-3075F8268C81}"/>
                </a:ext>
              </a:extLst>
            </p:cNvPr>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anual Operation 662">
              <a:extLst>
                <a:ext uri="{FF2B5EF4-FFF2-40B4-BE49-F238E27FC236}">
                  <a16:creationId xmlns:a16="http://schemas.microsoft.com/office/drawing/2014/main" id="{F76F19AD-005B-6983-53E9-5EA64DDE8275}"/>
                </a:ext>
              </a:extLst>
            </p:cNvPr>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Flowchart: Extract 663">
              <a:extLst>
                <a:ext uri="{FF2B5EF4-FFF2-40B4-BE49-F238E27FC236}">
                  <a16:creationId xmlns:a16="http://schemas.microsoft.com/office/drawing/2014/main" id="{AEE39BED-18F7-7E36-DB09-C216F848ECAA}"/>
                </a:ext>
              </a:extLst>
            </p:cNvPr>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143">
              <a:extLst>
                <a:ext uri="{FF2B5EF4-FFF2-40B4-BE49-F238E27FC236}">
                  <a16:creationId xmlns:a16="http://schemas.microsoft.com/office/drawing/2014/main" id="{73389417-252F-A2A8-0A1B-5E942949CCCE}"/>
                </a:ext>
              </a:extLst>
            </p:cNvPr>
            <p:cNvSpPr/>
            <p:nvPr/>
          </p:nvSpPr>
          <p:spPr>
            <a:xfrm rot="1691852">
              <a:off x="2977083" y="2833315"/>
              <a:ext cx="84841" cy="1735677"/>
            </a:xfrm>
            <a:prstGeom prst="roundRect">
              <a:avLst>
                <a:gd name="adj" fmla="val 24929"/>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Pentagon 144">
              <a:extLst>
                <a:ext uri="{FF2B5EF4-FFF2-40B4-BE49-F238E27FC236}">
                  <a16:creationId xmlns:a16="http://schemas.microsoft.com/office/drawing/2014/main" id="{C203B47D-A200-A441-C2BD-B07C074E0BE4}"/>
                </a:ext>
              </a:extLst>
            </p:cNvPr>
            <p:cNvSpPr/>
            <p:nvPr/>
          </p:nvSpPr>
          <p:spPr>
            <a:xfrm rot="5400000">
              <a:off x="2520506" y="4259263"/>
              <a:ext cx="506215" cy="280874"/>
            </a:xfrm>
            <a:prstGeom prst="homePlate">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a:extLst>
                <a:ext uri="{FF2B5EF4-FFF2-40B4-BE49-F238E27FC236}">
                  <a16:creationId xmlns:a16="http://schemas.microsoft.com/office/drawing/2014/main" id="{4ACAF5F2-62BE-C7C6-A00B-3A99C850EFA6}"/>
                </a:ext>
              </a:extLst>
            </p:cNvPr>
            <p:cNvSpPr/>
            <p:nvPr/>
          </p:nvSpPr>
          <p:spPr>
            <a:xfrm>
              <a:off x="2639044" y="4139985"/>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2">
              <a:extLst>
                <a:ext uri="{FF2B5EF4-FFF2-40B4-BE49-F238E27FC236}">
                  <a16:creationId xmlns:a16="http://schemas.microsoft.com/office/drawing/2014/main" id="{047EE089-9112-5FE3-2273-5766AC746AB9}"/>
                </a:ext>
              </a:extLst>
            </p:cNvPr>
            <p:cNvSpPr/>
            <p:nvPr/>
          </p:nvSpPr>
          <p:spPr>
            <a:xfrm>
              <a:off x="2766086" y="1923897"/>
              <a:ext cx="608560" cy="12560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Cloud 668">
              <a:extLst>
                <a:ext uri="{FF2B5EF4-FFF2-40B4-BE49-F238E27FC236}">
                  <a16:creationId xmlns:a16="http://schemas.microsoft.com/office/drawing/2014/main" id="{DBDAB0C4-A4E7-2E46-AC4F-D5F9667E1ABA}"/>
                </a:ext>
              </a:extLst>
            </p:cNvPr>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148">
              <a:extLst>
                <a:ext uri="{FF2B5EF4-FFF2-40B4-BE49-F238E27FC236}">
                  <a16:creationId xmlns:a16="http://schemas.microsoft.com/office/drawing/2014/main" id="{8F4D2EA4-99BA-EC48-0297-5621BA74C459}"/>
                </a:ext>
              </a:extLst>
            </p:cNvPr>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Cloud 670">
              <a:extLst>
                <a:ext uri="{FF2B5EF4-FFF2-40B4-BE49-F238E27FC236}">
                  <a16:creationId xmlns:a16="http://schemas.microsoft.com/office/drawing/2014/main" id="{FA104A1A-D0B5-9768-1102-B4144B92D1C0}"/>
                </a:ext>
              </a:extLst>
            </p:cNvPr>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a:extLst>
                <a:ext uri="{FF2B5EF4-FFF2-40B4-BE49-F238E27FC236}">
                  <a16:creationId xmlns:a16="http://schemas.microsoft.com/office/drawing/2014/main" id="{94A6EA39-8500-D9D1-9B33-0DD261F99C4F}"/>
                </a:ext>
              </a:extLst>
            </p:cNvPr>
            <p:cNvSpPr/>
            <p:nvPr/>
          </p:nvSpPr>
          <p:spPr>
            <a:xfrm rot="15944673">
              <a:off x="3049641" y="2843814"/>
              <a:ext cx="93503" cy="1648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672">
            <a:extLst>
              <a:ext uri="{FF2B5EF4-FFF2-40B4-BE49-F238E27FC236}">
                <a16:creationId xmlns:a16="http://schemas.microsoft.com/office/drawing/2014/main" id="{F58E4CCE-7386-3F00-A578-682B67AB0F4E}"/>
              </a:ext>
            </a:extLst>
          </p:cNvPr>
          <p:cNvGrpSpPr/>
          <p:nvPr/>
        </p:nvGrpSpPr>
        <p:grpSpPr>
          <a:xfrm>
            <a:off x="10241950" y="3907924"/>
            <a:ext cx="1007305" cy="1542601"/>
            <a:chOff x="4051251" y="2227613"/>
            <a:chExt cx="1552621" cy="2953987"/>
          </a:xfrm>
        </p:grpSpPr>
        <p:sp>
          <p:nvSpPr>
            <p:cNvPr id="674" name="Oval 673">
              <a:extLst>
                <a:ext uri="{FF2B5EF4-FFF2-40B4-BE49-F238E27FC236}">
                  <a16:creationId xmlns:a16="http://schemas.microsoft.com/office/drawing/2014/main" id="{41CF0F5B-B2E8-EC1E-E033-B87ACAB64F84}"/>
                </a:ext>
              </a:extLst>
            </p:cNvPr>
            <p:cNvSpPr/>
            <p:nvPr/>
          </p:nvSpPr>
          <p:spPr>
            <a:xfrm rot="6503573">
              <a:off x="3964384" y="4219630"/>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a:extLst>
                <a:ext uri="{FF2B5EF4-FFF2-40B4-BE49-F238E27FC236}">
                  <a16:creationId xmlns:a16="http://schemas.microsoft.com/office/drawing/2014/main" id="{9DE6F9C8-EAE5-1A3F-5EFB-94E260E3B654}"/>
                </a:ext>
              </a:extLst>
            </p:cNvPr>
            <p:cNvSpPr/>
            <p:nvPr/>
          </p:nvSpPr>
          <p:spPr>
            <a:xfrm rot="4148036">
              <a:off x="5226807" y="4187624"/>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extLst>
                <a:ext uri="{FF2B5EF4-FFF2-40B4-BE49-F238E27FC236}">
                  <a16:creationId xmlns:a16="http://schemas.microsoft.com/office/drawing/2014/main" id="{F55F481C-99CA-F0DD-08CE-BBA6A8FF852B}"/>
                </a:ext>
              </a:extLst>
            </p:cNvPr>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a:extLst>
                <a:ext uri="{FF2B5EF4-FFF2-40B4-BE49-F238E27FC236}">
                  <a16:creationId xmlns:a16="http://schemas.microsoft.com/office/drawing/2014/main" id="{23A92888-3B84-570D-1333-45FA83403CB4}"/>
                </a:ext>
              </a:extLst>
            </p:cNvPr>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Trapezoid 677">
              <a:extLst>
                <a:ext uri="{FF2B5EF4-FFF2-40B4-BE49-F238E27FC236}">
                  <a16:creationId xmlns:a16="http://schemas.microsoft.com/office/drawing/2014/main" id="{EE5DA755-55F1-FC61-5C61-F2EAA70B8409}"/>
                </a:ext>
              </a:extLst>
            </p:cNvPr>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a:extLst>
                <a:ext uri="{FF2B5EF4-FFF2-40B4-BE49-F238E27FC236}">
                  <a16:creationId xmlns:a16="http://schemas.microsoft.com/office/drawing/2014/main" id="{0CBA88BD-4E58-1D50-1C93-31C70F1954D2}"/>
                </a:ext>
              </a:extLst>
            </p:cNvPr>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a:extLst>
                <a:ext uri="{FF2B5EF4-FFF2-40B4-BE49-F238E27FC236}">
                  <a16:creationId xmlns:a16="http://schemas.microsoft.com/office/drawing/2014/main" id="{104FB137-5F5D-6B0E-2CB8-BD3E4FF18A7F}"/>
                </a:ext>
              </a:extLst>
            </p:cNvPr>
            <p:cNvSpPr/>
            <p:nvPr/>
          </p:nvSpPr>
          <p:spPr>
            <a:xfrm rot="20042436">
              <a:off x="4961616" y="3245217"/>
              <a:ext cx="44739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Trapezoid 680">
              <a:extLst>
                <a:ext uri="{FF2B5EF4-FFF2-40B4-BE49-F238E27FC236}">
                  <a16:creationId xmlns:a16="http://schemas.microsoft.com/office/drawing/2014/main" id="{C02DB298-9166-8308-4EF5-F50E5E8F0195}"/>
                </a:ext>
              </a:extLst>
            </p:cNvPr>
            <p:cNvSpPr/>
            <p:nvPr/>
          </p:nvSpPr>
          <p:spPr>
            <a:xfrm rot="1391134">
              <a:off x="4185859" y="3287408"/>
              <a:ext cx="48201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rapezoid 681">
              <a:extLst>
                <a:ext uri="{FF2B5EF4-FFF2-40B4-BE49-F238E27FC236}">
                  <a16:creationId xmlns:a16="http://schemas.microsoft.com/office/drawing/2014/main" id="{A334789B-DF20-3CAA-C0FC-E484EA9CFF07}"/>
                </a:ext>
              </a:extLst>
            </p:cNvPr>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a:extLst>
                <a:ext uri="{FF2B5EF4-FFF2-40B4-BE49-F238E27FC236}">
                  <a16:creationId xmlns:a16="http://schemas.microsoft.com/office/drawing/2014/main" id="{8DAC60F3-9016-1854-9D6E-FCBF10A72F4B}"/>
                </a:ext>
              </a:extLst>
            </p:cNvPr>
            <p:cNvSpPr/>
            <p:nvPr/>
          </p:nvSpPr>
          <p:spPr>
            <a:xfrm>
              <a:off x="4197112" y="3253938"/>
              <a:ext cx="1200451" cy="1549201"/>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a:extLst>
                <a:ext uri="{FF2B5EF4-FFF2-40B4-BE49-F238E27FC236}">
                  <a16:creationId xmlns:a16="http://schemas.microsoft.com/office/drawing/2014/main" id="{7B221F23-3255-A109-12DB-23AD3F71D8F1}"/>
                </a:ext>
              </a:extLst>
            </p:cNvPr>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DBA4A878-B4F1-F1A3-5DAB-2EC6C6BE053D}"/>
                </a:ext>
              </a:extLst>
            </p:cNvPr>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a:extLst>
                <a:ext uri="{FF2B5EF4-FFF2-40B4-BE49-F238E27FC236}">
                  <a16:creationId xmlns:a16="http://schemas.microsoft.com/office/drawing/2014/main" id="{CCFAF83D-ABFD-AA5C-AE88-A8FC4C279BA0}"/>
                </a:ext>
              </a:extLst>
            </p:cNvPr>
            <p:cNvSpPr/>
            <p:nvPr/>
          </p:nvSpPr>
          <p:spPr>
            <a:xfrm rot="15944673">
              <a:off x="4205379" y="2404339"/>
              <a:ext cx="1207942" cy="8544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ed Rectangle 165">
              <a:extLst>
                <a:ext uri="{FF2B5EF4-FFF2-40B4-BE49-F238E27FC236}">
                  <a16:creationId xmlns:a16="http://schemas.microsoft.com/office/drawing/2014/main" id="{B80DD2FA-5E6E-57ED-4C58-B26E9B301D7A}"/>
                </a:ext>
              </a:extLst>
            </p:cNvPr>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Wave 687">
              <a:extLst>
                <a:ext uri="{FF2B5EF4-FFF2-40B4-BE49-F238E27FC236}">
                  <a16:creationId xmlns:a16="http://schemas.microsoft.com/office/drawing/2014/main" id="{D75198CD-9D9D-73D0-6C83-DDF289BC816D}"/>
                </a:ext>
              </a:extLst>
            </p:cNvPr>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9" name="Group 103">
              <a:extLst>
                <a:ext uri="{FF2B5EF4-FFF2-40B4-BE49-F238E27FC236}">
                  <a16:creationId xmlns:a16="http://schemas.microsoft.com/office/drawing/2014/main" id="{6EE38070-3CF5-7E3A-2F04-E7CE60ADAC41}"/>
                </a:ext>
              </a:extLst>
            </p:cNvPr>
            <p:cNvGrpSpPr/>
            <p:nvPr/>
          </p:nvGrpSpPr>
          <p:grpSpPr>
            <a:xfrm>
              <a:off x="4550186" y="3324356"/>
              <a:ext cx="564918" cy="633764"/>
              <a:chOff x="4724400" y="5334000"/>
              <a:chExt cx="1028700" cy="1257300"/>
            </a:xfrm>
            <a:solidFill>
              <a:schemeClr val="accent2">
                <a:lumMod val="75000"/>
              </a:schemeClr>
            </a:solidFill>
          </p:grpSpPr>
          <p:sp>
            <p:nvSpPr>
              <p:cNvPr id="690" name="Moon 689">
                <a:extLst>
                  <a:ext uri="{FF2B5EF4-FFF2-40B4-BE49-F238E27FC236}">
                    <a16:creationId xmlns:a16="http://schemas.microsoft.com/office/drawing/2014/main" id="{BF155525-814F-E3E1-0511-EC3907C4F7E5}"/>
                  </a:ext>
                </a:extLst>
              </p:cNvPr>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a:extLst>
                  <a:ext uri="{FF2B5EF4-FFF2-40B4-BE49-F238E27FC236}">
                    <a16:creationId xmlns:a16="http://schemas.microsoft.com/office/drawing/2014/main" id="{1921033D-221A-0342-9CA7-CFB3B5209D76}"/>
                  </a:ext>
                </a:extLst>
              </p:cNvPr>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691">
                <a:extLst>
                  <a:ext uri="{FF2B5EF4-FFF2-40B4-BE49-F238E27FC236}">
                    <a16:creationId xmlns:a16="http://schemas.microsoft.com/office/drawing/2014/main" id="{2A657512-3EE4-2C4E-C290-D6D0B1E67DD3}"/>
                  </a:ext>
                </a:extLst>
              </p:cNvPr>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3" name="Group 692">
            <a:extLst>
              <a:ext uri="{FF2B5EF4-FFF2-40B4-BE49-F238E27FC236}">
                <a16:creationId xmlns:a16="http://schemas.microsoft.com/office/drawing/2014/main" id="{2E95A4BC-0A76-C0CD-FE0B-5A36E40B1B42}"/>
              </a:ext>
            </a:extLst>
          </p:cNvPr>
          <p:cNvGrpSpPr/>
          <p:nvPr/>
        </p:nvGrpSpPr>
        <p:grpSpPr>
          <a:xfrm>
            <a:off x="7902948" y="4157299"/>
            <a:ext cx="985531" cy="1748281"/>
            <a:chOff x="6705600" y="2361319"/>
            <a:chExt cx="1981200" cy="3535192"/>
          </a:xfrm>
        </p:grpSpPr>
        <p:sp>
          <p:nvSpPr>
            <p:cNvPr id="694" name="Oval 693">
              <a:extLst>
                <a:ext uri="{FF2B5EF4-FFF2-40B4-BE49-F238E27FC236}">
                  <a16:creationId xmlns:a16="http://schemas.microsoft.com/office/drawing/2014/main" id="{506E8ED0-2E5D-777E-CEEF-524279B188B1}"/>
                </a:ext>
              </a:extLst>
            </p:cNvPr>
            <p:cNvSpPr/>
            <p:nvPr/>
          </p:nvSpPr>
          <p:spPr>
            <a:xfrm rot="18242526">
              <a:off x="8335150" y="4518124"/>
              <a:ext cx="272860" cy="4304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a:extLst>
                <a:ext uri="{FF2B5EF4-FFF2-40B4-BE49-F238E27FC236}">
                  <a16:creationId xmlns:a16="http://schemas.microsoft.com/office/drawing/2014/main" id="{32C85F40-D155-AEBF-2D58-8B27F11D3D18}"/>
                </a:ext>
              </a:extLst>
            </p:cNvPr>
            <p:cNvSpPr/>
            <p:nvPr/>
          </p:nvSpPr>
          <p:spPr>
            <a:xfrm>
              <a:off x="6705600" y="4452738"/>
              <a:ext cx="302903" cy="5173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Flowchart: Manual Operation 695">
              <a:extLst>
                <a:ext uri="{FF2B5EF4-FFF2-40B4-BE49-F238E27FC236}">
                  <a16:creationId xmlns:a16="http://schemas.microsoft.com/office/drawing/2014/main" id="{E451DA29-A85E-544B-63CB-3F8599C397F3}"/>
                </a:ext>
              </a:extLst>
            </p:cNvPr>
            <p:cNvSpPr/>
            <p:nvPr/>
          </p:nvSpPr>
          <p:spPr>
            <a:xfrm rot="12310857">
              <a:off x="6852109" y="3522598"/>
              <a:ext cx="532400" cy="133909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Flowchart: Manual Operation 696">
              <a:extLst>
                <a:ext uri="{FF2B5EF4-FFF2-40B4-BE49-F238E27FC236}">
                  <a16:creationId xmlns:a16="http://schemas.microsoft.com/office/drawing/2014/main" id="{44876401-7B03-5E13-2C79-034F40D371B6}"/>
                </a:ext>
              </a:extLst>
            </p:cNvPr>
            <p:cNvSpPr/>
            <p:nvPr/>
          </p:nvSpPr>
          <p:spPr>
            <a:xfrm rot="9335504" flipH="1">
              <a:off x="7901906" y="3425327"/>
              <a:ext cx="532400" cy="13666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Cloud 697">
              <a:extLst>
                <a:ext uri="{FF2B5EF4-FFF2-40B4-BE49-F238E27FC236}">
                  <a16:creationId xmlns:a16="http://schemas.microsoft.com/office/drawing/2014/main" id="{FDEFA98E-92D8-0CB6-A39C-A686ADF8AAA4}"/>
                </a:ext>
              </a:extLst>
            </p:cNvPr>
            <p:cNvSpPr/>
            <p:nvPr/>
          </p:nvSpPr>
          <p:spPr>
            <a:xfrm rot="21267149" flipH="1">
              <a:off x="7666089" y="2471640"/>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Cloud 698">
              <a:extLst>
                <a:ext uri="{FF2B5EF4-FFF2-40B4-BE49-F238E27FC236}">
                  <a16:creationId xmlns:a16="http://schemas.microsoft.com/office/drawing/2014/main" id="{C449A243-4C6A-CCB4-03F8-3064AEC083EC}"/>
                </a:ext>
              </a:extLst>
            </p:cNvPr>
            <p:cNvSpPr/>
            <p:nvPr/>
          </p:nvSpPr>
          <p:spPr>
            <a:xfrm rot="1441540" flipH="1">
              <a:off x="6902033" y="2479574"/>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a:extLst>
                <a:ext uri="{FF2B5EF4-FFF2-40B4-BE49-F238E27FC236}">
                  <a16:creationId xmlns:a16="http://schemas.microsoft.com/office/drawing/2014/main" id="{C4661931-9D9C-1AA4-8EA0-B5BCE63FE390}"/>
                </a:ext>
              </a:extLst>
            </p:cNvPr>
            <p:cNvSpPr/>
            <p:nvPr/>
          </p:nvSpPr>
          <p:spPr>
            <a:xfrm rot="20001088">
              <a:off x="7137299" y="5526430"/>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a:extLst>
                <a:ext uri="{FF2B5EF4-FFF2-40B4-BE49-F238E27FC236}">
                  <a16:creationId xmlns:a16="http://schemas.microsoft.com/office/drawing/2014/main" id="{51DC03B7-3262-5492-191B-6C67C2C01D56}"/>
                </a:ext>
              </a:extLst>
            </p:cNvPr>
            <p:cNvSpPr/>
            <p:nvPr/>
          </p:nvSpPr>
          <p:spPr>
            <a:xfrm rot="1608598">
              <a:off x="7594580" y="5526958"/>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lowchart: Manual Operation 701">
              <a:extLst>
                <a:ext uri="{FF2B5EF4-FFF2-40B4-BE49-F238E27FC236}">
                  <a16:creationId xmlns:a16="http://schemas.microsoft.com/office/drawing/2014/main" id="{B3F2CB84-A4EA-9CB2-DF5D-6ADAEAA8E6CB}"/>
                </a:ext>
              </a:extLst>
            </p:cNvPr>
            <p:cNvSpPr/>
            <p:nvPr/>
          </p:nvSpPr>
          <p:spPr>
            <a:xfrm rot="10800000">
              <a:off x="7085937" y="3468746"/>
              <a:ext cx="1103433" cy="2248119"/>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Flowchart: Extract 702">
              <a:extLst>
                <a:ext uri="{FF2B5EF4-FFF2-40B4-BE49-F238E27FC236}">
                  <a16:creationId xmlns:a16="http://schemas.microsoft.com/office/drawing/2014/main" id="{615FE184-1DC7-3D19-0585-9123E015C348}"/>
                </a:ext>
              </a:extLst>
            </p:cNvPr>
            <p:cNvSpPr/>
            <p:nvPr/>
          </p:nvSpPr>
          <p:spPr>
            <a:xfrm rot="10800000">
              <a:off x="7383430" y="3617799"/>
              <a:ext cx="530081" cy="570345"/>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8" name="Oval 62">
              <a:extLst>
                <a:ext uri="{FF2B5EF4-FFF2-40B4-BE49-F238E27FC236}">
                  <a16:creationId xmlns:a16="http://schemas.microsoft.com/office/drawing/2014/main" id="{407E3E99-0AAB-2280-44F3-AC5A1DB467A1}"/>
                </a:ext>
              </a:extLst>
            </p:cNvPr>
            <p:cNvSpPr/>
            <p:nvPr/>
          </p:nvSpPr>
          <p:spPr>
            <a:xfrm>
              <a:off x="7156254" y="2361319"/>
              <a:ext cx="984436" cy="1467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9" name="Rounded Rectangle 183">
              <a:extLst>
                <a:ext uri="{FF2B5EF4-FFF2-40B4-BE49-F238E27FC236}">
                  <a16:creationId xmlns:a16="http://schemas.microsoft.com/office/drawing/2014/main" id="{80571A04-ACBF-1373-5D8F-C039BA19771B}"/>
                </a:ext>
              </a:extLst>
            </p:cNvPr>
            <p:cNvSpPr/>
            <p:nvPr/>
          </p:nvSpPr>
          <p:spPr>
            <a:xfrm>
              <a:off x="6995966" y="2659423"/>
              <a:ext cx="1355911" cy="12485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0" name="Rectangle 11329">
              <a:extLst>
                <a:ext uri="{FF2B5EF4-FFF2-40B4-BE49-F238E27FC236}">
                  <a16:creationId xmlns:a16="http://schemas.microsoft.com/office/drawing/2014/main" id="{1BBA172E-B85B-5C64-60CC-EC74BA7FECA8}"/>
                </a:ext>
              </a:extLst>
            </p:cNvPr>
            <p:cNvSpPr/>
            <p:nvPr/>
          </p:nvSpPr>
          <p:spPr>
            <a:xfrm flipV="1">
              <a:off x="7144871" y="4607859"/>
              <a:ext cx="990600" cy="152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31" name="Group 94">
              <a:extLst>
                <a:ext uri="{FF2B5EF4-FFF2-40B4-BE49-F238E27FC236}">
                  <a16:creationId xmlns:a16="http://schemas.microsoft.com/office/drawing/2014/main" id="{DAF77E3C-D6AB-2823-770E-7D2DD8E9EAE5}"/>
                </a:ext>
              </a:extLst>
            </p:cNvPr>
            <p:cNvGrpSpPr/>
            <p:nvPr/>
          </p:nvGrpSpPr>
          <p:grpSpPr>
            <a:xfrm>
              <a:off x="7126941" y="4724400"/>
              <a:ext cx="990601" cy="457200"/>
              <a:chOff x="3962399" y="5105400"/>
              <a:chExt cx="2283155" cy="591287"/>
            </a:xfrm>
          </p:grpSpPr>
          <p:sp>
            <p:nvSpPr>
              <p:cNvPr id="11332" name="Pentagon 186">
                <a:extLst>
                  <a:ext uri="{FF2B5EF4-FFF2-40B4-BE49-F238E27FC236}">
                    <a16:creationId xmlns:a16="http://schemas.microsoft.com/office/drawing/2014/main" id="{6C8CE418-0AAE-0EB8-5D8C-771053ADABD5}"/>
                  </a:ext>
                </a:extLst>
              </p:cNvPr>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3" name="Rectangle 11332">
                <a:extLst>
                  <a:ext uri="{FF2B5EF4-FFF2-40B4-BE49-F238E27FC236}">
                    <a16:creationId xmlns:a16="http://schemas.microsoft.com/office/drawing/2014/main" id="{21BEC5C4-E6DE-BB88-9018-A81AD7EEA137}"/>
                  </a:ext>
                </a:extLst>
              </p:cNvPr>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4" name="Rectangle 11333">
                <a:extLst>
                  <a:ext uri="{FF2B5EF4-FFF2-40B4-BE49-F238E27FC236}">
                    <a16:creationId xmlns:a16="http://schemas.microsoft.com/office/drawing/2014/main" id="{8ED49AC5-8F86-DCC4-BA45-E63C5ADFA89C}"/>
                  </a:ext>
                </a:extLst>
              </p:cNvPr>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5" name="Pentagon 189">
                <a:extLst>
                  <a:ext uri="{FF2B5EF4-FFF2-40B4-BE49-F238E27FC236}">
                    <a16:creationId xmlns:a16="http://schemas.microsoft.com/office/drawing/2014/main" id="{E292F37C-E734-D842-EDAE-C8ACA7C48F93}"/>
                  </a:ext>
                </a:extLst>
              </p:cNvPr>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6" name="Pentagon 190">
                <a:extLst>
                  <a:ext uri="{FF2B5EF4-FFF2-40B4-BE49-F238E27FC236}">
                    <a16:creationId xmlns:a16="http://schemas.microsoft.com/office/drawing/2014/main" id="{C1AFC710-C609-F9AC-66B3-1069A42D0E48}"/>
                  </a:ext>
                </a:extLst>
              </p:cNvPr>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7" name="Rectangle 11336">
                <a:extLst>
                  <a:ext uri="{FF2B5EF4-FFF2-40B4-BE49-F238E27FC236}">
                    <a16:creationId xmlns:a16="http://schemas.microsoft.com/office/drawing/2014/main" id="{72FED5BB-A6BE-011A-3B44-6F4FF405E0A4}"/>
                  </a:ext>
                </a:extLst>
              </p:cNvPr>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8" name="Rectangle 11337">
                <a:extLst>
                  <a:ext uri="{FF2B5EF4-FFF2-40B4-BE49-F238E27FC236}">
                    <a16:creationId xmlns:a16="http://schemas.microsoft.com/office/drawing/2014/main" id="{BFB9AE27-BCE6-0159-18DA-C99C5633BDDA}"/>
                  </a:ext>
                </a:extLst>
              </p:cNvPr>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9" name="Cross 11338">
                <a:extLst>
                  <a:ext uri="{FF2B5EF4-FFF2-40B4-BE49-F238E27FC236}">
                    <a16:creationId xmlns:a16="http://schemas.microsoft.com/office/drawing/2014/main" id="{CC2923F9-4B42-B002-E1F4-22751A347360}"/>
                  </a:ext>
                </a:extLst>
              </p:cNvPr>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0" name="Cross 11339">
                <a:extLst>
                  <a:ext uri="{FF2B5EF4-FFF2-40B4-BE49-F238E27FC236}">
                    <a16:creationId xmlns:a16="http://schemas.microsoft.com/office/drawing/2014/main" id="{997DDA26-F8CE-0C9D-51E7-EBE889CF9ECD}"/>
                  </a:ext>
                </a:extLst>
              </p:cNvPr>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1" name="Cross 11340">
                <a:extLst>
                  <a:ext uri="{FF2B5EF4-FFF2-40B4-BE49-F238E27FC236}">
                    <a16:creationId xmlns:a16="http://schemas.microsoft.com/office/drawing/2014/main" id="{CAFC781C-6F47-A2D0-495F-C0EE766EF1C1}"/>
                  </a:ext>
                </a:extLst>
              </p:cNvPr>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42" name="Group 11341">
            <a:extLst>
              <a:ext uri="{FF2B5EF4-FFF2-40B4-BE49-F238E27FC236}">
                <a16:creationId xmlns:a16="http://schemas.microsoft.com/office/drawing/2014/main" id="{E3D52C49-C422-2ACA-B2AD-BA4875D5B030}"/>
              </a:ext>
            </a:extLst>
          </p:cNvPr>
          <p:cNvGrpSpPr/>
          <p:nvPr/>
        </p:nvGrpSpPr>
        <p:grpSpPr>
          <a:xfrm>
            <a:off x="9037657" y="4951365"/>
            <a:ext cx="869586" cy="1594021"/>
            <a:chOff x="1162092" y="1981200"/>
            <a:chExt cx="1654648" cy="3200400"/>
          </a:xfrm>
        </p:grpSpPr>
        <p:sp>
          <p:nvSpPr>
            <p:cNvPr id="11343" name="Rounded Rectangle 197">
              <a:extLst>
                <a:ext uri="{FF2B5EF4-FFF2-40B4-BE49-F238E27FC236}">
                  <a16:creationId xmlns:a16="http://schemas.microsoft.com/office/drawing/2014/main" id="{CDBE6F5F-2D1C-C785-04A7-009A84EE63BD}"/>
                </a:ext>
              </a:extLst>
            </p:cNvPr>
            <p:cNvSpPr/>
            <p:nvPr/>
          </p:nvSpPr>
          <p:spPr>
            <a:xfrm>
              <a:off x="1447800" y="1981200"/>
              <a:ext cx="1066800" cy="12954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4" name="Oval 11343">
              <a:extLst>
                <a:ext uri="{FF2B5EF4-FFF2-40B4-BE49-F238E27FC236}">
                  <a16:creationId xmlns:a16="http://schemas.microsoft.com/office/drawing/2014/main" id="{52506C40-9DF9-857B-0469-8AAF724A3439}"/>
                </a:ext>
              </a:extLst>
            </p:cNvPr>
            <p:cNvSpPr/>
            <p:nvPr/>
          </p:nvSpPr>
          <p:spPr>
            <a:xfrm rot="1721187">
              <a:off x="1162092" y="3621683"/>
              <a:ext cx="288203" cy="4707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5" name="Trapezoid 11344">
              <a:extLst>
                <a:ext uri="{FF2B5EF4-FFF2-40B4-BE49-F238E27FC236}">
                  <a16:creationId xmlns:a16="http://schemas.microsoft.com/office/drawing/2014/main" id="{04F0073B-6365-5D70-24E1-2CEB01B16C00}"/>
                </a:ext>
              </a:extLst>
            </p:cNvPr>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6" name="Oval 11345">
              <a:extLst>
                <a:ext uri="{FF2B5EF4-FFF2-40B4-BE49-F238E27FC236}">
                  <a16:creationId xmlns:a16="http://schemas.microsoft.com/office/drawing/2014/main" id="{77FA53D0-A43F-DFD4-D6AE-B23788A581F3}"/>
                </a:ext>
              </a:extLst>
            </p:cNvPr>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7" name="Oval 11346">
              <a:extLst>
                <a:ext uri="{FF2B5EF4-FFF2-40B4-BE49-F238E27FC236}">
                  <a16:creationId xmlns:a16="http://schemas.microsoft.com/office/drawing/2014/main" id="{528E87E7-3CC6-2D99-4690-4B422DD5129A}"/>
                </a:ext>
              </a:extLst>
            </p:cNvPr>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8" name="Trapezoid 11347">
              <a:extLst>
                <a:ext uri="{FF2B5EF4-FFF2-40B4-BE49-F238E27FC236}">
                  <a16:creationId xmlns:a16="http://schemas.microsoft.com/office/drawing/2014/main" id="{12E151FB-B4DE-D2D0-8734-AB7473E34628}"/>
                </a:ext>
              </a:extLst>
            </p:cNvPr>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9" name="Trapezoid 11348">
              <a:extLst>
                <a:ext uri="{FF2B5EF4-FFF2-40B4-BE49-F238E27FC236}">
                  <a16:creationId xmlns:a16="http://schemas.microsoft.com/office/drawing/2014/main" id="{D779323C-BAF0-6510-DC1F-0A3C90716776}"/>
                </a:ext>
              </a:extLst>
            </p:cNvPr>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0" name="Oval 11349">
              <a:extLst>
                <a:ext uri="{FF2B5EF4-FFF2-40B4-BE49-F238E27FC236}">
                  <a16:creationId xmlns:a16="http://schemas.microsoft.com/office/drawing/2014/main" id="{5D4E05CB-46AF-F92E-5428-0CDAD5B131AE}"/>
                </a:ext>
              </a:extLst>
            </p:cNvPr>
            <p:cNvSpPr/>
            <p:nvPr/>
          </p:nvSpPr>
          <p:spPr>
            <a:xfrm rot="20226769">
              <a:off x="2509200" y="3624422"/>
              <a:ext cx="307540" cy="42634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1" name="Trapezoid 11350">
              <a:extLst>
                <a:ext uri="{FF2B5EF4-FFF2-40B4-BE49-F238E27FC236}">
                  <a16:creationId xmlns:a16="http://schemas.microsoft.com/office/drawing/2014/main" id="{1B9A9BFE-2869-6504-B31B-4FAD15ED3737}"/>
                </a:ext>
              </a:extLst>
            </p:cNvPr>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2" name="Trapezoid 11351">
              <a:extLst>
                <a:ext uri="{FF2B5EF4-FFF2-40B4-BE49-F238E27FC236}">
                  <a16:creationId xmlns:a16="http://schemas.microsoft.com/office/drawing/2014/main" id="{AFBF971E-EE94-FC55-C63A-FD6D0FAC1F0E}"/>
                </a:ext>
              </a:extLst>
            </p:cNvPr>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3" name="Isosceles Triangle 11352">
              <a:extLst>
                <a:ext uri="{FF2B5EF4-FFF2-40B4-BE49-F238E27FC236}">
                  <a16:creationId xmlns:a16="http://schemas.microsoft.com/office/drawing/2014/main" id="{67FCD37F-A590-969E-0E66-2F58CD8F4FA1}"/>
                </a:ext>
              </a:extLst>
            </p:cNvPr>
            <p:cNvSpPr/>
            <p:nvPr/>
          </p:nvSpPr>
          <p:spPr>
            <a:xfrm rot="10800000">
              <a:off x="1752600" y="2514600"/>
              <a:ext cx="457200" cy="1066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4" name="Oval 11353">
              <a:extLst>
                <a:ext uri="{FF2B5EF4-FFF2-40B4-BE49-F238E27FC236}">
                  <a16:creationId xmlns:a16="http://schemas.microsoft.com/office/drawing/2014/main" id="{8AA609EA-CBB2-76B3-A674-246E1484E36B}"/>
                </a:ext>
              </a:extLst>
            </p:cNvPr>
            <p:cNvSpPr/>
            <p:nvPr/>
          </p:nvSpPr>
          <p:spPr>
            <a:xfrm>
              <a:off x="1447800" y="2057400"/>
              <a:ext cx="1024349" cy="8996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55" name="Group 262">
              <a:extLst>
                <a:ext uri="{FF2B5EF4-FFF2-40B4-BE49-F238E27FC236}">
                  <a16:creationId xmlns:a16="http://schemas.microsoft.com/office/drawing/2014/main" id="{69B5047B-53DC-CAB7-AE76-047280CDFCE5}"/>
                </a:ext>
              </a:extLst>
            </p:cNvPr>
            <p:cNvGrpSpPr/>
            <p:nvPr/>
          </p:nvGrpSpPr>
          <p:grpSpPr>
            <a:xfrm rot="21394856">
              <a:off x="1600200" y="2819400"/>
              <a:ext cx="838200" cy="1219200"/>
              <a:chOff x="5791200" y="3429000"/>
              <a:chExt cx="2590800" cy="2057400"/>
            </a:xfrm>
          </p:grpSpPr>
          <p:sp>
            <p:nvSpPr>
              <p:cNvPr id="11371" name="Oval 11370">
                <a:extLst>
                  <a:ext uri="{FF2B5EF4-FFF2-40B4-BE49-F238E27FC236}">
                    <a16:creationId xmlns:a16="http://schemas.microsoft.com/office/drawing/2014/main" id="{B31A6B4F-A293-26FC-62B8-A87766FD740D}"/>
                  </a:ext>
                </a:extLst>
              </p:cNvPr>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2" name="Oval 11371">
                <a:extLst>
                  <a:ext uri="{FF2B5EF4-FFF2-40B4-BE49-F238E27FC236}">
                    <a16:creationId xmlns:a16="http://schemas.microsoft.com/office/drawing/2014/main" id="{C63A04B8-2CE2-5329-71EB-1F13DA834391}"/>
                  </a:ext>
                </a:extLst>
              </p:cNvPr>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3" name="Oval 11372">
                <a:extLst>
                  <a:ext uri="{FF2B5EF4-FFF2-40B4-BE49-F238E27FC236}">
                    <a16:creationId xmlns:a16="http://schemas.microsoft.com/office/drawing/2014/main" id="{BC8F3C52-A817-5498-9A0B-1D8988A1207D}"/>
                  </a:ext>
                </a:extLst>
              </p:cNvPr>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4" name="Oval 11373">
                <a:extLst>
                  <a:ext uri="{FF2B5EF4-FFF2-40B4-BE49-F238E27FC236}">
                    <a16:creationId xmlns:a16="http://schemas.microsoft.com/office/drawing/2014/main" id="{042D0959-088B-B4E9-608E-BE7A1E96304B}"/>
                  </a:ext>
                </a:extLst>
              </p:cNvPr>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5" name="Cross 11374">
                <a:extLst>
                  <a:ext uri="{FF2B5EF4-FFF2-40B4-BE49-F238E27FC236}">
                    <a16:creationId xmlns:a16="http://schemas.microsoft.com/office/drawing/2014/main" id="{ED5AA7A3-F2E4-6EA5-610F-518948CD9007}"/>
                  </a:ext>
                </a:extLst>
              </p:cNvPr>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6" name="Plaque 11375">
                <a:extLst>
                  <a:ext uri="{FF2B5EF4-FFF2-40B4-BE49-F238E27FC236}">
                    <a16:creationId xmlns:a16="http://schemas.microsoft.com/office/drawing/2014/main" id="{14D2BE73-5FE9-BD0B-4216-B2BA0BEAFAB9}"/>
                  </a:ext>
                </a:extLst>
              </p:cNvPr>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7" name="Cross 11376">
                <a:extLst>
                  <a:ext uri="{FF2B5EF4-FFF2-40B4-BE49-F238E27FC236}">
                    <a16:creationId xmlns:a16="http://schemas.microsoft.com/office/drawing/2014/main" id="{0D7ADBDD-211A-21F8-4764-44EB60A8CD11}"/>
                  </a:ext>
                </a:extLst>
              </p:cNvPr>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8" name="Plaque 11377">
                <a:extLst>
                  <a:ext uri="{FF2B5EF4-FFF2-40B4-BE49-F238E27FC236}">
                    <a16:creationId xmlns:a16="http://schemas.microsoft.com/office/drawing/2014/main" id="{AC1D8178-B089-9153-EE48-F85E3C82A848}"/>
                  </a:ext>
                </a:extLst>
              </p:cNvPr>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9" name="Cross 11378">
                <a:extLst>
                  <a:ext uri="{FF2B5EF4-FFF2-40B4-BE49-F238E27FC236}">
                    <a16:creationId xmlns:a16="http://schemas.microsoft.com/office/drawing/2014/main" id="{CC265012-45CB-353C-E253-FCDFE7F290AD}"/>
                  </a:ext>
                </a:extLst>
              </p:cNvPr>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0" name="Oval 11379">
                <a:extLst>
                  <a:ext uri="{FF2B5EF4-FFF2-40B4-BE49-F238E27FC236}">
                    <a16:creationId xmlns:a16="http://schemas.microsoft.com/office/drawing/2014/main" id="{BCB59800-0694-9730-7392-4A7D0FCB5E1D}"/>
                  </a:ext>
                </a:extLst>
              </p:cNvPr>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1" name="Cross 11380">
                <a:extLst>
                  <a:ext uri="{FF2B5EF4-FFF2-40B4-BE49-F238E27FC236}">
                    <a16:creationId xmlns:a16="http://schemas.microsoft.com/office/drawing/2014/main" id="{13A91981-610C-55B4-641B-5F88358FBECD}"/>
                  </a:ext>
                </a:extLst>
              </p:cNvPr>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2" name="Cross 11381">
                <a:extLst>
                  <a:ext uri="{FF2B5EF4-FFF2-40B4-BE49-F238E27FC236}">
                    <a16:creationId xmlns:a16="http://schemas.microsoft.com/office/drawing/2014/main" id="{C8982F04-4BFA-5485-0F98-3D166FB1898E}"/>
                  </a:ext>
                </a:extLst>
              </p:cNvPr>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3" name="Cross 11382">
                <a:extLst>
                  <a:ext uri="{FF2B5EF4-FFF2-40B4-BE49-F238E27FC236}">
                    <a16:creationId xmlns:a16="http://schemas.microsoft.com/office/drawing/2014/main" id="{7504FCE1-B671-7485-E15F-854BAACA9FD4}"/>
                  </a:ext>
                </a:extLst>
              </p:cNvPr>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56" name="Rounded Rectangle 210">
              <a:extLst>
                <a:ext uri="{FF2B5EF4-FFF2-40B4-BE49-F238E27FC236}">
                  <a16:creationId xmlns:a16="http://schemas.microsoft.com/office/drawing/2014/main" id="{9381F8D7-2EB1-4EEC-3806-6D7A39803E93}"/>
                </a:ext>
              </a:extLst>
            </p:cNvPr>
            <p:cNvSpPr/>
            <p:nvPr/>
          </p:nvSpPr>
          <p:spPr>
            <a:xfrm>
              <a:off x="1600200" y="2057400"/>
              <a:ext cx="685800" cy="3048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57" name="Group 277">
              <a:extLst>
                <a:ext uri="{FF2B5EF4-FFF2-40B4-BE49-F238E27FC236}">
                  <a16:creationId xmlns:a16="http://schemas.microsoft.com/office/drawing/2014/main" id="{F21180EA-305C-DF87-556C-E590E324F9AE}"/>
                </a:ext>
              </a:extLst>
            </p:cNvPr>
            <p:cNvGrpSpPr/>
            <p:nvPr/>
          </p:nvGrpSpPr>
          <p:grpSpPr>
            <a:xfrm>
              <a:off x="1461247" y="2030506"/>
              <a:ext cx="1008891" cy="381000"/>
              <a:chOff x="4571999" y="4092557"/>
              <a:chExt cx="2958353" cy="1117199"/>
            </a:xfrm>
          </p:grpSpPr>
          <p:sp>
            <p:nvSpPr>
              <p:cNvPr id="11359" name="Plaque 11358">
                <a:extLst>
                  <a:ext uri="{FF2B5EF4-FFF2-40B4-BE49-F238E27FC236}">
                    <a16:creationId xmlns:a16="http://schemas.microsoft.com/office/drawing/2014/main" id="{02C6E14F-8242-C843-EFDF-D25BA22532CA}"/>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60" name="Group 269">
                <a:extLst>
                  <a:ext uri="{FF2B5EF4-FFF2-40B4-BE49-F238E27FC236}">
                    <a16:creationId xmlns:a16="http://schemas.microsoft.com/office/drawing/2014/main" id="{DBB7ECC4-B1A0-CCCE-4E05-C7ADE6649184}"/>
                  </a:ext>
                </a:extLst>
              </p:cNvPr>
              <p:cNvGrpSpPr/>
              <p:nvPr/>
            </p:nvGrpSpPr>
            <p:grpSpPr>
              <a:xfrm rot="18712249">
                <a:off x="4850071" y="4056498"/>
                <a:ext cx="1094819" cy="1211697"/>
                <a:chOff x="5791200" y="3429000"/>
                <a:chExt cx="1094819" cy="1211697"/>
              </a:xfrm>
            </p:grpSpPr>
            <p:sp>
              <p:nvSpPr>
                <p:cNvPr id="11367" name="Oval 11366">
                  <a:extLst>
                    <a:ext uri="{FF2B5EF4-FFF2-40B4-BE49-F238E27FC236}">
                      <a16:creationId xmlns:a16="http://schemas.microsoft.com/office/drawing/2014/main" id="{9930F9B6-30DC-5FB3-9884-EA23CCC26AEB}"/>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8" name="Oval 11367">
                  <a:extLst>
                    <a:ext uri="{FF2B5EF4-FFF2-40B4-BE49-F238E27FC236}">
                      <a16:creationId xmlns:a16="http://schemas.microsoft.com/office/drawing/2014/main" id="{99140AF6-4B83-632E-1058-B25E74428000}"/>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9" name="Cross 11368">
                  <a:extLst>
                    <a:ext uri="{FF2B5EF4-FFF2-40B4-BE49-F238E27FC236}">
                      <a16:creationId xmlns:a16="http://schemas.microsoft.com/office/drawing/2014/main" id="{E80CF45D-E518-395C-BDDB-EF1BCF24B71A}"/>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0" name="Cross 11369">
                  <a:extLst>
                    <a:ext uri="{FF2B5EF4-FFF2-40B4-BE49-F238E27FC236}">
                      <a16:creationId xmlns:a16="http://schemas.microsoft.com/office/drawing/2014/main" id="{C01E3035-D14B-0041-11AB-EC8DC9463A37}"/>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61" name="Group 274">
                <a:extLst>
                  <a:ext uri="{FF2B5EF4-FFF2-40B4-BE49-F238E27FC236}">
                    <a16:creationId xmlns:a16="http://schemas.microsoft.com/office/drawing/2014/main" id="{A3CA1AD2-605C-AA0B-70B6-3B115EE4F318}"/>
                  </a:ext>
                </a:extLst>
              </p:cNvPr>
              <p:cNvGrpSpPr/>
              <p:nvPr/>
            </p:nvGrpSpPr>
            <p:grpSpPr>
              <a:xfrm rot="7932257">
                <a:off x="6181165" y="4034118"/>
                <a:ext cx="1094819" cy="1211697"/>
                <a:chOff x="5791200" y="3429000"/>
                <a:chExt cx="1094819" cy="1211697"/>
              </a:xfrm>
            </p:grpSpPr>
            <p:sp>
              <p:nvSpPr>
                <p:cNvPr id="11363" name="Oval 11362">
                  <a:extLst>
                    <a:ext uri="{FF2B5EF4-FFF2-40B4-BE49-F238E27FC236}">
                      <a16:creationId xmlns:a16="http://schemas.microsoft.com/office/drawing/2014/main" id="{DDD7BDAE-4B66-32C6-68D2-1C726DD9C181}"/>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4" name="Oval 11363">
                  <a:extLst>
                    <a:ext uri="{FF2B5EF4-FFF2-40B4-BE49-F238E27FC236}">
                      <a16:creationId xmlns:a16="http://schemas.microsoft.com/office/drawing/2014/main" id="{A1F289DD-0305-E699-1138-8B482F96A939}"/>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5" name="Cross 11364">
                  <a:extLst>
                    <a:ext uri="{FF2B5EF4-FFF2-40B4-BE49-F238E27FC236}">
                      <a16:creationId xmlns:a16="http://schemas.microsoft.com/office/drawing/2014/main" id="{D4A42265-39EA-EC3C-0ABD-030DDD124DDF}"/>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 name="Cross 11365">
                  <a:extLst>
                    <a:ext uri="{FF2B5EF4-FFF2-40B4-BE49-F238E27FC236}">
                      <a16:creationId xmlns:a16="http://schemas.microsoft.com/office/drawing/2014/main" id="{691A4973-CF04-5B04-66F6-BEE33E6A0E22}"/>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62" name="Oval 11361">
                <a:extLst>
                  <a:ext uri="{FF2B5EF4-FFF2-40B4-BE49-F238E27FC236}">
                    <a16:creationId xmlns:a16="http://schemas.microsoft.com/office/drawing/2014/main" id="{6A308C36-44C3-47D2-EC99-CE3B7ED8519E}"/>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58" name="Rounded Rectangle 212">
              <a:extLst>
                <a:ext uri="{FF2B5EF4-FFF2-40B4-BE49-F238E27FC236}">
                  <a16:creationId xmlns:a16="http://schemas.microsoft.com/office/drawing/2014/main" id="{78D4E7D9-897A-2280-2932-0A3C05FE1C6B}"/>
                </a:ext>
              </a:extLst>
            </p:cNvPr>
            <p:cNvSpPr/>
            <p:nvPr/>
          </p:nvSpPr>
          <p:spPr>
            <a:xfrm>
              <a:off x="1600200" y="1981200"/>
              <a:ext cx="762000" cy="152400"/>
            </a:xfrm>
            <a:prstGeom prst="roundRect">
              <a:avLst>
                <a:gd name="adj" fmla="val 217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4" name="Group 11383">
            <a:extLst>
              <a:ext uri="{FF2B5EF4-FFF2-40B4-BE49-F238E27FC236}">
                <a16:creationId xmlns:a16="http://schemas.microsoft.com/office/drawing/2014/main" id="{6E3A62AC-8846-C6F7-AA78-EC6490F6086C}"/>
              </a:ext>
            </a:extLst>
          </p:cNvPr>
          <p:cNvGrpSpPr/>
          <p:nvPr/>
        </p:nvGrpSpPr>
        <p:grpSpPr>
          <a:xfrm>
            <a:off x="9665136" y="4642845"/>
            <a:ext cx="1101476" cy="1902542"/>
            <a:chOff x="5856667" y="630878"/>
            <a:chExt cx="2137669" cy="3941122"/>
          </a:xfrm>
        </p:grpSpPr>
        <p:sp>
          <p:nvSpPr>
            <p:cNvPr id="11385" name="Rounded Rectangle 239">
              <a:extLst>
                <a:ext uri="{FF2B5EF4-FFF2-40B4-BE49-F238E27FC236}">
                  <a16:creationId xmlns:a16="http://schemas.microsoft.com/office/drawing/2014/main" id="{70740B6C-61DB-F58F-81AF-96E026E23AAD}"/>
                </a:ext>
              </a:extLst>
            </p:cNvPr>
            <p:cNvSpPr/>
            <p:nvPr/>
          </p:nvSpPr>
          <p:spPr>
            <a:xfrm>
              <a:off x="6400800" y="762000"/>
              <a:ext cx="1143000" cy="1676400"/>
            </a:xfrm>
            <a:prstGeom prst="roundRect">
              <a:avLst>
                <a:gd name="adj" fmla="val 24717"/>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86" name="Group 452">
              <a:extLst>
                <a:ext uri="{FF2B5EF4-FFF2-40B4-BE49-F238E27FC236}">
                  <a16:creationId xmlns:a16="http://schemas.microsoft.com/office/drawing/2014/main" id="{C5497D78-1F90-E370-11F4-3F91BE75EC19}"/>
                </a:ext>
              </a:extLst>
            </p:cNvPr>
            <p:cNvGrpSpPr/>
            <p:nvPr/>
          </p:nvGrpSpPr>
          <p:grpSpPr>
            <a:xfrm>
              <a:off x="5856667" y="1743998"/>
              <a:ext cx="2137669" cy="2828002"/>
              <a:chOff x="5856667" y="1743998"/>
              <a:chExt cx="2137669" cy="2828002"/>
            </a:xfrm>
          </p:grpSpPr>
          <p:sp>
            <p:nvSpPr>
              <p:cNvPr id="11407" name="Oval 11406">
                <a:extLst>
                  <a:ext uri="{FF2B5EF4-FFF2-40B4-BE49-F238E27FC236}">
                    <a16:creationId xmlns:a16="http://schemas.microsoft.com/office/drawing/2014/main" id="{8638D9DF-2F99-0FDC-FA34-C804D8F2089F}"/>
                  </a:ext>
                </a:extLst>
              </p:cNvPr>
              <p:cNvSpPr/>
              <p:nvPr/>
            </p:nvSpPr>
            <p:spPr>
              <a:xfrm rot="18968439">
                <a:off x="7629734" y="2707566"/>
                <a:ext cx="364602"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8" name="Oval 11407">
                <a:extLst>
                  <a:ext uri="{FF2B5EF4-FFF2-40B4-BE49-F238E27FC236}">
                    <a16:creationId xmlns:a16="http://schemas.microsoft.com/office/drawing/2014/main" id="{030D441D-E011-1A88-DA90-4E06CA0CF7F6}"/>
                  </a:ext>
                </a:extLst>
              </p:cNvPr>
              <p:cNvSpPr/>
              <p:nvPr/>
            </p:nvSpPr>
            <p:spPr>
              <a:xfrm rot="2122256">
                <a:off x="5856667" y="2724019"/>
                <a:ext cx="393031"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9" name="Oval 11408">
                <a:extLst>
                  <a:ext uri="{FF2B5EF4-FFF2-40B4-BE49-F238E27FC236}">
                    <a16:creationId xmlns:a16="http://schemas.microsoft.com/office/drawing/2014/main" id="{9E22CBA3-D7E1-77E1-9488-ABEB39639490}"/>
                  </a:ext>
                </a:extLst>
              </p:cNvPr>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0" name="Oval 11409">
                <a:extLst>
                  <a:ext uri="{FF2B5EF4-FFF2-40B4-BE49-F238E27FC236}">
                    <a16:creationId xmlns:a16="http://schemas.microsoft.com/office/drawing/2014/main" id="{C53035E4-3D74-C12C-E952-CF6173BE55D9}"/>
                  </a:ext>
                </a:extLst>
              </p:cNvPr>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1" name="Trapezoid 11410">
                <a:extLst>
                  <a:ext uri="{FF2B5EF4-FFF2-40B4-BE49-F238E27FC236}">
                    <a16:creationId xmlns:a16="http://schemas.microsoft.com/office/drawing/2014/main" id="{CB1B659D-45DA-4493-0EC5-C0C73E56B952}"/>
                  </a:ext>
                </a:extLst>
              </p:cNvPr>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2" name="Trapezoid 11411">
                <a:extLst>
                  <a:ext uri="{FF2B5EF4-FFF2-40B4-BE49-F238E27FC236}">
                    <a16:creationId xmlns:a16="http://schemas.microsoft.com/office/drawing/2014/main" id="{2D35BD06-C0D3-725C-A86F-2AB2EF713977}"/>
                  </a:ext>
                </a:extLst>
              </p:cNvPr>
              <p:cNvSpPr/>
              <p:nvPr/>
            </p:nvSpPr>
            <p:spPr>
              <a:xfrm rot="2041752">
                <a:off x="6107395" y="1769346"/>
                <a:ext cx="739715" cy="117547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3" name="Trapezoid 11412">
                <a:extLst>
                  <a:ext uri="{FF2B5EF4-FFF2-40B4-BE49-F238E27FC236}">
                    <a16:creationId xmlns:a16="http://schemas.microsoft.com/office/drawing/2014/main" id="{A065B886-79CC-AB2F-D1EF-25F702E784A7}"/>
                  </a:ext>
                </a:extLst>
              </p:cNvPr>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4" name="Trapezoid 11413">
                <a:extLst>
                  <a:ext uri="{FF2B5EF4-FFF2-40B4-BE49-F238E27FC236}">
                    <a16:creationId xmlns:a16="http://schemas.microsoft.com/office/drawing/2014/main" id="{91409BA7-93A8-98B7-1F05-A1B59D994B5F}"/>
                  </a:ext>
                </a:extLst>
              </p:cNvPr>
              <p:cNvSpPr/>
              <p:nvPr/>
            </p:nvSpPr>
            <p:spPr>
              <a:xfrm rot="20036208">
                <a:off x="7040058" y="1846851"/>
                <a:ext cx="739715" cy="110803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5" name="Trapezoid 11414">
                <a:extLst>
                  <a:ext uri="{FF2B5EF4-FFF2-40B4-BE49-F238E27FC236}">
                    <a16:creationId xmlns:a16="http://schemas.microsoft.com/office/drawing/2014/main" id="{260C4799-BD56-E28E-B7A2-68A8626E3DBC}"/>
                  </a:ext>
                </a:extLst>
              </p:cNvPr>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6" name="Oval 11415">
                <a:extLst>
                  <a:ext uri="{FF2B5EF4-FFF2-40B4-BE49-F238E27FC236}">
                    <a16:creationId xmlns:a16="http://schemas.microsoft.com/office/drawing/2014/main" id="{4EAF40F1-1E52-1E6D-0568-8182F20C9FE1}"/>
                  </a:ext>
                </a:extLst>
              </p:cNvPr>
              <p:cNvSpPr/>
              <p:nvPr/>
            </p:nvSpPr>
            <p:spPr>
              <a:xfrm>
                <a:off x="6724338" y="1743998"/>
                <a:ext cx="441814" cy="389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7" name="Trapezoid 11416">
                <a:extLst>
                  <a:ext uri="{FF2B5EF4-FFF2-40B4-BE49-F238E27FC236}">
                    <a16:creationId xmlns:a16="http://schemas.microsoft.com/office/drawing/2014/main" id="{185F50FD-F1CC-29A1-6C5A-B5FC8B253EFF}"/>
                  </a:ext>
                </a:extLst>
              </p:cNvPr>
              <p:cNvSpPr/>
              <p:nvPr/>
            </p:nvSpPr>
            <p:spPr>
              <a:xfrm rot="21335299">
                <a:off x="7003399" y="1804927"/>
                <a:ext cx="515125" cy="233884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8" name="Trapezoid 11417">
                <a:extLst>
                  <a:ext uri="{FF2B5EF4-FFF2-40B4-BE49-F238E27FC236}">
                    <a16:creationId xmlns:a16="http://schemas.microsoft.com/office/drawing/2014/main" id="{467F6616-15D2-E348-2E45-26F27BED392F}"/>
                  </a:ext>
                </a:extLst>
              </p:cNvPr>
              <p:cNvSpPr/>
              <p:nvPr/>
            </p:nvSpPr>
            <p:spPr>
              <a:xfrm rot="353417">
                <a:off x="6416298" y="1890436"/>
                <a:ext cx="515125" cy="223566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19" name="Group 400">
                <a:extLst>
                  <a:ext uri="{FF2B5EF4-FFF2-40B4-BE49-F238E27FC236}">
                    <a16:creationId xmlns:a16="http://schemas.microsoft.com/office/drawing/2014/main" id="{1B107AA0-94FE-AF79-7F81-78B57CB31CE1}"/>
                  </a:ext>
                </a:extLst>
              </p:cNvPr>
              <p:cNvGrpSpPr/>
              <p:nvPr/>
            </p:nvGrpSpPr>
            <p:grpSpPr>
              <a:xfrm rot="5172234">
                <a:off x="6196835" y="2877415"/>
                <a:ext cx="2097444" cy="484914"/>
                <a:chOff x="0" y="4648200"/>
                <a:chExt cx="3986134" cy="1541489"/>
              </a:xfrm>
            </p:grpSpPr>
            <p:grpSp>
              <p:nvGrpSpPr>
                <p:cNvPr id="11436" name="Group 138">
                  <a:extLst>
                    <a:ext uri="{FF2B5EF4-FFF2-40B4-BE49-F238E27FC236}">
                      <a16:creationId xmlns:a16="http://schemas.microsoft.com/office/drawing/2014/main" id="{FEBA1DDD-0469-7D8F-B196-AB873C442C1D}"/>
                    </a:ext>
                  </a:extLst>
                </p:cNvPr>
                <p:cNvGrpSpPr/>
                <p:nvPr/>
              </p:nvGrpSpPr>
              <p:grpSpPr>
                <a:xfrm>
                  <a:off x="0" y="4648200"/>
                  <a:ext cx="1600200" cy="1524000"/>
                  <a:chOff x="533400" y="4648200"/>
                  <a:chExt cx="1905000" cy="1828800"/>
                </a:xfrm>
              </p:grpSpPr>
              <p:sp>
                <p:nvSpPr>
                  <p:cNvPr id="11447" name="Plus 301">
                    <a:extLst>
                      <a:ext uri="{FF2B5EF4-FFF2-40B4-BE49-F238E27FC236}">
                        <a16:creationId xmlns:a16="http://schemas.microsoft.com/office/drawing/2014/main" id="{369DF0C7-3055-A2CE-4604-495DDA254F9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8" name="Diamond 11447">
                    <a:extLst>
                      <a:ext uri="{FF2B5EF4-FFF2-40B4-BE49-F238E27FC236}">
                        <a16:creationId xmlns:a16="http://schemas.microsoft.com/office/drawing/2014/main" id="{AFD75E4E-063F-7073-7C06-A2E555221F79}"/>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9" name="Diamond 11448">
                    <a:extLst>
                      <a:ext uri="{FF2B5EF4-FFF2-40B4-BE49-F238E27FC236}">
                        <a16:creationId xmlns:a16="http://schemas.microsoft.com/office/drawing/2014/main" id="{5F31FCCC-9D96-187D-86DA-DF31E6DD1D40}"/>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0" name="Diamond 11449">
                    <a:extLst>
                      <a:ext uri="{FF2B5EF4-FFF2-40B4-BE49-F238E27FC236}">
                        <a16:creationId xmlns:a16="http://schemas.microsoft.com/office/drawing/2014/main" id="{7A1A5DDC-F68F-C34A-16C0-EBC68ECC65EF}"/>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37" name="Group 139">
                  <a:extLst>
                    <a:ext uri="{FF2B5EF4-FFF2-40B4-BE49-F238E27FC236}">
                      <a16:creationId xmlns:a16="http://schemas.microsoft.com/office/drawing/2014/main" id="{5BB4AD26-8E6B-303F-0D3B-D8639611843A}"/>
                    </a:ext>
                  </a:extLst>
                </p:cNvPr>
                <p:cNvGrpSpPr/>
                <p:nvPr/>
              </p:nvGrpSpPr>
              <p:grpSpPr>
                <a:xfrm>
                  <a:off x="1182973" y="4665689"/>
                  <a:ext cx="1600200" cy="1524000"/>
                  <a:chOff x="533400" y="4648200"/>
                  <a:chExt cx="1905000" cy="1828800"/>
                </a:xfrm>
              </p:grpSpPr>
              <p:sp>
                <p:nvSpPr>
                  <p:cNvPr id="11443" name="Plus 297">
                    <a:extLst>
                      <a:ext uri="{FF2B5EF4-FFF2-40B4-BE49-F238E27FC236}">
                        <a16:creationId xmlns:a16="http://schemas.microsoft.com/office/drawing/2014/main" id="{E339DAD5-F876-3D90-33D2-A7778A828D4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4" name="Diamond 11443">
                    <a:extLst>
                      <a:ext uri="{FF2B5EF4-FFF2-40B4-BE49-F238E27FC236}">
                        <a16:creationId xmlns:a16="http://schemas.microsoft.com/office/drawing/2014/main" id="{DD1F89C8-BDC4-5C98-CD24-00C9D184B6C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5" name="Diamond 11444">
                    <a:extLst>
                      <a:ext uri="{FF2B5EF4-FFF2-40B4-BE49-F238E27FC236}">
                        <a16:creationId xmlns:a16="http://schemas.microsoft.com/office/drawing/2014/main" id="{4D4608E9-666F-6BF9-3282-1FA99239193A}"/>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6" name="Diamond 11445">
                    <a:extLst>
                      <a:ext uri="{FF2B5EF4-FFF2-40B4-BE49-F238E27FC236}">
                        <a16:creationId xmlns:a16="http://schemas.microsoft.com/office/drawing/2014/main" id="{AAA35E3F-EC00-5406-9A21-982D17868BE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38" name="Group 144">
                  <a:extLst>
                    <a:ext uri="{FF2B5EF4-FFF2-40B4-BE49-F238E27FC236}">
                      <a16:creationId xmlns:a16="http://schemas.microsoft.com/office/drawing/2014/main" id="{33F89B61-53E8-6903-D826-5278F06E060E}"/>
                    </a:ext>
                  </a:extLst>
                </p:cNvPr>
                <p:cNvGrpSpPr/>
                <p:nvPr/>
              </p:nvGrpSpPr>
              <p:grpSpPr>
                <a:xfrm>
                  <a:off x="2385934" y="4665689"/>
                  <a:ext cx="1600200" cy="1524000"/>
                  <a:chOff x="533400" y="4648200"/>
                  <a:chExt cx="1905000" cy="1828800"/>
                </a:xfrm>
              </p:grpSpPr>
              <p:sp>
                <p:nvSpPr>
                  <p:cNvPr id="11439" name="Plus 293">
                    <a:extLst>
                      <a:ext uri="{FF2B5EF4-FFF2-40B4-BE49-F238E27FC236}">
                        <a16:creationId xmlns:a16="http://schemas.microsoft.com/office/drawing/2014/main" id="{67DBC61F-703B-5AAC-D870-A8F11532EF9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0" name="Diamond 11439">
                    <a:extLst>
                      <a:ext uri="{FF2B5EF4-FFF2-40B4-BE49-F238E27FC236}">
                        <a16:creationId xmlns:a16="http://schemas.microsoft.com/office/drawing/2014/main" id="{7C818149-FB8B-44CC-3030-A41FB838A986}"/>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1" name="Diamond 11440">
                    <a:extLst>
                      <a:ext uri="{FF2B5EF4-FFF2-40B4-BE49-F238E27FC236}">
                        <a16:creationId xmlns:a16="http://schemas.microsoft.com/office/drawing/2014/main" id="{D5FCFB26-5A59-1262-5B39-31A0A4C7DDC7}"/>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2" name="Diamond 11441">
                    <a:extLst>
                      <a:ext uri="{FF2B5EF4-FFF2-40B4-BE49-F238E27FC236}">
                        <a16:creationId xmlns:a16="http://schemas.microsoft.com/office/drawing/2014/main" id="{CBA60F53-C359-D878-B50D-8A029F9B3BAA}"/>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20" name="Group 416">
                <a:extLst>
                  <a:ext uri="{FF2B5EF4-FFF2-40B4-BE49-F238E27FC236}">
                    <a16:creationId xmlns:a16="http://schemas.microsoft.com/office/drawing/2014/main" id="{ECE238FD-9E6A-605F-9DFF-1CAF44CC4A32}"/>
                  </a:ext>
                </a:extLst>
              </p:cNvPr>
              <p:cNvGrpSpPr/>
              <p:nvPr/>
            </p:nvGrpSpPr>
            <p:grpSpPr>
              <a:xfrm rot="16460121">
                <a:off x="5649989" y="2855003"/>
                <a:ext cx="2097444" cy="484914"/>
                <a:chOff x="0" y="4648200"/>
                <a:chExt cx="3986134" cy="1541489"/>
              </a:xfrm>
            </p:grpSpPr>
            <p:grpSp>
              <p:nvGrpSpPr>
                <p:cNvPr id="11421" name="Group 138">
                  <a:extLst>
                    <a:ext uri="{FF2B5EF4-FFF2-40B4-BE49-F238E27FC236}">
                      <a16:creationId xmlns:a16="http://schemas.microsoft.com/office/drawing/2014/main" id="{4D8B967F-20C7-C113-1F62-AEEE5F25DC1F}"/>
                    </a:ext>
                  </a:extLst>
                </p:cNvPr>
                <p:cNvGrpSpPr/>
                <p:nvPr/>
              </p:nvGrpSpPr>
              <p:grpSpPr>
                <a:xfrm>
                  <a:off x="0" y="4648200"/>
                  <a:ext cx="1600200" cy="1524000"/>
                  <a:chOff x="533400" y="4648200"/>
                  <a:chExt cx="1905000" cy="1828800"/>
                </a:xfrm>
              </p:grpSpPr>
              <p:sp>
                <p:nvSpPr>
                  <p:cNvPr id="11432" name="Plus 286">
                    <a:extLst>
                      <a:ext uri="{FF2B5EF4-FFF2-40B4-BE49-F238E27FC236}">
                        <a16:creationId xmlns:a16="http://schemas.microsoft.com/office/drawing/2014/main" id="{B26156F3-5B54-8685-7FB8-F7FAC5DCB69C}"/>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3" name="Diamond 11432">
                    <a:extLst>
                      <a:ext uri="{FF2B5EF4-FFF2-40B4-BE49-F238E27FC236}">
                        <a16:creationId xmlns:a16="http://schemas.microsoft.com/office/drawing/2014/main" id="{B0C50FB8-BB50-A9D3-A3E2-CD8D65371576}"/>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4" name="Diamond 11433">
                    <a:extLst>
                      <a:ext uri="{FF2B5EF4-FFF2-40B4-BE49-F238E27FC236}">
                        <a16:creationId xmlns:a16="http://schemas.microsoft.com/office/drawing/2014/main" id="{6FC5C899-E1C4-135C-FB9C-275E5DDE73A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5" name="Diamond 11434">
                    <a:extLst>
                      <a:ext uri="{FF2B5EF4-FFF2-40B4-BE49-F238E27FC236}">
                        <a16:creationId xmlns:a16="http://schemas.microsoft.com/office/drawing/2014/main" id="{A4F9B106-B2D1-778C-1496-01B1B87E6A6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22" name="Group 139">
                  <a:extLst>
                    <a:ext uri="{FF2B5EF4-FFF2-40B4-BE49-F238E27FC236}">
                      <a16:creationId xmlns:a16="http://schemas.microsoft.com/office/drawing/2014/main" id="{2B4E8249-148F-2C9C-F0CA-6D51C9281B05}"/>
                    </a:ext>
                  </a:extLst>
                </p:cNvPr>
                <p:cNvGrpSpPr/>
                <p:nvPr/>
              </p:nvGrpSpPr>
              <p:grpSpPr>
                <a:xfrm>
                  <a:off x="1182973" y="4665689"/>
                  <a:ext cx="1600200" cy="1524000"/>
                  <a:chOff x="533400" y="4648200"/>
                  <a:chExt cx="1905000" cy="1828800"/>
                </a:xfrm>
              </p:grpSpPr>
              <p:sp>
                <p:nvSpPr>
                  <p:cNvPr id="11428" name="Plus 282">
                    <a:extLst>
                      <a:ext uri="{FF2B5EF4-FFF2-40B4-BE49-F238E27FC236}">
                        <a16:creationId xmlns:a16="http://schemas.microsoft.com/office/drawing/2014/main" id="{05F78B8E-1908-1DC9-4B45-67E456F923B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9" name="Diamond 11428">
                    <a:extLst>
                      <a:ext uri="{FF2B5EF4-FFF2-40B4-BE49-F238E27FC236}">
                        <a16:creationId xmlns:a16="http://schemas.microsoft.com/office/drawing/2014/main" id="{0C7A481F-4CB5-8B2E-4C51-96843DED100B}"/>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0" name="Diamond 11429">
                    <a:extLst>
                      <a:ext uri="{FF2B5EF4-FFF2-40B4-BE49-F238E27FC236}">
                        <a16:creationId xmlns:a16="http://schemas.microsoft.com/office/drawing/2014/main" id="{D9A97741-F061-192C-7426-663D3A69D42A}"/>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1" name="Diamond 11430">
                    <a:extLst>
                      <a:ext uri="{FF2B5EF4-FFF2-40B4-BE49-F238E27FC236}">
                        <a16:creationId xmlns:a16="http://schemas.microsoft.com/office/drawing/2014/main" id="{5BBA8BD9-AE7F-233F-A4E0-E57B1656CE4E}"/>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23" name="Group 144">
                  <a:extLst>
                    <a:ext uri="{FF2B5EF4-FFF2-40B4-BE49-F238E27FC236}">
                      <a16:creationId xmlns:a16="http://schemas.microsoft.com/office/drawing/2014/main" id="{B33B8417-33C3-87C3-50A4-7F487FA5E85B}"/>
                    </a:ext>
                  </a:extLst>
                </p:cNvPr>
                <p:cNvGrpSpPr/>
                <p:nvPr/>
              </p:nvGrpSpPr>
              <p:grpSpPr>
                <a:xfrm>
                  <a:off x="2385934" y="4665689"/>
                  <a:ext cx="1600200" cy="1524000"/>
                  <a:chOff x="533400" y="4648200"/>
                  <a:chExt cx="1905000" cy="1828800"/>
                </a:xfrm>
              </p:grpSpPr>
              <p:sp>
                <p:nvSpPr>
                  <p:cNvPr id="11424" name="Plus 278">
                    <a:extLst>
                      <a:ext uri="{FF2B5EF4-FFF2-40B4-BE49-F238E27FC236}">
                        <a16:creationId xmlns:a16="http://schemas.microsoft.com/office/drawing/2014/main" id="{F0197071-72F4-2BAD-800E-ED84C39A33A6}"/>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5" name="Diamond 11424">
                    <a:extLst>
                      <a:ext uri="{FF2B5EF4-FFF2-40B4-BE49-F238E27FC236}">
                        <a16:creationId xmlns:a16="http://schemas.microsoft.com/office/drawing/2014/main" id="{134B44BD-FD20-192F-D144-1889293F775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6" name="Diamond 11425">
                    <a:extLst>
                      <a:ext uri="{FF2B5EF4-FFF2-40B4-BE49-F238E27FC236}">
                        <a16:creationId xmlns:a16="http://schemas.microsoft.com/office/drawing/2014/main" id="{36BF57A1-AF51-76A1-EA30-2D32A1F64C4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7" name="Diamond 11426">
                    <a:extLst>
                      <a:ext uri="{FF2B5EF4-FFF2-40B4-BE49-F238E27FC236}">
                        <a16:creationId xmlns:a16="http://schemas.microsoft.com/office/drawing/2014/main" id="{1595429A-F3CA-1A62-9B57-C6214A4A6FA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387" name="Oval 11386">
              <a:extLst>
                <a:ext uri="{FF2B5EF4-FFF2-40B4-BE49-F238E27FC236}">
                  <a16:creationId xmlns:a16="http://schemas.microsoft.com/office/drawing/2014/main" id="{59F19D63-3E81-3F8B-EA73-9A3BCBFAA795}"/>
                </a:ext>
              </a:extLst>
            </p:cNvPr>
            <p:cNvSpPr/>
            <p:nvPr/>
          </p:nvSpPr>
          <p:spPr>
            <a:xfrm>
              <a:off x="6436360" y="744168"/>
              <a:ext cx="1066800" cy="12457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8" name="Round Diagonal Corner Rectangle 242">
              <a:extLst>
                <a:ext uri="{FF2B5EF4-FFF2-40B4-BE49-F238E27FC236}">
                  <a16:creationId xmlns:a16="http://schemas.microsoft.com/office/drawing/2014/main" id="{E3FDFED3-A3A8-EB84-7888-5AC952CFA114}"/>
                </a:ext>
              </a:extLst>
            </p:cNvPr>
            <p:cNvSpPr/>
            <p:nvPr/>
          </p:nvSpPr>
          <p:spPr>
            <a:xfrm rot="19471149">
              <a:off x="6812985" y="63087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9" name="Round Diagonal Corner Rectangle 243">
              <a:extLst>
                <a:ext uri="{FF2B5EF4-FFF2-40B4-BE49-F238E27FC236}">
                  <a16:creationId xmlns:a16="http://schemas.microsoft.com/office/drawing/2014/main" id="{91A08228-8A0A-3E19-5924-22522012498D}"/>
                </a:ext>
              </a:extLst>
            </p:cNvPr>
            <p:cNvSpPr/>
            <p:nvPr/>
          </p:nvSpPr>
          <p:spPr>
            <a:xfrm rot="424487">
              <a:off x="6431156" y="64788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0" name="Rounded Rectangle 244">
              <a:extLst>
                <a:ext uri="{FF2B5EF4-FFF2-40B4-BE49-F238E27FC236}">
                  <a16:creationId xmlns:a16="http://schemas.microsoft.com/office/drawing/2014/main" id="{11A1561D-AB4C-B4C0-7F68-B0A13C8185F1}"/>
                </a:ext>
              </a:extLst>
            </p:cNvPr>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91" name="Group 434">
              <a:extLst>
                <a:ext uri="{FF2B5EF4-FFF2-40B4-BE49-F238E27FC236}">
                  <a16:creationId xmlns:a16="http://schemas.microsoft.com/office/drawing/2014/main" id="{99842D0A-BA32-1682-8865-7A2E771C310E}"/>
                </a:ext>
              </a:extLst>
            </p:cNvPr>
            <p:cNvGrpSpPr/>
            <p:nvPr/>
          </p:nvGrpSpPr>
          <p:grpSpPr>
            <a:xfrm>
              <a:off x="6360459" y="699247"/>
              <a:ext cx="1257300" cy="457200"/>
              <a:chOff x="0" y="4648200"/>
              <a:chExt cx="3986134" cy="1541489"/>
            </a:xfrm>
          </p:grpSpPr>
          <p:grpSp>
            <p:nvGrpSpPr>
              <p:cNvPr id="11392" name="Group 138">
                <a:extLst>
                  <a:ext uri="{FF2B5EF4-FFF2-40B4-BE49-F238E27FC236}">
                    <a16:creationId xmlns:a16="http://schemas.microsoft.com/office/drawing/2014/main" id="{4B2C332B-0861-3AAA-B1FA-AB3A00092D0B}"/>
                  </a:ext>
                </a:extLst>
              </p:cNvPr>
              <p:cNvGrpSpPr/>
              <p:nvPr/>
            </p:nvGrpSpPr>
            <p:grpSpPr>
              <a:xfrm>
                <a:off x="0" y="4648200"/>
                <a:ext cx="1600200" cy="1524000"/>
                <a:chOff x="533400" y="4648200"/>
                <a:chExt cx="1905000" cy="1828800"/>
              </a:xfrm>
            </p:grpSpPr>
            <p:sp>
              <p:nvSpPr>
                <p:cNvPr id="11403" name="Plus 257">
                  <a:extLst>
                    <a:ext uri="{FF2B5EF4-FFF2-40B4-BE49-F238E27FC236}">
                      <a16:creationId xmlns:a16="http://schemas.microsoft.com/office/drawing/2014/main" id="{D791C8E3-62BE-CCAA-21EA-7F8CCA9E799D}"/>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4" name="Diamond 11403">
                  <a:extLst>
                    <a:ext uri="{FF2B5EF4-FFF2-40B4-BE49-F238E27FC236}">
                      <a16:creationId xmlns:a16="http://schemas.microsoft.com/office/drawing/2014/main" id="{675BFBB5-7036-C7C2-F5B7-799D42404B6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5" name="Diamond 11404">
                  <a:extLst>
                    <a:ext uri="{FF2B5EF4-FFF2-40B4-BE49-F238E27FC236}">
                      <a16:creationId xmlns:a16="http://schemas.microsoft.com/office/drawing/2014/main" id="{0E67FA79-527F-84E2-E51F-2F6BCDDE6E6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6" name="Diamond 11405">
                  <a:extLst>
                    <a:ext uri="{FF2B5EF4-FFF2-40B4-BE49-F238E27FC236}">
                      <a16:creationId xmlns:a16="http://schemas.microsoft.com/office/drawing/2014/main" id="{5C0A2DE9-DEA6-D427-BF84-0B26BD50397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3" name="Group 139">
                <a:extLst>
                  <a:ext uri="{FF2B5EF4-FFF2-40B4-BE49-F238E27FC236}">
                    <a16:creationId xmlns:a16="http://schemas.microsoft.com/office/drawing/2014/main" id="{26C5BE88-4D35-9FE5-FBEB-7339655F0C23}"/>
                  </a:ext>
                </a:extLst>
              </p:cNvPr>
              <p:cNvGrpSpPr/>
              <p:nvPr/>
            </p:nvGrpSpPr>
            <p:grpSpPr>
              <a:xfrm>
                <a:off x="1182973" y="4665689"/>
                <a:ext cx="1600200" cy="1524000"/>
                <a:chOff x="533400" y="4648200"/>
                <a:chExt cx="1905000" cy="1828800"/>
              </a:xfrm>
            </p:grpSpPr>
            <p:sp>
              <p:nvSpPr>
                <p:cNvPr id="11399" name="Plus 253">
                  <a:extLst>
                    <a:ext uri="{FF2B5EF4-FFF2-40B4-BE49-F238E27FC236}">
                      <a16:creationId xmlns:a16="http://schemas.microsoft.com/office/drawing/2014/main" id="{DFFC18E2-70A3-0E45-3121-38673982FD38}"/>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0" name="Diamond 11399">
                  <a:extLst>
                    <a:ext uri="{FF2B5EF4-FFF2-40B4-BE49-F238E27FC236}">
                      <a16:creationId xmlns:a16="http://schemas.microsoft.com/office/drawing/2014/main" id="{24A80DC4-28E3-F548-E5EE-5B195FD16F23}"/>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1" name="Diamond 11400">
                  <a:extLst>
                    <a:ext uri="{FF2B5EF4-FFF2-40B4-BE49-F238E27FC236}">
                      <a16:creationId xmlns:a16="http://schemas.microsoft.com/office/drawing/2014/main" id="{70AE15A5-E9FD-A5D5-2B1D-54997F88B78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2" name="Diamond 11401">
                  <a:extLst>
                    <a:ext uri="{FF2B5EF4-FFF2-40B4-BE49-F238E27FC236}">
                      <a16:creationId xmlns:a16="http://schemas.microsoft.com/office/drawing/2014/main" id="{E7A4B3B8-2C95-29F8-71C4-4E0E6F9CF71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4" name="Group 144">
                <a:extLst>
                  <a:ext uri="{FF2B5EF4-FFF2-40B4-BE49-F238E27FC236}">
                    <a16:creationId xmlns:a16="http://schemas.microsoft.com/office/drawing/2014/main" id="{92B00A75-E38F-BE2B-1F9B-F462911CE364}"/>
                  </a:ext>
                </a:extLst>
              </p:cNvPr>
              <p:cNvGrpSpPr/>
              <p:nvPr/>
            </p:nvGrpSpPr>
            <p:grpSpPr>
              <a:xfrm>
                <a:off x="2385934" y="4665689"/>
                <a:ext cx="1600200" cy="1524000"/>
                <a:chOff x="533400" y="4648200"/>
                <a:chExt cx="1905000" cy="1828800"/>
              </a:xfrm>
            </p:grpSpPr>
            <p:sp>
              <p:nvSpPr>
                <p:cNvPr id="11395" name="Plus 249">
                  <a:extLst>
                    <a:ext uri="{FF2B5EF4-FFF2-40B4-BE49-F238E27FC236}">
                      <a16:creationId xmlns:a16="http://schemas.microsoft.com/office/drawing/2014/main" id="{8336C1D6-DA9E-85BF-0BD8-65EC62C34C1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6" name="Diamond 11395">
                  <a:extLst>
                    <a:ext uri="{FF2B5EF4-FFF2-40B4-BE49-F238E27FC236}">
                      <a16:creationId xmlns:a16="http://schemas.microsoft.com/office/drawing/2014/main" id="{98F9C37F-E3AC-5636-A31B-72264BEF4DA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7" name="Diamond 11396">
                  <a:extLst>
                    <a:ext uri="{FF2B5EF4-FFF2-40B4-BE49-F238E27FC236}">
                      <a16:creationId xmlns:a16="http://schemas.microsoft.com/office/drawing/2014/main" id="{8B9F6920-3F7E-F104-2893-CC15DF4ECC14}"/>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8" name="Diamond 11397">
                  <a:extLst>
                    <a:ext uri="{FF2B5EF4-FFF2-40B4-BE49-F238E27FC236}">
                      <a16:creationId xmlns:a16="http://schemas.microsoft.com/office/drawing/2014/main" id="{764EED86-5FE4-1DB6-3DCC-152B02BA255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51" name="Group 11450">
            <a:extLst>
              <a:ext uri="{FF2B5EF4-FFF2-40B4-BE49-F238E27FC236}">
                <a16:creationId xmlns:a16="http://schemas.microsoft.com/office/drawing/2014/main" id="{23D673C2-9185-BA1E-C628-B162D1F577A4}"/>
              </a:ext>
            </a:extLst>
          </p:cNvPr>
          <p:cNvGrpSpPr/>
          <p:nvPr/>
        </p:nvGrpSpPr>
        <p:grpSpPr>
          <a:xfrm>
            <a:off x="6981710" y="4195428"/>
            <a:ext cx="927558" cy="1543834"/>
            <a:chOff x="533400" y="1385856"/>
            <a:chExt cx="2286000" cy="4381162"/>
          </a:xfrm>
        </p:grpSpPr>
        <p:sp>
          <p:nvSpPr>
            <p:cNvPr id="11452" name="Cloud 11451">
              <a:extLst>
                <a:ext uri="{FF2B5EF4-FFF2-40B4-BE49-F238E27FC236}">
                  <a16:creationId xmlns:a16="http://schemas.microsoft.com/office/drawing/2014/main" id="{00D66A2C-E483-FA57-F1C8-527AEEF89B73}"/>
                </a:ext>
              </a:extLst>
            </p:cNvPr>
            <p:cNvSpPr/>
            <p:nvPr/>
          </p:nvSpPr>
          <p:spPr>
            <a:xfrm rot="16650033" flipH="1">
              <a:off x="807777" y="1419989"/>
              <a:ext cx="1835228" cy="176696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3" name="Oval 4">
              <a:extLst>
                <a:ext uri="{FF2B5EF4-FFF2-40B4-BE49-F238E27FC236}">
                  <a16:creationId xmlns:a16="http://schemas.microsoft.com/office/drawing/2014/main" id="{F5B1BB2E-5221-D4C9-CD4D-67C0BB2BE3B7}"/>
                </a:ext>
              </a:extLst>
            </p:cNvPr>
            <p:cNvSpPr/>
            <p:nvPr/>
          </p:nvSpPr>
          <p:spPr>
            <a:xfrm flipH="1">
              <a:off x="533400" y="3951934"/>
              <a:ext cx="468923" cy="59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4" name="Oval 5">
              <a:extLst>
                <a:ext uri="{FF2B5EF4-FFF2-40B4-BE49-F238E27FC236}">
                  <a16:creationId xmlns:a16="http://schemas.microsoft.com/office/drawing/2014/main" id="{692234CE-8736-A86F-6EE2-697CA1D6DD13}"/>
                </a:ext>
              </a:extLst>
            </p:cNvPr>
            <p:cNvSpPr/>
            <p:nvPr/>
          </p:nvSpPr>
          <p:spPr>
            <a:xfrm flipH="1">
              <a:off x="2350477" y="3832685"/>
              <a:ext cx="468923" cy="6586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5" name="Oval 6">
              <a:extLst>
                <a:ext uri="{FF2B5EF4-FFF2-40B4-BE49-F238E27FC236}">
                  <a16:creationId xmlns:a16="http://schemas.microsoft.com/office/drawing/2014/main" id="{B08FA042-CE38-40F9-09C9-01280771FDDE}"/>
                </a:ext>
              </a:extLst>
            </p:cNvPr>
            <p:cNvSpPr/>
            <p:nvPr/>
          </p:nvSpPr>
          <p:spPr>
            <a:xfrm flipH="1">
              <a:off x="1529864"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6" name="Oval 7">
              <a:extLst>
                <a:ext uri="{FF2B5EF4-FFF2-40B4-BE49-F238E27FC236}">
                  <a16:creationId xmlns:a16="http://schemas.microsoft.com/office/drawing/2014/main" id="{C74EB70A-212B-A437-FEC2-EDFE8FA7A3BF}"/>
                </a:ext>
              </a:extLst>
            </p:cNvPr>
            <p:cNvSpPr/>
            <p:nvPr/>
          </p:nvSpPr>
          <p:spPr>
            <a:xfrm flipH="1">
              <a:off x="1119555"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7" name="Trapezoid 8">
              <a:extLst>
                <a:ext uri="{FF2B5EF4-FFF2-40B4-BE49-F238E27FC236}">
                  <a16:creationId xmlns:a16="http://schemas.microsoft.com/office/drawing/2014/main" id="{6788671E-71B0-D148-CE4D-ADBFD3B417CC}"/>
                </a:ext>
              </a:extLst>
            </p:cNvPr>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8" name="Trapezoid 9">
              <a:extLst>
                <a:ext uri="{FF2B5EF4-FFF2-40B4-BE49-F238E27FC236}">
                  <a16:creationId xmlns:a16="http://schemas.microsoft.com/office/drawing/2014/main" id="{2F48FA85-3386-2FC7-F176-33FB4FCCF9C3}"/>
                </a:ext>
              </a:extLst>
            </p:cNvPr>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9" name="Trapezoid 10">
              <a:extLst>
                <a:ext uri="{FF2B5EF4-FFF2-40B4-BE49-F238E27FC236}">
                  <a16:creationId xmlns:a16="http://schemas.microsoft.com/office/drawing/2014/main" id="{B4CBDF1D-B38B-715E-3DC2-8B3BD5751981}"/>
                </a:ext>
              </a:extLst>
            </p:cNvPr>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0" name="Trapezoid 11">
              <a:extLst>
                <a:ext uri="{FF2B5EF4-FFF2-40B4-BE49-F238E27FC236}">
                  <a16:creationId xmlns:a16="http://schemas.microsoft.com/office/drawing/2014/main" id="{791AFAF1-C62D-CB06-A758-9605AF28C3D8}"/>
                </a:ext>
              </a:extLst>
            </p:cNvPr>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1" name="Trapezoid 12">
              <a:extLst>
                <a:ext uri="{FF2B5EF4-FFF2-40B4-BE49-F238E27FC236}">
                  <a16:creationId xmlns:a16="http://schemas.microsoft.com/office/drawing/2014/main" id="{69F2075D-2C9F-D4CC-4042-7B9ACB54A810}"/>
                </a:ext>
              </a:extLst>
            </p:cNvPr>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2" name="Oval 13">
              <a:extLst>
                <a:ext uri="{FF2B5EF4-FFF2-40B4-BE49-F238E27FC236}">
                  <a16:creationId xmlns:a16="http://schemas.microsoft.com/office/drawing/2014/main" id="{237E49C4-54B5-3538-90BD-BEDAC707FA7F}"/>
                </a:ext>
              </a:extLst>
            </p:cNvPr>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3" name="Trapezoid 14">
              <a:extLst>
                <a:ext uri="{FF2B5EF4-FFF2-40B4-BE49-F238E27FC236}">
                  <a16:creationId xmlns:a16="http://schemas.microsoft.com/office/drawing/2014/main" id="{476D42BA-DF70-E936-5110-F52ED6C51513}"/>
                </a:ext>
              </a:extLst>
            </p:cNvPr>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4" name="Trapezoid 15">
              <a:extLst>
                <a:ext uri="{FF2B5EF4-FFF2-40B4-BE49-F238E27FC236}">
                  <a16:creationId xmlns:a16="http://schemas.microsoft.com/office/drawing/2014/main" id="{C6764FBA-D82E-EE3F-3D2F-7A22A5ADCE7E}"/>
                </a:ext>
              </a:extLst>
            </p:cNvPr>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5" name="Oval 16">
              <a:extLst>
                <a:ext uri="{FF2B5EF4-FFF2-40B4-BE49-F238E27FC236}">
                  <a16:creationId xmlns:a16="http://schemas.microsoft.com/office/drawing/2014/main" id="{5036FAE9-37F3-E19F-915C-B3549734B971}"/>
                </a:ext>
              </a:extLst>
            </p:cNvPr>
            <p:cNvSpPr/>
            <p:nvPr/>
          </p:nvSpPr>
          <p:spPr>
            <a:xfrm flipH="1">
              <a:off x="1060939" y="1536849"/>
              <a:ext cx="1148860" cy="1587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6" name="Cloud 11465">
              <a:extLst>
                <a:ext uri="{FF2B5EF4-FFF2-40B4-BE49-F238E27FC236}">
                  <a16:creationId xmlns:a16="http://schemas.microsoft.com/office/drawing/2014/main" id="{941D6090-D8D6-6A33-F406-15F18367998A}"/>
                </a:ext>
              </a:extLst>
            </p:cNvPr>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7" name="Oval 16">
              <a:extLst>
                <a:ext uri="{FF2B5EF4-FFF2-40B4-BE49-F238E27FC236}">
                  <a16:creationId xmlns:a16="http://schemas.microsoft.com/office/drawing/2014/main" id="{1BCDAA63-C0FD-F60C-B686-26EED233D705}"/>
                </a:ext>
              </a:extLst>
            </p:cNvPr>
            <p:cNvSpPr/>
            <p:nvPr/>
          </p:nvSpPr>
          <p:spPr>
            <a:xfrm flipH="1">
              <a:off x="1436438" y="2692756"/>
              <a:ext cx="261089" cy="1933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68" name="Group 205">
              <a:extLst>
                <a:ext uri="{FF2B5EF4-FFF2-40B4-BE49-F238E27FC236}">
                  <a16:creationId xmlns:a16="http://schemas.microsoft.com/office/drawing/2014/main" id="{6F559364-9051-08A0-513E-FC45A8FFC064}"/>
                </a:ext>
              </a:extLst>
            </p:cNvPr>
            <p:cNvGrpSpPr/>
            <p:nvPr/>
          </p:nvGrpSpPr>
          <p:grpSpPr>
            <a:xfrm flipH="1">
              <a:off x="1728287" y="3366111"/>
              <a:ext cx="363749" cy="1893744"/>
              <a:chOff x="5753051" y="4833823"/>
              <a:chExt cx="495349" cy="1566978"/>
            </a:xfrm>
          </p:grpSpPr>
          <p:grpSp>
            <p:nvGrpSpPr>
              <p:cNvPr id="11512" name="Group 118">
                <a:extLst>
                  <a:ext uri="{FF2B5EF4-FFF2-40B4-BE49-F238E27FC236}">
                    <a16:creationId xmlns:a16="http://schemas.microsoft.com/office/drawing/2014/main" id="{53FBBC19-01CC-7FF6-8BBD-7C309183165F}"/>
                  </a:ext>
                </a:extLst>
              </p:cNvPr>
              <p:cNvGrpSpPr/>
              <p:nvPr/>
            </p:nvGrpSpPr>
            <p:grpSpPr>
              <a:xfrm rot="380276">
                <a:off x="5798245" y="4833823"/>
                <a:ext cx="450155" cy="796492"/>
                <a:chOff x="7107920" y="443752"/>
                <a:chExt cx="410356" cy="762808"/>
              </a:xfrm>
            </p:grpSpPr>
            <p:grpSp>
              <p:nvGrpSpPr>
                <p:cNvPr id="11522" name="Group 63">
                  <a:extLst>
                    <a:ext uri="{FF2B5EF4-FFF2-40B4-BE49-F238E27FC236}">
                      <a16:creationId xmlns:a16="http://schemas.microsoft.com/office/drawing/2014/main" id="{84109DFA-7587-642D-8442-8ED8AA83B5AC}"/>
                    </a:ext>
                  </a:extLst>
                </p:cNvPr>
                <p:cNvGrpSpPr/>
                <p:nvPr/>
              </p:nvGrpSpPr>
              <p:grpSpPr>
                <a:xfrm rot="5201482">
                  <a:off x="6832778" y="737323"/>
                  <a:ext cx="744379" cy="194096"/>
                  <a:chOff x="3886200" y="6096000"/>
                  <a:chExt cx="3124200" cy="533400"/>
                </a:xfrm>
              </p:grpSpPr>
              <p:sp>
                <p:nvSpPr>
                  <p:cNvPr id="11527" name="Left-Right Arrow 63">
                    <a:extLst>
                      <a:ext uri="{FF2B5EF4-FFF2-40B4-BE49-F238E27FC236}">
                        <a16:creationId xmlns:a16="http://schemas.microsoft.com/office/drawing/2014/main" id="{B12C4D61-BF3C-57D0-9E43-C99CACF42288}"/>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8" name="Left-Right Arrow 64">
                    <a:extLst>
                      <a:ext uri="{FF2B5EF4-FFF2-40B4-BE49-F238E27FC236}">
                        <a16:creationId xmlns:a16="http://schemas.microsoft.com/office/drawing/2014/main" id="{620DDF50-2181-9E88-F1A6-DE6EFA99EEEF}"/>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9" name="Left-Right Arrow 65">
                    <a:extLst>
                      <a:ext uri="{FF2B5EF4-FFF2-40B4-BE49-F238E27FC236}">
                        <a16:creationId xmlns:a16="http://schemas.microsoft.com/office/drawing/2014/main" id="{EB644411-9E1E-30E9-681A-4E9B351D3BA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23" name="Group 59">
                  <a:extLst>
                    <a:ext uri="{FF2B5EF4-FFF2-40B4-BE49-F238E27FC236}">
                      <a16:creationId xmlns:a16="http://schemas.microsoft.com/office/drawing/2014/main" id="{A2ED4B21-DB60-53E4-CBA9-0C1CC3F6B78A}"/>
                    </a:ext>
                  </a:extLst>
                </p:cNvPr>
                <p:cNvGrpSpPr/>
                <p:nvPr/>
              </p:nvGrpSpPr>
              <p:grpSpPr>
                <a:xfrm rot="5241472">
                  <a:off x="7049030" y="718885"/>
                  <a:ext cx="744379" cy="194113"/>
                  <a:chOff x="3886200" y="6095954"/>
                  <a:chExt cx="3124200" cy="533446"/>
                </a:xfrm>
              </p:grpSpPr>
              <p:sp>
                <p:nvSpPr>
                  <p:cNvPr id="11524" name="Left-Right Arrow 26">
                    <a:extLst>
                      <a:ext uri="{FF2B5EF4-FFF2-40B4-BE49-F238E27FC236}">
                        <a16:creationId xmlns:a16="http://schemas.microsoft.com/office/drawing/2014/main" id="{7A5692B4-7964-8EC2-26E7-3DFBA591444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5" name="Left-Right Arrow 27">
                    <a:extLst>
                      <a:ext uri="{FF2B5EF4-FFF2-40B4-BE49-F238E27FC236}">
                        <a16:creationId xmlns:a16="http://schemas.microsoft.com/office/drawing/2014/main" id="{FE4A56D1-7760-464A-CB79-31FEAA3961EE}"/>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6" name="Left-Right Arrow 62">
                    <a:extLst>
                      <a:ext uri="{FF2B5EF4-FFF2-40B4-BE49-F238E27FC236}">
                        <a16:creationId xmlns:a16="http://schemas.microsoft.com/office/drawing/2014/main" id="{C790E18D-AD5C-5CB1-A971-C65885803348}"/>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13" name="Group 118">
                <a:extLst>
                  <a:ext uri="{FF2B5EF4-FFF2-40B4-BE49-F238E27FC236}">
                    <a16:creationId xmlns:a16="http://schemas.microsoft.com/office/drawing/2014/main" id="{F32DA343-EBC4-4FDE-5F98-B4B1B20CC569}"/>
                  </a:ext>
                </a:extLst>
              </p:cNvPr>
              <p:cNvGrpSpPr/>
              <p:nvPr/>
            </p:nvGrpSpPr>
            <p:grpSpPr>
              <a:xfrm rot="466432">
                <a:off x="5753051" y="5604309"/>
                <a:ext cx="450155" cy="796492"/>
                <a:chOff x="7107920" y="443752"/>
                <a:chExt cx="410342" cy="762808"/>
              </a:xfrm>
            </p:grpSpPr>
            <p:grpSp>
              <p:nvGrpSpPr>
                <p:cNvPr id="11514" name="Group 63">
                  <a:extLst>
                    <a:ext uri="{FF2B5EF4-FFF2-40B4-BE49-F238E27FC236}">
                      <a16:creationId xmlns:a16="http://schemas.microsoft.com/office/drawing/2014/main" id="{DC3625C6-0325-C21C-4686-C5F473E07874}"/>
                    </a:ext>
                  </a:extLst>
                </p:cNvPr>
                <p:cNvGrpSpPr/>
                <p:nvPr/>
              </p:nvGrpSpPr>
              <p:grpSpPr>
                <a:xfrm rot="5201482">
                  <a:off x="6832778" y="737323"/>
                  <a:ext cx="744379" cy="194096"/>
                  <a:chOff x="3886200" y="6096000"/>
                  <a:chExt cx="3124200" cy="533400"/>
                </a:xfrm>
              </p:grpSpPr>
              <p:sp>
                <p:nvSpPr>
                  <p:cNvPr id="11519" name="Left-Right Arrow 55">
                    <a:extLst>
                      <a:ext uri="{FF2B5EF4-FFF2-40B4-BE49-F238E27FC236}">
                        <a16:creationId xmlns:a16="http://schemas.microsoft.com/office/drawing/2014/main" id="{21122F22-6526-E4B9-3151-D7CD4692A60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0" name="Left-Right Arrow 374">
                    <a:extLst>
                      <a:ext uri="{FF2B5EF4-FFF2-40B4-BE49-F238E27FC236}">
                        <a16:creationId xmlns:a16="http://schemas.microsoft.com/office/drawing/2014/main" id="{B0F8745D-AF33-FDAC-E19D-CB89A0F27628}"/>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1" name="Left-Right Arrow 375">
                    <a:extLst>
                      <a:ext uri="{FF2B5EF4-FFF2-40B4-BE49-F238E27FC236}">
                        <a16:creationId xmlns:a16="http://schemas.microsoft.com/office/drawing/2014/main" id="{49E7A6A6-A86B-97FA-ED7C-22B91231E9F8}"/>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15" name="Group 71">
                  <a:extLst>
                    <a:ext uri="{FF2B5EF4-FFF2-40B4-BE49-F238E27FC236}">
                      <a16:creationId xmlns:a16="http://schemas.microsoft.com/office/drawing/2014/main" id="{3EF0122B-F3E8-DAF3-C51C-5DC3DC0F9644}"/>
                    </a:ext>
                  </a:extLst>
                </p:cNvPr>
                <p:cNvGrpSpPr/>
                <p:nvPr/>
              </p:nvGrpSpPr>
              <p:grpSpPr>
                <a:xfrm rot="5241472">
                  <a:off x="7049024" y="718894"/>
                  <a:ext cx="744379" cy="194096"/>
                  <a:chOff x="3886200" y="6096000"/>
                  <a:chExt cx="3124200" cy="533400"/>
                </a:xfrm>
              </p:grpSpPr>
              <p:sp>
                <p:nvSpPr>
                  <p:cNvPr id="11516" name="Left-Right Arrow 26">
                    <a:extLst>
                      <a:ext uri="{FF2B5EF4-FFF2-40B4-BE49-F238E27FC236}">
                        <a16:creationId xmlns:a16="http://schemas.microsoft.com/office/drawing/2014/main" id="{A04D427F-5DE2-715F-12DB-170672C11C7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7" name="Left-Right Arrow 27">
                    <a:extLst>
                      <a:ext uri="{FF2B5EF4-FFF2-40B4-BE49-F238E27FC236}">
                        <a16:creationId xmlns:a16="http://schemas.microsoft.com/office/drawing/2014/main" id="{DAD8D3E5-A235-BC99-03FE-563EBDC48DDC}"/>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8" name="Left-Right Arrow 54">
                    <a:extLst>
                      <a:ext uri="{FF2B5EF4-FFF2-40B4-BE49-F238E27FC236}">
                        <a16:creationId xmlns:a16="http://schemas.microsoft.com/office/drawing/2014/main" id="{B8B230F3-A4F3-4E69-EF98-EFFA9D12DCBD}"/>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69" name="Group 206">
              <a:extLst>
                <a:ext uri="{FF2B5EF4-FFF2-40B4-BE49-F238E27FC236}">
                  <a16:creationId xmlns:a16="http://schemas.microsoft.com/office/drawing/2014/main" id="{FE8FC12D-7077-4345-ED80-9E311E4D6FE5}"/>
                </a:ext>
              </a:extLst>
            </p:cNvPr>
            <p:cNvGrpSpPr/>
            <p:nvPr/>
          </p:nvGrpSpPr>
          <p:grpSpPr>
            <a:xfrm rot="522721" flipH="1">
              <a:off x="1104832" y="3366111"/>
              <a:ext cx="363749" cy="1893744"/>
              <a:chOff x="5753051" y="4833823"/>
              <a:chExt cx="495349" cy="1566978"/>
            </a:xfrm>
          </p:grpSpPr>
          <p:grpSp>
            <p:nvGrpSpPr>
              <p:cNvPr id="11494" name="Group 118">
                <a:extLst>
                  <a:ext uri="{FF2B5EF4-FFF2-40B4-BE49-F238E27FC236}">
                    <a16:creationId xmlns:a16="http://schemas.microsoft.com/office/drawing/2014/main" id="{3717ECD1-7EF8-0EC9-4CCA-6F84BFF4B8EA}"/>
                  </a:ext>
                </a:extLst>
              </p:cNvPr>
              <p:cNvGrpSpPr/>
              <p:nvPr/>
            </p:nvGrpSpPr>
            <p:grpSpPr>
              <a:xfrm rot="380276">
                <a:off x="5798245" y="4833823"/>
                <a:ext cx="450155" cy="796492"/>
                <a:chOff x="7107920" y="443752"/>
                <a:chExt cx="410356" cy="762808"/>
              </a:xfrm>
            </p:grpSpPr>
            <p:grpSp>
              <p:nvGrpSpPr>
                <p:cNvPr id="11504" name="Group 63">
                  <a:extLst>
                    <a:ext uri="{FF2B5EF4-FFF2-40B4-BE49-F238E27FC236}">
                      <a16:creationId xmlns:a16="http://schemas.microsoft.com/office/drawing/2014/main" id="{19646DE6-8AED-36CA-1826-8AE1F8081389}"/>
                    </a:ext>
                  </a:extLst>
                </p:cNvPr>
                <p:cNvGrpSpPr/>
                <p:nvPr/>
              </p:nvGrpSpPr>
              <p:grpSpPr>
                <a:xfrm rot="5201482">
                  <a:off x="6832778" y="737323"/>
                  <a:ext cx="744379" cy="194096"/>
                  <a:chOff x="3886200" y="6096000"/>
                  <a:chExt cx="3124200" cy="533400"/>
                </a:xfrm>
              </p:grpSpPr>
              <p:sp>
                <p:nvSpPr>
                  <p:cNvPr id="11509" name="Left-Right Arrow 45">
                    <a:extLst>
                      <a:ext uri="{FF2B5EF4-FFF2-40B4-BE49-F238E27FC236}">
                        <a16:creationId xmlns:a16="http://schemas.microsoft.com/office/drawing/2014/main" id="{B145DF9A-EC05-2F93-C93C-B8CBE9E607E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0" name="Left-Right Arrow 46">
                    <a:extLst>
                      <a:ext uri="{FF2B5EF4-FFF2-40B4-BE49-F238E27FC236}">
                        <a16:creationId xmlns:a16="http://schemas.microsoft.com/office/drawing/2014/main" id="{7A18B2B8-C6EF-5C37-C660-1FCD791D47C8}"/>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1" name="Left-Right Arrow 47">
                    <a:extLst>
                      <a:ext uri="{FF2B5EF4-FFF2-40B4-BE49-F238E27FC236}">
                        <a16:creationId xmlns:a16="http://schemas.microsoft.com/office/drawing/2014/main" id="{A92E187D-F393-BF81-893F-517E9BC71277}"/>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5" name="Group 71">
                  <a:extLst>
                    <a:ext uri="{FF2B5EF4-FFF2-40B4-BE49-F238E27FC236}">
                      <a16:creationId xmlns:a16="http://schemas.microsoft.com/office/drawing/2014/main" id="{7BED6451-98B5-97E5-BFC2-C9805FDFE647}"/>
                    </a:ext>
                  </a:extLst>
                </p:cNvPr>
                <p:cNvGrpSpPr/>
                <p:nvPr/>
              </p:nvGrpSpPr>
              <p:grpSpPr>
                <a:xfrm rot="5241472">
                  <a:off x="7049030" y="718885"/>
                  <a:ext cx="744379" cy="194113"/>
                  <a:chOff x="3886200" y="6095954"/>
                  <a:chExt cx="3124200" cy="533446"/>
                </a:xfrm>
              </p:grpSpPr>
              <p:sp>
                <p:nvSpPr>
                  <p:cNvPr id="11506" name="Left-Right Arrow 26">
                    <a:extLst>
                      <a:ext uri="{FF2B5EF4-FFF2-40B4-BE49-F238E27FC236}">
                        <a16:creationId xmlns:a16="http://schemas.microsoft.com/office/drawing/2014/main" id="{AFD084FE-F505-0AAD-3F42-AED3BC788C6A}"/>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7" name="Left-Right Arrow 27">
                    <a:extLst>
                      <a:ext uri="{FF2B5EF4-FFF2-40B4-BE49-F238E27FC236}">
                        <a16:creationId xmlns:a16="http://schemas.microsoft.com/office/drawing/2014/main" id="{304CFCDE-B3FE-3174-E4A7-7C7D785B692F}"/>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8" name="Left-Right Arrow 44">
                    <a:extLst>
                      <a:ext uri="{FF2B5EF4-FFF2-40B4-BE49-F238E27FC236}">
                        <a16:creationId xmlns:a16="http://schemas.microsoft.com/office/drawing/2014/main" id="{2CCE2E2D-0B61-A444-B2C3-C5B0E8BAAC98}"/>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95" name="Group 118">
                <a:extLst>
                  <a:ext uri="{FF2B5EF4-FFF2-40B4-BE49-F238E27FC236}">
                    <a16:creationId xmlns:a16="http://schemas.microsoft.com/office/drawing/2014/main" id="{67CC74DE-F3EF-A5C1-E5A0-3BF0E1958721}"/>
                  </a:ext>
                </a:extLst>
              </p:cNvPr>
              <p:cNvGrpSpPr/>
              <p:nvPr/>
            </p:nvGrpSpPr>
            <p:grpSpPr>
              <a:xfrm rot="466432">
                <a:off x="5753051" y="5604309"/>
                <a:ext cx="450155" cy="796492"/>
                <a:chOff x="7107920" y="443752"/>
                <a:chExt cx="410342" cy="762808"/>
              </a:xfrm>
            </p:grpSpPr>
            <p:grpSp>
              <p:nvGrpSpPr>
                <p:cNvPr id="11496" name="Group 63">
                  <a:extLst>
                    <a:ext uri="{FF2B5EF4-FFF2-40B4-BE49-F238E27FC236}">
                      <a16:creationId xmlns:a16="http://schemas.microsoft.com/office/drawing/2014/main" id="{E4F83B6C-E0CF-3A8A-DE91-E0EC9C5C711F}"/>
                    </a:ext>
                  </a:extLst>
                </p:cNvPr>
                <p:cNvGrpSpPr/>
                <p:nvPr/>
              </p:nvGrpSpPr>
              <p:grpSpPr>
                <a:xfrm rot="5201482">
                  <a:off x="6832778" y="737323"/>
                  <a:ext cx="744379" cy="194096"/>
                  <a:chOff x="3886200" y="6096000"/>
                  <a:chExt cx="3124200" cy="533400"/>
                </a:xfrm>
              </p:grpSpPr>
              <p:sp>
                <p:nvSpPr>
                  <p:cNvPr id="11501" name="Left-Right Arrow 355">
                    <a:extLst>
                      <a:ext uri="{FF2B5EF4-FFF2-40B4-BE49-F238E27FC236}">
                        <a16:creationId xmlns:a16="http://schemas.microsoft.com/office/drawing/2014/main" id="{22DAD838-2079-AAC4-6EFA-618CCD51092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2" name="Left-Right Arrow 38">
                    <a:extLst>
                      <a:ext uri="{FF2B5EF4-FFF2-40B4-BE49-F238E27FC236}">
                        <a16:creationId xmlns:a16="http://schemas.microsoft.com/office/drawing/2014/main" id="{5F09B914-EC81-F006-56EE-EF94A6BA39D2}"/>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3" name="Left-Right Arrow 39">
                    <a:extLst>
                      <a:ext uri="{FF2B5EF4-FFF2-40B4-BE49-F238E27FC236}">
                        <a16:creationId xmlns:a16="http://schemas.microsoft.com/office/drawing/2014/main" id="{532B9B67-C6DA-7094-5B37-E4161D7AA80E}"/>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7" name="Group 71">
                  <a:extLst>
                    <a:ext uri="{FF2B5EF4-FFF2-40B4-BE49-F238E27FC236}">
                      <a16:creationId xmlns:a16="http://schemas.microsoft.com/office/drawing/2014/main" id="{7E67975A-7CF2-6048-396E-2076C193FFC1}"/>
                    </a:ext>
                  </a:extLst>
                </p:cNvPr>
                <p:cNvGrpSpPr/>
                <p:nvPr/>
              </p:nvGrpSpPr>
              <p:grpSpPr>
                <a:xfrm rot="5241472">
                  <a:off x="7049024" y="718894"/>
                  <a:ext cx="744379" cy="194096"/>
                  <a:chOff x="3886200" y="6096000"/>
                  <a:chExt cx="3124200" cy="533400"/>
                </a:xfrm>
              </p:grpSpPr>
              <p:sp>
                <p:nvSpPr>
                  <p:cNvPr id="11498" name="Left-Right Arrow 26">
                    <a:extLst>
                      <a:ext uri="{FF2B5EF4-FFF2-40B4-BE49-F238E27FC236}">
                        <a16:creationId xmlns:a16="http://schemas.microsoft.com/office/drawing/2014/main" id="{D34C4BF5-D726-514D-375F-192961D804D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9" name="Left-Right Arrow 27">
                    <a:extLst>
                      <a:ext uri="{FF2B5EF4-FFF2-40B4-BE49-F238E27FC236}">
                        <a16:creationId xmlns:a16="http://schemas.microsoft.com/office/drawing/2014/main" id="{59C7115F-4836-9A67-2D6B-03506974729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0" name="Left-Right Arrow 354">
                    <a:extLst>
                      <a:ext uri="{FF2B5EF4-FFF2-40B4-BE49-F238E27FC236}">
                        <a16:creationId xmlns:a16="http://schemas.microsoft.com/office/drawing/2014/main" id="{725324EB-0C52-6E28-B1A0-205FAF9E5872}"/>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70" name="Group 307">
              <a:extLst>
                <a:ext uri="{FF2B5EF4-FFF2-40B4-BE49-F238E27FC236}">
                  <a16:creationId xmlns:a16="http://schemas.microsoft.com/office/drawing/2014/main" id="{F65004BE-EEC2-1799-5867-AF04D4248AC7}"/>
                </a:ext>
              </a:extLst>
            </p:cNvPr>
            <p:cNvGrpSpPr/>
            <p:nvPr/>
          </p:nvGrpSpPr>
          <p:grpSpPr>
            <a:xfrm>
              <a:off x="1143001" y="3863789"/>
              <a:ext cx="939255" cy="363193"/>
              <a:chOff x="1143001" y="3863789"/>
              <a:chExt cx="939255" cy="363193"/>
            </a:xfrm>
          </p:grpSpPr>
          <p:sp>
            <p:nvSpPr>
              <p:cNvPr id="11487" name="Moon 11486">
                <a:extLst>
                  <a:ext uri="{FF2B5EF4-FFF2-40B4-BE49-F238E27FC236}">
                    <a16:creationId xmlns:a16="http://schemas.microsoft.com/office/drawing/2014/main" id="{6C7C611F-2204-26C3-ED28-19772F181220}"/>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88" name="Group 135">
                <a:extLst>
                  <a:ext uri="{FF2B5EF4-FFF2-40B4-BE49-F238E27FC236}">
                    <a16:creationId xmlns:a16="http://schemas.microsoft.com/office/drawing/2014/main" id="{C5A102AA-0BC7-0923-A187-F1E00D9FBDF4}"/>
                  </a:ext>
                </a:extLst>
              </p:cNvPr>
              <p:cNvGrpSpPr/>
              <p:nvPr/>
            </p:nvGrpSpPr>
            <p:grpSpPr>
              <a:xfrm flipH="1">
                <a:off x="1770529" y="3863789"/>
                <a:ext cx="311727" cy="342987"/>
                <a:chOff x="7391400" y="685800"/>
                <a:chExt cx="381000" cy="381000"/>
              </a:xfrm>
            </p:grpSpPr>
            <p:sp>
              <p:nvSpPr>
                <p:cNvPr id="11492" name="Rectangle 11491">
                  <a:extLst>
                    <a:ext uri="{FF2B5EF4-FFF2-40B4-BE49-F238E27FC236}">
                      <a16:creationId xmlns:a16="http://schemas.microsoft.com/office/drawing/2014/main" id="{796F8628-E89E-41D6-74B9-AE029D51B98D}"/>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3" name="Rectangle 11492">
                  <a:extLst>
                    <a:ext uri="{FF2B5EF4-FFF2-40B4-BE49-F238E27FC236}">
                      <a16:creationId xmlns:a16="http://schemas.microsoft.com/office/drawing/2014/main" id="{3B556194-DAD0-71E8-638B-C38EF738A0AF}"/>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89" name="Group 135">
                <a:extLst>
                  <a:ext uri="{FF2B5EF4-FFF2-40B4-BE49-F238E27FC236}">
                    <a16:creationId xmlns:a16="http://schemas.microsoft.com/office/drawing/2014/main" id="{C388312B-4D7A-75FA-532F-3EAF237F196E}"/>
                  </a:ext>
                </a:extLst>
              </p:cNvPr>
              <p:cNvGrpSpPr/>
              <p:nvPr/>
            </p:nvGrpSpPr>
            <p:grpSpPr>
              <a:xfrm flipH="1">
                <a:off x="1156447" y="3877235"/>
                <a:ext cx="311727" cy="342987"/>
                <a:chOff x="7391400" y="685800"/>
                <a:chExt cx="381000" cy="381000"/>
              </a:xfrm>
            </p:grpSpPr>
            <p:sp>
              <p:nvSpPr>
                <p:cNvPr id="11490" name="Rectangle 11489">
                  <a:extLst>
                    <a:ext uri="{FF2B5EF4-FFF2-40B4-BE49-F238E27FC236}">
                      <a16:creationId xmlns:a16="http://schemas.microsoft.com/office/drawing/2014/main" id="{57D5B04C-1523-020B-9C37-B754AD3470A6}"/>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1" name="Rectangle 11490">
                  <a:extLst>
                    <a:ext uri="{FF2B5EF4-FFF2-40B4-BE49-F238E27FC236}">
                      <a16:creationId xmlns:a16="http://schemas.microsoft.com/office/drawing/2014/main" id="{9393705B-465B-AAB7-6CC2-991E745E2266}"/>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71" name="Group 308">
              <a:extLst>
                <a:ext uri="{FF2B5EF4-FFF2-40B4-BE49-F238E27FC236}">
                  <a16:creationId xmlns:a16="http://schemas.microsoft.com/office/drawing/2014/main" id="{1BE61C22-7DC7-E51F-A0F9-05BC9859476C}"/>
                </a:ext>
              </a:extLst>
            </p:cNvPr>
            <p:cNvGrpSpPr/>
            <p:nvPr/>
          </p:nvGrpSpPr>
          <p:grpSpPr>
            <a:xfrm>
              <a:off x="1125072" y="4509248"/>
              <a:ext cx="939255" cy="363193"/>
              <a:chOff x="1143001" y="3863789"/>
              <a:chExt cx="939255" cy="363193"/>
            </a:xfrm>
          </p:grpSpPr>
          <p:sp>
            <p:nvSpPr>
              <p:cNvPr id="11480" name="Moon 11479">
                <a:extLst>
                  <a:ext uri="{FF2B5EF4-FFF2-40B4-BE49-F238E27FC236}">
                    <a16:creationId xmlns:a16="http://schemas.microsoft.com/office/drawing/2014/main" id="{FA22410D-0372-99B0-7FA0-33476A501778}"/>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81" name="Group 135">
                <a:extLst>
                  <a:ext uri="{FF2B5EF4-FFF2-40B4-BE49-F238E27FC236}">
                    <a16:creationId xmlns:a16="http://schemas.microsoft.com/office/drawing/2014/main" id="{602AB83F-2616-5553-6072-554955ADF993}"/>
                  </a:ext>
                </a:extLst>
              </p:cNvPr>
              <p:cNvGrpSpPr/>
              <p:nvPr/>
            </p:nvGrpSpPr>
            <p:grpSpPr>
              <a:xfrm flipH="1">
                <a:off x="1770529" y="3863789"/>
                <a:ext cx="311727" cy="342987"/>
                <a:chOff x="7391400" y="685800"/>
                <a:chExt cx="381000" cy="381000"/>
              </a:xfrm>
            </p:grpSpPr>
            <p:sp>
              <p:nvSpPr>
                <p:cNvPr id="11485" name="Rectangle 11484">
                  <a:extLst>
                    <a:ext uri="{FF2B5EF4-FFF2-40B4-BE49-F238E27FC236}">
                      <a16:creationId xmlns:a16="http://schemas.microsoft.com/office/drawing/2014/main" id="{58B20D9E-6B56-54AC-212F-151046C037FA}"/>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6" name="Rectangle 11485">
                  <a:extLst>
                    <a:ext uri="{FF2B5EF4-FFF2-40B4-BE49-F238E27FC236}">
                      <a16:creationId xmlns:a16="http://schemas.microsoft.com/office/drawing/2014/main" id="{13C474D5-5263-BE1B-563F-F3D006BBA238}"/>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82" name="Group 135">
                <a:extLst>
                  <a:ext uri="{FF2B5EF4-FFF2-40B4-BE49-F238E27FC236}">
                    <a16:creationId xmlns:a16="http://schemas.microsoft.com/office/drawing/2014/main" id="{2568CB01-3FE7-D49A-84F5-F00E771A64E9}"/>
                  </a:ext>
                </a:extLst>
              </p:cNvPr>
              <p:cNvGrpSpPr/>
              <p:nvPr/>
            </p:nvGrpSpPr>
            <p:grpSpPr>
              <a:xfrm flipH="1">
                <a:off x="1156447" y="3877235"/>
                <a:ext cx="311727" cy="342987"/>
                <a:chOff x="7391400" y="685800"/>
                <a:chExt cx="381000" cy="381000"/>
              </a:xfrm>
            </p:grpSpPr>
            <p:sp>
              <p:nvSpPr>
                <p:cNvPr id="11483" name="Rectangle 11482">
                  <a:extLst>
                    <a:ext uri="{FF2B5EF4-FFF2-40B4-BE49-F238E27FC236}">
                      <a16:creationId xmlns:a16="http://schemas.microsoft.com/office/drawing/2014/main" id="{DECFF91F-8525-DDD2-15F0-EA1855AE40BF}"/>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4" name="Rectangle 11483">
                  <a:extLst>
                    <a:ext uri="{FF2B5EF4-FFF2-40B4-BE49-F238E27FC236}">
                      <a16:creationId xmlns:a16="http://schemas.microsoft.com/office/drawing/2014/main" id="{50394372-D542-6254-B609-D9E6BA212F47}"/>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72" name="Group 316">
              <a:extLst>
                <a:ext uri="{FF2B5EF4-FFF2-40B4-BE49-F238E27FC236}">
                  <a16:creationId xmlns:a16="http://schemas.microsoft.com/office/drawing/2014/main" id="{6EBE589F-139E-8C36-68F7-36468654B3D7}"/>
                </a:ext>
              </a:extLst>
            </p:cNvPr>
            <p:cNvGrpSpPr/>
            <p:nvPr/>
          </p:nvGrpSpPr>
          <p:grpSpPr>
            <a:xfrm>
              <a:off x="1151966" y="3299012"/>
              <a:ext cx="939255" cy="363193"/>
              <a:chOff x="1143001" y="3863789"/>
              <a:chExt cx="939255" cy="363193"/>
            </a:xfrm>
          </p:grpSpPr>
          <p:sp>
            <p:nvSpPr>
              <p:cNvPr id="11473" name="Moon 11472">
                <a:extLst>
                  <a:ext uri="{FF2B5EF4-FFF2-40B4-BE49-F238E27FC236}">
                    <a16:creationId xmlns:a16="http://schemas.microsoft.com/office/drawing/2014/main" id="{CF3761BF-9643-5CCE-E306-1F2047420E55}"/>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74" name="Group 135">
                <a:extLst>
                  <a:ext uri="{FF2B5EF4-FFF2-40B4-BE49-F238E27FC236}">
                    <a16:creationId xmlns:a16="http://schemas.microsoft.com/office/drawing/2014/main" id="{9C64B54D-FC07-783B-DD76-435854E08967}"/>
                  </a:ext>
                </a:extLst>
              </p:cNvPr>
              <p:cNvGrpSpPr/>
              <p:nvPr/>
            </p:nvGrpSpPr>
            <p:grpSpPr>
              <a:xfrm flipH="1">
                <a:off x="1770529" y="3863789"/>
                <a:ext cx="311727" cy="342987"/>
                <a:chOff x="7391400" y="685800"/>
                <a:chExt cx="381000" cy="381000"/>
              </a:xfrm>
            </p:grpSpPr>
            <p:sp>
              <p:nvSpPr>
                <p:cNvPr id="11478" name="Rectangle 11477">
                  <a:extLst>
                    <a:ext uri="{FF2B5EF4-FFF2-40B4-BE49-F238E27FC236}">
                      <a16:creationId xmlns:a16="http://schemas.microsoft.com/office/drawing/2014/main" id="{3E735CD6-3001-F4D3-D532-AA354B473218}"/>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9" name="Rectangle 11478">
                  <a:extLst>
                    <a:ext uri="{FF2B5EF4-FFF2-40B4-BE49-F238E27FC236}">
                      <a16:creationId xmlns:a16="http://schemas.microsoft.com/office/drawing/2014/main" id="{7B29168A-FE93-2C22-B52B-6376A78F10A7}"/>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75" name="Group 135">
                <a:extLst>
                  <a:ext uri="{FF2B5EF4-FFF2-40B4-BE49-F238E27FC236}">
                    <a16:creationId xmlns:a16="http://schemas.microsoft.com/office/drawing/2014/main" id="{3D6CD750-B662-9EA5-32BB-B3E48D551AB5}"/>
                  </a:ext>
                </a:extLst>
              </p:cNvPr>
              <p:cNvGrpSpPr/>
              <p:nvPr/>
            </p:nvGrpSpPr>
            <p:grpSpPr>
              <a:xfrm flipH="1">
                <a:off x="1156447" y="3877235"/>
                <a:ext cx="311727" cy="342987"/>
                <a:chOff x="7391400" y="685800"/>
                <a:chExt cx="381000" cy="381000"/>
              </a:xfrm>
            </p:grpSpPr>
            <p:sp>
              <p:nvSpPr>
                <p:cNvPr id="11476" name="Rectangle 11475">
                  <a:extLst>
                    <a:ext uri="{FF2B5EF4-FFF2-40B4-BE49-F238E27FC236}">
                      <a16:creationId xmlns:a16="http://schemas.microsoft.com/office/drawing/2014/main" id="{60C7D43F-4D4D-6D38-6DE1-11B841704DF9}"/>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7" name="Rectangle 11476">
                  <a:extLst>
                    <a:ext uri="{FF2B5EF4-FFF2-40B4-BE49-F238E27FC236}">
                      <a16:creationId xmlns:a16="http://schemas.microsoft.com/office/drawing/2014/main" id="{B5356E64-7205-ECBE-4825-29ED22F5CEF9}"/>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530" name="Group 11529">
            <a:extLst>
              <a:ext uri="{FF2B5EF4-FFF2-40B4-BE49-F238E27FC236}">
                <a16:creationId xmlns:a16="http://schemas.microsoft.com/office/drawing/2014/main" id="{0A45069C-92BC-2A2E-2DFC-152349C96597}"/>
              </a:ext>
            </a:extLst>
          </p:cNvPr>
          <p:cNvGrpSpPr/>
          <p:nvPr/>
        </p:nvGrpSpPr>
        <p:grpSpPr>
          <a:xfrm>
            <a:off x="7240988" y="4859831"/>
            <a:ext cx="1043503" cy="1744135"/>
            <a:chOff x="3333953" y="990600"/>
            <a:chExt cx="2406330" cy="4857303"/>
          </a:xfrm>
        </p:grpSpPr>
        <p:sp>
          <p:nvSpPr>
            <p:cNvPr id="11531" name="Cloud 11530">
              <a:extLst>
                <a:ext uri="{FF2B5EF4-FFF2-40B4-BE49-F238E27FC236}">
                  <a16:creationId xmlns:a16="http://schemas.microsoft.com/office/drawing/2014/main" id="{028F4F16-E1B4-D983-EE86-F12C206A9D1F}"/>
                </a:ext>
              </a:extLst>
            </p:cNvPr>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2" name="Oval 11531">
              <a:extLst>
                <a:ext uri="{FF2B5EF4-FFF2-40B4-BE49-F238E27FC236}">
                  <a16:creationId xmlns:a16="http://schemas.microsoft.com/office/drawing/2014/main" id="{01135237-C743-454A-DC56-8D6E7D8D2A49}"/>
                </a:ext>
              </a:extLst>
            </p:cNvPr>
            <p:cNvSpPr/>
            <p:nvPr/>
          </p:nvSpPr>
          <p:spPr>
            <a:xfrm rot="19917574">
              <a:off x="5328790" y="3711536"/>
              <a:ext cx="411493"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3" name="Oval 11532">
              <a:extLst>
                <a:ext uri="{FF2B5EF4-FFF2-40B4-BE49-F238E27FC236}">
                  <a16:creationId xmlns:a16="http://schemas.microsoft.com/office/drawing/2014/main" id="{FAAA2620-5935-4B42-24F3-AC6C67A876F3}"/>
                </a:ext>
              </a:extLst>
            </p:cNvPr>
            <p:cNvSpPr/>
            <p:nvPr/>
          </p:nvSpPr>
          <p:spPr>
            <a:xfrm rot="1508193">
              <a:off x="3333953" y="3642282"/>
              <a:ext cx="449179"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4" name="Oval 11533">
              <a:extLst>
                <a:ext uri="{FF2B5EF4-FFF2-40B4-BE49-F238E27FC236}">
                  <a16:creationId xmlns:a16="http://schemas.microsoft.com/office/drawing/2014/main" id="{DFCD6B2E-DCED-F429-84BD-93C09F485E54}"/>
                </a:ext>
              </a:extLst>
            </p:cNvPr>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5" name="Oval 11534">
              <a:extLst>
                <a:ext uri="{FF2B5EF4-FFF2-40B4-BE49-F238E27FC236}">
                  <a16:creationId xmlns:a16="http://schemas.microsoft.com/office/drawing/2014/main" id="{CAD76F09-C9C7-911D-B7B1-BBA639C2071F}"/>
                </a:ext>
              </a:extLst>
            </p:cNvPr>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6" name="Trapezoid 72">
              <a:extLst>
                <a:ext uri="{FF2B5EF4-FFF2-40B4-BE49-F238E27FC236}">
                  <a16:creationId xmlns:a16="http://schemas.microsoft.com/office/drawing/2014/main" id="{A32DE85D-F4F2-201E-48E1-EF3B791B33C6}"/>
                </a:ext>
              </a:extLst>
            </p:cNvPr>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7" name="Trapezoid 73">
              <a:extLst>
                <a:ext uri="{FF2B5EF4-FFF2-40B4-BE49-F238E27FC236}">
                  <a16:creationId xmlns:a16="http://schemas.microsoft.com/office/drawing/2014/main" id="{85A7ADAB-CFAB-0797-8ED3-E38DAEAC8763}"/>
                </a:ext>
              </a:extLst>
            </p:cNvPr>
            <p:cNvSpPr/>
            <p:nvPr/>
          </p:nvSpPr>
          <p:spPr>
            <a:xfrm rot="2041752">
              <a:off x="3602164" y="2610914"/>
              <a:ext cx="845389" cy="129953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8" name="Trapezoid 11537">
              <a:extLst>
                <a:ext uri="{FF2B5EF4-FFF2-40B4-BE49-F238E27FC236}">
                  <a16:creationId xmlns:a16="http://schemas.microsoft.com/office/drawing/2014/main" id="{0B2752A3-484B-A0A0-DABF-2C8FC4ACFF45}"/>
                </a:ext>
              </a:extLst>
            </p:cNvPr>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9" name="Trapezoid 11538">
              <a:extLst>
                <a:ext uri="{FF2B5EF4-FFF2-40B4-BE49-F238E27FC236}">
                  <a16:creationId xmlns:a16="http://schemas.microsoft.com/office/drawing/2014/main" id="{B4D26F7D-9E8A-C463-0CC8-34F7CE4D481D}"/>
                </a:ext>
              </a:extLst>
            </p:cNvPr>
            <p:cNvSpPr/>
            <p:nvPr/>
          </p:nvSpPr>
          <p:spPr>
            <a:xfrm rot="20036208">
              <a:off x="4694081" y="2623577"/>
              <a:ext cx="845389" cy="130650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0" name="Trapezoid 11539">
              <a:extLst>
                <a:ext uri="{FF2B5EF4-FFF2-40B4-BE49-F238E27FC236}">
                  <a16:creationId xmlns:a16="http://schemas.microsoft.com/office/drawing/2014/main" id="{78C0CAA2-65D0-84D0-ED49-576F3059C28C}"/>
                </a:ext>
              </a:extLst>
            </p:cNvPr>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1" name="Oval 11540">
              <a:extLst>
                <a:ext uri="{FF2B5EF4-FFF2-40B4-BE49-F238E27FC236}">
                  <a16:creationId xmlns:a16="http://schemas.microsoft.com/office/drawing/2014/main" id="{534C4A1A-870B-428E-8F35-9EAA6D31429F}"/>
                </a:ext>
              </a:extLst>
            </p:cNvPr>
            <p:cNvSpPr/>
            <p:nvPr/>
          </p:nvSpPr>
          <p:spPr>
            <a:xfrm>
              <a:off x="4332158" y="2494676"/>
              <a:ext cx="504930" cy="5831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2" name="Trapezoid 11541">
              <a:extLst>
                <a:ext uri="{FF2B5EF4-FFF2-40B4-BE49-F238E27FC236}">
                  <a16:creationId xmlns:a16="http://schemas.microsoft.com/office/drawing/2014/main" id="{DB611044-7F28-104D-68CC-F4DECE77ABC7}"/>
                </a:ext>
              </a:extLst>
            </p:cNvPr>
            <p:cNvSpPr/>
            <p:nvPr/>
          </p:nvSpPr>
          <p:spPr>
            <a:xfrm rot="21335299">
              <a:off x="4648808" y="2507810"/>
              <a:ext cx="588714" cy="283242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3" name="Trapezoid 11542">
              <a:extLst>
                <a:ext uri="{FF2B5EF4-FFF2-40B4-BE49-F238E27FC236}">
                  <a16:creationId xmlns:a16="http://schemas.microsoft.com/office/drawing/2014/main" id="{E13DBBCF-6C68-EA44-542E-EFFFCA3BFA6E}"/>
                </a:ext>
              </a:extLst>
            </p:cNvPr>
            <p:cNvSpPr/>
            <p:nvPr/>
          </p:nvSpPr>
          <p:spPr>
            <a:xfrm rot="353417">
              <a:off x="3980112" y="2668310"/>
              <a:ext cx="588714" cy="2650884"/>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4" name="Oval 11543">
              <a:extLst>
                <a:ext uri="{FF2B5EF4-FFF2-40B4-BE49-F238E27FC236}">
                  <a16:creationId xmlns:a16="http://schemas.microsoft.com/office/drawing/2014/main" id="{7D8A31A1-2730-BE89-5367-985988BBD089}"/>
                </a:ext>
              </a:extLst>
            </p:cNvPr>
            <p:cNvSpPr/>
            <p:nvPr/>
          </p:nvSpPr>
          <p:spPr>
            <a:xfrm>
              <a:off x="4003040" y="1309154"/>
              <a:ext cx="1219200" cy="1477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5" name="Cloud 11544">
              <a:extLst>
                <a:ext uri="{FF2B5EF4-FFF2-40B4-BE49-F238E27FC236}">
                  <a16:creationId xmlns:a16="http://schemas.microsoft.com/office/drawing/2014/main" id="{B66042E0-0E63-00E2-83F5-1684323C8ACE}"/>
                </a:ext>
              </a:extLst>
            </p:cNvPr>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6" name="Cloud 11545">
              <a:extLst>
                <a:ext uri="{FF2B5EF4-FFF2-40B4-BE49-F238E27FC236}">
                  <a16:creationId xmlns:a16="http://schemas.microsoft.com/office/drawing/2014/main" id="{6803C983-A8BF-5FFB-6397-36EEB52B2D64}"/>
                </a:ext>
              </a:extLst>
            </p:cNvPr>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7" name="Oval 11546">
              <a:extLst>
                <a:ext uri="{FF2B5EF4-FFF2-40B4-BE49-F238E27FC236}">
                  <a16:creationId xmlns:a16="http://schemas.microsoft.com/office/drawing/2014/main" id="{572FAD4A-3CFD-ACFE-D6CC-780B4DE7569C}"/>
                </a:ext>
              </a:extLst>
            </p:cNvPr>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8" name="Oval 11547">
              <a:extLst>
                <a:ext uri="{FF2B5EF4-FFF2-40B4-BE49-F238E27FC236}">
                  <a16:creationId xmlns:a16="http://schemas.microsoft.com/office/drawing/2014/main" id="{599B41FE-AE9F-E9CA-3727-9C5F0E1A2BF7}"/>
                </a:ext>
              </a:extLst>
            </p:cNvPr>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9" name="Oval 11548">
              <a:extLst>
                <a:ext uri="{FF2B5EF4-FFF2-40B4-BE49-F238E27FC236}">
                  <a16:creationId xmlns:a16="http://schemas.microsoft.com/office/drawing/2014/main" id="{96D9112D-C4FF-1634-7AEC-5B8845E15BF1}"/>
                </a:ext>
              </a:extLst>
            </p:cNvPr>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0" name="Rounded Rectangle 404">
              <a:extLst>
                <a:ext uri="{FF2B5EF4-FFF2-40B4-BE49-F238E27FC236}">
                  <a16:creationId xmlns:a16="http://schemas.microsoft.com/office/drawing/2014/main" id="{8211C7D8-E1B8-4DF9-EE01-422E4A419D67}"/>
                </a:ext>
              </a:extLst>
            </p:cNvPr>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1" name="Double Wave 11550">
              <a:extLst>
                <a:ext uri="{FF2B5EF4-FFF2-40B4-BE49-F238E27FC236}">
                  <a16:creationId xmlns:a16="http://schemas.microsoft.com/office/drawing/2014/main" id="{E8EF3366-CFCD-CA20-A08A-D7A0597FF392}"/>
                </a:ext>
              </a:extLst>
            </p:cNvPr>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2" name="Double Wave 11551">
              <a:extLst>
                <a:ext uri="{FF2B5EF4-FFF2-40B4-BE49-F238E27FC236}">
                  <a16:creationId xmlns:a16="http://schemas.microsoft.com/office/drawing/2014/main" id="{4257B4E1-80F9-76AD-B862-BF9941840BF5}"/>
                </a:ext>
              </a:extLst>
            </p:cNvPr>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3" name="Rounded Rectangle 407">
              <a:extLst>
                <a:ext uri="{FF2B5EF4-FFF2-40B4-BE49-F238E27FC236}">
                  <a16:creationId xmlns:a16="http://schemas.microsoft.com/office/drawing/2014/main" id="{1265B826-EC05-0A2C-85EC-C56FDF72256D}"/>
                </a:ext>
              </a:extLst>
            </p:cNvPr>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54" name="Group 325">
              <a:extLst>
                <a:ext uri="{FF2B5EF4-FFF2-40B4-BE49-F238E27FC236}">
                  <a16:creationId xmlns:a16="http://schemas.microsoft.com/office/drawing/2014/main" id="{BFCFE701-4CC5-1F3C-72C5-63D81E58C50A}"/>
                </a:ext>
              </a:extLst>
            </p:cNvPr>
            <p:cNvGrpSpPr/>
            <p:nvPr/>
          </p:nvGrpSpPr>
          <p:grpSpPr>
            <a:xfrm>
              <a:off x="3657600" y="1600200"/>
              <a:ext cx="1873624" cy="349624"/>
              <a:chOff x="6764312" y="5017957"/>
              <a:chExt cx="3174167" cy="544643"/>
            </a:xfrm>
          </p:grpSpPr>
          <p:sp>
            <p:nvSpPr>
              <p:cNvPr id="11555" name="Rounded Rectangle 409">
                <a:extLst>
                  <a:ext uri="{FF2B5EF4-FFF2-40B4-BE49-F238E27FC236}">
                    <a16:creationId xmlns:a16="http://schemas.microsoft.com/office/drawing/2014/main" id="{C614C1CF-E0E6-14E7-2850-4496CAB06247}"/>
                  </a:ext>
                </a:extLst>
              </p:cNvPr>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56" name="Group 115">
                <a:extLst>
                  <a:ext uri="{FF2B5EF4-FFF2-40B4-BE49-F238E27FC236}">
                    <a16:creationId xmlns:a16="http://schemas.microsoft.com/office/drawing/2014/main" id="{0093BDCE-BE6C-F613-AAFF-0C0508946320}"/>
                  </a:ext>
                </a:extLst>
              </p:cNvPr>
              <p:cNvGrpSpPr/>
              <p:nvPr/>
            </p:nvGrpSpPr>
            <p:grpSpPr>
              <a:xfrm>
                <a:off x="6764312" y="5017957"/>
                <a:ext cx="3174167" cy="543394"/>
                <a:chOff x="4419600" y="6019800"/>
                <a:chExt cx="4553263" cy="718278"/>
              </a:xfrm>
            </p:grpSpPr>
            <p:sp>
              <p:nvSpPr>
                <p:cNvPr id="11557" name="Multiply 411">
                  <a:extLst>
                    <a:ext uri="{FF2B5EF4-FFF2-40B4-BE49-F238E27FC236}">
                      <a16:creationId xmlns:a16="http://schemas.microsoft.com/office/drawing/2014/main" id="{DBBFC899-4ADE-41D7-BB3F-19EC6C9C54FB}"/>
                    </a:ext>
                  </a:extLst>
                </p:cNvPr>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8" name="Multiply 412">
                  <a:extLst>
                    <a:ext uri="{FF2B5EF4-FFF2-40B4-BE49-F238E27FC236}">
                      <a16:creationId xmlns:a16="http://schemas.microsoft.com/office/drawing/2014/main" id="{D4B772CA-F28F-7AC8-4EAC-25F6B1E7FBCD}"/>
                    </a:ext>
                  </a:extLst>
                </p:cNvPr>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9" name="Diamond 11558">
                  <a:extLst>
                    <a:ext uri="{FF2B5EF4-FFF2-40B4-BE49-F238E27FC236}">
                      <a16:creationId xmlns:a16="http://schemas.microsoft.com/office/drawing/2014/main" id="{C60244C2-F964-F53A-A91B-4A6D32961D3C}"/>
                    </a:ext>
                  </a:extLst>
                </p:cNvPr>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0" name="Diamond 11559">
                  <a:extLst>
                    <a:ext uri="{FF2B5EF4-FFF2-40B4-BE49-F238E27FC236}">
                      <a16:creationId xmlns:a16="http://schemas.microsoft.com/office/drawing/2014/main" id="{5B44EEE7-1710-C2E9-C260-59411C82B651}"/>
                    </a:ext>
                  </a:extLst>
                </p:cNvPr>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1" name="Multiply 415">
                  <a:extLst>
                    <a:ext uri="{FF2B5EF4-FFF2-40B4-BE49-F238E27FC236}">
                      <a16:creationId xmlns:a16="http://schemas.microsoft.com/office/drawing/2014/main" id="{5FBB3A6D-69AA-3530-A12A-E21D80C3AF97}"/>
                    </a:ext>
                  </a:extLst>
                </p:cNvPr>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2" name="Diamond 11561">
                  <a:extLst>
                    <a:ext uri="{FF2B5EF4-FFF2-40B4-BE49-F238E27FC236}">
                      <a16:creationId xmlns:a16="http://schemas.microsoft.com/office/drawing/2014/main" id="{3E66125A-492F-9C4E-2E49-8A92ECCE586A}"/>
                    </a:ext>
                  </a:extLst>
                </p:cNvPr>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3" name="Multiply 417">
                  <a:extLst>
                    <a:ext uri="{FF2B5EF4-FFF2-40B4-BE49-F238E27FC236}">
                      <a16:creationId xmlns:a16="http://schemas.microsoft.com/office/drawing/2014/main" id="{0371EEFA-9CE8-CB3F-30C6-95163A06732A}"/>
                    </a:ext>
                  </a:extLst>
                </p:cNvPr>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564" name="Group 11563">
            <a:extLst>
              <a:ext uri="{FF2B5EF4-FFF2-40B4-BE49-F238E27FC236}">
                <a16:creationId xmlns:a16="http://schemas.microsoft.com/office/drawing/2014/main" id="{308B4EBB-65D1-6F1C-F5DC-5C9DCC8FEDDA}"/>
              </a:ext>
            </a:extLst>
          </p:cNvPr>
          <p:cNvGrpSpPr/>
          <p:nvPr/>
        </p:nvGrpSpPr>
        <p:grpSpPr>
          <a:xfrm>
            <a:off x="6482924" y="5096693"/>
            <a:ext cx="985531" cy="1479136"/>
            <a:chOff x="6472617" y="685800"/>
            <a:chExt cx="1867619" cy="3657600"/>
          </a:xfrm>
        </p:grpSpPr>
        <p:sp>
          <p:nvSpPr>
            <p:cNvPr id="11565" name="Cloud 11564">
              <a:extLst>
                <a:ext uri="{FF2B5EF4-FFF2-40B4-BE49-F238E27FC236}">
                  <a16:creationId xmlns:a16="http://schemas.microsoft.com/office/drawing/2014/main" id="{0E137565-FBD0-A0E8-4896-52D3AA49537C}"/>
                </a:ext>
              </a:extLst>
            </p:cNvPr>
            <p:cNvSpPr/>
            <p:nvPr/>
          </p:nvSpPr>
          <p:spPr>
            <a:xfrm>
              <a:off x="7583905" y="1475480"/>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6" name="Cloud 11565">
              <a:extLst>
                <a:ext uri="{FF2B5EF4-FFF2-40B4-BE49-F238E27FC236}">
                  <a16:creationId xmlns:a16="http://schemas.microsoft.com/office/drawing/2014/main" id="{2C7BBC3C-031C-7A22-A90E-812296147C33}"/>
                </a:ext>
              </a:extLst>
            </p:cNvPr>
            <p:cNvSpPr/>
            <p:nvPr/>
          </p:nvSpPr>
          <p:spPr>
            <a:xfrm>
              <a:off x="7583905" y="1030458"/>
              <a:ext cx="529389"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7" name="Cloud 11566">
              <a:extLst>
                <a:ext uri="{FF2B5EF4-FFF2-40B4-BE49-F238E27FC236}">
                  <a16:creationId xmlns:a16="http://schemas.microsoft.com/office/drawing/2014/main" id="{F8AC374C-DE4A-40FB-9498-63CB124D7832}"/>
                </a:ext>
              </a:extLst>
            </p:cNvPr>
            <p:cNvSpPr/>
            <p:nvPr/>
          </p:nvSpPr>
          <p:spPr>
            <a:xfrm rot="19357175">
              <a:off x="7399986" y="685800"/>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8" name="Cloud 11567">
              <a:extLst>
                <a:ext uri="{FF2B5EF4-FFF2-40B4-BE49-F238E27FC236}">
                  <a16:creationId xmlns:a16="http://schemas.microsoft.com/office/drawing/2014/main" id="{E2D3C5DF-7632-AF81-A52D-A05A63396520}"/>
                </a:ext>
              </a:extLst>
            </p:cNvPr>
            <p:cNvSpPr/>
            <p:nvPr/>
          </p:nvSpPr>
          <p:spPr>
            <a:xfrm rot="1400185">
              <a:off x="6720188" y="819975"/>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9" name="Cloud 11568">
              <a:extLst>
                <a:ext uri="{FF2B5EF4-FFF2-40B4-BE49-F238E27FC236}">
                  <a16:creationId xmlns:a16="http://schemas.microsoft.com/office/drawing/2014/main" id="{96CF79BE-23D3-4368-7E60-4067EC5CE36C}"/>
                </a:ext>
              </a:extLst>
            </p:cNvPr>
            <p:cNvSpPr/>
            <p:nvPr/>
          </p:nvSpPr>
          <p:spPr>
            <a:xfrm>
              <a:off x="6533713" y="1374196"/>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0" name="Oval 11569">
              <a:extLst>
                <a:ext uri="{FF2B5EF4-FFF2-40B4-BE49-F238E27FC236}">
                  <a16:creationId xmlns:a16="http://schemas.microsoft.com/office/drawing/2014/main" id="{30CD5DBA-C0F0-800B-B062-63DA7502DF0E}"/>
                </a:ext>
              </a:extLst>
            </p:cNvPr>
            <p:cNvSpPr/>
            <p:nvPr/>
          </p:nvSpPr>
          <p:spPr>
            <a:xfrm rot="6128217">
              <a:off x="7504525" y="3981844"/>
              <a:ext cx="305076" cy="41803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 name="Oval 11570">
              <a:extLst>
                <a:ext uri="{FF2B5EF4-FFF2-40B4-BE49-F238E27FC236}">
                  <a16:creationId xmlns:a16="http://schemas.microsoft.com/office/drawing/2014/main" id="{09E393B7-9261-7A83-95AE-48AE70741FE5}"/>
                </a:ext>
              </a:extLst>
            </p:cNvPr>
            <p:cNvSpPr/>
            <p:nvPr/>
          </p:nvSpPr>
          <p:spPr>
            <a:xfrm rot="4472555">
              <a:off x="7114006" y="3970663"/>
              <a:ext cx="279479" cy="4393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2" name="Trapezoid 11571">
              <a:extLst>
                <a:ext uri="{FF2B5EF4-FFF2-40B4-BE49-F238E27FC236}">
                  <a16:creationId xmlns:a16="http://schemas.microsoft.com/office/drawing/2014/main" id="{045150C9-9ECA-1873-18EF-DA82080E996D}"/>
                </a:ext>
              </a:extLst>
            </p:cNvPr>
            <p:cNvSpPr/>
            <p:nvPr/>
          </p:nvSpPr>
          <p:spPr>
            <a:xfrm>
              <a:off x="6793089" y="2131215"/>
              <a:ext cx="1345671" cy="2022840"/>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3" name="Trapezoid 11572">
              <a:extLst>
                <a:ext uri="{FF2B5EF4-FFF2-40B4-BE49-F238E27FC236}">
                  <a16:creationId xmlns:a16="http://schemas.microsoft.com/office/drawing/2014/main" id="{E1C673EA-6F80-85E5-EEDC-3B5A05BEE221}"/>
                </a:ext>
              </a:extLst>
            </p:cNvPr>
            <p:cNvSpPr/>
            <p:nvPr/>
          </p:nvSpPr>
          <p:spPr>
            <a:xfrm rot="610840">
              <a:off x="6914698" y="2080490"/>
              <a:ext cx="475257" cy="2061165"/>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4" name="Oval 11573">
              <a:extLst>
                <a:ext uri="{FF2B5EF4-FFF2-40B4-BE49-F238E27FC236}">
                  <a16:creationId xmlns:a16="http://schemas.microsoft.com/office/drawing/2014/main" id="{E93E1B91-110E-3DEC-0BF8-EE276ADCBF76}"/>
                </a:ext>
              </a:extLst>
            </p:cNvPr>
            <p:cNvSpPr/>
            <p:nvPr/>
          </p:nvSpPr>
          <p:spPr>
            <a:xfrm rot="2901859">
              <a:off x="6576775" y="2757180"/>
              <a:ext cx="337375" cy="4827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5" name="Oval 11574">
              <a:extLst>
                <a:ext uri="{FF2B5EF4-FFF2-40B4-BE49-F238E27FC236}">
                  <a16:creationId xmlns:a16="http://schemas.microsoft.com/office/drawing/2014/main" id="{F1689534-277D-E2C0-FDDF-C84A0A1C6ACA}"/>
                </a:ext>
              </a:extLst>
            </p:cNvPr>
            <p:cNvSpPr/>
            <p:nvPr/>
          </p:nvSpPr>
          <p:spPr>
            <a:xfrm rot="20226769">
              <a:off x="7984336" y="2779170"/>
              <a:ext cx="321912" cy="3935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6" name="Trapezoid 11575">
              <a:extLst>
                <a:ext uri="{FF2B5EF4-FFF2-40B4-BE49-F238E27FC236}">
                  <a16:creationId xmlns:a16="http://schemas.microsoft.com/office/drawing/2014/main" id="{62E4A2E1-EEF7-1811-5C06-9CEC3D739303}"/>
                </a:ext>
              </a:extLst>
            </p:cNvPr>
            <p:cNvSpPr/>
            <p:nvPr/>
          </p:nvSpPr>
          <p:spPr>
            <a:xfrm rot="1442139">
              <a:off x="6741918" y="2025411"/>
              <a:ext cx="449345"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7" name="Trapezoid 11576">
              <a:extLst>
                <a:ext uri="{FF2B5EF4-FFF2-40B4-BE49-F238E27FC236}">
                  <a16:creationId xmlns:a16="http://schemas.microsoft.com/office/drawing/2014/main" id="{689ACBB1-4F23-3A3E-D3E7-559080E68668}"/>
                </a:ext>
              </a:extLst>
            </p:cNvPr>
            <p:cNvSpPr/>
            <p:nvPr/>
          </p:nvSpPr>
          <p:spPr>
            <a:xfrm rot="20249249">
              <a:off x="7699857" y="2025226"/>
              <a:ext cx="446780"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8" name="Trapezoid 11577">
              <a:extLst>
                <a:ext uri="{FF2B5EF4-FFF2-40B4-BE49-F238E27FC236}">
                  <a16:creationId xmlns:a16="http://schemas.microsoft.com/office/drawing/2014/main" id="{34856D8A-586C-8506-513D-607F4A656573}"/>
                </a:ext>
              </a:extLst>
            </p:cNvPr>
            <p:cNvSpPr/>
            <p:nvPr/>
          </p:nvSpPr>
          <p:spPr>
            <a:xfrm rot="21059837">
              <a:off x="7543138" y="2072491"/>
              <a:ext cx="430410" cy="206116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9" name="Oval 11578">
              <a:extLst>
                <a:ext uri="{FF2B5EF4-FFF2-40B4-BE49-F238E27FC236}">
                  <a16:creationId xmlns:a16="http://schemas.microsoft.com/office/drawing/2014/main" id="{B44222B6-B153-7D3B-F631-5B8327F65C45}"/>
                </a:ext>
              </a:extLst>
            </p:cNvPr>
            <p:cNvSpPr/>
            <p:nvPr/>
          </p:nvSpPr>
          <p:spPr>
            <a:xfrm>
              <a:off x="6928031" y="997895"/>
              <a:ext cx="983375" cy="13623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0" name="Cloud 11579">
              <a:extLst>
                <a:ext uri="{FF2B5EF4-FFF2-40B4-BE49-F238E27FC236}">
                  <a16:creationId xmlns:a16="http://schemas.microsoft.com/office/drawing/2014/main" id="{FE53D573-CB81-2E3F-6A99-12D4CF2FB3AD}"/>
                </a:ext>
              </a:extLst>
            </p:cNvPr>
            <p:cNvSpPr/>
            <p:nvPr/>
          </p:nvSpPr>
          <p:spPr>
            <a:xfrm rot="17055069">
              <a:off x="7046472" y="611276"/>
              <a:ext cx="619004" cy="86627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81" name="Group 57">
              <a:extLst>
                <a:ext uri="{FF2B5EF4-FFF2-40B4-BE49-F238E27FC236}">
                  <a16:creationId xmlns:a16="http://schemas.microsoft.com/office/drawing/2014/main" id="{880EBAE2-F10D-E2F3-6D76-5925CA92B706}"/>
                </a:ext>
              </a:extLst>
            </p:cNvPr>
            <p:cNvGrpSpPr/>
            <p:nvPr/>
          </p:nvGrpSpPr>
          <p:grpSpPr>
            <a:xfrm rot="5958039">
              <a:off x="6390099" y="3159410"/>
              <a:ext cx="1483482" cy="214851"/>
              <a:chOff x="6096000" y="1376597"/>
              <a:chExt cx="3810000" cy="1867525"/>
            </a:xfrm>
          </p:grpSpPr>
          <p:grpSp>
            <p:nvGrpSpPr>
              <p:cNvPr id="11632" name="Group 34">
                <a:extLst>
                  <a:ext uri="{FF2B5EF4-FFF2-40B4-BE49-F238E27FC236}">
                    <a16:creationId xmlns:a16="http://schemas.microsoft.com/office/drawing/2014/main" id="{98E569E6-DAAA-0BA6-384D-E85066B74F11}"/>
                  </a:ext>
                </a:extLst>
              </p:cNvPr>
              <p:cNvGrpSpPr/>
              <p:nvPr/>
            </p:nvGrpSpPr>
            <p:grpSpPr>
              <a:xfrm>
                <a:off x="6096000" y="1447800"/>
                <a:ext cx="3810000" cy="1752600"/>
                <a:chOff x="4800600" y="183630"/>
                <a:chExt cx="5791200" cy="1311639"/>
              </a:xfrm>
            </p:grpSpPr>
            <p:grpSp>
              <p:nvGrpSpPr>
                <p:cNvPr id="11643" name="Group 28">
                  <a:extLst>
                    <a:ext uri="{FF2B5EF4-FFF2-40B4-BE49-F238E27FC236}">
                      <a16:creationId xmlns:a16="http://schemas.microsoft.com/office/drawing/2014/main" id="{507711E8-5C14-6C68-9F14-1157D6308BAB}"/>
                    </a:ext>
                  </a:extLst>
                </p:cNvPr>
                <p:cNvGrpSpPr/>
                <p:nvPr/>
              </p:nvGrpSpPr>
              <p:grpSpPr>
                <a:xfrm>
                  <a:off x="4800600" y="184879"/>
                  <a:ext cx="2895600" cy="1295400"/>
                  <a:chOff x="4800600" y="184879"/>
                  <a:chExt cx="2895600" cy="1295400"/>
                </a:xfrm>
              </p:grpSpPr>
              <p:sp>
                <p:nvSpPr>
                  <p:cNvPr id="11649" name="Flowchart: Decision 11648">
                    <a:extLst>
                      <a:ext uri="{FF2B5EF4-FFF2-40B4-BE49-F238E27FC236}">
                        <a16:creationId xmlns:a16="http://schemas.microsoft.com/office/drawing/2014/main" id="{3C85F437-5673-8E87-8C54-3D8C3B130D22}"/>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0" name="Flowchart: Decision 11649">
                    <a:extLst>
                      <a:ext uri="{FF2B5EF4-FFF2-40B4-BE49-F238E27FC236}">
                        <a16:creationId xmlns:a16="http://schemas.microsoft.com/office/drawing/2014/main" id="{B3FBFD56-06D6-69E4-12A8-2FE6DB1179E9}"/>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1" name="4-Point Star 505">
                    <a:extLst>
                      <a:ext uri="{FF2B5EF4-FFF2-40B4-BE49-F238E27FC236}">
                        <a16:creationId xmlns:a16="http://schemas.microsoft.com/office/drawing/2014/main" id="{62094E8E-FD56-CBAC-1A7E-B259FD78F394}"/>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4" name="Group 29">
                  <a:extLst>
                    <a:ext uri="{FF2B5EF4-FFF2-40B4-BE49-F238E27FC236}">
                      <a16:creationId xmlns:a16="http://schemas.microsoft.com/office/drawing/2014/main" id="{2425FBD2-046C-3B66-2B1A-A6EDA3CA27F9}"/>
                    </a:ext>
                  </a:extLst>
                </p:cNvPr>
                <p:cNvGrpSpPr/>
                <p:nvPr/>
              </p:nvGrpSpPr>
              <p:grpSpPr>
                <a:xfrm>
                  <a:off x="7696200" y="183630"/>
                  <a:ext cx="2895600" cy="1295400"/>
                  <a:chOff x="4800600" y="184879"/>
                  <a:chExt cx="2895600" cy="1295400"/>
                </a:xfrm>
              </p:grpSpPr>
              <p:sp>
                <p:nvSpPr>
                  <p:cNvPr id="11646" name="Flowchart: Decision 11645">
                    <a:extLst>
                      <a:ext uri="{FF2B5EF4-FFF2-40B4-BE49-F238E27FC236}">
                        <a16:creationId xmlns:a16="http://schemas.microsoft.com/office/drawing/2014/main" id="{2BC473CC-E9B6-AB9B-10BB-856B3A2B39C4}"/>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7" name="Flowchart: Decision 11646">
                    <a:extLst>
                      <a:ext uri="{FF2B5EF4-FFF2-40B4-BE49-F238E27FC236}">
                        <a16:creationId xmlns:a16="http://schemas.microsoft.com/office/drawing/2014/main" id="{03995810-6BD9-CD5D-EA3D-DE31C8732415}"/>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8" name="4-Point Star 502">
                    <a:extLst>
                      <a:ext uri="{FF2B5EF4-FFF2-40B4-BE49-F238E27FC236}">
                        <a16:creationId xmlns:a16="http://schemas.microsoft.com/office/drawing/2014/main" id="{A3501762-0316-9E08-7374-5DC73201E1A8}"/>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45" name="4-Point Star 499">
                  <a:extLst>
                    <a:ext uri="{FF2B5EF4-FFF2-40B4-BE49-F238E27FC236}">
                      <a16:creationId xmlns:a16="http://schemas.microsoft.com/office/drawing/2014/main" id="{59180E9E-12E6-0EF0-0B62-95717C313C82}"/>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33" name="Oval 11632">
                <a:extLst>
                  <a:ext uri="{FF2B5EF4-FFF2-40B4-BE49-F238E27FC236}">
                    <a16:creationId xmlns:a16="http://schemas.microsoft.com/office/drawing/2014/main" id="{9E9E2613-AA7E-25AC-10E6-6E1B6242A498}"/>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4" name="Oval 11633">
                <a:extLst>
                  <a:ext uri="{FF2B5EF4-FFF2-40B4-BE49-F238E27FC236}">
                    <a16:creationId xmlns:a16="http://schemas.microsoft.com/office/drawing/2014/main" id="{FFE4FCC4-EF2F-863C-4AAF-10FD38996148}"/>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5" name="Oval 11634">
                <a:extLst>
                  <a:ext uri="{FF2B5EF4-FFF2-40B4-BE49-F238E27FC236}">
                    <a16:creationId xmlns:a16="http://schemas.microsoft.com/office/drawing/2014/main" id="{0299551A-288B-0D14-3F8B-17751C128C09}"/>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6" name="Oval 11635">
                <a:extLst>
                  <a:ext uri="{FF2B5EF4-FFF2-40B4-BE49-F238E27FC236}">
                    <a16:creationId xmlns:a16="http://schemas.microsoft.com/office/drawing/2014/main" id="{74546CEB-E561-11F9-1E2A-F752B5DF5F53}"/>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7" name="Oval 11636">
                <a:extLst>
                  <a:ext uri="{FF2B5EF4-FFF2-40B4-BE49-F238E27FC236}">
                    <a16:creationId xmlns:a16="http://schemas.microsoft.com/office/drawing/2014/main" id="{B527F42B-4723-3B26-1281-AA0CF1E2C37A}"/>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8" name="Oval 11637">
                <a:extLst>
                  <a:ext uri="{FF2B5EF4-FFF2-40B4-BE49-F238E27FC236}">
                    <a16:creationId xmlns:a16="http://schemas.microsoft.com/office/drawing/2014/main" id="{FB67663B-D44E-809B-EDF9-6580B454F758}"/>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9" name="Oval 11638">
                <a:extLst>
                  <a:ext uri="{FF2B5EF4-FFF2-40B4-BE49-F238E27FC236}">
                    <a16:creationId xmlns:a16="http://schemas.microsoft.com/office/drawing/2014/main" id="{FA4B4AB3-D084-9788-5D61-067E525CC7AB}"/>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0" name="Oval 11639">
                <a:extLst>
                  <a:ext uri="{FF2B5EF4-FFF2-40B4-BE49-F238E27FC236}">
                    <a16:creationId xmlns:a16="http://schemas.microsoft.com/office/drawing/2014/main" id="{856D0B94-145E-8261-7282-AEEFE45EA0BF}"/>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1" name="Oval 11640">
                <a:extLst>
                  <a:ext uri="{FF2B5EF4-FFF2-40B4-BE49-F238E27FC236}">
                    <a16:creationId xmlns:a16="http://schemas.microsoft.com/office/drawing/2014/main" id="{2B511A37-1534-F93F-12A2-570AB7A87971}"/>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2" name="Oval 11641">
                <a:extLst>
                  <a:ext uri="{FF2B5EF4-FFF2-40B4-BE49-F238E27FC236}">
                    <a16:creationId xmlns:a16="http://schemas.microsoft.com/office/drawing/2014/main" id="{EF7F20D2-1CCD-57AD-3B71-EE116C710F95}"/>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2" name="Group 57">
              <a:extLst>
                <a:ext uri="{FF2B5EF4-FFF2-40B4-BE49-F238E27FC236}">
                  <a16:creationId xmlns:a16="http://schemas.microsoft.com/office/drawing/2014/main" id="{57D95A5E-DFF8-2830-CD6C-8D9AED3F3060}"/>
                </a:ext>
              </a:extLst>
            </p:cNvPr>
            <p:cNvGrpSpPr/>
            <p:nvPr/>
          </p:nvGrpSpPr>
          <p:grpSpPr>
            <a:xfrm rot="4970471">
              <a:off x="7005838" y="3154605"/>
              <a:ext cx="1483482" cy="214851"/>
              <a:chOff x="6096000" y="1376597"/>
              <a:chExt cx="3810000" cy="1867525"/>
            </a:xfrm>
          </p:grpSpPr>
          <p:grpSp>
            <p:nvGrpSpPr>
              <p:cNvPr id="11612" name="Group 34">
                <a:extLst>
                  <a:ext uri="{FF2B5EF4-FFF2-40B4-BE49-F238E27FC236}">
                    <a16:creationId xmlns:a16="http://schemas.microsoft.com/office/drawing/2014/main" id="{06F1F18F-A279-EA1D-0CAF-49578D30A18C}"/>
                  </a:ext>
                </a:extLst>
              </p:cNvPr>
              <p:cNvGrpSpPr/>
              <p:nvPr/>
            </p:nvGrpSpPr>
            <p:grpSpPr>
              <a:xfrm>
                <a:off x="6096000" y="1447800"/>
                <a:ext cx="3810000" cy="1752600"/>
                <a:chOff x="4800600" y="183630"/>
                <a:chExt cx="5791200" cy="1311639"/>
              </a:xfrm>
            </p:grpSpPr>
            <p:grpSp>
              <p:nvGrpSpPr>
                <p:cNvPr id="11623" name="Group 28">
                  <a:extLst>
                    <a:ext uri="{FF2B5EF4-FFF2-40B4-BE49-F238E27FC236}">
                      <a16:creationId xmlns:a16="http://schemas.microsoft.com/office/drawing/2014/main" id="{5651E989-5CF0-0AAA-D291-46D432123096}"/>
                    </a:ext>
                  </a:extLst>
                </p:cNvPr>
                <p:cNvGrpSpPr/>
                <p:nvPr/>
              </p:nvGrpSpPr>
              <p:grpSpPr>
                <a:xfrm>
                  <a:off x="4800600" y="184879"/>
                  <a:ext cx="2895600" cy="1295400"/>
                  <a:chOff x="4800600" y="184879"/>
                  <a:chExt cx="2895600" cy="1295400"/>
                </a:xfrm>
              </p:grpSpPr>
              <p:sp>
                <p:nvSpPr>
                  <p:cNvPr id="11629" name="Flowchart: Decision 11628">
                    <a:extLst>
                      <a:ext uri="{FF2B5EF4-FFF2-40B4-BE49-F238E27FC236}">
                        <a16:creationId xmlns:a16="http://schemas.microsoft.com/office/drawing/2014/main" id="{D44DF1F9-9732-09DC-ADDC-597F9D90CA1E}"/>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0" name="Flowchart: Decision 11629">
                    <a:extLst>
                      <a:ext uri="{FF2B5EF4-FFF2-40B4-BE49-F238E27FC236}">
                        <a16:creationId xmlns:a16="http://schemas.microsoft.com/office/drawing/2014/main" id="{E9F4467C-7E18-5D8D-6BEE-423626CD0B1A}"/>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1" name="4-Point Star 485">
                    <a:extLst>
                      <a:ext uri="{FF2B5EF4-FFF2-40B4-BE49-F238E27FC236}">
                        <a16:creationId xmlns:a16="http://schemas.microsoft.com/office/drawing/2014/main" id="{570CE8E7-54E5-EFB5-0E3A-7BCF14EDE29C}"/>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4" name="Group 29">
                  <a:extLst>
                    <a:ext uri="{FF2B5EF4-FFF2-40B4-BE49-F238E27FC236}">
                      <a16:creationId xmlns:a16="http://schemas.microsoft.com/office/drawing/2014/main" id="{0A8662E4-5625-41B9-5C70-62C36A19F526}"/>
                    </a:ext>
                  </a:extLst>
                </p:cNvPr>
                <p:cNvGrpSpPr/>
                <p:nvPr/>
              </p:nvGrpSpPr>
              <p:grpSpPr>
                <a:xfrm>
                  <a:off x="7696200" y="183630"/>
                  <a:ext cx="2895600" cy="1295400"/>
                  <a:chOff x="4800600" y="184879"/>
                  <a:chExt cx="2895600" cy="1295400"/>
                </a:xfrm>
              </p:grpSpPr>
              <p:sp>
                <p:nvSpPr>
                  <p:cNvPr id="11626" name="Flowchart: Decision 11625">
                    <a:extLst>
                      <a:ext uri="{FF2B5EF4-FFF2-40B4-BE49-F238E27FC236}">
                        <a16:creationId xmlns:a16="http://schemas.microsoft.com/office/drawing/2014/main" id="{698B07D1-18A7-E5AD-5DAD-4841CE5E21D0}"/>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7" name="Flowchart: Decision 11626">
                    <a:extLst>
                      <a:ext uri="{FF2B5EF4-FFF2-40B4-BE49-F238E27FC236}">
                        <a16:creationId xmlns:a16="http://schemas.microsoft.com/office/drawing/2014/main" id="{3B2CDB17-B9DB-660E-13C6-5C0C140F421A}"/>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8" name="4-Point Star 482">
                    <a:extLst>
                      <a:ext uri="{FF2B5EF4-FFF2-40B4-BE49-F238E27FC236}">
                        <a16:creationId xmlns:a16="http://schemas.microsoft.com/office/drawing/2014/main" id="{F7B6B049-1DB7-A673-5115-00AC03143F88}"/>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25" name="4-Point Star 479">
                  <a:extLst>
                    <a:ext uri="{FF2B5EF4-FFF2-40B4-BE49-F238E27FC236}">
                      <a16:creationId xmlns:a16="http://schemas.microsoft.com/office/drawing/2014/main" id="{70D3B12C-F1FA-CB5B-9544-B8C3064EAC77}"/>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13" name="Oval 11612">
                <a:extLst>
                  <a:ext uri="{FF2B5EF4-FFF2-40B4-BE49-F238E27FC236}">
                    <a16:creationId xmlns:a16="http://schemas.microsoft.com/office/drawing/2014/main" id="{187E5D30-58F3-1759-B34A-1F4ACFC77376}"/>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4" name="Oval 11613">
                <a:extLst>
                  <a:ext uri="{FF2B5EF4-FFF2-40B4-BE49-F238E27FC236}">
                    <a16:creationId xmlns:a16="http://schemas.microsoft.com/office/drawing/2014/main" id="{B28156A9-16C6-25DA-DA34-B390B41E77EB}"/>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5" name="Oval 11614">
                <a:extLst>
                  <a:ext uri="{FF2B5EF4-FFF2-40B4-BE49-F238E27FC236}">
                    <a16:creationId xmlns:a16="http://schemas.microsoft.com/office/drawing/2014/main" id="{FB74008B-835A-1503-CFE3-1C87914C0F33}"/>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6" name="Oval 11615">
                <a:extLst>
                  <a:ext uri="{FF2B5EF4-FFF2-40B4-BE49-F238E27FC236}">
                    <a16:creationId xmlns:a16="http://schemas.microsoft.com/office/drawing/2014/main" id="{26E91AB2-E8B4-34B6-C11E-73AE043A8A14}"/>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7" name="Oval 11616">
                <a:extLst>
                  <a:ext uri="{FF2B5EF4-FFF2-40B4-BE49-F238E27FC236}">
                    <a16:creationId xmlns:a16="http://schemas.microsoft.com/office/drawing/2014/main" id="{DD5B630B-E52A-76E9-0B99-58F8E7F50584}"/>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8" name="Oval 11617">
                <a:extLst>
                  <a:ext uri="{FF2B5EF4-FFF2-40B4-BE49-F238E27FC236}">
                    <a16:creationId xmlns:a16="http://schemas.microsoft.com/office/drawing/2014/main" id="{27AA6B5D-2169-CD65-A8DD-35DE42EB7B63}"/>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9" name="Oval 11618">
                <a:extLst>
                  <a:ext uri="{FF2B5EF4-FFF2-40B4-BE49-F238E27FC236}">
                    <a16:creationId xmlns:a16="http://schemas.microsoft.com/office/drawing/2014/main" id="{2AB7E54F-16AF-B30B-0769-1E6170593937}"/>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0" name="Oval 11619">
                <a:extLst>
                  <a:ext uri="{FF2B5EF4-FFF2-40B4-BE49-F238E27FC236}">
                    <a16:creationId xmlns:a16="http://schemas.microsoft.com/office/drawing/2014/main" id="{796BFB40-C388-DF9F-40FF-A871AECC3C0C}"/>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1" name="Oval 11620">
                <a:extLst>
                  <a:ext uri="{FF2B5EF4-FFF2-40B4-BE49-F238E27FC236}">
                    <a16:creationId xmlns:a16="http://schemas.microsoft.com/office/drawing/2014/main" id="{A37085A4-4B77-43B8-E307-595A82172A81}"/>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2" name="Oval 11621">
                <a:extLst>
                  <a:ext uri="{FF2B5EF4-FFF2-40B4-BE49-F238E27FC236}">
                    <a16:creationId xmlns:a16="http://schemas.microsoft.com/office/drawing/2014/main" id="{3E353148-CF52-5BDC-7F0A-AC12F09B31C2}"/>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3" name="Group 543">
              <a:extLst>
                <a:ext uri="{FF2B5EF4-FFF2-40B4-BE49-F238E27FC236}">
                  <a16:creationId xmlns:a16="http://schemas.microsoft.com/office/drawing/2014/main" id="{FC945516-5943-63DA-184B-D425B5B73611}"/>
                </a:ext>
              </a:extLst>
            </p:cNvPr>
            <p:cNvGrpSpPr/>
            <p:nvPr/>
          </p:nvGrpSpPr>
          <p:grpSpPr>
            <a:xfrm rot="21212214">
              <a:off x="6472617" y="1086298"/>
              <a:ext cx="419818" cy="1299748"/>
              <a:chOff x="6742982" y="4953000"/>
              <a:chExt cx="419818" cy="1299748"/>
            </a:xfrm>
          </p:grpSpPr>
          <p:sp>
            <p:nvSpPr>
              <p:cNvPr id="11609" name="Moon 11608">
                <a:extLst>
                  <a:ext uri="{FF2B5EF4-FFF2-40B4-BE49-F238E27FC236}">
                    <a16:creationId xmlns:a16="http://schemas.microsoft.com/office/drawing/2014/main" id="{83F7650C-CDE1-ECBE-A341-DC46778F1BA2}"/>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0" name="Moon 11609">
                <a:extLst>
                  <a:ext uri="{FF2B5EF4-FFF2-40B4-BE49-F238E27FC236}">
                    <a16:creationId xmlns:a16="http://schemas.microsoft.com/office/drawing/2014/main" id="{CA121A3B-41A3-F8AE-01DC-C0AEA2DDF2E4}"/>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1" name="Moon 11610">
                <a:extLst>
                  <a:ext uri="{FF2B5EF4-FFF2-40B4-BE49-F238E27FC236}">
                    <a16:creationId xmlns:a16="http://schemas.microsoft.com/office/drawing/2014/main" id="{4E7FEEE9-E1BA-8198-EF28-FCD96A61F8DC}"/>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4" name="Group 544">
              <a:extLst>
                <a:ext uri="{FF2B5EF4-FFF2-40B4-BE49-F238E27FC236}">
                  <a16:creationId xmlns:a16="http://schemas.microsoft.com/office/drawing/2014/main" id="{D4BCD1BC-4F54-BF42-A614-087B525818DB}"/>
                </a:ext>
              </a:extLst>
            </p:cNvPr>
            <p:cNvGrpSpPr/>
            <p:nvPr/>
          </p:nvGrpSpPr>
          <p:grpSpPr>
            <a:xfrm rot="387786" flipH="1">
              <a:off x="7920418" y="1162498"/>
              <a:ext cx="419818" cy="1299748"/>
              <a:chOff x="6742982" y="4953000"/>
              <a:chExt cx="419818" cy="1299748"/>
            </a:xfrm>
          </p:grpSpPr>
          <p:sp>
            <p:nvSpPr>
              <p:cNvPr id="11606" name="Moon 11605">
                <a:extLst>
                  <a:ext uri="{FF2B5EF4-FFF2-40B4-BE49-F238E27FC236}">
                    <a16:creationId xmlns:a16="http://schemas.microsoft.com/office/drawing/2014/main" id="{5BDD9654-E6B2-1BEB-F205-D6B0FDD6892E}"/>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7" name="Moon 11606">
                <a:extLst>
                  <a:ext uri="{FF2B5EF4-FFF2-40B4-BE49-F238E27FC236}">
                    <a16:creationId xmlns:a16="http://schemas.microsoft.com/office/drawing/2014/main" id="{6404E040-11C8-AB2A-BB6F-866705813ADC}"/>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8" name="Moon 11607">
                <a:extLst>
                  <a:ext uri="{FF2B5EF4-FFF2-40B4-BE49-F238E27FC236}">
                    <a16:creationId xmlns:a16="http://schemas.microsoft.com/office/drawing/2014/main" id="{CCBEA1F6-EB68-703A-E6A0-04813C031CC3}"/>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5" name="Group 57">
              <a:extLst>
                <a:ext uri="{FF2B5EF4-FFF2-40B4-BE49-F238E27FC236}">
                  <a16:creationId xmlns:a16="http://schemas.microsoft.com/office/drawing/2014/main" id="{4B5AE00A-6701-A85D-1B12-E4884F22E2E5}"/>
                </a:ext>
              </a:extLst>
            </p:cNvPr>
            <p:cNvGrpSpPr/>
            <p:nvPr/>
          </p:nvGrpSpPr>
          <p:grpSpPr>
            <a:xfrm rot="10800000">
              <a:off x="6629400" y="990600"/>
              <a:ext cx="1582651" cy="348674"/>
              <a:chOff x="6096000" y="1376597"/>
              <a:chExt cx="3810000" cy="1867525"/>
            </a:xfrm>
          </p:grpSpPr>
          <p:grpSp>
            <p:nvGrpSpPr>
              <p:cNvPr id="11586" name="Group 34">
                <a:extLst>
                  <a:ext uri="{FF2B5EF4-FFF2-40B4-BE49-F238E27FC236}">
                    <a16:creationId xmlns:a16="http://schemas.microsoft.com/office/drawing/2014/main" id="{FD064259-06F2-3682-A747-DE768B0FD215}"/>
                  </a:ext>
                </a:extLst>
              </p:cNvPr>
              <p:cNvGrpSpPr/>
              <p:nvPr/>
            </p:nvGrpSpPr>
            <p:grpSpPr>
              <a:xfrm>
                <a:off x="6096000" y="1447800"/>
                <a:ext cx="3810000" cy="1752600"/>
                <a:chOff x="4800600" y="183630"/>
                <a:chExt cx="5791200" cy="1311639"/>
              </a:xfrm>
            </p:grpSpPr>
            <p:grpSp>
              <p:nvGrpSpPr>
                <p:cNvPr id="11597" name="Group 28">
                  <a:extLst>
                    <a:ext uri="{FF2B5EF4-FFF2-40B4-BE49-F238E27FC236}">
                      <a16:creationId xmlns:a16="http://schemas.microsoft.com/office/drawing/2014/main" id="{D0127FD5-9639-DD28-D71A-FB1577FE23D8}"/>
                    </a:ext>
                  </a:extLst>
                </p:cNvPr>
                <p:cNvGrpSpPr/>
                <p:nvPr/>
              </p:nvGrpSpPr>
              <p:grpSpPr>
                <a:xfrm>
                  <a:off x="4800600" y="184879"/>
                  <a:ext cx="2895600" cy="1295400"/>
                  <a:chOff x="4800600" y="184879"/>
                  <a:chExt cx="2895600" cy="1295400"/>
                </a:xfrm>
              </p:grpSpPr>
              <p:sp>
                <p:nvSpPr>
                  <p:cNvPr id="11603" name="Flowchart: Decision 11602">
                    <a:extLst>
                      <a:ext uri="{FF2B5EF4-FFF2-40B4-BE49-F238E27FC236}">
                        <a16:creationId xmlns:a16="http://schemas.microsoft.com/office/drawing/2014/main" id="{0C0DF831-7C58-7F72-137C-97605BBF81E5}"/>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4" name="Flowchart: Decision 11603">
                    <a:extLst>
                      <a:ext uri="{FF2B5EF4-FFF2-40B4-BE49-F238E27FC236}">
                        <a16:creationId xmlns:a16="http://schemas.microsoft.com/office/drawing/2014/main" id="{15A5700B-39C8-74AF-205E-E7C7BF021948}"/>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5" name="4-Point Star 459">
                    <a:extLst>
                      <a:ext uri="{FF2B5EF4-FFF2-40B4-BE49-F238E27FC236}">
                        <a16:creationId xmlns:a16="http://schemas.microsoft.com/office/drawing/2014/main" id="{4B7092F9-6234-772B-AD41-013DDD9768A4}"/>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98" name="Group 29">
                  <a:extLst>
                    <a:ext uri="{FF2B5EF4-FFF2-40B4-BE49-F238E27FC236}">
                      <a16:creationId xmlns:a16="http://schemas.microsoft.com/office/drawing/2014/main" id="{7014E461-7CAF-35AE-6102-83695402491A}"/>
                    </a:ext>
                  </a:extLst>
                </p:cNvPr>
                <p:cNvGrpSpPr/>
                <p:nvPr/>
              </p:nvGrpSpPr>
              <p:grpSpPr>
                <a:xfrm>
                  <a:off x="7696200" y="183630"/>
                  <a:ext cx="2895600" cy="1295400"/>
                  <a:chOff x="4800600" y="184879"/>
                  <a:chExt cx="2895600" cy="1295400"/>
                </a:xfrm>
              </p:grpSpPr>
              <p:sp>
                <p:nvSpPr>
                  <p:cNvPr id="11600" name="Flowchart: Decision 11599">
                    <a:extLst>
                      <a:ext uri="{FF2B5EF4-FFF2-40B4-BE49-F238E27FC236}">
                        <a16:creationId xmlns:a16="http://schemas.microsoft.com/office/drawing/2014/main" id="{C6230C1C-260C-7DF2-FF12-C0C6369F4907}"/>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1" name="Flowchart: Decision 11600">
                    <a:extLst>
                      <a:ext uri="{FF2B5EF4-FFF2-40B4-BE49-F238E27FC236}">
                        <a16:creationId xmlns:a16="http://schemas.microsoft.com/office/drawing/2014/main" id="{FFD3A7A0-B72E-F77C-AA8E-86DD7520561F}"/>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2" name="4-Point Star 456">
                    <a:extLst>
                      <a:ext uri="{FF2B5EF4-FFF2-40B4-BE49-F238E27FC236}">
                        <a16:creationId xmlns:a16="http://schemas.microsoft.com/office/drawing/2014/main" id="{1236776B-CBE3-5C7A-2372-7F4DF2C0D664}"/>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99" name="4-Point Star 453">
                  <a:extLst>
                    <a:ext uri="{FF2B5EF4-FFF2-40B4-BE49-F238E27FC236}">
                      <a16:creationId xmlns:a16="http://schemas.microsoft.com/office/drawing/2014/main" id="{308F3A5B-D179-DA35-AE3D-C614285ABF00}"/>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87" name="Oval 11586">
                <a:extLst>
                  <a:ext uri="{FF2B5EF4-FFF2-40B4-BE49-F238E27FC236}">
                    <a16:creationId xmlns:a16="http://schemas.microsoft.com/office/drawing/2014/main" id="{0AA81BCC-56AA-8E43-0899-EC5784570FD4}"/>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8" name="Oval 11587">
                <a:extLst>
                  <a:ext uri="{FF2B5EF4-FFF2-40B4-BE49-F238E27FC236}">
                    <a16:creationId xmlns:a16="http://schemas.microsoft.com/office/drawing/2014/main" id="{0D66FED6-86CD-7567-68AC-97BCE4E4D0A1}"/>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9" name="Oval 11588">
                <a:extLst>
                  <a:ext uri="{FF2B5EF4-FFF2-40B4-BE49-F238E27FC236}">
                    <a16:creationId xmlns:a16="http://schemas.microsoft.com/office/drawing/2014/main" id="{566DB21F-9A0D-270D-06A5-20E1AA69FEDE}"/>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0" name="Oval 11589">
                <a:extLst>
                  <a:ext uri="{FF2B5EF4-FFF2-40B4-BE49-F238E27FC236}">
                    <a16:creationId xmlns:a16="http://schemas.microsoft.com/office/drawing/2014/main" id="{2F04A61A-26B2-E97E-150C-490DE8C5C40A}"/>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1" name="Oval 11590">
                <a:extLst>
                  <a:ext uri="{FF2B5EF4-FFF2-40B4-BE49-F238E27FC236}">
                    <a16:creationId xmlns:a16="http://schemas.microsoft.com/office/drawing/2014/main" id="{E118FE38-7E29-B3F7-9121-BE0B7618B919}"/>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2" name="Oval 11591">
                <a:extLst>
                  <a:ext uri="{FF2B5EF4-FFF2-40B4-BE49-F238E27FC236}">
                    <a16:creationId xmlns:a16="http://schemas.microsoft.com/office/drawing/2014/main" id="{DE6068CE-07B0-D327-AE4C-DBD5028FF87B}"/>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3" name="Oval 11592">
                <a:extLst>
                  <a:ext uri="{FF2B5EF4-FFF2-40B4-BE49-F238E27FC236}">
                    <a16:creationId xmlns:a16="http://schemas.microsoft.com/office/drawing/2014/main" id="{8C51E636-27C5-57DE-D2DA-2B2FE33039C6}"/>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4" name="Oval 11593">
                <a:extLst>
                  <a:ext uri="{FF2B5EF4-FFF2-40B4-BE49-F238E27FC236}">
                    <a16:creationId xmlns:a16="http://schemas.microsoft.com/office/drawing/2014/main" id="{6FF376AC-F5E8-9575-0564-568595628498}"/>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5" name="Oval 11594">
                <a:extLst>
                  <a:ext uri="{FF2B5EF4-FFF2-40B4-BE49-F238E27FC236}">
                    <a16:creationId xmlns:a16="http://schemas.microsoft.com/office/drawing/2014/main" id="{D8C8CED8-A2B8-8A78-3222-C8F132E6BACD}"/>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6" name="Oval 11595">
                <a:extLst>
                  <a:ext uri="{FF2B5EF4-FFF2-40B4-BE49-F238E27FC236}">
                    <a16:creationId xmlns:a16="http://schemas.microsoft.com/office/drawing/2014/main" id="{34DCF7AD-9B2E-1984-C2C6-8F1A17761D2A}"/>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52" name="Group 11651">
            <a:extLst>
              <a:ext uri="{FF2B5EF4-FFF2-40B4-BE49-F238E27FC236}">
                <a16:creationId xmlns:a16="http://schemas.microsoft.com/office/drawing/2014/main" id="{81EF49A6-359D-E756-2284-6F5D55F8FF55}"/>
              </a:ext>
            </a:extLst>
          </p:cNvPr>
          <p:cNvGrpSpPr/>
          <p:nvPr/>
        </p:nvGrpSpPr>
        <p:grpSpPr>
          <a:xfrm>
            <a:off x="8051620" y="4888570"/>
            <a:ext cx="985531" cy="1695585"/>
            <a:chOff x="2750285" y="333692"/>
            <a:chExt cx="1851077" cy="3323908"/>
          </a:xfrm>
        </p:grpSpPr>
        <p:sp>
          <p:nvSpPr>
            <p:cNvPr id="11653" name="Oval 11652">
              <a:extLst>
                <a:ext uri="{FF2B5EF4-FFF2-40B4-BE49-F238E27FC236}">
                  <a16:creationId xmlns:a16="http://schemas.microsoft.com/office/drawing/2014/main" id="{0038D82D-B0FD-B930-E059-EF90FEBDF13A}"/>
                </a:ext>
              </a:extLst>
            </p:cNvPr>
            <p:cNvSpPr/>
            <p:nvPr/>
          </p:nvSpPr>
          <p:spPr>
            <a:xfrm rot="3646842">
              <a:off x="3668962" y="3298095"/>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4" name="Oval 11653">
              <a:extLst>
                <a:ext uri="{FF2B5EF4-FFF2-40B4-BE49-F238E27FC236}">
                  <a16:creationId xmlns:a16="http://schemas.microsoft.com/office/drawing/2014/main" id="{B7B544E5-757E-53FD-89A5-89000A071CA7}"/>
                </a:ext>
              </a:extLst>
            </p:cNvPr>
            <p:cNvSpPr/>
            <p:nvPr/>
          </p:nvSpPr>
          <p:spPr>
            <a:xfrm rot="6922285">
              <a:off x="3311092" y="3296118"/>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5" name="Cloud 11654">
              <a:extLst>
                <a:ext uri="{FF2B5EF4-FFF2-40B4-BE49-F238E27FC236}">
                  <a16:creationId xmlns:a16="http://schemas.microsoft.com/office/drawing/2014/main" id="{7D1BE440-6D03-EAB1-F013-191F001AA048}"/>
                </a:ext>
              </a:extLst>
            </p:cNvPr>
            <p:cNvSpPr/>
            <p:nvPr/>
          </p:nvSpPr>
          <p:spPr>
            <a:xfrm rot="20890669">
              <a:off x="3773523" y="512514"/>
              <a:ext cx="556528" cy="131271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6" name="Cloud 11655">
              <a:extLst>
                <a:ext uri="{FF2B5EF4-FFF2-40B4-BE49-F238E27FC236}">
                  <a16:creationId xmlns:a16="http://schemas.microsoft.com/office/drawing/2014/main" id="{EB165FD9-16E6-F013-CBE4-FA5C96EF225E}"/>
                </a:ext>
              </a:extLst>
            </p:cNvPr>
            <p:cNvSpPr/>
            <p:nvPr/>
          </p:nvSpPr>
          <p:spPr>
            <a:xfrm>
              <a:off x="3013476" y="499063"/>
              <a:ext cx="548042" cy="125353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7" name="Oval 11656">
              <a:extLst>
                <a:ext uri="{FF2B5EF4-FFF2-40B4-BE49-F238E27FC236}">
                  <a16:creationId xmlns:a16="http://schemas.microsoft.com/office/drawing/2014/main" id="{E14CEF00-5DCB-E76C-2FA2-10044F85A0BE}"/>
                </a:ext>
              </a:extLst>
            </p:cNvPr>
            <p:cNvSpPr/>
            <p:nvPr/>
          </p:nvSpPr>
          <p:spPr>
            <a:xfrm rot="3770880">
              <a:off x="3792726" y="3032294"/>
              <a:ext cx="444198" cy="2998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8" name="Oval 11657">
              <a:extLst>
                <a:ext uri="{FF2B5EF4-FFF2-40B4-BE49-F238E27FC236}">
                  <a16:creationId xmlns:a16="http://schemas.microsoft.com/office/drawing/2014/main" id="{0DDF7BB6-83D2-C559-6E79-B73FF7EAE5AF}"/>
                </a:ext>
              </a:extLst>
            </p:cNvPr>
            <p:cNvSpPr/>
            <p:nvPr/>
          </p:nvSpPr>
          <p:spPr>
            <a:xfrm rot="2706969">
              <a:off x="4241858" y="2164708"/>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9" name="Oval 11658">
              <a:extLst>
                <a:ext uri="{FF2B5EF4-FFF2-40B4-BE49-F238E27FC236}">
                  <a16:creationId xmlns:a16="http://schemas.microsoft.com/office/drawing/2014/main" id="{6F4F4B27-9B5B-8B29-2D78-87C31222BA96}"/>
                </a:ext>
              </a:extLst>
            </p:cNvPr>
            <p:cNvSpPr/>
            <p:nvPr/>
          </p:nvSpPr>
          <p:spPr>
            <a:xfrm rot="6922285">
              <a:off x="2713228" y="2165825"/>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0" name="Flowchart: Manual Operation 11659">
              <a:extLst>
                <a:ext uri="{FF2B5EF4-FFF2-40B4-BE49-F238E27FC236}">
                  <a16:creationId xmlns:a16="http://schemas.microsoft.com/office/drawing/2014/main" id="{8D05D2FB-B322-0908-413B-A8E53BA42420}"/>
                </a:ext>
              </a:extLst>
            </p:cNvPr>
            <p:cNvSpPr/>
            <p:nvPr/>
          </p:nvSpPr>
          <p:spPr>
            <a:xfrm rot="9035457">
              <a:off x="3941652" y="1504995"/>
              <a:ext cx="489108" cy="89726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1" name="Flowchart: Manual Operation 11660">
              <a:extLst>
                <a:ext uri="{FF2B5EF4-FFF2-40B4-BE49-F238E27FC236}">
                  <a16:creationId xmlns:a16="http://schemas.microsoft.com/office/drawing/2014/main" id="{F26AFAA2-FA55-AFEE-6845-0CE51E3A0FC2}"/>
                </a:ext>
              </a:extLst>
            </p:cNvPr>
            <p:cNvSpPr/>
            <p:nvPr/>
          </p:nvSpPr>
          <p:spPr>
            <a:xfrm rot="12441478">
              <a:off x="2936647" y="1505321"/>
              <a:ext cx="489108" cy="912220"/>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2" name="Flowchart: Manual Operation 11661">
              <a:extLst>
                <a:ext uri="{FF2B5EF4-FFF2-40B4-BE49-F238E27FC236}">
                  <a16:creationId xmlns:a16="http://schemas.microsoft.com/office/drawing/2014/main" id="{248E581E-9E33-AE8C-3A8D-F44F04BD9A50}"/>
                </a:ext>
              </a:extLst>
            </p:cNvPr>
            <p:cNvSpPr/>
            <p:nvPr/>
          </p:nvSpPr>
          <p:spPr>
            <a:xfrm rot="10800000">
              <a:off x="3086135" y="1503768"/>
              <a:ext cx="1187072" cy="192568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3" name="Hexagon 11662">
              <a:extLst>
                <a:ext uri="{FF2B5EF4-FFF2-40B4-BE49-F238E27FC236}">
                  <a16:creationId xmlns:a16="http://schemas.microsoft.com/office/drawing/2014/main" id="{CC57C03B-0083-EB4A-C9BA-318C3224767D}"/>
                </a:ext>
              </a:extLst>
            </p:cNvPr>
            <p:cNvSpPr/>
            <p:nvPr/>
          </p:nvSpPr>
          <p:spPr>
            <a:xfrm>
              <a:off x="3542704" y="590348"/>
              <a:ext cx="273940" cy="199722"/>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4" name="Rounded Rectangle 518">
              <a:extLst>
                <a:ext uri="{FF2B5EF4-FFF2-40B4-BE49-F238E27FC236}">
                  <a16:creationId xmlns:a16="http://schemas.microsoft.com/office/drawing/2014/main" id="{501AF695-AA0F-15F6-BE8F-F149515A85BB}"/>
                </a:ext>
              </a:extLst>
            </p:cNvPr>
            <p:cNvSpPr/>
            <p:nvPr/>
          </p:nvSpPr>
          <p:spPr>
            <a:xfrm>
              <a:off x="3191098" y="2508473"/>
              <a:ext cx="995265" cy="167451"/>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5" name="Oval 11664">
              <a:extLst>
                <a:ext uri="{FF2B5EF4-FFF2-40B4-BE49-F238E27FC236}">
                  <a16:creationId xmlns:a16="http://schemas.microsoft.com/office/drawing/2014/main" id="{C18F74D4-A606-F317-A414-C4F53E80BD91}"/>
                </a:ext>
              </a:extLst>
            </p:cNvPr>
            <p:cNvSpPr/>
            <p:nvPr/>
          </p:nvSpPr>
          <p:spPr>
            <a:xfrm>
              <a:off x="3429000" y="1066800"/>
              <a:ext cx="503908" cy="7705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6" name="Oval 11665">
              <a:extLst>
                <a:ext uri="{FF2B5EF4-FFF2-40B4-BE49-F238E27FC236}">
                  <a16:creationId xmlns:a16="http://schemas.microsoft.com/office/drawing/2014/main" id="{D0BC85A7-C94E-B483-BD81-9FCA955A0402}"/>
                </a:ext>
              </a:extLst>
            </p:cNvPr>
            <p:cNvSpPr/>
            <p:nvPr/>
          </p:nvSpPr>
          <p:spPr>
            <a:xfrm>
              <a:off x="3177452" y="457200"/>
              <a:ext cx="1004445" cy="12649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7" name="Wave 11666">
              <a:extLst>
                <a:ext uri="{FF2B5EF4-FFF2-40B4-BE49-F238E27FC236}">
                  <a16:creationId xmlns:a16="http://schemas.microsoft.com/office/drawing/2014/main" id="{16B8DDF4-87AB-1D7B-2046-A2AD3C825906}"/>
                </a:ext>
              </a:extLst>
            </p:cNvPr>
            <p:cNvSpPr/>
            <p:nvPr/>
          </p:nvSpPr>
          <p:spPr>
            <a:xfrm rot="16200000">
              <a:off x="3575370" y="2869318"/>
              <a:ext cx="669803" cy="19928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8" name="Wave 11667">
              <a:extLst>
                <a:ext uri="{FF2B5EF4-FFF2-40B4-BE49-F238E27FC236}">
                  <a16:creationId xmlns:a16="http://schemas.microsoft.com/office/drawing/2014/main" id="{6196AFBA-5BE3-ED3C-6393-6B3D40FCA9D9}"/>
                </a:ext>
              </a:extLst>
            </p:cNvPr>
            <p:cNvSpPr/>
            <p:nvPr/>
          </p:nvSpPr>
          <p:spPr>
            <a:xfrm rot="15242885">
              <a:off x="3621625" y="2828876"/>
              <a:ext cx="726761" cy="27113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9" name="Rounded Rectangle 523">
              <a:extLst>
                <a:ext uri="{FF2B5EF4-FFF2-40B4-BE49-F238E27FC236}">
                  <a16:creationId xmlns:a16="http://schemas.microsoft.com/office/drawing/2014/main" id="{6C3FE42D-C26B-A083-FFC2-9ECCC1C3B3D0}"/>
                </a:ext>
              </a:extLst>
            </p:cNvPr>
            <p:cNvSpPr/>
            <p:nvPr/>
          </p:nvSpPr>
          <p:spPr>
            <a:xfrm>
              <a:off x="3760806" y="2466610"/>
              <a:ext cx="270775" cy="20931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0" name="Cloud 11669">
              <a:extLst>
                <a:ext uri="{FF2B5EF4-FFF2-40B4-BE49-F238E27FC236}">
                  <a16:creationId xmlns:a16="http://schemas.microsoft.com/office/drawing/2014/main" id="{51D1B12C-3FA7-8932-F99B-938F29FAF0C2}"/>
                </a:ext>
              </a:extLst>
            </p:cNvPr>
            <p:cNvSpPr/>
            <p:nvPr/>
          </p:nvSpPr>
          <p:spPr>
            <a:xfrm rot="15913670">
              <a:off x="3381379" y="178087"/>
              <a:ext cx="650083" cy="9612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1" name="Rounded Rectangle 525">
              <a:extLst>
                <a:ext uri="{FF2B5EF4-FFF2-40B4-BE49-F238E27FC236}">
                  <a16:creationId xmlns:a16="http://schemas.microsoft.com/office/drawing/2014/main" id="{35EC35BF-D6A6-588A-5756-C8F2AEEFD11B}"/>
                </a:ext>
              </a:extLst>
            </p:cNvPr>
            <p:cNvSpPr/>
            <p:nvPr/>
          </p:nvSpPr>
          <p:spPr>
            <a:xfrm>
              <a:off x="3124200" y="609600"/>
              <a:ext cx="1187072" cy="1997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72" name="Group 164">
              <a:extLst>
                <a:ext uri="{FF2B5EF4-FFF2-40B4-BE49-F238E27FC236}">
                  <a16:creationId xmlns:a16="http://schemas.microsoft.com/office/drawing/2014/main" id="{2F46206A-99C7-6655-B8A8-652BB3E704A1}"/>
                </a:ext>
              </a:extLst>
            </p:cNvPr>
            <p:cNvGrpSpPr/>
            <p:nvPr/>
          </p:nvGrpSpPr>
          <p:grpSpPr>
            <a:xfrm>
              <a:off x="3124200" y="609600"/>
              <a:ext cx="1195728" cy="204788"/>
              <a:chOff x="4343400" y="5863281"/>
              <a:chExt cx="2286000" cy="844379"/>
            </a:xfrm>
          </p:grpSpPr>
          <p:grpSp>
            <p:nvGrpSpPr>
              <p:cNvPr id="11704" name="Group 163">
                <a:extLst>
                  <a:ext uri="{FF2B5EF4-FFF2-40B4-BE49-F238E27FC236}">
                    <a16:creationId xmlns:a16="http://schemas.microsoft.com/office/drawing/2014/main" id="{5EF3ED83-7C33-047F-FDFE-A7CAD78CAE09}"/>
                  </a:ext>
                </a:extLst>
              </p:cNvPr>
              <p:cNvGrpSpPr/>
              <p:nvPr/>
            </p:nvGrpSpPr>
            <p:grpSpPr>
              <a:xfrm>
                <a:off x="4343400" y="5863281"/>
                <a:ext cx="2286000" cy="766119"/>
                <a:chOff x="4343400" y="5863281"/>
                <a:chExt cx="2286000" cy="766119"/>
              </a:xfrm>
            </p:grpSpPr>
            <p:sp>
              <p:nvSpPr>
                <p:cNvPr id="11709" name="Quad Arrow Callout 563">
                  <a:extLst>
                    <a:ext uri="{FF2B5EF4-FFF2-40B4-BE49-F238E27FC236}">
                      <a16:creationId xmlns:a16="http://schemas.microsoft.com/office/drawing/2014/main" id="{86A2E53D-65EA-20C8-ACF4-197FE14AC169}"/>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0" name="Quad Arrow Callout 564">
                  <a:extLst>
                    <a:ext uri="{FF2B5EF4-FFF2-40B4-BE49-F238E27FC236}">
                      <a16:creationId xmlns:a16="http://schemas.microsoft.com/office/drawing/2014/main" id="{3D1DAB10-A5FD-3CFB-4923-160685D77B0D}"/>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1" name="Quad Arrow Callout 565">
                  <a:extLst>
                    <a:ext uri="{FF2B5EF4-FFF2-40B4-BE49-F238E27FC236}">
                      <a16:creationId xmlns:a16="http://schemas.microsoft.com/office/drawing/2014/main" id="{34E75BA7-4B6A-EEB0-E513-B02C2F545F67}"/>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2" name="Quad Arrow Callout 566">
                  <a:extLst>
                    <a:ext uri="{FF2B5EF4-FFF2-40B4-BE49-F238E27FC236}">
                      <a16:creationId xmlns:a16="http://schemas.microsoft.com/office/drawing/2014/main" id="{5D5C8C64-3657-8AB2-F726-0B7353CA58CE}"/>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13" name="Group 158">
                  <a:extLst>
                    <a:ext uri="{FF2B5EF4-FFF2-40B4-BE49-F238E27FC236}">
                      <a16:creationId xmlns:a16="http://schemas.microsoft.com/office/drawing/2014/main" id="{0E707C5B-759B-4F18-6F63-1401B00CF568}"/>
                    </a:ext>
                  </a:extLst>
                </p:cNvPr>
                <p:cNvGrpSpPr/>
                <p:nvPr/>
              </p:nvGrpSpPr>
              <p:grpSpPr>
                <a:xfrm>
                  <a:off x="4800600" y="5863281"/>
                  <a:ext cx="1396313" cy="313038"/>
                  <a:chOff x="4800600" y="5863281"/>
                  <a:chExt cx="1396313" cy="313038"/>
                </a:xfrm>
              </p:grpSpPr>
              <p:sp>
                <p:nvSpPr>
                  <p:cNvPr id="11714" name="Isosceles Triangle 11713">
                    <a:extLst>
                      <a:ext uri="{FF2B5EF4-FFF2-40B4-BE49-F238E27FC236}">
                        <a16:creationId xmlns:a16="http://schemas.microsoft.com/office/drawing/2014/main" id="{CEF52AC1-D8AA-00A3-1911-5E6E547AC8C8}"/>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5" name="Isosceles Triangle 11714">
                    <a:extLst>
                      <a:ext uri="{FF2B5EF4-FFF2-40B4-BE49-F238E27FC236}">
                        <a16:creationId xmlns:a16="http://schemas.microsoft.com/office/drawing/2014/main" id="{2DE9DA7D-DC5B-14E9-FAC9-74E1D60E4D55}"/>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6" name="Isosceles Triangle 11715">
                    <a:extLst>
                      <a:ext uri="{FF2B5EF4-FFF2-40B4-BE49-F238E27FC236}">
                        <a16:creationId xmlns:a16="http://schemas.microsoft.com/office/drawing/2014/main" id="{297A92F1-645C-2081-ADE0-E4D5565A2567}"/>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05" name="Group 159">
                <a:extLst>
                  <a:ext uri="{FF2B5EF4-FFF2-40B4-BE49-F238E27FC236}">
                    <a16:creationId xmlns:a16="http://schemas.microsoft.com/office/drawing/2014/main" id="{8C4BE77F-E366-5DDB-0AE9-FC22B59DAED8}"/>
                  </a:ext>
                </a:extLst>
              </p:cNvPr>
              <p:cNvGrpSpPr/>
              <p:nvPr/>
            </p:nvGrpSpPr>
            <p:grpSpPr>
              <a:xfrm flipH="1" flipV="1">
                <a:off x="4800600" y="6394622"/>
                <a:ext cx="1396313" cy="313038"/>
                <a:chOff x="4800600" y="5863281"/>
                <a:chExt cx="1396313" cy="313038"/>
              </a:xfrm>
            </p:grpSpPr>
            <p:sp>
              <p:nvSpPr>
                <p:cNvPr id="11706" name="Isosceles Triangle 11705">
                  <a:extLst>
                    <a:ext uri="{FF2B5EF4-FFF2-40B4-BE49-F238E27FC236}">
                      <a16:creationId xmlns:a16="http://schemas.microsoft.com/office/drawing/2014/main" id="{69CB3090-468E-7A3D-99B9-6D4F580F2126}"/>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7" name="Isosceles Triangle 11706">
                  <a:extLst>
                    <a:ext uri="{FF2B5EF4-FFF2-40B4-BE49-F238E27FC236}">
                      <a16:creationId xmlns:a16="http://schemas.microsoft.com/office/drawing/2014/main" id="{84D1A874-D396-4DB1-36F6-972CD45233E7}"/>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8" name="Isosceles Triangle 11707">
                  <a:extLst>
                    <a:ext uri="{FF2B5EF4-FFF2-40B4-BE49-F238E27FC236}">
                      <a16:creationId xmlns:a16="http://schemas.microsoft.com/office/drawing/2014/main" id="{AA129175-AD87-984E-B4F8-435869F5C19C}"/>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73" name="Group 298">
              <a:extLst>
                <a:ext uri="{FF2B5EF4-FFF2-40B4-BE49-F238E27FC236}">
                  <a16:creationId xmlns:a16="http://schemas.microsoft.com/office/drawing/2014/main" id="{8E9E1297-E849-4CA0-2F55-DA04DB175D50}"/>
                </a:ext>
              </a:extLst>
            </p:cNvPr>
            <p:cNvGrpSpPr/>
            <p:nvPr/>
          </p:nvGrpSpPr>
          <p:grpSpPr>
            <a:xfrm>
              <a:off x="3276600" y="1447800"/>
              <a:ext cx="808459" cy="1004878"/>
              <a:chOff x="5513018" y="671522"/>
              <a:chExt cx="808459" cy="1004878"/>
            </a:xfrm>
          </p:grpSpPr>
          <p:grpSp>
            <p:nvGrpSpPr>
              <p:cNvPr id="11674" name="Group 165">
                <a:extLst>
                  <a:ext uri="{FF2B5EF4-FFF2-40B4-BE49-F238E27FC236}">
                    <a16:creationId xmlns:a16="http://schemas.microsoft.com/office/drawing/2014/main" id="{EA66DF3B-67AA-727E-97FB-4B0FF2A32D97}"/>
                  </a:ext>
                </a:extLst>
              </p:cNvPr>
              <p:cNvGrpSpPr/>
              <p:nvPr/>
            </p:nvGrpSpPr>
            <p:grpSpPr>
              <a:xfrm rot="2888522">
                <a:off x="5228282" y="963721"/>
                <a:ext cx="851830" cy="282357"/>
                <a:chOff x="4343400" y="5863281"/>
                <a:chExt cx="2286000" cy="844379"/>
              </a:xfrm>
            </p:grpSpPr>
            <p:grpSp>
              <p:nvGrpSpPr>
                <p:cNvPr id="11691" name="Group 163">
                  <a:extLst>
                    <a:ext uri="{FF2B5EF4-FFF2-40B4-BE49-F238E27FC236}">
                      <a16:creationId xmlns:a16="http://schemas.microsoft.com/office/drawing/2014/main" id="{C5D830E8-C21A-4EE0-B5C4-8DF89FB7BE62}"/>
                    </a:ext>
                  </a:extLst>
                </p:cNvPr>
                <p:cNvGrpSpPr/>
                <p:nvPr/>
              </p:nvGrpSpPr>
              <p:grpSpPr>
                <a:xfrm>
                  <a:off x="4343400" y="5863281"/>
                  <a:ext cx="2286000" cy="766119"/>
                  <a:chOff x="4343400" y="5863281"/>
                  <a:chExt cx="2286000" cy="766119"/>
                </a:xfrm>
              </p:grpSpPr>
              <p:sp>
                <p:nvSpPr>
                  <p:cNvPr id="11696" name="Quad Arrow Callout 550">
                    <a:extLst>
                      <a:ext uri="{FF2B5EF4-FFF2-40B4-BE49-F238E27FC236}">
                        <a16:creationId xmlns:a16="http://schemas.microsoft.com/office/drawing/2014/main" id="{EC81B9A9-85DF-8C2A-7FD2-E91965BBED63}"/>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7" name="Quad Arrow Callout 551">
                    <a:extLst>
                      <a:ext uri="{FF2B5EF4-FFF2-40B4-BE49-F238E27FC236}">
                        <a16:creationId xmlns:a16="http://schemas.microsoft.com/office/drawing/2014/main" id="{13A7D74C-5CA9-2C80-241B-56A1F0F92856}"/>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8" name="Quad Arrow Callout 552">
                    <a:extLst>
                      <a:ext uri="{FF2B5EF4-FFF2-40B4-BE49-F238E27FC236}">
                        <a16:creationId xmlns:a16="http://schemas.microsoft.com/office/drawing/2014/main" id="{5B733A2E-7C18-FBB5-DA4E-5FF92324B4AD}"/>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9" name="Quad Arrow Callout 553">
                    <a:extLst>
                      <a:ext uri="{FF2B5EF4-FFF2-40B4-BE49-F238E27FC236}">
                        <a16:creationId xmlns:a16="http://schemas.microsoft.com/office/drawing/2014/main" id="{658AB8A8-03DF-A5B0-278C-70B7C6D667B5}"/>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00" name="Group 158">
                    <a:extLst>
                      <a:ext uri="{FF2B5EF4-FFF2-40B4-BE49-F238E27FC236}">
                        <a16:creationId xmlns:a16="http://schemas.microsoft.com/office/drawing/2014/main" id="{7BDC54FB-5116-2F1D-5597-8AD3C4E1A6ED}"/>
                      </a:ext>
                    </a:extLst>
                  </p:cNvPr>
                  <p:cNvGrpSpPr/>
                  <p:nvPr/>
                </p:nvGrpSpPr>
                <p:grpSpPr>
                  <a:xfrm>
                    <a:off x="4800600" y="5863281"/>
                    <a:ext cx="1396313" cy="313038"/>
                    <a:chOff x="4800600" y="5863281"/>
                    <a:chExt cx="1396313" cy="313038"/>
                  </a:xfrm>
                </p:grpSpPr>
                <p:sp>
                  <p:nvSpPr>
                    <p:cNvPr id="11701" name="Isosceles Triangle 11700">
                      <a:extLst>
                        <a:ext uri="{FF2B5EF4-FFF2-40B4-BE49-F238E27FC236}">
                          <a16:creationId xmlns:a16="http://schemas.microsoft.com/office/drawing/2014/main" id="{078156C4-C8CB-A654-80CB-0BB3292E7E3F}"/>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2" name="Isosceles Triangle 11701">
                      <a:extLst>
                        <a:ext uri="{FF2B5EF4-FFF2-40B4-BE49-F238E27FC236}">
                          <a16:creationId xmlns:a16="http://schemas.microsoft.com/office/drawing/2014/main" id="{D761E828-F44D-BF08-E4F3-4F9FAFA2D053}"/>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3" name="Isosceles Triangle 11702">
                      <a:extLst>
                        <a:ext uri="{FF2B5EF4-FFF2-40B4-BE49-F238E27FC236}">
                          <a16:creationId xmlns:a16="http://schemas.microsoft.com/office/drawing/2014/main" id="{C91FE104-5FB5-FCFC-EF79-B8D7305C4760}"/>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92" name="Group 159">
                  <a:extLst>
                    <a:ext uri="{FF2B5EF4-FFF2-40B4-BE49-F238E27FC236}">
                      <a16:creationId xmlns:a16="http://schemas.microsoft.com/office/drawing/2014/main" id="{F42CD0D0-2790-B5B8-FC9A-A68E971CD40E}"/>
                    </a:ext>
                  </a:extLst>
                </p:cNvPr>
                <p:cNvGrpSpPr/>
                <p:nvPr/>
              </p:nvGrpSpPr>
              <p:grpSpPr>
                <a:xfrm flipH="1" flipV="1">
                  <a:off x="4800600" y="6394622"/>
                  <a:ext cx="1396313" cy="313038"/>
                  <a:chOff x="4800600" y="5863281"/>
                  <a:chExt cx="1396313" cy="313038"/>
                </a:xfrm>
              </p:grpSpPr>
              <p:sp>
                <p:nvSpPr>
                  <p:cNvPr id="11693" name="Isosceles Triangle 11692">
                    <a:extLst>
                      <a:ext uri="{FF2B5EF4-FFF2-40B4-BE49-F238E27FC236}">
                        <a16:creationId xmlns:a16="http://schemas.microsoft.com/office/drawing/2014/main" id="{00A04925-53BA-2223-6E1B-841064082D71}"/>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4" name="Isosceles Triangle 11693">
                    <a:extLst>
                      <a:ext uri="{FF2B5EF4-FFF2-40B4-BE49-F238E27FC236}">
                        <a16:creationId xmlns:a16="http://schemas.microsoft.com/office/drawing/2014/main" id="{8323B338-73B7-96F2-B30A-F2B9487E8481}"/>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5" name="Isosceles Triangle 11694">
                    <a:extLst>
                      <a:ext uri="{FF2B5EF4-FFF2-40B4-BE49-F238E27FC236}">
                        <a16:creationId xmlns:a16="http://schemas.microsoft.com/office/drawing/2014/main" id="{7A330578-8CC0-9706-71DA-F99F517BC096}"/>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75" name="Group 165">
                <a:extLst>
                  <a:ext uri="{FF2B5EF4-FFF2-40B4-BE49-F238E27FC236}">
                    <a16:creationId xmlns:a16="http://schemas.microsoft.com/office/drawing/2014/main" id="{E3C8BD4B-3028-DAF1-22A5-18ECABC4CDA4}"/>
                  </a:ext>
                </a:extLst>
              </p:cNvPr>
              <p:cNvGrpSpPr/>
              <p:nvPr/>
            </p:nvGrpSpPr>
            <p:grpSpPr>
              <a:xfrm rot="18707503">
                <a:off x="5754384" y="956258"/>
                <a:ext cx="851830" cy="282357"/>
                <a:chOff x="4343400" y="5863281"/>
                <a:chExt cx="2286000" cy="844379"/>
              </a:xfrm>
            </p:grpSpPr>
            <p:grpSp>
              <p:nvGrpSpPr>
                <p:cNvPr id="11678" name="Group 163">
                  <a:extLst>
                    <a:ext uri="{FF2B5EF4-FFF2-40B4-BE49-F238E27FC236}">
                      <a16:creationId xmlns:a16="http://schemas.microsoft.com/office/drawing/2014/main" id="{E46A2EA0-E7CC-23CA-F855-95EEB040ED0E}"/>
                    </a:ext>
                  </a:extLst>
                </p:cNvPr>
                <p:cNvGrpSpPr/>
                <p:nvPr/>
              </p:nvGrpSpPr>
              <p:grpSpPr>
                <a:xfrm>
                  <a:off x="4343400" y="5863281"/>
                  <a:ext cx="2286000" cy="766119"/>
                  <a:chOff x="4343400" y="5863281"/>
                  <a:chExt cx="2286000" cy="766119"/>
                </a:xfrm>
              </p:grpSpPr>
              <p:sp>
                <p:nvSpPr>
                  <p:cNvPr id="11683" name="Quad Arrow Callout 537">
                    <a:extLst>
                      <a:ext uri="{FF2B5EF4-FFF2-40B4-BE49-F238E27FC236}">
                        <a16:creationId xmlns:a16="http://schemas.microsoft.com/office/drawing/2014/main" id="{4609F4D0-0E8F-419D-6017-819632ED5BBD}"/>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4" name="Quad Arrow Callout 538">
                    <a:extLst>
                      <a:ext uri="{FF2B5EF4-FFF2-40B4-BE49-F238E27FC236}">
                        <a16:creationId xmlns:a16="http://schemas.microsoft.com/office/drawing/2014/main" id="{E5BF85E8-C202-CDD8-24B9-20E9B5352E4F}"/>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5" name="Quad Arrow Callout 539">
                    <a:extLst>
                      <a:ext uri="{FF2B5EF4-FFF2-40B4-BE49-F238E27FC236}">
                        <a16:creationId xmlns:a16="http://schemas.microsoft.com/office/drawing/2014/main" id="{01ACF4CE-5FDD-0590-FE2F-DECCBBC50D31}"/>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6" name="Quad Arrow Callout 540">
                    <a:extLst>
                      <a:ext uri="{FF2B5EF4-FFF2-40B4-BE49-F238E27FC236}">
                        <a16:creationId xmlns:a16="http://schemas.microsoft.com/office/drawing/2014/main" id="{1B443865-A87A-9F83-FFA6-D737A8886587}"/>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87" name="Group 158">
                    <a:extLst>
                      <a:ext uri="{FF2B5EF4-FFF2-40B4-BE49-F238E27FC236}">
                        <a16:creationId xmlns:a16="http://schemas.microsoft.com/office/drawing/2014/main" id="{8BE76B80-FE9F-9FB5-2E16-938BDD101BEC}"/>
                      </a:ext>
                    </a:extLst>
                  </p:cNvPr>
                  <p:cNvGrpSpPr/>
                  <p:nvPr/>
                </p:nvGrpSpPr>
                <p:grpSpPr>
                  <a:xfrm>
                    <a:off x="4800600" y="5863281"/>
                    <a:ext cx="1396313" cy="313038"/>
                    <a:chOff x="4800600" y="5863281"/>
                    <a:chExt cx="1396313" cy="313038"/>
                  </a:xfrm>
                </p:grpSpPr>
                <p:sp>
                  <p:nvSpPr>
                    <p:cNvPr id="11688" name="Isosceles Triangle 11687">
                      <a:extLst>
                        <a:ext uri="{FF2B5EF4-FFF2-40B4-BE49-F238E27FC236}">
                          <a16:creationId xmlns:a16="http://schemas.microsoft.com/office/drawing/2014/main" id="{71E448E0-3C6E-BA8A-D52D-79072B2BB765}"/>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9" name="Isosceles Triangle 11688">
                      <a:extLst>
                        <a:ext uri="{FF2B5EF4-FFF2-40B4-BE49-F238E27FC236}">
                          <a16:creationId xmlns:a16="http://schemas.microsoft.com/office/drawing/2014/main" id="{D20B965B-6015-70BF-0638-434C8CCB2E65}"/>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0" name="Isosceles Triangle 11689">
                      <a:extLst>
                        <a:ext uri="{FF2B5EF4-FFF2-40B4-BE49-F238E27FC236}">
                          <a16:creationId xmlns:a16="http://schemas.microsoft.com/office/drawing/2014/main" id="{34C0AA37-A4D8-A960-42AD-21EB7AFCA4E2}"/>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79" name="Group 159">
                  <a:extLst>
                    <a:ext uri="{FF2B5EF4-FFF2-40B4-BE49-F238E27FC236}">
                      <a16:creationId xmlns:a16="http://schemas.microsoft.com/office/drawing/2014/main" id="{08B47DDF-039D-0144-C5DB-979D46AC26F2}"/>
                    </a:ext>
                  </a:extLst>
                </p:cNvPr>
                <p:cNvGrpSpPr/>
                <p:nvPr/>
              </p:nvGrpSpPr>
              <p:grpSpPr>
                <a:xfrm flipH="1" flipV="1">
                  <a:off x="4800600" y="6394622"/>
                  <a:ext cx="1396313" cy="313038"/>
                  <a:chOff x="4800600" y="5863281"/>
                  <a:chExt cx="1396313" cy="313038"/>
                </a:xfrm>
              </p:grpSpPr>
              <p:sp>
                <p:nvSpPr>
                  <p:cNvPr id="11680" name="Isosceles Triangle 11679">
                    <a:extLst>
                      <a:ext uri="{FF2B5EF4-FFF2-40B4-BE49-F238E27FC236}">
                        <a16:creationId xmlns:a16="http://schemas.microsoft.com/office/drawing/2014/main" id="{938F6C10-9EB0-417F-871E-0624B578D475}"/>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1" name="Isosceles Triangle 11680">
                    <a:extLst>
                      <a:ext uri="{FF2B5EF4-FFF2-40B4-BE49-F238E27FC236}">
                        <a16:creationId xmlns:a16="http://schemas.microsoft.com/office/drawing/2014/main" id="{BD10DE6F-23E2-ECDB-1E30-FA1ED458657D}"/>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2" name="Isosceles Triangle 11681">
                    <a:extLst>
                      <a:ext uri="{FF2B5EF4-FFF2-40B4-BE49-F238E27FC236}">
                        <a16:creationId xmlns:a16="http://schemas.microsoft.com/office/drawing/2014/main" id="{D17C0D73-5528-702D-7B37-E7E31E7A5C4E}"/>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76" name="Oval 11675">
                <a:extLst>
                  <a:ext uri="{FF2B5EF4-FFF2-40B4-BE49-F238E27FC236}">
                    <a16:creationId xmlns:a16="http://schemas.microsoft.com/office/drawing/2014/main" id="{2094A22F-F5BE-0B44-0A7C-E6418BF593ED}"/>
                  </a:ext>
                </a:extLst>
              </p:cNvPr>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7" name="Plaque 11676">
                <a:extLst>
                  <a:ext uri="{FF2B5EF4-FFF2-40B4-BE49-F238E27FC236}">
                    <a16:creationId xmlns:a16="http://schemas.microsoft.com/office/drawing/2014/main" id="{A83BBB14-684A-1BD9-8D34-121D12018CFF}"/>
                  </a:ext>
                </a:extLst>
              </p:cNvPr>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88" name="Group 11787">
            <a:extLst>
              <a:ext uri="{FF2B5EF4-FFF2-40B4-BE49-F238E27FC236}">
                <a16:creationId xmlns:a16="http://schemas.microsoft.com/office/drawing/2014/main" id="{F65DF4A2-5889-AA00-2B00-FFA62C906A8F}"/>
              </a:ext>
            </a:extLst>
          </p:cNvPr>
          <p:cNvGrpSpPr/>
          <p:nvPr/>
        </p:nvGrpSpPr>
        <p:grpSpPr>
          <a:xfrm>
            <a:off x="10587638" y="4460617"/>
            <a:ext cx="1038121" cy="2194259"/>
            <a:chOff x="6104458" y="880735"/>
            <a:chExt cx="2303964" cy="4869847"/>
          </a:xfrm>
        </p:grpSpPr>
        <p:sp>
          <p:nvSpPr>
            <p:cNvPr id="11789" name="Double Wave 1">
              <a:extLst>
                <a:ext uri="{FF2B5EF4-FFF2-40B4-BE49-F238E27FC236}">
                  <a16:creationId xmlns:a16="http://schemas.microsoft.com/office/drawing/2014/main" id="{5AAEAEFE-254A-DD3F-8070-E6DDC421CACD}"/>
                </a:ext>
              </a:extLst>
            </p:cNvPr>
            <p:cNvSpPr/>
            <p:nvPr/>
          </p:nvSpPr>
          <p:spPr>
            <a:xfrm rot="15280261" flipV="1">
              <a:off x="7117764" y="1492237"/>
              <a:ext cx="1417157" cy="567361"/>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0" name="Double Wave 1">
              <a:extLst>
                <a:ext uri="{FF2B5EF4-FFF2-40B4-BE49-F238E27FC236}">
                  <a16:creationId xmlns:a16="http://schemas.microsoft.com/office/drawing/2014/main" id="{FA832CA0-F9A9-6E67-5F5B-F2C17FA5EAE8}"/>
                </a:ext>
              </a:extLst>
            </p:cNvPr>
            <p:cNvSpPr/>
            <p:nvPr/>
          </p:nvSpPr>
          <p:spPr>
            <a:xfrm rot="16999074">
              <a:off x="6135061" y="1420152"/>
              <a:ext cx="1436685" cy="755067"/>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1" name="Oval 11790">
              <a:extLst>
                <a:ext uri="{FF2B5EF4-FFF2-40B4-BE49-F238E27FC236}">
                  <a16:creationId xmlns:a16="http://schemas.microsoft.com/office/drawing/2014/main" id="{FAAEC4F3-3E4D-1D30-17B7-D90EA35262F8}"/>
                </a:ext>
              </a:extLst>
            </p:cNvPr>
            <p:cNvSpPr/>
            <p:nvPr/>
          </p:nvSpPr>
          <p:spPr>
            <a:xfrm rot="3077253">
              <a:off x="7921970" y="3595043"/>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2" name="Trapezoid 11791">
              <a:extLst>
                <a:ext uri="{FF2B5EF4-FFF2-40B4-BE49-F238E27FC236}">
                  <a16:creationId xmlns:a16="http://schemas.microsoft.com/office/drawing/2014/main" id="{6C1F8C46-EED0-0273-0CDE-9A1B8A9D5B18}"/>
                </a:ext>
              </a:extLst>
            </p:cNvPr>
            <p:cNvSpPr/>
            <p:nvPr/>
          </p:nvSpPr>
          <p:spPr>
            <a:xfrm rot="19846626">
              <a:off x="7397828" y="2117177"/>
              <a:ext cx="684052" cy="1790600"/>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3" name="Trapezoid 11792">
              <a:extLst>
                <a:ext uri="{FF2B5EF4-FFF2-40B4-BE49-F238E27FC236}">
                  <a16:creationId xmlns:a16="http://schemas.microsoft.com/office/drawing/2014/main" id="{91F4864B-F5D5-9DC4-049E-4B1A3ADCDB4B}"/>
                </a:ext>
              </a:extLst>
            </p:cNvPr>
            <p:cNvSpPr/>
            <p:nvPr/>
          </p:nvSpPr>
          <p:spPr>
            <a:xfrm rot="19743745">
              <a:off x="7423693" y="2286263"/>
              <a:ext cx="663711" cy="1288553"/>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4" name="Oval 11793">
              <a:extLst>
                <a:ext uri="{FF2B5EF4-FFF2-40B4-BE49-F238E27FC236}">
                  <a16:creationId xmlns:a16="http://schemas.microsoft.com/office/drawing/2014/main" id="{425004AB-2980-C4CB-10CE-26FC565DC08A}"/>
                </a:ext>
              </a:extLst>
            </p:cNvPr>
            <p:cNvSpPr/>
            <p:nvPr/>
          </p:nvSpPr>
          <p:spPr>
            <a:xfrm rot="18523543">
              <a:off x="5977192" y="3546650"/>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5" name="Trapezoid 11794">
              <a:extLst>
                <a:ext uri="{FF2B5EF4-FFF2-40B4-BE49-F238E27FC236}">
                  <a16:creationId xmlns:a16="http://schemas.microsoft.com/office/drawing/2014/main" id="{37A0894E-443E-50AB-C624-D9F21F557FF2}"/>
                </a:ext>
              </a:extLst>
            </p:cNvPr>
            <p:cNvSpPr/>
            <p:nvPr/>
          </p:nvSpPr>
          <p:spPr>
            <a:xfrm rot="2028078" flipH="1">
              <a:off x="6407035" y="2098376"/>
              <a:ext cx="688152" cy="1759368"/>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6" name="Trapezoid 11795">
              <a:extLst>
                <a:ext uri="{FF2B5EF4-FFF2-40B4-BE49-F238E27FC236}">
                  <a16:creationId xmlns:a16="http://schemas.microsoft.com/office/drawing/2014/main" id="{5695B779-6C96-9AC8-720B-DA79D4E93230}"/>
                </a:ext>
              </a:extLst>
            </p:cNvPr>
            <p:cNvSpPr/>
            <p:nvPr/>
          </p:nvSpPr>
          <p:spPr>
            <a:xfrm rot="2198282">
              <a:off x="6461052" y="2255245"/>
              <a:ext cx="663711" cy="1355246"/>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7" name="Oval 11796">
              <a:extLst>
                <a:ext uri="{FF2B5EF4-FFF2-40B4-BE49-F238E27FC236}">
                  <a16:creationId xmlns:a16="http://schemas.microsoft.com/office/drawing/2014/main" id="{4C6FCD53-480F-A65A-DC27-A245C7349FB1}"/>
                </a:ext>
              </a:extLst>
            </p:cNvPr>
            <p:cNvSpPr/>
            <p:nvPr/>
          </p:nvSpPr>
          <p:spPr>
            <a:xfrm rot="2920230">
              <a:off x="7373602" y="5217913"/>
              <a:ext cx="665034" cy="40030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8" name="Oval 11797">
              <a:extLst>
                <a:ext uri="{FF2B5EF4-FFF2-40B4-BE49-F238E27FC236}">
                  <a16:creationId xmlns:a16="http://schemas.microsoft.com/office/drawing/2014/main" id="{529E647D-2532-80C1-EE7F-15CF90C0717D}"/>
                </a:ext>
              </a:extLst>
            </p:cNvPr>
            <p:cNvSpPr/>
            <p:nvPr/>
          </p:nvSpPr>
          <p:spPr>
            <a:xfrm rot="19742433">
              <a:off x="6828367" y="5207411"/>
              <a:ext cx="617930" cy="4205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9" name="Trapezoid 11798">
              <a:extLst>
                <a:ext uri="{FF2B5EF4-FFF2-40B4-BE49-F238E27FC236}">
                  <a16:creationId xmlns:a16="http://schemas.microsoft.com/office/drawing/2014/main" id="{EA961297-C3F5-FB51-97C2-741CBDD059F6}"/>
                </a:ext>
              </a:extLst>
            </p:cNvPr>
            <p:cNvSpPr/>
            <p:nvPr/>
          </p:nvSpPr>
          <p:spPr>
            <a:xfrm>
              <a:off x="6639969" y="2438400"/>
              <a:ext cx="1412200" cy="2870246"/>
            </a:xfrm>
            <a:prstGeom prst="trapezoid">
              <a:avLst>
                <a:gd name="adj" fmla="val 20197"/>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0" name="Trapezoid 11799">
              <a:extLst>
                <a:ext uri="{FF2B5EF4-FFF2-40B4-BE49-F238E27FC236}">
                  <a16:creationId xmlns:a16="http://schemas.microsoft.com/office/drawing/2014/main" id="{199F39B5-F178-5208-5689-A8E1940B8213}"/>
                </a:ext>
              </a:extLst>
            </p:cNvPr>
            <p:cNvSpPr/>
            <p:nvPr/>
          </p:nvSpPr>
          <p:spPr>
            <a:xfrm rot="253859">
              <a:off x="6660036" y="2319487"/>
              <a:ext cx="608065" cy="2812463"/>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1" name="Trapezoid 11800">
              <a:extLst>
                <a:ext uri="{FF2B5EF4-FFF2-40B4-BE49-F238E27FC236}">
                  <a16:creationId xmlns:a16="http://schemas.microsoft.com/office/drawing/2014/main" id="{6393FD54-3145-61C4-F2C4-972AAFDB76AC}"/>
                </a:ext>
              </a:extLst>
            </p:cNvPr>
            <p:cNvSpPr/>
            <p:nvPr/>
          </p:nvSpPr>
          <p:spPr>
            <a:xfrm rot="21210173">
              <a:off x="7425764" y="2396706"/>
              <a:ext cx="608065" cy="2760545"/>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2" name="Oval 11801">
              <a:extLst>
                <a:ext uri="{FF2B5EF4-FFF2-40B4-BE49-F238E27FC236}">
                  <a16:creationId xmlns:a16="http://schemas.microsoft.com/office/drawing/2014/main" id="{D552D1C2-91C0-8CC1-9291-F4E4CB36C4FD}"/>
                </a:ext>
              </a:extLst>
            </p:cNvPr>
            <p:cNvSpPr/>
            <p:nvPr/>
          </p:nvSpPr>
          <p:spPr>
            <a:xfrm>
              <a:off x="7107754" y="2162020"/>
              <a:ext cx="409367" cy="6086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3" name="Oval 11802">
              <a:extLst>
                <a:ext uri="{FF2B5EF4-FFF2-40B4-BE49-F238E27FC236}">
                  <a16:creationId xmlns:a16="http://schemas.microsoft.com/office/drawing/2014/main" id="{AB6786BC-2D42-2DE7-94CD-8F3A31B460E6}"/>
                </a:ext>
              </a:extLst>
            </p:cNvPr>
            <p:cNvSpPr/>
            <p:nvPr/>
          </p:nvSpPr>
          <p:spPr>
            <a:xfrm>
              <a:off x="6837879" y="1159157"/>
              <a:ext cx="1029105" cy="14457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04" name="Group 11803">
              <a:extLst>
                <a:ext uri="{FF2B5EF4-FFF2-40B4-BE49-F238E27FC236}">
                  <a16:creationId xmlns:a16="http://schemas.microsoft.com/office/drawing/2014/main" id="{9EA36222-4C37-50A2-C1D8-A09C14EB4505}"/>
                </a:ext>
              </a:extLst>
            </p:cNvPr>
            <p:cNvGrpSpPr/>
            <p:nvPr/>
          </p:nvGrpSpPr>
          <p:grpSpPr>
            <a:xfrm>
              <a:off x="6495072" y="1211141"/>
              <a:ext cx="1587057" cy="393652"/>
              <a:chOff x="2701893" y="988556"/>
              <a:chExt cx="3137930" cy="1105911"/>
            </a:xfrm>
          </p:grpSpPr>
          <p:sp>
            <p:nvSpPr>
              <p:cNvPr id="11832" name="Rounded Rectangle 333">
                <a:extLst>
                  <a:ext uri="{FF2B5EF4-FFF2-40B4-BE49-F238E27FC236}">
                    <a16:creationId xmlns:a16="http://schemas.microsoft.com/office/drawing/2014/main" id="{B1C75F70-8D0A-9A92-0BC2-67F9BAA5C3A3}"/>
                  </a:ext>
                </a:extLst>
              </p:cNvPr>
              <p:cNvSpPr/>
              <p:nvPr/>
            </p:nvSpPr>
            <p:spPr>
              <a:xfrm>
                <a:off x="2701893" y="988556"/>
                <a:ext cx="3137930" cy="110591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3" name="Arrow: Pentagon 11832">
                <a:extLst>
                  <a:ext uri="{FF2B5EF4-FFF2-40B4-BE49-F238E27FC236}">
                    <a16:creationId xmlns:a16="http://schemas.microsoft.com/office/drawing/2014/main" id="{F5849D29-B6BF-895A-7821-2907D3EACA6F}"/>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4" name="Arrow: Pentagon 11833">
                <a:extLst>
                  <a:ext uri="{FF2B5EF4-FFF2-40B4-BE49-F238E27FC236}">
                    <a16:creationId xmlns:a16="http://schemas.microsoft.com/office/drawing/2014/main" id="{7778CDFD-712F-D23B-F1C8-4979CCF1E7DF}"/>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5" name="Arrow: Pentagon 11834">
                <a:extLst>
                  <a:ext uri="{FF2B5EF4-FFF2-40B4-BE49-F238E27FC236}">
                    <a16:creationId xmlns:a16="http://schemas.microsoft.com/office/drawing/2014/main" id="{1EF3A9C5-8F6C-4B21-981D-090FC3DDCF9F}"/>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6" name="Arrow: Pentagon 11835">
                <a:extLst>
                  <a:ext uri="{FF2B5EF4-FFF2-40B4-BE49-F238E27FC236}">
                    <a16:creationId xmlns:a16="http://schemas.microsoft.com/office/drawing/2014/main" id="{913F82F4-8BEF-A9A4-5D86-0648B12C0631}"/>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7" name="Arrow: Pentagon 11836">
                <a:extLst>
                  <a:ext uri="{FF2B5EF4-FFF2-40B4-BE49-F238E27FC236}">
                    <a16:creationId xmlns:a16="http://schemas.microsoft.com/office/drawing/2014/main" id="{1199D1C9-9202-8B4C-4CDD-F1FA85D008FF}"/>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8" name="Rectangle 11837">
                <a:extLst>
                  <a:ext uri="{FF2B5EF4-FFF2-40B4-BE49-F238E27FC236}">
                    <a16:creationId xmlns:a16="http://schemas.microsoft.com/office/drawing/2014/main" id="{925A545A-C161-1F3E-1482-58312D4C4403}"/>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9" name="Rectangle 11838">
                <a:extLst>
                  <a:ext uri="{FF2B5EF4-FFF2-40B4-BE49-F238E27FC236}">
                    <a16:creationId xmlns:a16="http://schemas.microsoft.com/office/drawing/2014/main" id="{304EAA19-B2D8-2097-485F-F3D9FAE59C81}"/>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0" name="Arrow: Quad 11839">
                <a:extLst>
                  <a:ext uri="{FF2B5EF4-FFF2-40B4-BE49-F238E27FC236}">
                    <a16:creationId xmlns:a16="http://schemas.microsoft.com/office/drawing/2014/main" id="{B11D0518-1F76-27D4-A23D-6DA1BE9CD75A}"/>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1" name="Arrow: Quad 11840">
                <a:extLst>
                  <a:ext uri="{FF2B5EF4-FFF2-40B4-BE49-F238E27FC236}">
                    <a16:creationId xmlns:a16="http://schemas.microsoft.com/office/drawing/2014/main" id="{4A424A80-ECB3-3DA1-CA12-406DA7718EAD}"/>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2" name="Arrow: Quad 11841">
                <a:extLst>
                  <a:ext uri="{FF2B5EF4-FFF2-40B4-BE49-F238E27FC236}">
                    <a16:creationId xmlns:a16="http://schemas.microsoft.com/office/drawing/2014/main" id="{9C8CC7F9-F7A1-99C9-F7D1-D122CB998F46}"/>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3" name="Arrow: Quad 11842">
                <a:extLst>
                  <a:ext uri="{FF2B5EF4-FFF2-40B4-BE49-F238E27FC236}">
                    <a16:creationId xmlns:a16="http://schemas.microsoft.com/office/drawing/2014/main" id="{CD283429-0429-54A5-0FFC-18DDD6F31130}"/>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05" name="Double Wave 11804">
              <a:extLst>
                <a:ext uri="{FF2B5EF4-FFF2-40B4-BE49-F238E27FC236}">
                  <a16:creationId xmlns:a16="http://schemas.microsoft.com/office/drawing/2014/main" id="{1B02E8D7-646F-B8DA-DDB5-FFDD7EE84638}"/>
                </a:ext>
              </a:extLst>
            </p:cNvPr>
            <p:cNvSpPr/>
            <p:nvPr/>
          </p:nvSpPr>
          <p:spPr>
            <a:xfrm>
              <a:off x="6522909" y="880735"/>
              <a:ext cx="1553100" cy="454894"/>
            </a:xfrm>
            <a:prstGeom prst="doubleWave">
              <a:avLst>
                <a:gd name="adj1" fmla="val 625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06" name="Group 11805">
              <a:extLst>
                <a:ext uri="{FF2B5EF4-FFF2-40B4-BE49-F238E27FC236}">
                  <a16:creationId xmlns:a16="http://schemas.microsoft.com/office/drawing/2014/main" id="{D2B0F2E2-13C9-878A-19BF-9D47F562CFD4}"/>
                </a:ext>
              </a:extLst>
            </p:cNvPr>
            <p:cNvGrpSpPr/>
            <p:nvPr/>
          </p:nvGrpSpPr>
          <p:grpSpPr>
            <a:xfrm rot="16469251">
              <a:off x="5774807" y="3734839"/>
              <a:ext cx="2342032" cy="344689"/>
              <a:chOff x="2701893" y="988556"/>
              <a:chExt cx="3137930" cy="1105911"/>
            </a:xfrm>
          </p:grpSpPr>
          <p:sp>
            <p:nvSpPr>
              <p:cNvPr id="11820" name="Rounded Rectangle 333">
                <a:extLst>
                  <a:ext uri="{FF2B5EF4-FFF2-40B4-BE49-F238E27FC236}">
                    <a16:creationId xmlns:a16="http://schemas.microsoft.com/office/drawing/2014/main" id="{249DCA89-7EDA-38E7-1644-11620A7B9291}"/>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1" name="Arrow: Pentagon 11820">
                <a:extLst>
                  <a:ext uri="{FF2B5EF4-FFF2-40B4-BE49-F238E27FC236}">
                    <a16:creationId xmlns:a16="http://schemas.microsoft.com/office/drawing/2014/main" id="{634C0B33-31AF-B32B-4A4B-57C8E7FE923F}"/>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2" name="Arrow: Pentagon 11821">
                <a:extLst>
                  <a:ext uri="{FF2B5EF4-FFF2-40B4-BE49-F238E27FC236}">
                    <a16:creationId xmlns:a16="http://schemas.microsoft.com/office/drawing/2014/main" id="{C65DCB03-31EC-8C5D-B6FF-E39DCBF7EF38}"/>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3" name="Arrow: Pentagon 11822">
                <a:extLst>
                  <a:ext uri="{FF2B5EF4-FFF2-40B4-BE49-F238E27FC236}">
                    <a16:creationId xmlns:a16="http://schemas.microsoft.com/office/drawing/2014/main" id="{C678AC59-E059-F746-209B-1D762516AD82}"/>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4" name="Arrow: Pentagon 11823">
                <a:extLst>
                  <a:ext uri="{FF2B5EF4-FFF2-40B4-BE49-F238E27FC236}">
                    <a16:creationId xmlns:a16="http://schemas.microsoft.com/office/drawing/2014/main" id="{4567BDA0-CE21-3497-24F2-27023280C6CD}"/>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5" name="Arrow: Pentagon 11824">
                <a:extLst>
                  <a:ext uri="{FF2B5EF4-FFF2-40B4-BE49-F238E27FC236}">
                    <a16:creationId xmlns:a16="http://schemas.microsoft.com/office/drawing/2014/main" id="{CF537101-578B-B62B-CAEE-04526F2ED68F}"/>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6" name="Rectangle 11825">
                <a:extLst>
                  <a:ext uri="{FF2B5EF4-FFF2-40B4-BE49-F238E27FC236}">
                    <a16:creationId xmlns:a16="http://schemas.microsoft.com/office/drawing/2014/main" id="{2105D2ED-5259-8F29-054C-7080E46278B0}"/>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7" name="Rectangle 11826">
                <a:extLst>
                  <a:ext uri="{FF2B5EF4-FFF2-40B4-BE49-F238E27FC236}">
                    <a16:creationId xmlns:a16="http://schemas.microsoft.com/office/drawing/2014/main" id="{B6167F1C-FE0A-E68E-458D-AB928C9F5E66}"/>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8" name="Arrow: Quad 11827">
                <a:extLst>
                  <a:ext uri="{FF2B5EF4-FFF2-40B4-BE49-F238E27FC236}">
                    <a16:creationId xmlns:a16="http://schemas.microsoft.com/office/drawing/2014/main" id="{E8F462A3-CE56-8260-B600-C6A17CAD221B}"/>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9" name="Arrow: Quad 11828">
                <a:extLst>
                  <a:ext uri="{FF2B5EF4-FFF2-40B4-BE49-F238E27FC236}">
                    <a16:creationId xmlns:a16="http://schemas.microsoft.com/office/drawing/2014/main" id="{15692AE5-E44F-6169-F45D-B341D7E74E86}"/>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0" name="Arrow: Quad 11829">
                <a:extLst>
                  <a:ext uri="{FF2B5EF4-FFF2-40B4-BE49-F238E27FC236}">
                    <a16:creationId xmlns:a16="http://schemas.microsoft.com/office/drawing/2014/main" id="{A4E697F1-492E-B350-4129-69B45CBE64C8}"/>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1" name="Arrow: Quad 11830">
                <a:extLst>
                  <a:ext uri="{FF2B5EF4-FFF2-40B4-BE49-F238E27FC236}">
                    <a16:creationId xmlns:a16="http://schemas.microsoft.com/office/drawing/2014/main" id="{2F035D88-5643-5EFF-C359-D7321D028E69}"/>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7" name="Group 11806">
              <a:extLst>
                <a:ext uri="{FF2B5EF4-FFF2-40B4-BE49-F238E27FC236}">
                  <a16:creationId xmlns:a16="http://schemas.microsoft.com/office/drawing/2014/main" id="{092A79F0-8677-BE83-9A57-DF72AF1162B8}"/>
                </a:ext>
              </a:extLst>
            </p:cNvPr>
            <p:cNvGrpSpPr/>
            <p:nvPr/>
          </p:nvGrpSpPr>
          <p:grpSpPr>
            <a:xfrm rot="4999084">
              <a:off x="6595368" y="3722965"/>
              <a:ext cx="2342032" cy="344689"/>
              <a:chOff x="2701893" y="988556"/>
              <a:chExt cx="3137930" cy="1105911"/>
            </a:xfrm>
          </p:grpSpPr>
          <p:sp>
            <p:nvSpPr>
              <p:cNvPr id="11808" name="Rounded Rectangle 333">
                <a:extLst>
                  <a:ext uri="{FF2B5EF4-FFF2-40B4-BE49-F238E27FC236}">
                    <a16:creationId xmlns:a16="http://schemas.microsoft.com/office/drawing/2014/main" id="{C144CF80-5E30-8CD4-E9B1-5EEED889FDEB}"/>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9" name="Arrow: Pentagon 11808">
                <a:extLst>
                  <a:ext uri="{FF2B5EF4-FFF2-40B4-BE49-F238E27FC236}">
                    <a16:creationId xmlns:a16="http://schemas.microsoft.com/office/drawing/2014/main" id="{4F12FBAB-5D48-27B1-B686-8E57958BCA2C}"/>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0" name="Arrow: Pentagon 11809">
                <a:extLst>
                  <a:ext uri="{FF2B5EF4-FFF2-40B4-BE49-F238E27FC236}">
                    <a16:creationId xmlns:a16="http://schemas.microsoft.com/office/drawing/2014/main" id="{21A1620C-6107-37C5-9335-5941EFE0BF5B}"/>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1" name="Arrow: Pentagon 11810">
                <a:extLst>
                  <a:ext uri="{FF2B5EF4-FFF2-40B4-BE49-F238E27FC236}">
                    <a16:creationId xmlns:a16="http://schemas.microsoft.com/office/drawing/2014/main" id="{B1675468-72BE-B946-B034-F1FF5395DD40}"/>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2" name="Arrow: Pentagon 11811">
                <a:extLst>
                  <a:ext uri="{FF2B5EF4-FFF2-40B4-BE49-F238E27FC236}">
                    <a16:creationId xmlns:a16="http://schemas.microsoft.com/office/drawing/2014/main" id="{1753ED10-88A5-6A55-2B0E-CDBFB1A516FF}"/>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3" name="Arrow: Pentagon 11812">
                <a:extLst>
                  <a:ext uri="{FF2B5EF4-FFF2-40B4-BE49-F238E27FC236}">
                    <a16:creationId xmlns:a16="http://schemas.microsoft.com/office/drawing/2014/main" id="{8B4CFE70-4B50-15A0-F75A-81286D2CDA17}"/>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4" name="Rectangle 11813">
                <a:extLst>
                  <a:ext uri="{FF2B5EF4-FFF2-40B4-BE49-F238E27FC236}">
                    <a16:creationId xmlns:a16="http://schemas.microsoft.com/office/drawing/2014/main" id="{A2C98109-BA8D-A68C-0E37-D65305BB1100}"/>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5" name="Rectangle 11814">
                <a:extLst>
                  <a:ext uri="{FF2B5EF4-FFF2-40B4-BE49-F238E27FC236}">
                    <a16:creationId xmlns:a16="http://schemas.microsoft.com/office/drawing/2014/main" id="{856A0F7C-B021-EDF6-666C-C39F33842DA2}"/>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6" name="Arrow: Quad 11815">
                <a:extLst>
                  <a:ext uri="{FF2B5EF4-FFF2-40B4-BE49-F238E27FC236}">
                    <a16:creationId xmlns:a16="http://schemas.microsoft.com/office/drawing/2014/main" id="{7566F85A-E0DA-A35F-1F11-E1566264A99B}"/>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7" name="Arrow: Quad 11816">
                <a:extLst>
                  <a:ext uri="{FF2B5EF4-FFF2-40B4-BE49-F238E27FC236}">
                    <a16:creationId xmlns:a16="http://schemas.microsoft.com/office/drawing/2014/main" id="{385CFE3F-C197-E955-2771-813F4B6CBFDA}"/>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8" name="Arrow: Quad 11817">
                <a:extLst>
                  <a:ext uri="{FF2B5EF4-FFF2-40B4-BE49-F238E27FC236}">
                    <a16:creationId xmlns:a16="http://schemas.microsoft.com/office/drawing/2014/main" id="{AE43B94C-E4A3-2E55-FACB-D61FD24C10A1}"/>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9" name="Arrow: Quad 11818">
                <a:extLst>
                  <a:ext uri="{FF2B5EF4-FFF2-40B4-BE49-F238E27FC236}">
                    <a16:creationId xmlns:a16="http://schemas.microsoft.com/office/drawing/2014/main" id="{11A849E6-1BE7-7BDD-699F-ED3ABA2AB834}"/>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394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a:extLst>
              <a:ext uri="{FF2B5EF4-FFF2-40B4-BE49-F238E27FC236}">
                <a16:creationId xmlns:a16="http://schemas.microsoft.com/office/drawing/2014/main" id="{251522EF-200E-4081-96C8-23DFEBA8F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8"/>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43435" y="6488668"/>
            <a:ext cx="2286000" cy="369332"/>
          </a:xfrm>
          <a:prstGeom prst="rect">
            <a:avLst/>
          </a:prstGeom>
          <a:noFill/>
        </p:spPr>
        <p:txBody>
          <a:bodyPr wrap="square" rtlCol="0">
            <a:spAutoFit/>
          </a:bodyPr>
          <a:lstStyle/>
          <a:p>
            <a:r>
              <a:rPr lang="en-US" dirty="0"/>
              <a:t>3 Nephi 28:6</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Desire of Three</a:t>
            </a:r>
          </a:p>
        </p:txBody>
      </p:sp>
      <p:sp>
        <p:nvSpPr>
          <p:cNvPr id="10" name="TextBox 9"/>
          <p:cNvSpPr txBox="1"/>
          <p:nvPr/>
        </p:nvSpPr>
        <p:spPr>
          <a:xfrm>
            <a:off x="1752600" y="914401"/>
            <a:ext cx="7391400" cy="2246769"/>
          </a:xfrm>
          <a:prstGeom prst="rect">
            <a:avLst/>
          </a:prstGeom>
          <a:noFill/>
        </p:spPr>
        <p:txBody>
          <a:bodyPr wrap="square" rtlCol="0">
            <a:spAutoFit/>
          </a:bodyPr>
          <a:lstStyle/>
          <a:p>
            <a:r>
              <a:rPr lang="en-US" sz="2800" dirty="0">
                <a:solidFill>
                  <a:schemeClr val="bg1"/>
                </a:solidFill>
              </a:rPr>
              <a:t>Jesus said: </a:t>
            </a:r>
          </a:p>
          <a:p>
            <a:r>
              <a:rPr lang="en-US" sz="2800" dirty="0">
                <a:solidFill>
                  <a:schemeClr val="bg1"/>
                </a:solidFill>
              </a:rPr>
              <a:t>“Behold, I know your thoughts, and ye have desired the thing which John, my beloved, who was with me in my ministry, before that I was lifted up by the Jews, desired of me.”</a:t>
            </a:r>
          </a:p>
        </p:txBody>
      </p:sp>
      <p:sp>
        <p:nvSpPr>
          <p:cNvPr id="12" name="TextBox 11"/>
          <p:cNvSpPr txBox="1"/>
          <p:nvPr/>
        </p:nvSpPr>
        <p:spPr>
          <a:xfrm>
            <a:off x="3810000" y="3657600"/>
            <a:ext cx="3836894" cy="2031325"/>
          </a:xfrm>
          <a:prstGeom prst="rect">
            <a:avLst/>
          </a:prstGeom>
          <a:noFill/>
        </p:spPr>
        <p:txBody>
          <a:bodyPr wrap="square" rtlCol="0">
            <a:spAutoFit/>
          </a:bodyPr>
          <a:lstStyle/>
          <a:p>
            <a:r>
              <a:rPr lang="en-US" dirty="0">
                <a:solidFill>
                  <a:schemeClr val="bg1"/>
                </a:solidFill>
              </a:rPr>
              <a:t>What was said about John: “Then went this saying abroad among the brethren, that that disciple should not die: yet Jesus said not unto him, He shall not die; but, If I will that he tarry till I come, what </a:t>
            </a:r>
            <a:r>
              <a:rPr lang="en-US" i="1" dirty="0">
                <a:solidFill>
                  <a:schemeClr val="bg1"/>
                </a:solidFill>
              </a:rPr>
              <a:t>is that</a:t>
            </a:r>
            <a:r>
              <a:rPr lang="en-US" dirty="0">
                <a:solidFill>
                  <a:schemeClr val="bg1"/>
                </a:solidFill>
              </a:rPr>
              <a:t> to thee?”</a:t>
            </a:r>
          </a:p>
          <a:p>
            <a:r>
              <a:rPr lang="en-US" dirty="0">
                <a:solidFill>
                  <a:schemeClr val="bg1"/>
                </a:solidFill>
              </a:rPr>
              <a:t>John 21:23</a:t>
            </a:r>
          </a:p>
        </p:txBody>
      </p:sp>
      <p:grpSp>
        <p:nvGrpSpPr>
          <p:cNvPr id="2" name="Group 1">
            <a:extLst>
              <a:ext uri="{FF2B5EF4-FFF2-40B4-BE49-F238E27FC236}">
                <a16:creationId xmlns:a16="http://schemas.microsoft.com/office/drawing/2014/main" id="{E2B81488-A63A-531C-BC6D-D135D70AE06C}"/>
              </a:ext>
            </a:extLst>
          </p:cNvPr>
          <p:cNvGrpSpPr/>
          <p:nvPr/>
        </p:nvGrpSpPr>
        <p:grpSpPr>
          <a:xfrm>
            <a:off x="2182642" y="3254012"/>
            <a:ext cx="1234934" cy="3124793"/>
            <a:chOff x="6934200" y="1265656"/>
            <a:chExt cx="1985484" cy="4373144"/>
          </a:xfrm>
        </p:grpSpPr>
        <p:sp>
          <p:nvSpPr>
            <p:cNvPr id="3" name="Oval 2">
              <a:extLst>
                <a:ext uri="{FF2B5EF4-FFF2-40B4-BE49-F238E27FC236}">
                  <a16:creationId xmlns:a16="http://schemas.microsoft.com/office/drawing/2014/main" id="{B5E55071-B822-6A6B-625D-76D51CD14DD6}"/>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C96B781-6C02-2F9B-6350-D4D00502CE4E}"/>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2A8B733F-4AAD-22A9-B54D-2FB84798A4C8}"/>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B0D12E-794B-9365-7AB5-C4C1C04529E0}"/>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8F01C0-AF11-A8C7-02B7-8403E8D888CC}"/>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C3A4B90-890C-5C3D-9987-401601E0137A}"/>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8250195F-338E-C745-FFA1-9CD5318F6FF6}"/>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FBFA3A82-FA38-A28F-CA5C-BFC811A6E374}"/>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79784048-3E09-3CF1-B26E-F2AD15161670}"/>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F2FDC35-9260-3E3F-1984-4CD09BBA7E9E}"/>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BCCA5690-8241-2DAA-785C-646372C46D0C}"/>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4">
              <a:extLst>
                <a:ext uri="{FF2B5EF4-FFF2-40B4-BE49-F238E27FC236}">
                  <a16:creationId xmlns:a16="http://schemas.microsoft.com/office/drawing/2014/main" id="{FF222312-4145-40C7-A811-B2A308CE1B40}"/>
                </a:ext>
              </a:extLst>
            </p:cNvPr>
            <p:cNvGrpSpPr/>
            <p:nvPr/>
          </p:nvGrpSpPr>
          <p:grpSpPr>
            <a:xfrm>
              <a:off x="7108136" y="2388756"/>
              <a:ext cx="1544360" cy="2210894"/>
              <a:chOff x="4553133" y="901823"/>
              <a:chExt cx="2186627" cy="3449921"/>
            </a:xfrm>
          </p:grpSpPr>
          <p:sp>
            <p:nvSpPr>
              <p:cNvPr id="11298" name="Double Wave 23">
                <a:extLst>
                  <a:ext uri="{FF2B5EF4-FFF2-40B4-BE49-F238E27FC236}">
                    <a16:creationId xmlns:a16="http://schemas.microsoft.com/office/drawing/2014/main" id="{51917F58-BAD4-7661-A228-7F0A808260F4}"/>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9" name="Group 16">
                <a:extLst>
                  <a:ext uri="{FF2B5EF4-FFF2-40B4-BE49-F238E27FC236}">
                    <a16:creationId xmlns:a16="http://schemas.microsoft.com/office/drawing/2014/main" id="{8CC77178-1D2A-DD4E-0089-7829F2A2C1D0}"/>
                  </a:ext>
                </a:extLst>
              </p:cNvPr>
              <p:cNvGrpSpPr/>
              <p:nvPr/>
            </p:nvGrpSpPr>
            <p:grpSpPr>
              <a:xfrm>
                <a:off x="4694566" y="901823"/>
                <a:ext cx="2045194" cy="1982724"/>
                <a:chOff x="2594848" y="2213440"/>
                <a:chExt cx="2045194" cy="1982724"/>
              </a:xfrm>
              <a:solidFill>
                <a:srgbClr val="E0C13C"/>
              </a:solidFill>
            </p:grpSpPr>
            <p:sp>
              <p:nvSpPr>
                <p:cNvPr id="11300" name="Pie 17">
                  <a:extLst>
                    <a:ext uri="{FF2B5EF4-FFF2-40B4-BE49-F238E27FC236}">
                      <a16:creationId xmlns:a16="http://schemas.microsoft.com/office/drawing/2014/main" id="{10BC6B90-4229-B6D4-DDCD-D6C038486528}"/>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301" name="Group 5">
                  <a:extLst>
                    <a:ext uri="{FF2B5EF4-FFF2-40B4-BE49-F238E27FC236}">
                      <a16:creationId xmlns:a16="http://schemas.microsoft.com/office/drawing/2014/main" id="{FB7E5604-C51D-817A-1FB3-22636B18E5F5}"/>
                    </a:ext>
                  </a:extLst>
                </p:cNvPr>
                <p:cNvGrpSpPr/>
                <p:nvPr/>
              </p:nvGrpSpPr>
              <p:grpSpPr>
                <a:xfrm>
                  <a:off x="2889102" y="2288406"/>
                  <a:ext cx="1537323" cy="1679535"/>
                  <a:chOff x="2886840" y="2288406"/>
                  <a:chExt cx="1537323" cy="1679535"/>
                </a:xfrm>
                <a:grpFill/>
              </p:grpSpPr>
              <p:sp>
                <p:nvSpPr>
                  <p:cNvPr id="11302" name="Moon 3">
                    <a:extLst>
                      <a:ext uri="{FF2B5EF4-FFF2-40B4-BE49-F238E27FC236}">
                        <a16:creationId xmlns:a16="http://schemas.microsoft.com/office/drawing/2014/main" id="{6B256D27-6903-0D31-A369-13E94BC0A43D}"/>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3" name="Moon 20">
                    <a:extLst>
                      <a:ext uri="{FF2B5EF4-FFF2-40B4-BE49-F238E27FC236}">
                        <a16:creationId xmlns:a16="http://schemas.microsoft.com/office/drawing/2014/main" id="{12A2D16C-6D33-2EDA-84E9-CE3D64EDAECF}"/>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Oval 18">
              <a:extLst>
                <a:ext uri="{FF2B5EF4-FFF2-40B4-BE49-F238E27FC236}">
                  <a16:creationId xmlns:a16="http://schemas.microsoft.com/office/drawing/2014/main" id="{18DA5B7F-0B02-97F7-89CC-B8FEC63B4BDA}"/>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a:extLst>
                <a:ext uri="{FF2B5EF4-FFF2-40B4-BE49-F238E27FC236}">
                  <a16:creationId xmlns:a16="http://schemas.microsoft.com/office/drawing/2014/main" id="{6B111667-2C96-76BE-95D8-955A85C95720}"/>
                </a:ext>
              </a:extLst>
            </p:cNvPr>
            <p:cNvGrpSpPr/>
            <p:nvPr/>
          </p:nvGrpSpPr>
          <p:grpSpPr>
            <a:xfrm rot="175281">
              <a:off x="7281771" y="4966315"/>
              <a:ext cx="1319546" cy="446802"/>
              <a:chOff x="3810000" y="1677648"/>
              <a:chExt cx="4705061" cy="1827552"/>
            </a:xfrm>
          </p:grpSpPr>
          <p:grpSp>
            <p:nvGrpSpPr>
              <p:cNvPr id="60" name="Group 37">
                <a:extLst>
                  <a:ext uri="{FF2B5EF4-FFF2-40B4-BE49-F238E27FC236}">
                    <a16:creationId xmlns:a16="http://schemas.microsoft.com/office/drawing/2014/main" id="{2B0163C5-ED8B-E652-2067-7621A8B2D1B2}"/>
                  </a:ext>
                </a:extLst>
              </p:cNvPr>
              <p:cNvGrpSpPr/>
              <p:nvPr/>
            </p:nvGrpSpPr>
            <p:grpSpPr>
              <a:xfrm>
                <a:off x="3810000" y="1828800"/>
                <a:ext cx="1776984" cy="1676400"/>
                <a:chOff x="3810000" y="1828800"/>
                <a:chExt cx="4038600" cy="3810000"/>
              </a:xfrm>
            </p:grpSpPr>
            <p:sp>
              <p:nvSpPr>
                <p:cNvPr id="11282" name="Half Frame 11281">
                  <a:extLst>
                    <a:ext uri="{FF2B5EF4-FFF2-40B4-BE49-F238E27FC236}">
                      <a16:creationId xmlns:a16="http://schemas.microsoft.com/office/drawing/2014/main" id="{1A3512FA-30C7-A314-FE43-8E6401A2F046}"/>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83" name="Half Frame 11282">
                  <a:extLst>
                    <a:ext uri="{FF2B5EF4-FFF2-40B4-BE49-F238E27FC236}">
                      <a16:creationId xmlns:a16="http://schemas.microsoft.com/office/drawing/2014/main" id="{21C7BB8C-55BB-7398-E9B1-555BFC4AF10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84" name="Half Frame 11283">
                  <a:extLst>
                    <a:ext uri="{FF2B5EF4-FFF2-40B4-BE49-F238E27FC236}">
                      <a16:creationId xmlns:a16="http://schemas.microsoft.com/office/drawing/2014/main" id="{24C5EABA-5777-F2E0-F0A1-1B0F483DA2C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85" name="Half Frame 11284">
                  <a:extLst>
                    <a:ext uri="{FF2B5EF4-FFF2-40B4-BE49-F238E27FC236}">
                      <a16:creationId xmlns:a16="http://schemas.microsoft.com/office/drawing/2014/main" id="{D11C930D-889C-72B2-7F0F-6063BA39D756}"/>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86" name="Donut 775">
                  <a:extLst>
                    <a:ext uri="{FF2B5EF4-FFF2-40B4-BE49-F238E27FC236}">
                      <a16:creationId xmlns:a16="http://schemas.microsoft.com/office/drawing/2014/main" id="{766DE76E-7EC3-B5D3-D0E7-D9834B8BAA4F}"/>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87" name="Diamond 11286">
                  <a:extLst>
                    <a:ext uri="{FF2B5EF4-FFF2-40B4-BE49-F238E27FC236}">
                      <a16:creationId xmlns:a16="http://schemas.microsoft.com/office/drawing/2014/main" id="{05A830C3-B603-1B4D-7E50-0BD5D5B794E2}"/>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Diamond 11287">
                  <a:extLst>
                    <a:ext uri="{FF2B5EF4-FFF2-40B4-BE49-F238E27FC236}">
                      <a16:creationId xmlns:a16="http://schemas.microsoft.com/office/drawing/2014/main" id="{79753883-8FC6-B993-A734-2F2055CD8B2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6" name="Diamond 11295">
                  <a:extLst>
                    <a:ext uri="{FF2B5EF4-FFF2-40B4-BE49-F238E27FC236}">
                      <a16:creationId xmlns:a16="http://schemas.microsoft.com/office/drawing/2014/main" id="{80EB3B0C-ADB6-A69C-62FA-3ABB2B5D5EDD}"/>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7" name="Diamond 11296">
                  <a:extLst>
                    <a:ext uri="{FF2B5EF4-FFF2-40B4-BE49-F238E27FC236}">
                      <a16:creationId xmlns:a16="http://schemas.microsoft.com/office/drawing/2014/main" id="{19D94A88-8D04-FFB2-78DC-BFDFDAB2F3D9}"/>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38">
                <a:extLst>
                  <a:ext uri="{FF2B5EF4-FFF2-40B4-BE49-F238E27FC236}">
                    <a16:creationId xmlns:a16="http://schemas.microsoft.com/office/drawing/2014/main" id="{FC9B711E-8603-3C85-8C0C-C599217AF6F9}"/>
                  </a:ext>
                </a:extLst>
              </p:cNvPr>
              <p:cNvGrpSpPr/>
              <p:nvPr/>
            </p:nvGrpSpPr>
            <p:grpSpPr>
              <a:xfrm>
                <a:off x="5314014" y="1757596"/>
                <a:ext cx="1776984" cy="1676400"/>
                <a:chOff x="3810000" y="1828800"/>
                <a:chExt cx="4038600" cy="3810000"/>
              </a:xfrm>
            </p:grpSpPr>
            <p:sp>
              <p:nvSpPr>
                <p:cNvPr id="11273" name="Half Frame 11272">
                  <a:extLst>
                    <a:ext uri="{FF2B5EF4-FFF2-40B4-BE49-F238E27FC236}">
                      <a16:creationId xmlns:a16="http://schemas.microsoft.com/office/drawing/2014/main" id="{76F54FCE-182F-D3D0-512B-0AE07EAE59DD}"/>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4" name="Half Frame 11273">
                  <a:extLst>
                    <a:ext uri="{FF2B5EF4-FFF2-40B4-BE49-F238E27FC236}">
                      <a16:creationId xmlns:a16="http://schemas.microsoft.com/office/drawing/2014/main" id="{86384EE5-2437-BC3F-F350-50C8EEE8B8C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5" name="Half Frame 11274">
                  <a:extLst>
                    <a:ext uri="{FF2B5EF4-FFF2-40B4-BE49-F238E27FC236}">
                      <a16:creationId xmlns:a16="http://schemas.microsoft.com/office/drawing/2014/main" id="{A503CA68-2D74-6E22-2B46-20FDC1556346}"/>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6" name="Half Frame 11275">
                  <a:extLst>
                    <a:ext uri="{FF2B5EF4-FFF2-40B4-BE49-F238E27FC236}">
                      <a16:creationId xmlns:a16="http://schemas.microsoft.com/office/drawing/2014/main" id="{CED09F40-9CEA-34DC-A5F5-0635860A8E2D}"/>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7" name="Donut 766">
                  <a:extLst>
                    <a:ext uri="{FF2B5EF4-FFF2-40B4-BE49-F238E27FC236}">
                      <a16:creationId xmlns:a16="http://schemas.microsoft.com/office/drawing/2014/main" id="{A9CF2B7D-B674-4339-6455-CC06D76CF43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8" name="Diamond 11277">
                  <a:extLst>
                    <a:ext uri="{FF2B5EF4-FFF2-40B4-BE49-F238E27FC236}">
                      <a16:creationId xmlns:a16="http://schemas.microsoft.com/office/drawing/2014/main" id="{C8CE1BC5-7799-D173-88AC-79C2AB717833}"/>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Diamond 11278">
                  <a:extLst>
                    <a:ext uri="{FF2B5EF4-FFF2-40B4-BE49-F238E27FC236}">
                      <a16:creationId xmlns:a16="http://schemas.microsoft.com/office/drawing/2014/main" id="{8BE8F491-57E3-FAE4-3212-C1244A4393A2}"/>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Diamond 11279">
                  <a:extLst>
                    <a:ext uri="{FF2B5EF4-FFF2-40B4-BE49-F238E27FC236}">
                      <a16:creationId xmlns:a16="http://schemas.microsoft.com/office/drawing/2014/main" id="{CE473DE0-E62E-3AFE-FCD7-70557956A33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1" name="Diamond 11280">
                  <a:extLst>
                    <a:ext uri="{FF2B5EF4-FFF2-40B4-BE49-F238E27FC236}">
                      <a16:creationId xmlns:a16="http://schemas.microsoft.com/office/drawing/2014/main" id="{F821ACC3-1D10-A60D-4E04-2A7F136FEDE3}"/>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8">
                <a:extLst>
                  <a:ext uri="{FF2B5EF4-FFF2-40B4-BE49-F238E27FC236}">
                    <a16:creationId xmlns:a16="http://schemas.microsoft.com/office/drawing/2014/main" id="{BA719AB0-394D-38C3-2D76-F02564A30AC8}"/>
                  </a:ext>
                </a:extLst>
              </p:cNvPr>
              <p:cNvGrpSpPr/>
              <p:nvPr/>
            </p:nvGrpSpPr>
            <p:grpSpPr>
              <a:xfrm>
                <a:off x="6738077" y="1677648"/>
                <a:ext cx="1776984" cy="1676400"/>
                <a:chOff x="3810000" y="1828800"/>
                <a:chExt cx="4038600" cy="3810000"/>
              </a:xfrm>
            </p:grpSpPr>
            <p:sp>
              <p:nvSpPr>
                <p:cNvPr id="63" name="Half Frame 62">
                  <a:extLst>
                    <a:ext uri="{FF2B5EF4-FFF2-40B4-BE49-F238E27FC236}">
                      <a16:creationId xmlns:a16="http://schemas.microsoft.com/office/drawing/2014/main" id="{38E99E4D-D489-48C0-5D54-207553BD8958}"/>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64" name="Half Frame 50">
                  <a:extLst>
                    <a:ext uri="{FF2B5EF4-FFF2-40B4-BE49-F238E27FC236}">
                      <a16:creationId xmlns:a16="http://schemas.microsoft.com/office/drawing/2014/main" id="{51BC9D34-EA5F-EC43-9517-5583F539B978}"/>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65" name="Half Frame 51">
                  <a:extLst>
                    <a:ext uri="{FF2B5EF4-FFF2-40B4-BE49-F238E27FC236}">
                      <a16:creationId xmlns:a16="http://schemas.microsoft.com/office/drawing/2014/main" id="{BE903A08-AB58-43FF-727F-2E622BAD3779}"/>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67" name="Half Frame 52">
                  <a:extLst>
                    <a:ext uri="{FF2B5EF4-FFF2-40B4-BE49-F238E27FC236}">
                      <a16:creationId xmlns:a16="http://schemas.microsoft.com/office/drawing/2014/main" id="{46DEF059-96D7-218E-D2F2-0B55A7F39DC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68" name="Donut 757">
                  <a:extLst>
                    <a:ext uri="{FF2B5EF4-FFF2-40B4-BE49-F238E27FC236}">
                      <a16:creationId xmlns:a16="http://schemas.microsoft.com/office/drawing/2014/main" id="{7F7ECD10-898E-7A53-AE6E-EBB374336132}"/>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69" name="Diamond 11268">
                  <a:extLst>
                    <a:ext uri="{FF2B5EF4-FFF2-40B4-BE49-F238E27FC236}">
                      <a16:creationId xmlns:a16="http://schemas.microsoft.com/office/drawing/2014/main" id="{FF31370E-38D3-FB2B-6A27-5A9B579EA14C}"/>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Diamond 11269">
                  <a:extLst>
                    <a:ext uri="{FF2B5EF4-FFF2-40B4-BE49-F238E27FC236}">
                      <a16:creationId xmlns:a16="http://schemas.microsoft.com/office/drawing/2014/main" id="{A271721F-42B6-1409-48DE-983733FEAF94}"/>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Diamond 11270">
                  <a:extLst>
                    <a:ext uri="{FF2B5EF4-FFF2-40B4-BE49-F238E27FC236}">
                      <a16:creationId xmlns:a16="http://schemas.microsoft.com/office/drawing/2014/main" id="{6586C8DD-4DC5-0852-1C4B-C202325273AE}"/>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Diamond 11271">
                  <a:extLst>
                    <a:ext uri="{FF2B5EF4-FFF2-40B4-BE49-F238E27FC236}">
                      <a16:creationId xmlns:a16="http://schemas.microsoft.com/office/drawing/2014/main" id="{9F08E83D-C3ED-FA79-1362-A9C4BC191904}"/>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Cloud 20">
              <a:extLst>
                <a:ext uri="{FF2B5EF4-FFF2-40B4-BE49-F238E27FC236}">
                  <a16:creationId xmlns:a16="http://schemas.microsoft.com/office/drawing/2014/main" id="{86099287-2D69-F812-E4E3-460B8DC9B713}"/>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43F6B8C-A7A3-CC16-0BD2-92816CFCAE52}"/>
                </a:ext>
              </a:extLst>
            </p:cNvPr>
            <p:cNvGrpSpPr/>
            <p:nvPr/>
          </p:nvGrpSpPr>
          <p:grpSpPr>
            <a:xfrm>
              <a:off x="7162023" y="1568903"/>
              <a:ext cx="1544762" cy="259293"/>
              <a:chOff x="7105896" y="1557210"/>
              <a:chExt cx="1544762" cy="488119"/>
            </a:xfrm>
          </p:grpSpPr>
          <p:sp>
            <p:nvSpPr>
              <p:cNvPr id="23" name="Rounded Rectangle 15">
                <a:extLst>
                  <a:ext uri="{FF2B5EF4-FFF2-40B4-BE49-F238E27FC236}">
                    <a16:creationId xmlns:a16="http://schemas.microsoft.com/office/drawing/2014/main" id="{AC5CCE98-1EFE-F0BA-1A6C-83C296F14DB5}"/>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a:extLst>
                  <a:ext uri="{FF2B5EF4-FFF2-40B4-BE49-F238E27FC236}">
                    <a16:creationId xmlns:a16="http://schemas.microsoft.com/office/drawing/2014/main" id="{24F25C3E-11A8-C5C7-2C67-BA5719BF6FC3}"/>
                  </a:ext>
                </a:extLst>
              </p:cNvPr>
              <p:cNvGrpSpPr/>
              <p:nvPr/>
            </p:nvGrpSpPr>
            <p:grpSpPr>
              <a:xfrm rot="160736">
                <a:off x="7230848" y="1557210"/>
                <a:ext cx="1269517" cy="488119"/>
                <a:chOff x="3810000" y="1677648"/>
                <a:chExt cx="4705061" cy="1827552"/>
              </a:xfrm>
            </p:grpSpPr>
            <p:grpSp>
              <p:nvGrpSpPr>
                <p:cNvPr id="25" name="Group 37">
                  <a:extLst>
                    <a:ext uri="{FF2B5EF4-FFF2-40B4-BE49-F238E27FC236}">
                      <a16:creationId xmlns:a16="http://schemas.microsoft.com/office/drawing/2014/main" id="{E937337F-C001-B278-9BB8-A2CC74554B36}"/>
                    </a:ext>
                  </a:extLst>
                </p:cNvPr>
                <p:cNvGrpSpPr/>
                <p:nvPr/>
              </p:nvGrpSpPr>
              <p:grpSpPr>
                <a:xfrm>
                  <a:off x="3810000" y="1828800"/>
                  <a:ext cx="1776984" cy="1676400"/>
                  <a:chOff x="3810000" y="1828800"/>
                  <a:chExt cx="4038600" cy="3810000"/>
                </a:xfrm>
              </p:grpSpPr>
              <p:sp>
                <p:nvSpPr>
                  <p:cNvPr id="51" name="Half Frame 50">
                    <a:extLst>
                      <a:ext uri="{FF2B5EF4-FFF2-40B4-BE49-F238E27FC236}">
                        <a16:creationId xmlns:a16="http://schemas.microsoft.com/office/drawing/2014/main" id="{070BFE84-DB10-1746-A824-F349E70F7719}"/>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a:extLst>
                      <a:ext uri="{FF2B5EF4-FFF2-40B4-BE49-F238E27FC236}">
                        <a16:creationId xmlns:a16="http://schemas.microsoft.com/office/drawing/2014/main" id="{B5B2235C-6688-8AB1-4166-81FF241FC790}"/>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a:extLst>
                      <a:ext uri="{FF2B5EF4-FFF2-40B4-BE49-F238E27FC236}">
                        <a16:creationId xmlns:a16="http://schemas.microsoft.com/office/drawing/2014/main" id="{04F56396-E1EB-F225-7326-B582E79CB691}"/>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a:extLst>
                      <a:ext uri="{FF2B5EF4-FFF2-40B4-BE49-F238E27FC236}">
                        <a16:creationId xmlns:a16="http://schemas.microsoft.com/office/drawing/2014/main" id="{859864D4-8F7B-42AF-2434-9976077AC8A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745">
                    <a:extLst>
                      <a:ext uri="{FF2B5EF4-FFF2-40B4-BE49-F238E27FC236}">
                        <a16:creationId xmlns:a16="http://schemas.microsoft.com/office/drawing/2014/main" id="{91037391-D5F1-9D57-39B4-E977D13E9B91}"/>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a:extLst>
                      <a:ext uri="{FF2B5EF4-FFF2-40B4-BE49-F238E27FC236}">
                        <a16:creationId xmlns:a16="http://schemas.microsoft.com/office/drawing/2014/main" id="{593E8E49-677B-71D4-4C00-32D89C1DCC8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5FCF7A3C-D636-E32E-7147-667B5855164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77C2F784-E006-99DC-D5A3-7370DB904D0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0C7ADA1D-5B1F-0B2A-7938-333CF487D316}"/>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a:extLst>
                    <a:ext uri="{FF2B5EF4-FFF2-40B4-BE49-F238E27FC236}">
                      <a16:creationId xmlns:a16="http://schemas.microsoft.com/office/drawing/2014/main" id="{F86F6065-8C41-A1BB-A265-BCF8FFC8F305}"/>
                    </a:ext>
                  </a:extLst>
                </p:cNvPr>
                <p:cNvGrpSpPr/>
                <p:nvPr/>
              </p:nvGrpSpPr>
              <p:grpSpPr>
                <a:xfrm>
                  <a:off x="5314014" y="1757596"/>
                  <a:ext cx="1776984" cy="1676400"/>
                  <a:chOff x="3810000" y="1828800"/>
                  <a:chExt cx="4038600" cy="3810000"/>
                </a:xfrm>
              </p:grpSpPr>
              <p:sp>
                <p:nvSpPr>
                  <p:cNvPr id="42" name="Half Frame 41">
                    <a:extLst>
                      <a:ext uri="{FF2B5EF4-FFF2-40B4-BE49-F238E27FC236}">
                        <a16:creationId xmlns:a16="http://schemas.microsoft.com/office/drawing/2014/main" id="{CCB527C7-289B-D0FA-2D1A-5DC707335DD1}"/>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Half Frame 42">
                    <a:extLst>
                      <a:ext uri="{FF2B5EF4-FFF2-40B4-BE49-F238E27FC236}">
                        <a16:creationId xmlns:a16="http://schemas.microsoft.com/office/drawing/2014/main" id="{0497975A-B21C-5F49-94DC-980E20B9D2DE}"/>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Half Frame 43">
                    <a:extLst>
                      <a:ext uri="{FF2B5EF4-FFF2-40B4-BE49-F238E27FC236}">
                        <a16:creationId xmlns:a16="http://schemas.microsoft.com/office/drawing/2014/main" id="{04074F16-C9F3-37DE-AB49-8CBD1A1F50D9}"/>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C9AD9F05-55CD-0CFB-BD6D-AD96532F7D59}"/>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736">
                    <a:extLst>
                      <a:ext uri="{FF2B5EF4-FFF2-40B4-BE49-F238E27FC236}">
                        <a16:creationId xmlns:a16="http://schemas.microsoft.com/office/drawing/2014/main" id="{64E456C2-56EF-0C2A-E4F3-C8C5AE83D763}"/>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iamond 46">
                    <a:extLst>
                      <a:ext uri="{FF2B5EF4-FFF2-40B4-BE49-F238E27FC236}">
                        <a16:creationId xmlns:a16="http://schemas.microsoft.com/office/drawing/2014/main" id="{20D7F277-608F-9241-E32B-BB6C50A77A2C}"/>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84A094D9-DF01-913A-3653-3C96431A64F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64D15C03-15B7-7370-3EE9-DBB597CCDE9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350130E9-FE18-FFB7-9D99-EC8464EC197D}"/>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48">
                  <a:extLst>
                    <a:ext uri="{FF2B5EF4-FFF2-40B4-BE49-F238E27FC236}">
                      <a16:creationId xmlns:a16="http://schemas.microsoft.com/office/drawing/2014/main" id="{2E9AD288-EB8A-CE71-6162-2E5FAC760658}"/>
                    </a:ext>
                  </a:extLst>
                </p:cNvPr>
                <p:cNvGrpSpPr/>
                <p:nvPr/>
              </p:nvGrpSpPr>
              <p:grpSpPr>
                <a:xfrm>
                  <a:off x="6738077" y="1677648"/>
                  <a:ext cx="1776984" cy="1676400"/>
                  <a:chOff x="3810000" y="1828800"/>
                  <a:chExt cx="4038600" cy="3810000"/>
                </a:xfrm>
              </p:grpSpPr>
              <p:sp>
                <p:nvSpPr>
                  <p:cNvPr id="33" name="Half Frame 32">
                    <a:extLst>
                      <a:ext uri="{FF2B5EF4-FFF2-40B4-BE49-F238E27FC236}">
                        <a16:creationId xmlns:a16="http://schemas.microsoft.com/office/drawing/2014/main" id="{A535FB2D-D8F6-34FF-6E71-762292DB8256}"/>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a:extLst>
                      <a:ext uri="{FF2B5EF4-FFF2-40B4-BE49-F238E27FC236}">
                        <a16:creationId xmlns:a16="http://schemas.microsoft.com/office/drawing/2014/main" id="{ECAB5307-4FED-9AD5-3E84-EA1863BB425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a:extLst>
                      <a:ext uri="{FF2B5EF4-FFF2-40B4-BE49-F238E27FC236}">
                        <a16:creationId xmlns:a16="http://schemas.microsoft.com/office/drawing/2014/main" id="{5F279345-85DB-C438-1761-C9FAB3394A7A}"/>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a:extLst>
                      <a:ext uri="{FF2B5EF4-FFF2-40B4-BE49-F238E27FC236}">
                        <a16:creationId xmlns:a16="http://schemas.microsoft.com/office/drawing/2014/main" id="{6B28379E-8090-06BC-1890-44B95FCCB36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727">
                    <a:extLst>
                      <a:ext uri="{FF2B5EF4-FFF2-40B4-BE49-F238E27FC236}">
                        <a16:creationId xmlns:a16="http://schemas.microsoft.com/office/drawing/2014/main" id="{64A50042-6633-4F5A-BF19-27F1F8C19B49}"/>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iamond 37">
                    <a:extLst>
                      <a:ext uri="{FF2B5EF4-FFF2-40B4-BE49-F238E27FC236}">
                        <a16:creationId xmlns:a16="http://schemas.microsoft.com/office/drawing/2014/main" id="{E0E743D2-825F-5C47-9700-7B8DA6A58D16}"/>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54B5AF5E-B138-CDBE-5004-6DD3491E457F}"/>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90F5B432-DC43-C6A9-8A13-794B640D462A}"/>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F31A3903-CA75-B8E4-B718-7490DA0CF49B}"/>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304" name="Group 11303">
            <a:extLst>
              <a:ext uri="{FF2B5EF4-FFF2-40B4-BE49-F238E27FC236}">
                <a16:creationId xmlns:a16="http://schemas.microsoft.com/office/drawing/2014/main" id="{9A994CE2-FC44-1B4A-10AB-92C78D4054FB}"/>
              </a:ext>
            </a:extLst>
          </p:cNvPr>
          <p:cNvGrpSpPr/>
          <p:nvPr/>
        </p:nvGrpSpPr>
        <p:grpSpPr>
          <a:xfrm>
            <a:off x="8119353" y="3707284"/>
            <a:ext cx="959375" cy="1906105"/>
            <a:chOff x="2487500" y="1794178"/>
            <a:chExt cx="1224741" cy="3261838"/>
          </a:xfrm>
        </p:grpSpPr>
        <p:sp>
          <p:nvSpPr>
            <p:cNvPr id="11305" name="Oval 11304">
              <a:extLst>
                <a:ext uri="{FF2B5EF4-FFF2-40B4-BE49-F238E27FC236}">
                  <a16:creationId xmlns:a16="http://schemas.microsoft.com/office/drawing/2014/main" id="{A3C6FC6B-BA44-8C36-DAC3-2DA68366405E}"/>
                </a:ext>
              </a:extLst>
            </p:cNvPr>
            <p:cNvSpPr/>
            <p:nvPr/>
          </p:nvSpPr>
          <p:spPr>
            <a:xfrm rot="18242526">
              <a:off x="3462395" y="3821603"/>
              <a:ext cx="233602" cy="2660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Oval 11305">
              <a:extLst>
                <a:ext uri="{FF2B5EF4-FFF2-40B4-BE49-F238E27FC236}">
                  <a16:creationId xmlns:a16="http://schemas.microsoft.com/office/drawing/2014/main" id="{DDCCCB4C-E09A-D50F-F3E8-F932ADCDB691}"/>
                </a:ext>
              </a:extLst>
            </p:cNvPr>
            <p:cNvSpPr/>
            <p:nvPr/>
          </p:nvSpPr>
          <p:spPr>
            <a:xfrm rot="1434122">
              <a:off x="2487500" y="3714414"/>
              <a:ext cx="187249" cy="4429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Flowchart: Manual Operation 11306">
              <a:extLst>
                <a:ext uri="{FF2B5EF4-FFF2-40B4-BE49-F238E27FC236}">
                  <a16:creationId xmlns:a16="http://schemas.microsoft.com/office/drawing/2014/main" id="{F8EC4910-4870-7FDE-F4C5-AC445FFB00AC}"/>
                </a:ext>
              </a:extLst>
            </p:cNvPr>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8" name="Flowchart: Manual Operation 11307">
              <a:extLst>
                <a:ext uri="{FF2B5EF4-FFF2-40B4-BE49-F238E27FC236}">
                  <a16:creationId xmlns:a16="http://schemas.microsoft.com/office/drawing/2014/main" id="{EC0BCE4E-9D89-9913-36FD-4F1D46C2F27B}"/>
                </a:ext>
              </a:extLst>
            </p:cNvPr>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Cloud 11308">
              <a:extLst>
                <a:ext uri="{FF2B5EF4-FFF2-40B4-BE49-F238E27FC236}">
                  <a16:creationId xmlns:a16="http://schemas.microsoft.com/office/drawing/2014/main" id="{6D226C04-3731-4900-BB64-E2DF4B255F86}"/>
                </a:ext>
              </a:extLst>
            </p:cNvPr>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0" name="Cloud 11309">
              <a:extLst>
                <a:ext uri="{FF2B5EF4-FFF2-40B4-BE49-F238E27FC236}">
                  <a16:creationId xmlns:a16="http://schemas.microsoft.com/office/drawing/2014/main" id="{F93AB8CF-C689-D3EF-5FBB-31FB93BEEB9A}"/>
                </a:ext>
              </a:extLst>
            </p:cNvPr>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1" name="Oval 11310">
              <a:extLst>
                <a:ext uri="{FF2B5EF4-FFF2-40B4-BE49-F238E27FC236}">
                  <a16:creationId xmlns:a16="http://schemas.microsoft.com/office/drawing/2014/main" id="{C9AE78D3-FEBA-38FB-D455-80BC5AA2919D}"/>
                </a:ext>
              </a:extLst>
            </p:cNvPr>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2" name="Oval 11311">
              <a:extLst>
                <a:ext uri="{FF2B5EF4-FFF2-40B4-BE49-F238E27FC236}">
                  <a16:creationId xmlns:a16="http://schemas.microsoft.com/office/drawing/2014/main" id="{E63C338C-AEA6-9E51-971A-E271B03FAE18}"/>
                </a:ext>
              </a:extLst>
            </p:cNvPr>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Flowchart: Manual Operation 11312">
              <a:extLst>
                <a:ext uri="{FF2B5EF4-FFF2-40B4-BE49-F238E27FC236}">
                  <a16:creationId xmlns:a16="http://schemas.microsoft.com/office/drawing/2014/main" id="{3947B228-ECD8-FDF1-FE35-FE9A13FF603F}"/>
                </a:ext>
              </a:extLst>
            </p:cNvPr>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4" name="Flowchart: Extract 11313">
              <a:extLst>
                <a:ext uri="{FF2B5EF4-FFF2-40B4-BE49-F238E27FC236}">
                  <a16:creationId xmlns:a16="http://schemas.microsoft.com/office/drawing/2014/main" id="{48E7533D-BE39-7F08-FB1F-A6EE5E176C90}"/>
                </a:ext>
              </a:extLst>
            </p:cNvPr>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Rounded Rectangle 143">
              <a:extLst>
                <a:ext uri="{FF2B5EF4-FFF2-40B4-BE49-F238E27FC236}">
                  <a16:creationId xmlns:a16="http://schemas.microsoft.com/office/drawing/2014/main" id="{17185DCE-BAD3-414C-A22C-F159F2211D03}"/>
                </a:ext>
              </a:extLst>
            </p:cNvPr>
            <p:cNvSpPr/>
            <p:nvPr/>
          </p:nvSpPr>
          <p:spPr>
            <a:xfrm rot="1691852">
              <a:off x="2977083" y="2833315"/>
              <a:ext cx="84841" cy="1735677"/>
            </a:xfrm>
            <a:prstGeom prst="roundRect">
              <a:avLst>
                <a:gd name="adj" fmla="val 24929"/>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6" name="Pentagon 144">
              <a:extLst>
                <a:ext uri="{FF2B5EF4-FFF2-40B4-BE49-F238E27FC236}">
                  <a16:creationId xmlns:a16="http://schemas.microsoft.com/office/drawing/2014/main" id="{2E7697C9-0350-41FF-AEB7-ADD2A09CAB0E}"/>
                </a:ext>
              </a:extLst>
            </p:cNvPr>
            <p:cNvSpPr/>
            <p:nvPr/>
          </p:nvSpPr>
          <p:spPr>
            <a:xfrm rot="5400000">
              <a:off x="2520506" y="4259263"/>
              <a:ext cx="506215" cy="280874"/>
            </a:xfrm>
            <a:prstGeom prst="homePlate">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7" name="Rectangle 11316">
              <a:extLst>
                <a:ext uri="{FF2B5EF4-FFF2-40B4-BE49-F238E27FC236}">
                  <a16:creationId xmlns:a16="http://schemas.microsoft.com/office/drawing/2014/main" id="{DB91C5CF-BE4C-3FDF-AAEC-8E600B14955D}"/>
                </a:ext>
              </a:extLst>
            </p:cNvPr>
            <p:cNvSpPr/>
            <p:nvPr/>
          </p:nvSpPr>
          <p:spPr>
            <a:xfrm>
              <a:off x="2639044" y="4139985"/>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8" name="Oval 62">
              <a:extLst>
                <a:ext uri="{FF2B5EF4-FFF2-40B4-BE49-F238E27FC236}">
                  <a16:creationId xmlns:a16="http://schemas.microsoft.com/office/drawing/2014/main" id="{75E5C6D5-E958-4ED8-726A-AC3551F5B31F}"/>
                </a:ext>
              </a:extLst>
            </p:cNvPr>
            <p:cNvSpPr/>
            <p:nvPr/>
          </p:nvSpPr>
          <p:spPr>
            <a:xfrm>
              <a:off x="2766086" y="1923897"/>
              <a:ext cx="608560" cy="12560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9" name="Cloud 11318">
              <a:extLst>
                <a:ext uri="{FF2B5EF4-FFF2-40B4-BE49-F238E27FC236}">
                  <a16:creationId xmlns:a16="http://schemas.microsoft.com/office/drawing/2014/main" id="{20893495-637D-E1CB-B5CC-081C4E772BDF}"/>
                </a:ext>
              </a:extLst>
            </p:cNvPr>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Rounded Rectangle 148">
              <a:extLst>
                <a:ext uri="{FF2B5EF4-FFF2-40B4-BE49-F238E27FC236}">
                  <a16:creationId xmlns:a16="http://schemas.microsoft.com/office/drawing/2014/main" id="{2F8B6C7B-EF8E-3C2D-0AB3-73310FD24B7E}"/>
                </a:ext>
              </a:extLst>
            </p:cNvPr>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1" name="Cloud 11320">
              <a:extLst>
                <a:ext uri="{FF2B5EF4-FFF2-40B4-BE49-F238E27FC236}">
                  <a16:creationId xmlns:a16="http://schemas.microsoft.com/office/drawing/2014/main" id="{4132BCE3-C1B3-D6A8-033F-8D2AB0B39529}"/>
                </a:ext>
              </a:extLst>
            </p:cNvPr>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2" name="Oval 11321">
              <a:extLst>
                <a:ext uri="{FF2B5EF4-FFF2-40B4-BE49-F238E27FC236}">
                  <a16:creationId xmlns:a16="http://schemas.microsoft.com/office/drawing/2014/main" id="{8F905FDE-D867-89CE-144A-E6E406A2F08B}"/>
                </a:ext>
              </a:extLst>
            </p:cNvPr>
            <p:cNvSpPr/>
            <p:nvPr/>
          </p:nvSpPr>
          <p:spPr>
            <a:xfrm rot="15944673">
              <a:off x="3049641" y="2843814"/>
              <a:ext cx="93503" cy="1648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3" name="Group 11322">
            <a:extLst>
              <a:ext uri="{FF2B5EF4-FFF2-40B4-BE49-F238E27FC236}">
                <a16:creationId xmlns:a16="http://schemas.microsoft.com/office/drawing/2014/main" id="{B385F4D5-4427-9051-62FF-44CDC4EB698E}"/>
              </a:ext>
            </a:extLst>
          </p:cNvPr>
          <p:cNvGrpSpPr/>
          <p:nvPr/>
        </p:nvGrpSpPr>
        <p:grpSpPr>
          <a:xfrm>
            <a:off x="10353842" y="3872767"/>
            <a:ext cx="1119574" cy="1714531"/>
            <a:chOff x="4051251" y="2227613"/>
            <a:chExt cx="1552621" cy="2953987"/>
          </a:xfrm>
        </p:grpSpPr>
        <p:sp>
          <p:nvSpPr>
            <p:cNvPr id="11324" name="Oval 11323">
              <a:extLst>
                <a:ext uri="{FF2B5EF4-FFF2-40B4-BE49-F238E27FC236}">
                  <a16:creationId xmlns:a16="http://schemas.microsoft.com/office/drawing/2014/main" id="{2A78424C-4437-9C01-1B76-4B462E3164AB}"/>
                </a:ext>
              </a:extLst>
            </p:cNvPr>
            <p:cNvSpPr/>
            <p:nvPr/>
          </p:nvSpPr>
          <p:spPr>
            <a:xfrm rot="6503573">
              <a:off x="3964384" y="4219630"/>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5" name="Oval 11324">
              <a:extLst>
                <a:ext uri="{FF2B5EF4-FFF2-40B4-BE49-F238E27FC236}">
                  <a16:creationId xmlns:a16="http://schemas.microsoft.com/office/drawing/2014/main" id="{4D85484B-D672-3579-3FD1-514B07F04096}"/>
                </a:ext>
              </a:extLst>
            </p:cNvPr>
            <p:cNvSpPr/>
            <p:nvPr/>
          </p:nvSpPr>
          <p:spPr>
            <a:xfrm rot="4148036">
              <a:off x="5226807" y="4187624"/>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6" name="Oval 11325">
              <a:extLst>
                <a:ext uri="{FF2B5EF4-FFF2-40B4-BE49-F238E27FC236}">
                  <a16:creationId xmlns:a16="http://schemas.microsoft.com/office/drawing/2014/main" id="{2F399A15-0B1F-23C4-1E73-3EAB358E833B}"/>
                </a:ext>
              </a:extLst>
            </p:cNvPr>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7" name="Oval 11326">
              <a:extLst>
                <a:ext uri="{FF2B5EF4-FFF2-40B4-BE49-F238E27FC236}">
                  <a16:creationId xmlns:a16="http://schemas.microsoft.com/office/drawing/2014/main" id="{E154C1B0-B9E7-8C3D-01F8-62B7207A5C9A}"/>
                </a:ext>
              </a:extLst>
            </p:cNvPr>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3DA69EF3-3145-DA65-A99C-CC6E24F68032}"/>
                </a:ext>
              </a:extLst>
            </p:cNvPr>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F7851710-A145-21EA-5986-C5F939D86147}"/>
                </a:ext>
              </a:extLst>
            </p:cNvPr>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2C1A2D7B-7017-3FCC-96AF-09E6CEDE5019}"/>
                </a:ext>
              </a:extLst>
            </p:cNvPr>
            <p:cNvSpPr/>
            <p:nvPr/>
          </p:nvSpPr>
          <p:spPr>
            <a:xfrm rot="20042436">
              <a:off x="4961616" y="3245217"/>
              <a:ext cx="44739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7D11A92D-8E0E-887B-02C7-38B6FA2CDFFC}"/>
                </a:ext>
              </a:extLst>
            </p:cNvPr>
            <p:cNvSpPr/>
            <p:nvPr/>
          </p:nvSpPr>
          <p:spPr>
            <a:xfrm rot="1391134">
              <a:off x="4185859" y="3287408"/>
              <a:ext cx="48201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58D82F3F-C9AB-6466-BD23-C60A9F786A19}"/>
                </a:ext>
              </a:extLst>
            </p:cNvPr>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F9451F93-26D3-267F-9784-0CF84197848B}"/>
                </a:ext>
              </a:extLst>
            </p:cNvPr>
            <p:cNvSpPr/>
            <p:nvPr/>
          </p:nvSpPr>
          <p:spPr>
            <a:xfrm>
              <a:off x="4197112" y="3253938"/>
              <a:ext cx="1200451" cy="1549201"/>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0DB7831-6E37-95BF-E033-F5DA33EE459C}"/>
                </a:ext>
              </a:extLst>
            </p:cNvPr>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E2EE662-1CA7-86FE-F99F-643EE0F7303E}"/>
                </a:ext>
              </a:extLst>
            </p:cNvPr>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AF91BFB-3A70-5F2D-1058-0B8C82F451EB}"/>
                </a:ext>
              </a:extLst>
            </p:cNvPr>
            <p:cNvSpPr/>
            <p:nvPr/>
          </p:nvSpPr>
          <p:spPr>
            <a:xfrm rot="15944673">
              <a:off x="4205379" y="2404339"/>
              <a:ext cx="1207942" cy="8544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65">
              <a:extLst>
                <a:ext uri="{FF2B5EF4-FFF2-40B4-BE49-F238E27FC236}">
                  <a16:creationId xmlns:a16="http://schemas.microsoft.com/office/drawing/2014/main" id="{3C59AD52-FA19-4BA2-75D0-16D8EF327F08}"/>
                </a:ext>
              </a:extLst>
            </p:cNvPr>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Wave 88">
              <a:extLst>
                <a:ext uri="{FF2B5EF4-FFF2-40B4-BE49-F238E27FC236}">
                  <a16:creationId xmlns:a16="http://schemas.microsoft.com/office/drawing/2014/main" id="{6B15363A-60EE-D9CC-A8F6-D41FC8E79151}"/>
                </a:ext>
              </a:extLst>
            </p:cNvPr>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03">
              <a:extLst>
                <a:ext uri="{FF2B5EF4-FFF2-40B4-BE49-F238E27FC236}">
                  <a16:creationId xmlns:a16="http://schemas.microsoft.com/office/drawing/2014/main" id="{F01AA488-B512-2066-D58E-8363EB22D7A6}"/>
                </a:ext>
              </a:extLst>
            </p:cNvPr>
            <p:cNvGrpSpPr/>
            <p:nvPr/>
          </p:nvGrpSpPr>
          <p:grpSpPr>
            <a:xfrm>
              <a:off x="4550186" y="3324356"/>
              <a:ext cx="564918" cy="633764"/>
              <a:chOff x="4724400" y="5334000"/>
              <a:chExt cx="1028700" cy="1257300"/>
            </a:xfrm>
            <a:solidFill>
              <a:schemeClr val="accent2">
                <a:lumMod val="75000"/>
              </a:schemeClr>
            </a:solidFill>
          </p:grpSpPr>
          <p:sp>
            <p:nvSpPr>
              <p:cNvPr id="91" name="Moon 90">
                <a:extLst>
                  <a:ext uri="{FF2B5EF4-FFF2-40B4-BE49-F238E27FC236}">
                    <a16:creationId xmlns:a16="http://schemas.microsoft.com/office/drawing/2014/main" id="{D795EAE2-C4D1-3288-FAC2-B268C5DFD5F8}"/>
                  </a:ext>
                </a:extLst>
              </p:cNvPr>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a:extLst>
                  <a:ext uri="{FF2B5EF4-FFF2-40B4-BE49-F238E27FC236}">
                    <a16:creationId xmlns:a16="http://schemas.microsoft.com/office/drawing/2014/main" id="{38041F80-40AD-0AE0-5D82-F16B9DF67C5B}"/>
                  </a:ext>
                </a:extLst>
              </p:cNvPr>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a:extLst>
                  <a:ext uri="{FF2B5EF4-FFF2-40B4-BE49-F238E27FC236}">
                    <a16:creationId xmlns:a16="http://schemas.microsoft.com/office/drawing/2014/main" id="{E63B58CE-50CB-E9F9-5BD7-6E633B4650DD}"/>
                  </a:ext>
                </a:extLst>
              </p:cNvPr>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122">
            <a:extLst>
              <a:ext uri="{FF2B5EF4-FFF2-40B4-BE49-F238E27FC236}">
                <a16:creationId xmlns:a16="http://schemas.microsoft.com/office/drawing/2014/main" id="{F8748EA0-DD55-62D9-D8D0-9BDA6DF75232}"/>
              </a:ext>
            </a:extLst>
          </p:cNvPr>
          <p:cNvGrpSpPr/>
          <p:nvPr/>
        </p:nvGrpSpPr>
        <p:grpSpPr>
          <a:xfrm>
            <a:off x="9150575" y="3973772"/>
            <a:ext cx="985531" cy="1695585"/>
            <a:chOff x="2750285" y="333692"/>
            <a:chExt cx="1851077" cy="3323908"/>
          </a:xfrm>
        </p:grpSpPr>
        <p:sp>
          <p:nvSpPr>
            <p:cNvPr id="124" name="Oval 123">
              <a:extLst>
                <a:ext uri="{FF2B5EF4-FFF2-40B4-BE49-F238E27FC236}">
                  <a16:creationId xmlns:a16="http://schemas.microsoft.com/office/drawing/2014/main" id="{2FE52315-D0B0-E681-6CDB-660BC37C9338}"/>
                </a:ext>
              </a:extLst>
            </p:cNvPr>
            <p:cNvSpPr/>
            <p:nvPr/>
          </p:nvSpPr>
          <p:spPr>
            <a:xfrm rot="3646842">
              <a:off x="3668962" y="3298095"/>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CCF5020-72FF-23C6-D080-0EDC22606515}"/>
                </a:ext>
              </a:extLst>
            </p:cNvPr>
            <p:cNvSpPr/>
            <p:nvPr/>
          </p:nvSpPr>
          <p:spPr>
            <a:xfrm rot="6922285">
              <a:off x="3311092" y="3296118"/>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a:extLst>
                <a:ext uri="{FF2B5EF4-FFF2-40B4-BE49-F238E27FC236}">
                  <a16:creationId xmlns:a16="http://schemas.microsoft.com/office/drawing/2014/main" id="{CA4FF68C-D6D8-2731-286B-96D285A9B7F4}"/>
                </a:ext>
              </a:extLst>
            </p:cNvPr>
            <p:cNvSpPr/>
            <p:nvPr/>
          </p:nvSpPr>
          <p:spPr>
            <a:xfrm rot="20890669">
              <a:off x="3773523" y="512514"/>
              <a:ext cx="556528" cy="131271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a:extLst>
                <a:ext uri="{FF2B5EF4-FFF2-40B4-BE49-F238E27FC236}">
                  <a16:creationId xmlns:a16="http://schemas.microsoft.com/office/drawing/2014/main" id="{DAC361C8-334F-40EB-5F9F-D9C66B5B71D9}"/>
                </a:ext>
              </a:extLst>
            </p:cNvPr>
            <p:cNvSpPr/>
            <p:nvPr/>
          </p:nvSpPr>
          <p:spPr>
            <a:xfrm>
              <a:off x="3013476" y="499063"/>
              <a:ext cx="548042" cy="125353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F02CEABE-77BF-8EE0-8830-7EAFD3A1704A}"/>
                </a:ext>
              </a:extLst>
            </p:cNvPr>
            <p:cNvSpPr/>
            <p:nvPr/>
          </p:nvSpPr>
          <p:spPr>
            <a:xfrm rot="3770880">
              <a:off x="3792726" y="3032294"/>
              <a:ext cx="444198" cy="2998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a:extLst>
                <a:ext uri="{FF2B5EF4-FFF2-40B4-BE49-F238E27FC236}">
                  <a16:creationId xmlns:a16="http://schemas.microsoft.com/office/drawing/2014/main" id="{5B80E877-CC92-9BCE-02F7-932A4BAF0C48}"/>
                </a:ext>
              </a:extLst>
            </p:cNvPr>
            <p:cNvSpPr/>
            <p:nvPr/>
          </p:nvSpPr>
          <p:spPr>
            <a:xfrm rot="2706969">
              <a:off x="4241858" y="2164708"/>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0B9F0D69-CBB2-6526-1A22-ED1B019BD214}"/>
                </a:ext>
              </a:extLst>
            </p:cNvPr>
            <p:cNvSpPr/>
            <p:nvPr/>
          </p:nvSpPr>
          <p:spPr>
            <a:xfrm rot="6922285">
              <a:off x="2713228" y="2165825"/>
              <a:ext cx="396562" cy="3224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Manual Operation 514">
              <a:extLst>
                <a:ext uri="{FF2B5EF4-FFF2-40B4-BE49-F238E27FC236}">
                  <a16:creationId xmlns:a16="http://schemas.microsoft.com/office/drawing/2014/main" id="{F5FB05EC-23BF-34F8-6BF0-901322B1E4FF}"/>
                </a:ext>
              </a:extLst>
            </p:cNvPr>
            <p:cNvSpPr/>
            <p:nvPr/>
          </p:nvSpPr>
          <p:spPr>
            <a:xfrm rot="9035457">
              <a:off x="3941652" y="1504995"/>
              <a:ext cx="489108" cy="89726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lowchart: Manual Operation 515">
              <a:extLst>
                <a:ext uri="{FF2B5EF4-FFF2-40B4-BE49-F238E27FC236}">
                  <a16:creationId xmlns:a16="http://schemas.microsoft.com/office/drawing/2014/main" id="{D612C77C-890C-20DF-DCE7-159EAB295866}"/>
                </a:ext>
              </a:extLst>
            </p:cNvPr>
            <p:cNvSpPr/>
            <p:nvPr/>
          </p:nvSpPr>
          <p:spPr>
            <a:xfrm rot="12441478">
              <a:off x="2936647" y="1505321"/>
              <a:ext cx="489108" cy="912220"/>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lowchart: Manual Operation 516">
              <a:extLst>
                <a:ext uri="{FF2B5EF4-FFF2-40B4-BE49-F238E27FC236}">
                  <a16:creationId xmlns:a16="http://schemas.microsoft.com/office/drawing/2014/main" id="{AB8E23CD-2D02-7034-EAB5-5ED013CF1E74}"/>
                </a:ext>
              </a:extLst>
            </p:cNvPr>
            <p:cNvSpPr/>
            <p:nvPr/>
          </p:nvSpPr>
          <p:spPr>
            <a:xfrm rot="10800000">
              <a:off x="3086135" y="1503768"/>
              <a:ext cx="1187072" cy="1925685"/>
            </a:xfrm>
            <a:prstGeom prst="flowChartManualOperation">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Hexagon 517">
              <a:extLst>
                <a:ext uri="{FF2B5EF4-FFF2-40B4-BE49-F238E27FC236}">
                  <a16:creationId xmlns:a16="http://schemas.microsoft.com/office/drawing/2014/main" id="{17290918-1988-EFEE-9C78-D88185011838}"/>
                </a:ext>
              </a:extLst>
            </p:cNvPr>
            <p:cNvSpPr/>
            <p:nvPr/>
          </p:nvSpPr>
          <p:spPr>
            <a:xfrm>
              <a:off x="3542704" y="590348"/>
              <a:ext cx="273940" cy="199722"/>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a:extLst>
                <a:ext uri="{FF2B5EF4-FFF2-40B4-BE49-F238E27FC236}">
                  <a16:creationId xmlns:a16="http://schemas.microsoft.com/office/drawing/2014/main" id="{0489347D-541D-E1D8-C50A-74D91DF64566}"/>
                </a:ext>
              </a:extLst>
            </p:cNvPr>
            <p:cNvSpPr/>
            <p:nvPr/>
          </p:nvSpPr>
          <p:spPr>
            <a:xfrm>
              <a:off x="3191098" y="2508473"/>
              <a:ext cx="995265" cy="167451"/>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a:extLst>
                <a:ext uri="{FF2B5EF4-FFF2-40B4-BE49-F238E27FC236}">
                  <a16:creationId xmlns:a16="http://schemas.microsoft.com/office/drawing/2014/main" id="{2D11EE04-B441-E955-9C80-6222E9A24966}"/>
                </a:ext>
              </a:extLst>
            </p:cNvPr>
            <p:cNvSpPr/>
            <p:nvPr/>
          </p:nvSpPr>
          <p:spPr>
            <a:xfrm>
              <a:off x="3429000" y="1066800"/>
              <a:ext cx="503908" cy="7705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a:extLst>
                <a:ext uri="{FF2B5EF4-FFF2-40B4-BE49-F238E27FC236}">
                  <a16:creationId xmlns:a16="http://schemas.microsoft.com/office/drawing/2014/main" id="{3D99D010-6943-942C-7E63-B381B090FB76}"/>
                </a:ext>
              </a:extLst>
            </p:cNvPr>
            <p:cNvSpPr/>
            <p:nvPr/>
          </p:nvSpPr>
          <p:spPr>
            <a:xfrm>
              <a:off x="3177452" y="457200"/>
              <a:ext cx="1004445" cy="12649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Wave 521">
              <a:extLst>
                <a:ext uri="{FF2B5EF4-FFF2-40B4-BE49-F238E27FC236}">
                  <a16:creationId xmlns:a16="http://schemas.microsoft.com/office/drawing/2014/main" id="{7B41DE53-F066-C6E6-6068-247F3876AFE0}"/>
                </a:ext>
              </a:extLst>
            </p:cNvPr>
            <p:cNvSpPr/>
            <p:nvPr/>
          </p:nvSpPr>
          <p:spPr>
            <a:xfrm rot="16200000">
              <a:off x="3575370" y="2869318"/>
              <a:ext cx="669803" cy="19928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Wave 522">
              <a:extLst>
                <a:ext uri="{FF2B5EF4-FFF2-40B4-BE49-F238E27FC236}">
                  <a16:creationId xmlns:a16="http://schemas.microsoft.com/office/drawing/2014/main" id="{56C51FA9-7539-8EE8-B06B-E1E1001DDFBE}"/>
                </a:ext>
              </a:extLst>
            </p:cNvPr>
            <p:cNvSpPr/>
            <p:nvPr/>
          </p:nvSpPr>
          <p:spPr>
            <a:xfrm rot="15242885">
              <a:off x="3621625" y="2828876"/>
              <a:ext cx="726761" cy="27113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523">
              <a:extLst>
                <a:ext uri="{FF2B5EF4-FFF2-40B4-BE49-F238E27FC236}">
                  <a16:creationId xmlns:a16="http://schemas.microsoft.com/office/drawing/2014/main" id="{A86A2CBB-8DEE-199F-D231-69FC7C147677}"/>
                </a:ext>
              </a:extLst>
            </p:cNvPr>
            <p:cNvSpPr/>
            <p:nvPr/>
          </p:nvSpPr>
          <p:spPr>
            <a:xfrm>
              <a:off x="3760806" y="2466610"/>
              <a:ext cx="270775" cy="20931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Cloud 524">
              <a:extLst>
                <a:ext uri="{FF2B5EF4-FFF2-40B4-BE49-F238E27FC236}">
                  <a16:creationId xmlns:a16="http://schemas.microsoft.com/office/drawing/2014/main" id="{16CBC56B-5E7A-4C16-6B15-4ACAAC9B1488}"/>
                </a:ext>
              </a:extLst>
            </p:cNvPr>
            <p:cNvSpPr/>
            <p:nvPr/>
          </p:nvSpPr>
          <p:spPr>
            <a:xfrm rot="15913670">
              <a:off x="3381379" y="178087"/>
              <a:ext cx="650083" cy="9612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a:extLst>
                <a:ext uri="{FF2B5EF4-FFF2-40B4-BE49-F238E27FC236}">
                  <a16:creationId xmlns:a16="http://schemas.microsoft.com/office/drawing/2014/main" id="{C8CC8CB6-3CC2-EE8F-9C60-441716D0BF43}"/>
                </a:ext>
              </a:extLst>
            </p:cNvPr>
            <p:cNvSpPr/>
            <p:nvPr/>
          </p:nvSpPr>
          <p:spPr>
            <a:xfrm>
              <a:off x="3124200" y="609600"/>
              <a:ext cx="1187072" cy="1997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7" name="Group 164">
              <a:extLst>
                <a:ext uri="{FF2B5EF4-FFF2-40B4-BE49-F238E27FC236}">
                  <a16:creationId xmlns:a16="http://schemas.microsoft.com/office/drawing/2014/main" id="{EE5E1066-2CD5-E7AF-17AB-858974109C66}"/>
                </a:ext>
              </a:extLst>
            </p:cNvPr>
            <p:cNvGrpSpPr/>
            <p:nvPr/>
          </p:nvGrpSpPr>
          <p:grpSpPr>
            <a:xfrm>
              <a:off x="3124200" y="609600"/>
              <a:ext cx="1195728" cy="204788"/>
              <a:chOff x="4343400" y="5863281"/>
              <a:chExt cx="2286000" cy="844379"/>
            </a:xfrm>
          </p:grpSpPr>
          <p:grpSp>
            <p:nvGrpSpPr>
              <p:cNvPr id="136" name="Group 163">
                <a:extLst>
                  <a:ext uri="{FF2B5EF4-FFF2-40B4-BE49-F238E27FC236}">
                    <a16:creationId xmlns:a16="http://schemas.microsoft.com/office/drawing/2014/main" id="{7670CE1A-4670-F167-98AA-5FF5349959C8}"/>
                  </a:ext>
                </a:extLst>
              </p:cNvPr>
              <p:cNvGrpSpPr/>
              <p:nvPr/>
            </p:nvGrpSpPr>
            <p:grpSpPr>
              <a:xfrm>
                <a:off x="4343400" y="5863281"/>
                <a:ext cx="2286000" cy="766119"/>
                <a:chOff x="4343400" y="5863281"/>
                <a:chExt cx="2286000" cy="766119"/>
              </a:xfrm>
            </p:grpSpPr>
            <p:sp>
              <p:nvSpPr>
                <p:cNvPr id="141" name="Quad Arrow Callout 563">
                  <a:extLst>
                    <a:ext uri="{FF2B5EF4-FFF2-40B4-BE49-F238E27FC236}">
                      <a16:creationId xmlns:a16="http://schemas.microsoft.com/office/drawing/2014/main" id="{A0D47535-D3AE-94C5-0CC6-F1CE125DDD83}"/>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564">
                  <a:extLst>
                    <a:ext uri="{FF2B5EF4-FFF2-40B4-BE49-F238E27FC236}">
                      <a16:creationId xmlns:a16="http://schemas.microsoft.com/office/drawing/2014/main" id="{72573CCB-7301-FEC4-5F61-216E18700EC8}"/>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565">
                  <a:extLst>
                    <a:ext uri="{FF2B5EF4-FFF2-40B4-BE49-F238E27FC236}">
                      <a16:creationId xmlns:a16="http://schemas.microsoft.com/office/drawing/2014/main" id="{3CF94D53-D416-59B6-7DFC-DBCD3D155396}"/>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566">
                  <a:extLst>
                    <a:ext uri="{FF2B5EF4-FFF2-40B4-BE49-F238E27FC236}">
                      <a16:creationId xmlns:a16="http://schemas.microsoft.com/office/drawing/2014/main" id="{FAC40F7A-CD7A-0AF0-D3E0-EF8790CC3178}"/>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58">
                  <a:extLst>
                    <a:ext uri="{FF2B5EF4-FFF2-40B4-BE49-F238E27FC236}">
                      <a16:creationId xmlns:a16="http://schemas.microsoft.com/office/drawing/2014/main" id="{10025583-CCAD-82AA-7C0B-A3F57762BE17}"/>
                    </a:ext>
                  </a:extLst>
                </p:cNvPr>
                <p:cNvGrpSpPr/>
                <p:nvPr/>
              </p:nvGrpSpPr>
              <p:grpSpPr>
                <a:xfrm>
                  <a:off x="4800600" y="5863281"/>
                  <a:ext cx="1396313" cy="313038"/>
                  <a:chOff x="4800600" y="5863281"/>
                  <a:chExt cx="1396313" cy="313038"/>
                </a:xfrm>
              </p:grpSpPr>
              <p:sp>
                <p:nvSpPr>
                  <p:cNvPr id="146" name="Isosceles Triangle 145">
                    <a:extLst>
                      <a:ext uri="{FF2B5EF4-FFF2-40B4-BE49-F238E27FC236}">
                        <a16:creationId xmlns:a16="http://schemas.microsoft.com/office/drawing/2014/main" id="{E5E63961-6799-0CC5-FF64-FDBDEDC41F15}"/>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a:extLst>
                      <a:ext uri="{FF2B5EF4-FFF2-40B4-BE49-F238E27FC236}">
                        <a16:creationId xmlns:a16="http://schemas.microsoft.com/office/drawing/2014/main" id="{86D27A05-283F-8686-2869-7A08451A51B1}"/>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a:extLst>
                      <a:ext uri="{FF2B5EF4-FFF2-40B4-BE49-F238E27FC236}">
                        <a16:creationId xmlns:a16="http://schemas.microsoft.com/office/drawing/2014/main" id="{21F3CFD3-8C92-86DF-AD07-FBF34331D70B}"/>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59">
                <a:extLst>
                  <a:ext uri="{FF2B5EF4-FFF2-40B4-BE49-F238E27FC236}">
                    <a16:creationId xmlns:a16="http://schemas.microsoft.com/office/drawing/2014/main" id="{05A91D0B-D7BB-B4A8-E99F-D231C855727A}"/>
                  </a:ext>
                </a:extLst>
              </p:cNvPr>
              <p:cNvGrpSpPr/>
              <p:nvPr/>
            </p:nvGrpSpPr>
            <p:grpSpPr>
              <a:xfrm flipH="1" flipV="1">
                <a:off x="4800600" y="6394622"/>
                <a:ext cx="1396313" cy="313038"/>
                <a:chOff x="4800600" y="5863281"/>
                <a:chExt cx="1396313" cy="313038"/>
              </a:xfrm>
            </p:grpSpPr>
            <p:sp>
              <p:nvSpPr>
                <p:cNvPr id="138" name="Isosceles Triangle 137">
                  <a:extLst>
                    <a:ext uri="{FF2B5EF4-FFF2-40B4-BE49-F238E27FC236}">
                      <a16:creationId xmlns:a16="http://schemas.microsoft.com/office/drawing/2014/main" id="{49D6EAD1-EF5C-C13C-DD3E-54783124E815}"/>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a:extLst>
                    <a:ext uri="{FF2B5EF4-FFF2-40B4-BE49-F238E27FC236}">
                      <a16:creationId xmlns:a16="http://schemas.microsoft.com/office/drawing/2014/main" id="{936DFFB6-857A-786A-BE8D-7A8A7EA23A88}"/>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a:extLst>
                    <a:ext uri="{FF2B5EF4-FFF2-40B4-BE49-F238E27FC236}">
                      <a16:creationId xmlns:a16="http://schemas.microsoft.com/office/drawing/2014/main" id="{CBBE2AEF-1842-F3DC-D2A7-57029D2DF928}"/>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8" name="Group 298">
              <a:extLst>
                <a:ext uri="{FF2B5EF4-FFF2-40B4-BE49-F238E27FC236}">
                  <a16:creationId xmlns:a16="http://schemas.microsoft.com/office/drawing/2014/main" id="{8D8625DB-53F8-B57F-3620-4AF9EF6E1CE5}"/>
                </a:ext>
              </a:extLst>
            </p:cNvPr>
            <p:cNvGrpSpPr/>
            <p:nvPr/>
          </p:nvGrpSpPr>
          <p:grpSpPr>
            <a:xfrm>
              <a:off x="3276600" y="1447800"/>
              <a:ext cx="808459" cy="1004878"/>
              <a:chOff x="5513018" y="671522"/>
              <a:chExt cx="808459" cy="1004878"/>
            </a:xfrm>
          </p:grpSpPr>
          <p:grpSp>
            <p:nvGrpSpPr>
              <p:cNvPr id="529" name="Group 165">
                <a:extLst>
                  <a:ext uri="{FF2B5EF4-FFF2-40B4-BE49-F238E27FC236}">
                    <a16:creationId xmlns:a16="http://schemas.microsoft.com/office/drawing/2014/main" id="{A10D1060-308F-ED88-197A-6B37586FEDB3}"/>
                  </a:ext>
                </a:extLst>
              </p:cNvPr>
              <p:cNvGrpSpPr/>
              <p:nvPr/>
            </p:nvGrpSpPr>
            <p:grpSpPr>
              <a:xfrm rot="2888522">
                <a:off x="5228282" y="963721"/>
                <a:ext cx="851830" cy="282357"/>
                <a:chOff x="4343400" y="5863281"/>
                <a:chExt cx="2286000" cy="844379"/>
              </a:xfrm>
            </p:grpSpPr>
            <p:grpSp>
              <p:nvGrpSpPr>
                <p:cNvPr id="546" name="Group 163">
                  <a:extLst>
                    <a:ext uri="{FF2B5EF4-FFF2-40B4-BE49-F238E27FC236}">
                      <a16:creationId xmlns:a16="http://schemas.microsoft.com/office/drawing/2014/main" id="{24773316-42F8-C4B9-2112-1ECA54AF7707}"/>
                    </a:ext>
                  </a:extLst>
                </p:cNvPr>
                <p:cNvGrpSpPr/>
                <p:nvPr/>
              </p:nvGrpSpPr>
              <p:grpSpPr>
                <a:xfrm>
                  <a:off x="4343400" y="5863281"/>
                  <a:ext cx="2286000" cy="766119"/>
                  <a:chOff x="4343400" y="5863281"/>
                  <a:chExt cx="2286000" cy="766119"/>
                </a:xfrm>
              </p:grpSpPr>
              <p:sp>
                <p:nvSpPr>
                  <p:cNvPr id="128" name="Quad Arrow Callout 550">
                    <a:extLst>
                      <a:ext uri="{FF2B5EF4-FFF2-40B4-BE49-F238E27FC236}">
                        <a16:creationId xmlns:a16="http://schemas.microsoft.com/office/drawing/2014/main" id="{C58E1771-A6F6-4BD1-6CCC-E37D39067EC0}"/>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551">
                    <a:extLst>
                      <a:ext uri="{FF2B5EF4-FFF2-40B4-BE49-F238E27FC236}">
                        <a16:creationId xmlns:a16="http://schemas.microsoft.com/office/drawing/2014/main" id="{3C280347-43BC-8EA2-A485-D991304034AC}"/>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552">
                    <a:extLst>
                      <a:ext uri="{FF2B5EF4-FFF2-40B4-BE49-F238E27FC236}">
                        <a16:creationId xmlns:a16="http://schemas.microsoft.com/office/drawing/2014/main" id="{F594D24F-CD1F-BD69-5D6F-8555E18CD77E}"/>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553">
                    <a:extLst>
                      <a:ext uri="{FF2B5EF4-FFF2-40B4-BE49-F238E27FC236}">
                        <a16:creationId xmlns:a16="http://schemas.microsoft.com/office/drawing/2014/main" id="{DE9130EE-9E2E-8BA6-E408-3DE44BA77F91}"/>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58">
                    <a:extLst>
                      <a:ext uri="{FF2B5EF4-FFF2-40B4-BE49-F238E27FC236}">
                        <a16:creationId xmlns:a16="http://schemas.microsoft.com/office/drawing/2014/main" id="{09264FA5-443A-42DA-A61F-EF446B1801E4}"/>
                      </a:ext>
                    </a:extLst>
                  </p:cNvPr>
                  <p:cNvGrpSpPr/>
                  <p:nvPr/>
                </p:nvGrpSpPr>
                <p:grpSpPr>
                  <a:xfrm>
                    <a:off x="4800600" y="5863281"/>
                    <a:ext cx="1396313" cy="313038"/>
                    <a:chOff x="4800600" y="5863281"/>
                    <a:chExt cx="1396313" cy="313038"/>
                  </a:xfrm>
                </p:grpSpPr>
                <p:sp>
                  <p:nvSpPr>
                    <p:cNvPr id="133" name="Isosceles Triangle 132">
                      <a:extLst>
                        <a:ext uri="{FF2B5EF4-FFF2-40B4-BE49-F238E27FC236}">
                          <a16:creationId xmlns:a16="http://schemas.microsoft.com/office/drawing/2014/main" id="{675F03B1-0626-F9A0-2392-7495BD7C671E}"/>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a:extLst>
                        <a:ext uri="{FF2B5EF4-FFF2-40B4-BE49-F238E27FC236}">
                          <a16:creationId xmlns:a16="http://schemas.microsoft.com/office/drawing/2014/main" id="{E393ACF8-51AF-7CF2-41D4-1BEE97E940A3}"/>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a:extLst>
                        <a:ext uri="{FF2B5EF4-FFF2-40B4-BE49-F238E27FC236}">
                          <a16:creationId xmlns:a16="http://schemas.microsoft.com/office/drawing/2014/main" id="{305F50D5-7E42-A879-8860-95783164A844}"/>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9" name="Group 159">
                  <a:extLst>
                    <a:ext uri="{FF2B5EF4-FFF2-40B4-BE49-F238E27FC236}">
                      <a16:creationId xmlns:a16="http://schemas.microsoft.com/office/drawing/2014/main" id="{514313B2-7011-0296-B1BD-A363CBC1DDEA}"/>
                    </a:ext>
                  </a:extLst>
                </p:cNvPr>
                <p:cNvGrpSpPr/>
                <p:nvPr/>
              </p:nvGrpSpPr>
              <p:grpSpPr>
                <a:xfrm flipH="1" flipV="1">
                  <a:off x="4800600" y="6394622"/>
                  <a:ext cx="1396313" cy="313038"/>
                  <a:chOff x="4800600" y="5863281"/>
                  <a:chExt cx="1396313" cy="313038"/>
                </a:xfrm>
              </p:grpSpPr>
              <p:sp>
                <p:nvSpPr>
                  <p:cNvPr id="561" name="Isosceles Triangle 560">
                    <a:extLst>
                      <a:ext uri="{FF2B5EF4-FFF2-40B4-BE49-F238E27FC236}">
                        <a16:creationId xmlns:a16="http://schemas.microsoft.com/office/drawing/2014/main" id="{9BE3E12D-F82B-EA4B-A160-17BD07FBFAD4}"/>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a:extLst>
                      <a:ext uri="{FF2B5EF4-FFF2-40B4-BE49-F238E27FC236}">
                        <a16:creationId xmlns:a16="http://schemas.microsoft.com/office/drawing/2014/main" id="{AE022270-B92D-25EE-2406-4700A9C45961}"/>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a:extLst>
                      <a:ext uri="{FF2B5EF4-FFF2-40B4-BE49-F238E27FC236}">
                        <a16:creationId xmlns:a16="http://schemas.microsoft.com/office/drawing/2014/main" id="{A2FCF9A0-9F40-DBA5-AFC5-FE2183317896}"/>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0" name="Group 165">
                <a:extLst>
                  <a:ext uri="{FF2B5EF4-FFF2-40B4-BE49-F238E27FC236}">
                    <a16:creationId xmlns:a16="http://schemas.microsoft.com/office/drawing/2014/main" id="{6041747B-98B6-80A8-EEDB-E11BC91C089A}"/>
                  </a:ext>
                </a:extLst>
              </p:cNvPr>
              <p:cNvGrpSpPr/>
              <p:nvPr/>
            </p:nvGrpSpPr>
            <p:grpSpPr>
              <a:xfrm rot="18707503">
                <a:off x="5754384" y="956258"/>
                <a:ext cx="851830" cy="282357"/>
                <a:chOff x="4343400" y="5863281"/>
                <a:chExt cx="2286000" cy="844379"/>
              </a:xfrm>
            </p:grpSpPr>
            <p:grpSp>
              <p:nvGrpSpPr>
                <p:cNvPr id="533" name="Group 163">
                  <a:extLst>
                    <a:ext uri="{FF2B5EF4-FFF2-40B4-BE49-F238E27FC236}">
                      <a16:creationId xmlns:a16="http://schemas.microsoft.com/office/drawing/2014/main" id="{DD3873EE-CAA1-C109-C6CE-3271FD81241F}"/>
                    </a:ext>
                  </a:extLst>
                </p:cNvPr>
                <p:cNvGrpSpPr/>
                <p:nvPr/>
              </p:nvGrpSpPr>
              <p:grpSpPr>
                <a:xfrm>
                  <a:off x="4343400" y="5863281"/>
                  <a:ext cx="2286000" cy="766119"/>
                  <a:chOff x="4343400" y="5863281"/>
                  <a:chExt cx="2286000" cy="766119"/>
                </a:xfrm>
              </p:grpSpPr>
              <p:sp>
                <p:nvSpPr>
                  <p:cNvPr id="538" name="Quad Arrow Callout 537">
                    <a:extLst>
                      <a:ext uri="{FF2B5EF4-FFF2-40B4-BE49-F238E27FC236}">
                        <a16:creationId xmlns:a16="http://schemas.microsoft.com/office/drawing/2014/main" id="{1C5984D9-F12A-F54A-F162-DA186E785DE0}"/>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Quad Arrow Callout 538">
                    <a:extLst>
                      <a:ext uri="{FF2B5EF4-FFF2-40B4-BE49-F238E27FC236}">
                        <a16:creationId xmlns:a16="http://schemas.microsoft.com/office/drawing/2014/main" id="{0B14B196-A299-F5D0-485B-887EB34AB10A}"/>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Quad Arrow Callout 539">
                    <a:extLst>
                      <a:ext uri="{FF2B5EF4-FFF2-40B4-BE49-F238E27FC236}">
                        <a16:creationId xmlns:a16="http://schemas.microsoft.com/office/drawing/2014/main" id="{4C8EA958-FB8D-AD0C-F5DD-8ED33D114FFC}"/>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Quad Arrow Callout 540">
                    <a:extLst>
                      <a:ext uri="{FF2B5EF4-FFF2-40B4-BE49-F238E27FC236}">
                        <a16:creationId xmlns:a16="http://schemas.microsoft.com/office/drawing/2014/main" id="{8FF8E70F-028D-BE0B-F4C4-E233E8641C43}"/>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2" name="Group 158">
                    <a:extLst>
                      <a:ext uri="{FF2B5EF4-FFF2-40B4-BE49-F238E27FC236}">
                        <a16:creationId xmlns:a16="http://schemas.microsoft.com/office/drawing/2014/main" id="{5F1039A3-CA9F-93D2-7F24-309D93AC21A4}"/>
                      </a:ext>
                    </a:extLst>
                  </p:cNvPr>
                  <p:cNvGrpSpPr/>
                  <p:nvPr/>
                </p:nvGrpSpPr>
                <p:grpSpPr>
                  <a:xfrm>
                    <a:off x="4800600" y="5863281"/>
                    <a:ext cx="1396313" cy="313038"/>
                    <a:chOff x="4800600" y="5863281"/>
                    <a:chExt cx="1396313" cy="313038"/>
                  </a:xfrm>
                </p:grpSpPr>
                <p:sp>
                  <p:nvSpPr>
                    <p:cNvPr id="543" name="Isosceles Triangle 542">
                      <a:extLst>
                        <a:ext uri="{FF2B5EF4-FFF2-40B4-BE49-F238E27FC236}">
                          <a16:creationId xmlns:a16="http://schemas.microsoft.com/office/drawing/2014/main" id="{6FAF8ADA-6F46-898B-C18D-20AB4BDC8B8E}"/>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Isosceles Triangle 543">
                      <a:extLst>
                        <a:ext uri="{FF2B5EF4-FFF2-40B4-BE49-F238E27FC236}">
                          <a16:creationId xmlns:a16="http://schemas.microsoft.com/office/drawing/2014/main" id="{03357F2D-3E7C-766C-D67C-95DAA0AC22C3}"/>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Isosceles Triangle 544">
                      <a:extLst>
                        <a:ext uri="{FF2B5EF4-FFF2-40B4-BE49-F238E27FC236}">
                          <a16:creationId xmlns:a16="http://schemas.microsoft.com/office/drawing/2014/main" id="{C9C6AC13-463B-95E9-9E35-E038F1B4B2CB}"/>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4" name="Group 159">
                  <a:extLst>
                    <a:ext uri="{FF2B5EF4-FFF2-40B4-BE49-F238E27FC236}">
                      <a16:creationId xmlns:a16="http://schemas.microsoft.com/office/drawing/2014/main" id="{3C9CB3F1-E460-1599-3268-AC17A472DBDE}"/>
                    </a:ext>
                  </a:extLst>
                </p:cNvPr>
                <p:cNvGrpSpPr/>
                <p:nvPr/>
              </p:nvGrpSpPr>
              <p:grpSpPr>
                <a:xfrm flipH="1" flipV="1">
                  <a:off x="4800600" y="6394622"/>
                  <a:ext cx="1396313" cy="313038"/>
                  <a:chOff x="4800600" y="5863281"/>
                  <a:chExt cx="1396313" cy="313038"/>
                </a:xfrm>
              </p:grpSpPr>
              <p:sp>
                <p:nvSpPr>
                  <p:cNvPr id="535" name="Isosceles Triangle 534">
                    <a:extLst>
                      <a:ext uri="{FF2B5EF4-FFF2-40B4-BE49-F238E27FC236}">
                        <a16:creationId xmlns:a16="http://schemas.microsoft.com/office/drawing/2014/main" id="{218B2CD7-E3EA-E55D-63FD-C1571FCAAF97}"/>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535">
                    <a:extLst>
                      <a:ext uri="{FF2B5EF4-FFF2-40B4-BE49-F238E27FC236}">
                        <a16:creationId xmlns:a16="http://schemas.microsoft.com/office/drawing/2014/main" id="{6A659DFD-2265-0616-6B21-55E3A30EB520}"/>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a:extLst>
                      <a:ext uri="{FF2B5EF4-FFF2-40B4-BE49-F238E27FC236}">
                        <a16:creationId xmlns:a16="http://schemas.microsoft.com/office/drawing/2014/main" id="{97846392-B705-CA0C-ACA7-7F5401FF4114}"/>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1" name="Oval 530">
                <a:extLst>
                  <a:ext uri="{FF2B5EF4-FFF2-40B4-BE49-F238E27FC236}">
                    <a16:creationId xmlns:a16="http://schemas.microsoft.com/office/drawing/2014/main" id="{E3322ACB-82ED-C752-DEB9-37E36C0BACA6}"/>
                  </a:ext>
                </a:extLst>
              </p:cNvPr>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Plaque 531">
                <a:extLst>
                  <a:ext uri="{FF2B5EF4-FFF2-40B4-BE49-F238E27FC236}">
                    <a16:creationId xmlns:a16="http://schemas.microsoft.com/office/drawing/2014/main" id="{B7FDC269-13A3-A903-0524-DCF0CA97B428}"/>
                  </a:ext>
                </a:extLst>
              </p:cNvPr>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60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6D09BE61-EA5B-497E-AA24-D4295E48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6488668"/>
            <a:ext cx="2286000" cy="369332"/>
          </a:xfrm>
          <a:prstGeom prst="rect">
            <a:avLst/>
          </a:prstGeom>
          <a:noFill/>
        </p:spPr>
        <p:txBody>
          <a:bodyPr wrap="square" rtlCol="0">
            <a:spAutoFit/>
          </a:bodyPr>
          <a:lstStyle/>
          <a:p>
            <a:r>
              <a:rPr lang="en-US" dirty="0"/>
              <a:t>3 Nephi 28:6</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John, The Beloved</a:t>
            </a:r>
          </a:p>
        </p:txBody>
      </p:sp>
      <p:sp>
        <p:nvSpPr>
          <p:cNvPr id="10" name="TextBox 9"/>
          <p:cNvSpPr txBox="1"/>
          <p:nvPr/>
        </p:nvSpPr>
        <p:spPr>
          <a:xfrm>
            <a:off x="3276600" y="990601"/>
            <a:ext cx="6248400" cy="4585871"/>
          </a:xfrm>
          <a:prstGeom prst="rect">
            <a:avLst/>
          </a:prstGeom>
          <a:noFill/>
        </p:spPr>
        <p:txBody>
          <a:bodyPr wrap="square" rtlCol="0">
            <a:spAutoFit/>
          </a:bodyPr>
          <a:lstStyle/>
          <a:p>
            <a:r>
              <a:rPr lang="en-US" sz="2800" dirty="0">
                <a:solidFill>
                  <a:schemeClr val="bg1"/>
                </a:solidFill>
              </a:rPr>
              <a:t>“It is to a modern revelation that we turn to learn what really became of John the Apostle, known also as the Beloved and the Revelator. In April of 1829 Joseph Smith and Oliver </a:t>
            </a:r>
            <a:r>
              <a:rPr lang="en-US" sz="2800" dirty="0" err="1">
                <a:solidFill>
                  <a:schemeClr val="bg1"/>
                </a:solidFill>
              </a:rPr>
              <a:t>Cowdery</a:t>
            </a:r>
            <a:r>
              <a:rPr lang="en-US" sz="2800" dirty="0">
                <a:solidFill>
                  <a:schemeClr val="bg1"/>
                </a:solidFill>
              </a:rPr>
              <a:t> were discussing the mission of John; whether he had died or been allowed to live on. Through the </a:t>
            </a:r>
            <a:r>
              <a:rPr lang="en-US" sz="2800" dirty="0" err="1">
                <a:solidFill>
                  <a:schemeClr val="bg1"/>
                </a:solidFill>
              </a:rPr>
              <a:t>Urim</a:t>
            </a:r>
            <a:r>
              <a:rPr lang="en-US" sz="2800" dirty="0">
                <a:solidFill>
                  <a:schemeClr val="bg1"/>
                </a:solidFill>
              </a:rPr>
              <a:t> and </a:t>
            </a:r>
            <a:r>
              <a:rPr lang="en-US" sz="2800" dirty="0" err="1">
                <a:solidFill>
                  <a:schemeClr val="bg1"/>
                </a:solidFill>
              </a:rPr>
              <a:t>Thummim</a:t>
            </a:r>
            <a:r>
              <a:rPr lang="en-US" sz="2800" dirty="0">
                <a:solidFill>
                  <a:schemeClr val="bg1"/>
                </a:solidFill>
              </a:rPr>
              <a:t> the Prophet saw a translated version of a record made by John and hidden up.”</a:t>
            </a:r>
          </a:p>
          <a:p>
            <a:r>
              <a:rPr lang="en-US" sz="1200" dirty="0">
                <a:solidFill>
                  <a:schemeClr val="bg1"/>
                </a:solidFill>
              </a:rPr>
              <a:t>JFM and RLM </a:t>
            </a:r>
          </a:p>
        </p:txBody>
      </p:sp>
      <p:sp>
        <p:nvSpPr>
          <p:cNvPr id="12" name="TextBox 11"/>
          <p:cNvSpPr txBox="1"/>
          <p:nvPr/>
        </p:nvSpPr>
        <p:spPr>
          <a:xfrm>
            <a:off x="4876800" y="5562601"/>
            <a:ext cx="3657600" cy="584775"/>
          </a:xfrm>
          <a:prstGeom prst="rect">
            <a:avLst/>
          </a:prstGeom>
          <a:noFill/>
        </p:spPr>
        <p:txBody>
          <a:bodyPr wrap="square" rtlCol="0">
            <a:spAutoFit/>
          </a:bodyPr>
          <a:lstStyle/>
          <a:p>
            <a:r>
              <a:rPr lang="en-US" sz="3200" dirty="0">
                <a:solidFill>
                  <a:srgbClr val="FFFF00"/>
                </a:solidFill>
              </a:rPr>
              <a:t>Read D&amp;C 7:1-8</a:t>
            </a:r>
          </a:p>
        </p:txBody>
      </p:sp>
      <p:grpSp>
        <p:nvGrpSpPr>
          <p:cNvPr id="2" name="Group 1">
            <a:extLst>
              <a:ext uri="{FF2B5EF4-FFF2-40B4-BE49-F238E27FC236}">
                <a16:creationId xmlns:a16="http://schemas.microsoft.com/office/drawing/2014/main" id="{406D2841-EB7F-91BE-1316-596887D885CB}"/>
              </a:ext>
            </a:extLst>
          </p:cNvPr>
          <p:cNvGrpSpPr/>
          <p:nvPr/>
        </p:nvGrpSpPr>
        <p:grpSpPr>
          <a:xfrm>
            <a:off x="871069" y="783385"/>
            <a:ext cx="1915462" cy="4846758"/>
            <a:chOff x="6934200" y="1265656"/>
            <a:chExt cx="1985484" cy="4373144"/>
          </a:xfrm>
        </p:grpSpPr>
        <p:sp>
          <p:nvSpPr>
            <p:cNvPr id="3" name="Oval 2">
              <a:extLst>
                <a:ext uri="{FF2B5EF4-FFF2-40B4-BE49-F238E27FC236}">
                  <a16:creationId xmlns:a16="http://schemas.microsoft.com/office/drawing/2014/main" id="{7A573B22-15D8-F111-E607-478A5CEC3423}"/>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8D6D872-F9CD-5CFC-B3F3-1A7066CFE517}"/>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3AB85840-4A38-7713-4840-6202560D214F}"/>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0E50D1-B93A-BE25-E196-491C7BB9A970}"/>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CDD138-E88F-FE2C-97EA-E5D7D6AF03E5}"/>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76AA46C-726F-9EEA-F50E-7DE80A6F08EB}"/>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F117DE37-171F-2195-9300-0AAFD767E7C9}"/>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749128F9-C4AB-D9D8-06AF-6FD4C8F876E1}"/>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49820585-6B31-2A48-A1ED-A20BB2BCC107}"/>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85031CF-1F48-B7E8-DEDE-BA31DF4D1A48}"/>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B8FE195-E16A-C57F-C07F-F2208309AFFA}"/>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4">
              <a:extLst>
                <a:ext uri="{FF2B5EF4-FFF2-40B4-BE49-F238E27FC236}">
                  <a16:creationId xmlns:a16="http://schemas.microsoft.com/office/drawing/2014/main" id="{67A41D5F-60F7-2566-F90C-3D4EBE4E3D1D}"/>
                </a:ext>
              </a:extLst>
            </p:cNvPr>
            <p:cNvGrpSpPr/>
            <p:nvPr/>
          </p:nvGrpSpPr>
          <p:grpSpPr>
            <a:xfrm>
              <a:off x="7108136" y="2388756"/>
              <a:ext cx="1544360" cy="2210894"/>
              <a:chOff x="4553133" y="901823"/>
              <a:chExt cx="2186627" cy="3449921"/>
            </a:xfrm>
          </p:grpSpPr>
          <p:sp>
            <p:nvSpPr>
              <p:cNvPr id="85" name="Double Wave 23">
                <a:extLst>
                  <a:ext uri="{FF2B5EF4-FFF2-40B4-BE49-F238E27FC236}">
                    <a16:creationId xmlns:a16="http://schemas.microsoft.com/office/drawing/2014/main" id="{ED87CD2C-C45F-8AD5-2FD1-8B50CAD5C032}"/>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a:extLst>
                  <a:ext uri="{FF2B5EF4-FFF2-40B4-BE49-F238E27FC236}">
                    <a16:creationId xmlns:a16="http://schemas.microsoft.com/office/drawing/2014/main" id="{22167767-9219-DE5A-8745-747DB6CE35D6}"/>
                  </a:ext>
                </a:extLst>
              </p:cNvPr>
              <p:cNvGrpSpPr/>
              <p:nvPr/>
            </p:nvGrpSpPr>
            <p:grpSpPr>
              <a:xfrm>
                <a:off x="4694566" y="901823"/>
                <a:ext cx="2045194" cy="1982724"/>
                <a:chOff x="2594848" y="2213440"/>
                <a:chExt cx="2045194" cy="1982724"/>
              </a:xfrm>
              <a:solidFill>
                <a:srgbClr val="E0C13C"/>
              </a:solidFill>
            </p:grpSpPr>
            <p:sp>
              <p:nvSpPr>
                <p:cNvPr id="87" name="Pie 17">
                  <a:extLst>
                    <a:ext uri="{FF2B5EF4-FFF2-40B4-BE49-F238E27FC236}">
                      <a16:creationId xmlns:a16="http://schemas.microsoft.com/office/drawing/2014/main" id="{76029BCC-FD86-E96A-A907-D2728DC11EF9}"/>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5">
                  <a:extLst>
                    <a:ext uri="{FF2B5EF4-FFF2-40B4-BE49-F238E27FC236}">
                      <a16:creationId xmlns:a16="http://schemas.microsoft.com/office/drawing/2014/main" id="{FC25004C-C9F1-73EB-3E65-E557EC4FFE2A}"/>
                    </a:ext>
                  </a:extLst>
                </p:cNvPr>
                <p:cNvGrpSpPr/>
                <p:nvPr/>
              </p:nvGrpSpPr>
              <p:grpSpPr>
                <a:xfrm>
                  <a:off x="2889102" y="2288406"/>
                  <a:ext cx="1537323" cy="1679535"/>
                  <a:chOff x="2886840" y="2288406"/>
                  <a:chExt cx="1537323" cy="1679535"/>
                </a:xfrm>
                <a:grpFill/>
              </p:grpSpPr>
              <p:sp>
                <p:nvSpPr>
                  <p:cNvPr id="89" name="Moon 3">
                    <a:extLst>
                      <a:ext uri="{FF2B5EF4-FFF2-40B4-BE49-F238E27FC236}">
                        <a16:creationId xmlns:a16="http://schemas.microsoft.com/office/drawing/2014/main" id="{64FDB738-BD47-23FF-23DA-4C308DC0D476}"/>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a:extLst>
                      <a:ext uri="{FF2B5EF4-FFF2-40B4-BE49-F238E27FC236}">
                        <a16:creationId xmlns:a16="http://schemas.microsoft.com/office/drawing/2014/main" id="{236D014A-F59C-8EFB-5A2A-5FCCC6109DDA}"/>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Oval 18">
              <a:extLst>
                <a:ext uri="{FF2B5EF4-FFF2-40B4-BE49-F238E27FC236}">
                  <a16:creationId xmlns:a16="http://schemas.microsoft.com/office/drawing/2014/main" id="{1A52854C-5602-A56E-8707-6C9C36436B2F}"/>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a:extLst>
                <a:ext uri="{FF2B5EF4-FFF2-40B4-BE49-F238E27FC236}">
                  <a16:creationId xmlns:a16="http://schemas.microsoft.com/office/drawing/2014/main" id="{219F6B7B-2EE7-1642-20F1-CCEB45111534}"/>
                </a:ext>
              </a:extLst>
            </p:cNvPr>
            <p:cNvGrpSpPr/>
            <p:nvPr/>
          </p:nvGrpSpPr>
          <p:grpSpPr>
            <a:xfrm rot="175281">
              <a:off x="7281771" y="4966315"/>
              <a:ext cx="1319546" cy="446802"/>
              <a:chOff x="3810000" y="1677648"/>
              <a:chExt cx="4705061" cy="1827552"/>
            </a:xfrm>
          </p:grpSpPr>
          <p:grpSp>
            <p:nvGrpSpPr>
              <p:cNvPr id="55" name="Group 37">
                <a:extLst>
                  <a:ext uri="{FF2B5EF4-FFF2-40B4-BE49-F238E27FC236}">
                    <a16:creationId xmlns:a16="http://schemas.microsoft.com/office/drawing/2014/main" id="{2A88A72E-8685-F8AD-55A3-8E9457853DD9}"/>
                  </a:ext>
                </a:extLst>
              </p:cNvPr>
              <p:cNvGrpSpPr/>
              <p:nvPr/>
            </p:nvGrpSpPr>
            <p:grpSpPr>
              <a:xfrm>
                <a:off x="3810000" y="1828800"/>
                <a:ext cx="1776984" cy="1676400"/>
                <a:chOff x="3810000" y="1828800"/>
                <a:chExt cx="4038600" cy="3810000"/>
              </a:xfrm>
            </p:grpSpPr>
            <p:sp>
              <p:nvSpPr>
                <p:cNvPr id="76" name="Half Frame 75">
                  <a:extLst>
                    <a:ext uri="{FF2B5EF4-FFF2-40B4-BE49-F238E27FC236}">
                      <a16:creationId xmlns:a16="http://schemas.microsoft.com/office/drawing/2014/main" id="{D3C7AB06-997C-D450-9EDD-05586579D8E4}"/>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a:extLst>
                    <a:ext uri="{FF2B5EF4-FFF2-40B4-BE49-F238E27FC236}">
                      <a16:creationId xmlns:a16="http://schemas.microsoft.com/office/drawing/2014/main" id="{116BA479-192A-313F-EE7F-10DABFD2B06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a:extLst>
                    <a:ext uri="{FF2B5EF4-FFF2-40B4-BE49-F238E27FC236}">
                      <a16:creationId xmlns:a16="http://schemas.microsoft.com/office/drawing/2014/main" id="{60DBE807-90B0-22E1-96DE-322A63BB7908}"/>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a:extLst>
                    <a:ext uri="{FF2B5EF4-FFF2-40B4-BE49-F238E27FC236}">
                      <a16:creationId xmlns:a16="http://schemas.microsoft.com/office/drawing/2014/main" id="{D23B6723-5F01-3A8F-0D15-5AC100571F02}"/>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75">
                  <a:extLst>
                    <a:ext uri="{FF2B5EF4-FFF2-40B4-BE49-F238E27FC236}">
                      <a16:creationId xmlns:a16="http://schemas.microsoft.com/office/drawing/2014/main" id="{1B067174-9466-3537-A3E7-2AE59A4034EF}"/>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a:extLst>
                    <a:ext uri="{FF2B5EF4-FFF2-40B4-BE49-F238E27FC236}">
                      <a16:creationId xmlns:a16="http://schemas.microsoft.com/office/drawing/2014/main" id="{430E8660-C496-1ED8-31A5-376A68D0AADE}"/>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AEC61DF6-A7F4-8BC0-CF01-FCB6AD476F9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612B769-C7E6-232A-1F9A-87B637BCEC9A}"/>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5AABF292-945A-A3DA-4C98-9063D14A4FA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a:extLst>
                  <a:ext uri="{FF2B5EF4-FFF2-40B4-BE49-F238E27FC236}">
                    <a16:creationId xmlns:a16="http://schemas.microsoft.com/office/drawing/2014/main" id="{8142B4AE-3E86-E5E3-280C-563C31B7BED5}"/>
                  </a:ext>
                </a:extLst>
              </p:cNvPr>
              <p:cNvGrpSpPr/>
              <p:nvPr/>
            </p:nvGrpSpPr>
            <p:grpSpPr>
              <a:xfrm>
                <a:off x="5314014" y="1757596"/>
                <a:ext cx="1776984" cy="1676400"/>
                <a:chOff x="3810000" y="1828800"/>
                <a:chExt cx="4038600" cy="3810000"/>
              </a:xfrm>
            </p:grpSpPr>
            <p:sp>
              <p:nvSpPr>
                <p:cNvPr id="67" name="Half Frame 66">
                  <a:extLst>
                    <a:ext uri="{FF2B5EF4-FFF2-40B4-BE49-F238E27FC236}">
                      <a16:creationId xmlns:a16="http://schemas.microsoft.com/office/drawing/2014/main" id="{C8A78C73-5D95-EDE9-A88C-C88ADE999EB8}"/>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a:extLst>
                    <a:ext uri="{FF2B5EF4-FFF2-40B4-BE49-F238E27FC236}">
                      <a16:creationId xmlns:a16="http://schemas.microsoft.com/office/drawing/2014/main" id="{C117B009-2099-5238-186D-7129BFEAA436}"/>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a:extLst>
                    <a:ext uri="{FF2B5EF4-FFF2-40B4-BE49-F238E27FC236}">
                      <a16:creationId xmlns:a16="http://schemas.microsoft.com/office/drawing/2014/main" id="{120E36F4-B20E-6EF4-D4BC-53FF2D60CA17}"/>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a:extLst>
                    <a:ext uri="{FF2B5EF4-FFF2-40B4-BE49-F238E27FC236}">
                      <a16:creationId xmlns:a16="http://schemas.microsoft.com/office/drawing/2014/main" id="{E71BD87C-A2B9-D2B0-00B1-1E4BD7E0ED86}"/>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66">
                  <a:extLst>
                    <a:ext uri="{FF2B5EF4-FFF2-40B4-BE49-F238E27FC236}">
                      <a16:creationId xmlns:a16="http://schemas.microsoft.com/office/drawing/2014/main" id="{E047A867-1233-9671-B0CB-F5F52FFB62F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a:extLst>
                    <a:ext uri="{FF2B5EF4-FFF2-40B4-BE49-F238E27FC236}">
                      <a16:creationId xmlns:a16="http://schemas.microsoft.com/office/drawing/2014/main" id="{37C0D90B-FFC6-87E8-2756-F435B58603BC}"/>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E403C780-4650-C5D6-2318-6E11CB15E9C1}"/>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11BDC731-E704-663F-4C32-A2936DFA47FE}"/>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AF95484D-09EC-ABA6-83A8-A0883484E918}"/>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a:extLst>
                  <a:ext uri="{FF2B5EF4-FFF2-40B4-BE49-F238E27FC236}">
                    <a16:creationId xmlns:a16="http://schemas.microsoft.com/office/drawing/2014/main" id="{77C58C56-041B-3047-B3D2-BEE0036C831D}"/>
                  </a:ext>
                </a:extLst>
              </p:cNvPr>
              <p:cNvGrpSpPr/>
              <p:nvPr/>
            </p:nvGrpSpPr>
            <p:grpSpPr>
              <a:xfrm>
                <a:off x="6738077" y="1677648"/>
                <a:ext cx="1776984" cy="1676400"/>
                <a:chOff x="3810000" y="1828800"/>
                <a:chExt cx="4038600" cy="3810000"/>
              </a:xfrm>
            </p:grpSpPr>
            <p:sp>
              <p:nvSpPr>
                <p:cNvPr id="58" name="Half Frame 57">
                  <a:extLst>
                    <a:ext uri="{FF2B5EF4-FFF2-40B4-BE49-F238E27FC236}">
                      <a16:creationId xmlns:a16="http://schemas.microsoft.com/office/drawing/2014/main" id="{0F4B4CB7-0359-2AA1-2627-5E5A6D8CCD3D}"/>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0">
                  <a:extLst>
                    <a:ext uri="{FF2B5EF4-FFF2-40B4-BE49-F238E27FC236}">
                      <a16:creationId xmlns:a16="http://schemas.microsoft.com/office/drawing/2014/main" id="{1C144D18-6185-EFA5-D2B9-00458891013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1">
                  <a:extLst>
                    <a:ext uri="{FF2B5EF4-FFF2-40B4-BE49-F238E27FC236}">
                      <a16:creationId xmlns:a16="http://schemas.microsoft.com/office/drawing/2014/main" id="{7E93FC22-06E6-1404-5551-E4619C34D784}"/>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2">
                  <a:extLst>
                    <a:ext uri="{FF2B5EF4-FFF2-40B4-BE49-F238E27FC236}">
                      <a16:creationId xmlns:a16="http://schemas.microsoft.com/office/drawing/2014/main" id="{E7D0301D-BFF2-ACC1-06CF-8B010819F7E2}"/>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57">
                  <a:extLst>
                    <a:ext uri="{FF2B5EF4-FFF2-40B4-BE49-F238E27FC236}">
                      <a16:creationId xmlns:a16="http://schemas.microsoft.com/office/drawing/2014/main" id="{93F9DAAF-D7D1-30AD-D088-2DB37B4B8A23}"/>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a:extLst>
                    <a:ext uri="{FF2B5EF4-FFF2-40B4-BE49-F238E27FC236}">
                      <a16:creationId xmlns:a16="http://schemas.microsoft.com/office/drawing/2014/main" id="{772407A1-612D-8E42-DE7E-FD8C5C5D7DAC}"/>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2FB2020F-DD32-77E8-1923-EAD1CBD5CED9}"/>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a:extLst>
                    <a:ext uri="{FF2B5EF4-FFF2-40B4-BE49-F238E27FC236}">
                      <a16:creationId xmlns:a16="http://schemas.microsoft.com/office/drawing/2014/main" id="{7346B558-3746-D9B9-9387-B6D76D661F84}"/>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14F51FC7-234F-F428-B000-02A039E564A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Cloud 20">
              <a:extLst>
                <a:ext uri="{FF2B5EF4-FFF2-40B4-BE49-F238E27FC236}">
                  <a16:creationId xmlns:a16="http://schemas.microsoft.com/office/drawing/2014/main" id="{7E282755-AC1C-42FC-C9CF-09DA9746562F}"/>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5AE859C-0ABA-5871-BBCA-D3ACD69A44D3}"/>
                </a:ext>
              </a:extLst>
            </p:cNvPr>
            <p:cNvGrpSpPr/>
            <p:nvPr/>
          </p:nvGrpSpPr>
          <p:grpSpPr>
            <a:xfrm>
              <a:off x="7162023" y="1568903"/>
              <a:ext cx="1544762" cy="259293"/>
              <a:chOff x="7105896" y="1557210"/>
              <a:chExt cx="1544762" cy="488119"/>
            </a:xfrm>
          </p:grpSpPr>
          <p:sp>
            <p:nvSpPr>
              <p:cNvPr id="23" name="Rounded Rectangle 15">
                <a:extLst>
                  <a:ext uri="{FF2B5EF4-FFF2-40B4-BE49-F238E27FC236}">
                    <a16:creationId xmlns:a16="http://schemas.microsoft.com/office/drawing/2014/main" id="{0675E5C5-9642-A704-3C5C-6426CE54CFE1}"/>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a:extLst>
                  <a:ext uri="{FF2B5EF4-FFF2-40B4-BE49-F238E27FC236}">
                    <a16:creationId xmlns:a16="http://schemas.microsoft.com/office/drawing/2014/main" id="{7C78B7C3-3F95-AB38-1779-686EF5259B0B}"/>
                  </a:ext>
                </a:extLst>
              </p:cNvPr>
              <p:cNvGrpSpPr/>
              <p:nvPr/>
            </p:nvGrpSpPr>
            <p:grpSpPr>
              <a:xfrm rot="160736">
                <a:off x="7230848" y="1557210"/>
                <a:ext cx="1269517" cy="488119"/>
                <a:chOff x="3810000" y="1677648"/>
                <a:chExt cx="4705061" cy="1827552"/>
              </a:xfrm>
            </p:grpSpPr>
            <p:grpSp>
              <p:nvGrpSpPr>
                <p:cNvPr id="25" name="Group 37">
                  <a:extLst>
                    <a:ext uri="{FF2B5EF4-FFF2-40B4-BE49-F238E27FC236}">
                      <a16:creationId xmlns:a16="http://schemas.microsoft.com/office/drawing/2014/main" id="{0545BD5B-880E-B14A-E83D-1CD2D977E733}"/>
                    </a:ext>
                  </a:extLst>
                </p:cNvPr>
                <p:cNvGrpSpPr/>
                <p:nvPr/>
              </p:nvGrpSpPr>
              <p:grpSpPr>
                <a:xfrm>
                  <a:off x="3810000" y="1828800"/>
                  <a:ext cx="1776984" cy="1676400"/>
                  <a:chOff x="3810000" y="1828800"/>
                  <a:chExt cx="4038600" cy="3810000"/>
                </a:xfrm>
              </p:grpSpPr>
              <p:sp>
                <p:nvSpPr>
                  <p:cNvPr id="46" name="Half Frame 45">
                    <a:extLst>
                      <a:ext uri="{FF2B5EF4-FFF2-40B4-BE49-F238E27FC236}">
                        <a16:creationId xmlns:a16="http://schemas.microsoft.com/office/drawing/2014/main" id="{0DB33BBC-55DF-F35C-B23F-BB05CC6D09D7}"/>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3CDBE052-16CB-5EEC-400E-182403130301}"/>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6F6F4947-5695-ACDA-4DBB-5B21FCA8CCAA}"/>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a:extLst>
                      <a:ext uri="{FF2B5EF4-FFF2-40B4-BE49-F238E27FC236}">
                        <a16:creationId xmlns:a16="http://schemas.microsoft.com/office/drawing/2014/main" id="{70CEFC82-6FCE-6A0A-4D3C-B59BD51E8907}"/>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745">
                    <a:extLst>
                      <a:ext uri="{FF2B5EF4-FFF2-40B4-BE49-F238E27FC236}">
                        <a16:creationId xmlns:a16="http://schemas.microsoft.com/office/drawing/2014/main" id="{8AEB1FEF-F068-D719-BCE4-5F2D5569419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a:extLst>
                      <a:ext uri="{FF2B5EF4-FFF2-40B4-BE49-F238E27FC236}">
                        <a16:creationId xmlns:a16="http://schemas.microsoft.com/office/drawing/2014/main" id="{EF2E2F1E-FC92-AA8F-7606-B2E7C348B85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C1A46248-B352-2EE6-AB30-A34CEF113522}"/>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98FD2833-3E91-0305-EE07-73010090E3DB}"/>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38CA321B-B61C-ED1F-C5C9-D35661F1DAB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a:extLst>
                    <a:ext uri="{FF2B5EF4-FFF2-40B4-BE49-F238E27FC236}">
                      <a16:creationId xmlns:a16="http://schemas.microsoft.com/office/drawing/2014/main" id="{388E421E-8B51-6C88-F140-3A5DC17D67A8}"/>
                    </a:ext>
                  </a:extLst>
                </p:cNvPr>
                <p:cNvGrpSpPr/>
                <p:nvPr/>
              </p:nvGrpSpPr>
              <p:grpSpPr>
                <a:xfrm>
                  <a:off x="5314014" y="1757596"/>
                  <a:ext cx="1776984" cy="1676400"/>
                  <a:chOff x="3810000" y="1828800"/>
                  <a:chExt cx="4038600" cy="3810000"/>
                </a:xfrm>
              </p:grpSpPr>
              <p:sp>
                <p:nvSpPr>
                  <p:cNvPr id="37" name="Half Frame 36">
                    <a:extLst>
                      <a:ext uri="{FF2B5EF4-FFF2-40B4-BE49-F238E27FC236}">
                        <a16:creationId xmlns:a16="http://schemas.microsoft.com/office/drawing/2014/main" id="{8B879DEA-FAC4-D1BA-F4AB-6168A6258A92}"/>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a:extLst>
                      <a:ext uri="{FF2B5EF4-FFF2-40B4-BE49-F238E27FC236}">
                        <a16:creationId xmlns:a16="http://schemas.microsoft.com/office/drawing/2014/main" id="{2C208696-9A72-376F-F664-005465873BA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a:extLst>
                      <a:ext uri="{FF2B5EF4-FFF2-40B4-BE49-F238E27FC236}">
                        <a16:creationId xmlns:a16="http://schemas.microsoft.com/office/drawing/2014/main" id="{AB75540E-6C3D-27AE-A637-A4708B1831B6}"/>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a:extLst>
                      <a:ext uri="{FF2B5EF4-FFF2-40B4-BE49-F238E27FC236}">
                        <a16:creationId xmlns:a16="http://schemas.microsoft.com/office/drawing/2014/main" id="{44D8E6D7-EFCD-753D-6175-41019A9D459F}"/>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736">
                    <a:extLst>
                      <a:ext uri="{FF2B5EF4-FFF2-40B4-BE49-F238E27FC236}">
                        <a16:creationId xmlns:a16="http://schemas.microsoft.com/office/drawing/2014/main" id="{8041632C-12B8-29B6-4265-B51A6BF19B3E}"/>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a:extLst>
                      <a:ext uri="{FF2B5EF4-FFF2-40B4-BE49-F238E27FC236}">
                        <a16:creationId xmlns:a16="http://schemas.microsoft.com/office/drawing/2014/main" id="{E52F5470-DA53-12D6-1C01-041B1E886CE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D775652A-6B1F-204A-5B35-D8634117C19B}"/>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FC12C9FD-B023-2F10-DED1-F9DAFD549D5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CC1C445E-9287-E7A9-9176-D39E6F54613C}"/>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a:extLst>
                    <a:ext uri="{FF2B5EF4-FFF2-40B4-BE49-F238E27FC236}">
                      <a16:creationId xmlns:a16="http://schemas.microsoft.com/office/drawing/2014/main" id="{384ABC94-AE90-ED35-1108-798C7B249BD2}"/>
                    </a:ext>
                  </a:extLst>
                </p:cNvPr>
                <p:cNvGrpSpPr/>
                <p:nvPr/>
              </p:nvGrpSpPr>
              <p:grpSpPr>
                <a:xfrm>
                  <a:off x="6738077" y="1677648"/>
                  <a:ext cx="1776984" cy="1676400"/>
                  <a:chOff x="3810000" y="1828800"/>
                  <a:chExt cx="4038600" cy="3810000"/>
                </a:xfrm>
              </p:grpSpPr>
              <p:sp>
                <p:nvSpPr>
                  <p:cNvPr id="28" name="Half Frame 27">
                    <a:extLst>
                      <a:ext uri="{FF2B5EF4-FFF2-40B4-BE49-F238E27FC236}">
                        <a16:creationId xmlns:a16="http://schemas.microsoft.com/office/drawing/2014/main" id="{D8FF1D07-A481-F10F-F3F0-B44AF0EEA90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a:extLst>
                      <a:ext uri="{FF2B5EF4-FFF2-40B4-BE49-F238E27FC236}">
                        <a16:creationId xmlns:a16="http://schemas.microsoft.com/office/drawing/2014/main" id="{AAF31C14-AD7A-DF2B-B727-A42DDCCDA91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a:extLst>
                      <a:ext uri="{FF2B5EF4-FFF2-40B4-BE49-F238E27FC236}">
                        <a16:creationId xmlns:a16="http://schemas.microsoft.com/office/drawing/2014/main" id="{DB8B18C0-3B2E-2298-573B-ABC7D4CD4982}"/>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a:extLst>
                      <a:ext uri="{FF2B5EF4-FFF2-40B4-BE49-F238E27FC236}">
                        <a16:creationId xmlns:a16="http://schemas.microsoft.com/office/drawing/2014/main" id="{8484BF00-7BAB-5041-D258-F51E7C128A14}"/>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27">
                    <a:extLst>
                      <a:ext uri="{FF2B5EF4-FFF2-40B4-BE49-F238E27FC236}">
                        <a16:creationId xmlns:a16="http://schemas.microsoft.com/office/drawing/2014/main" id="{1352FA41-700E-731F-5CD0-ED6422E4ADBA}"/>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a:extLst>
                      <a:ext uri="{FF2B5EF4-FFF2-40B4-BE49-F238E27FC236}">
                        <a16:creationId xmlns:a16="http://schemas.microsoft.com/office/drawing/2014/main" id="{3DDF73B1-482A-A244-CCB6-C0B137437AF8}"/>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7683B93B-AFEC-C9D8-EB70-83A62CB0B6F5}"/>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C77B018D-57C9-EF87-7272-16D3A33AD246}"/>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803F3826-6B14-D247-2319-DBB7FE5CD304}"/>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40567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a:extLst>
              <a:ext uri="{FF2B5EF4-FFF2-40B4-BE49-F238E27FC236}">
                <a16:creationId xmlns:a16="http://schemas.microsoft.com/office/drawing/2014/main" id="{F2ED6CFC-892E-496E-A60B-585B4EB29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1718" y="6488668"/>
            <a:ext cx="2286000" cy="369332"/>
          </a:xfrm>
          <a:prstGeom prst="rect">
            <a:avLst/>
          </a:prstGeom>
          <a:noFill/>
        </p:spPr>
        <p:txBody>
          <a:bodyPr wrap="square" rtlCol="0">
            <a:spAutoFit/>
          </a:bodyPr>
          <a:lstStyle/>
          <a:p>
            <a:r>
              <a:rPr lang="en-US" dirty="0"/>
              <a:t>3 Nephi 28:7</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Never Taste of Death</a:t>
            </a:r>
          </a:p>
        </p:txBody>
      </p:sp>
      <p:sp>
        <p:nvSpPr>
          <p:cNvPr id="10" name="TextBox 9"/>
          <p:cNvSpPr txBox="1"/>
          <p:nvPr/>
        </p:nvSpPr>
        <p:spPr>
          <a:xfrm>
            <a:off x="1752599" y="914400"/>
            <a:ext cx="9018181" cy="2677656"/>
          </a:xfrm>
          <a:prstGeom prst="rect">
            <a:avLst/>
          </a:prstGeom>
          <a:noFill/>
        </p:spPr>
        <p:txBody>
          <a:bodyPr wrap="square" rtlCol="0">
            <a:spAutoFit/>
          </a:bodyPr>
          <a:lstStyle/>
          <a:p>
            <a:r>
              <a:rPr lang="en-US" sz="2800" dirty="0">
                <a:solidFill>
                  <a:schemeClr val="bg1"/>
                </a:solidFill>
              </a:rPr>
              <a:t>Jesus said: </a:t>
            </a:r>
          </a:p>
          <a:p>
            <a:r>
              <a:rPr lang="en-US" sz="2800" dirty="0">
                <a:solidFill>
                  <a:schemeClr val="bg1"/>
                </a:solidFill>
              </a:rPr>
              <a:t>“Therefore, more blessed are ye, for ye shall never taste of</a:t>
            </a:r>
            <a:r>
              <a:rPr lang="en-US" sz="2800" baseline="30000" dirty="0">
                <a:solidFill>
                  <a:schemeClr val="bg1"/>
                </a:solidFill>
              </a:rPr>
              <a:t> </a:t>
            </a:r>
            <a:r>
              <a:rPr lang="en-US" sz="2800" dirty="0">
                <a:solidFill>
                  <a:schemeClr val="bg1"/>
                </a:solidFill>
              </a:rPr>
              <a:t>death; but ye shall live to behold all the doings of the Father unto the children of men, even until all things shall be fulfilled according to the will of the Father, when I shall come in my glory with the</a:t>
            </a:r>
            <a:r>
              <a:rPr lang="en-US" sz="2800" baseline="30000" dirty="0">
                <a:solidFill>
                  <a:schemeClr val="bg1"/>
                </a:solidFill>
              </a:rPr>
              <a:t> </a:t>
            </a:r>
            <a:r>
              <a:rPr lang="en-US" sz="2800" dirty="0">
                <a:solidFill>
                  <a:schemeClr val="bg1"/>
                </a:solidFill>
              </a:rPr>
              <a:t>powers of heaven.”</a:t>
            </a:r>
          </a:p>
        </p:txBody>
      </p:sp>
      <p:sp>
        <p:nvSpPr>
          <p:cNvPr id="12" name="TextBox 11"/>
          <p:cNvSpPr txBox="1"/>
          <p:nvPr/>
        </p:nvSpPr>
        <p:spPr>
          <a:xfrm>
            <a:off x="3505200" y="4724401"/>
            <a:ext cx="3657600" cy="1200329"/>
          </a:xfrm>
          <a:prstGeom prst="rect">
            <a:avLst/>
          </a:prstGeom>
          <a:noFill/>
        </p:spPr>
        <p:txBody>
          <a:bodyPr wrap="square" rtlCol="0">
            <a:spAutoFit/>
          </a:bodyPr>
          <a:lstStyle/>
          <a:p>
            <a:r>
              <a:rPr lang="en-US" dirty="0">
                <a:solidFill>
                  <a:srgbClr val="FFFF00"/>
                </a:solidFill>
              </a:rPr>
              <a:t>John and the 3 Nephites were translated and are allowed to live and minister on the earth until their Lord returns at His Second Coming</a:t>
            </a:r>
          </a:p>
        </p:txBody>
      </p:sp>
      <p:grpSp>
        <p:nvGrpSpPr>
          <p:cNvPr id="2" name="Group 1">
            <a:extLst>
              <a:ext uri="{FF2B5EF4-FFF2-40B4-BE49-F238E27FC236}">
                <a16:creationId xmlns:a16="http://schemas.microsoft.com/office/drawing/2014/main" id="{C392C8B9-58BD-8087-C78B-9A264EF4B930}"/>
              </a:ext>
            </a:extLst>
          </p:cNvPr>
          <p:cNvGrpSpPr/>
          <p:nvPr/>
        </p:nvGrpSpPr>
        <p:grpSpPr>
          <a:xfrm>
            <a:off x="9775747" y="4481286"/>
            <a:ext cx="1046410" cy="1909172"/>
            <a:chOff x="6781800" y="2504775"/>
            <a:chExt cx="2063582" cy="3755501"/>
          </a:xfrm>
        </p:grpSpPr>
        <p:grpSp>
          <p:nvGrpSpPr>
            <p:cNvPr id="3" name="Group 47">
              <a:extLst>
                <a:ext uri="{FF2B5EF4-FFF2-40B4-BE49-F238E27FC236}">
                  <a16:creationId xmlns:a16="http://schemas.microsoft.com/office/drawing/2014/main" id="{7D07C9DE-1B16-8D13-3814-BAFE8E94FEF1}"/>
                </a:ext>
              </a:extLst>
            </p:cNvPr>
            <p:cNvGrpSpPr/>
            <p:nvPr/>
          </p:nvGrpSpPr>
          <p:grpSpPr>
            <a:xfrm>
              <a:off x="7772400" y="5791200"/>
              <a:ext cx="448783" cy="469076"/>
              <a:chOff x="6106804" y="4039302"/>
              <a:chExt cx="666047" cy="774146"/>
            </a:xfrm>
          </p:grpSpPr>
          <p:sp>
            <p:nvSpPr>
              <p:cNvPr id="913" name="Oval 912">
                <a:extLst>
                  <a:ext uri="{FF2B5EF4-FFF2-40B4-BE49-F238E27FC236}">
                    <a16:creationId xmlns:a16="http://schemas.microsoft.com/office/drawing/2014/main" id="{402D91D8-F7AF-5D03-D5AA-42B80BDC57EC}"/>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a:extLst>
                  <a:ext uri="{FF2B5EF4-FFF2-40B4-BE49-F238E27FC236}">
                    <a16:creationId xmlns:a16="http://schemas.microsoft.com/office/drawing/2014/main" id="{3E9A50FC-077A-14BB-96C1-A8A04B429D9B}"/>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Oval 914">
                <a:extLst>
                  <a:ext uri="{FF2B5EF4-FFF2-40B4-BE49-F238E27FC236}">
                    <a16:creationId xmlns:a16="http://schemas.microsoft.com/office/drawing/2014/main" id="{71612152-3880-0851-490A-CF57FF239314}"/>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a:extLst>
                <a:ext uri="{FF2B5EF4-FFF2-40B4-BE49-F238E27FC236}">
                  <a16:creationId xmlns:a16="http://schemas.microsoft.com/office/drawing/2014/main" id="{169682FD-E311-840D-73DA-44698EA14A42}"/>
                </a:ext>
              </a:extLst>
            </p:cNvPr>
            <p:cNvGrpSpPr/>
            <p:nvPr/>
          </p:nvGrpSpPr>
          <p:grpSpPr>
            <a:xfrm rot="2613352">
              <a:off x="7428247" y="5716723"/>
              <a:ext cx="448783" cy="469076"/>
              <a:chOff x="6106804" y="4039302"/>
              <a:chExt cx="666047" cy="774146"/>
            </a:xfrm>
          </p:grpSpPr>
          <p:sp>
            <p:nvSpPr>
              <p:cNvPr id="910" name="Oval 909">
                <a:extLst>
                  <a:ext uri="{FF2B5EF4-FFF2-40B4-BE49-F238E27FC236}">
                    <a16:creationId xmlns:a16="http://schemas.microsoft.com/office/drawing/2014/main" id="{04A3FFC3-0ED2-6093-A2CC-EB3D8ED70804}"/>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a:extLst>
                  <a:ext uri="{FF2B5EF4-FFF2-40B4-BE49-F238E27FC236}">
                    <a16:creationId xmlns:a16="http://schemas.microsoft.com/office/drawing/2014/main" id="{84DB1CB4-1661-6E11-067D-4E85CB61706A}"/>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a:extLst>
                  <a:ext uri="{FF2B5EF4-FFF2-40B4-BE49-F238E27FC236}">
                    <a16:creationId xmlns:a16="http://schemas.microsoft.com/office/drawing/2014/main" id="{DD3EE81D-1138-F017-6510-03BB580FA8AB}"/>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rapezoid 59">
              <a:extLst>
                <a:ext uri="{FF2B5EF4-FFF2-40B4-BE49-F238E27FC236}">
                  <a16:creationId xmlns:a16="http://schemas.microsoft.com/office/drawing/2014/main" id="{E576A94E-8400-A829-5654-4601085FD7D7}"/>
                </a:ext>
              </a:extLst>
            </p:cNvPr>
            <p:cNvSpPr/>
            <p:nvPr/>
          </p:nvSpPr>
          <p:spPr>
            <a:xfrm>
              <a:off x="7226223" y="4661626"/>
              <a:ext cx="1201270" cy="1172153"/>
            </a:xfrm>
            <a:prstGeom prst="trapezoid">
              <a:avLst>
                <a:gd name="adj" fmla="val 22927"/>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
              <a:extLst>
                <a:ext uri="{FF2B5EF4-FFF2-40B4-BE49-F238E27FC236}">
                  <a16:creationId xmlns:a16="http://schemas.microsoft.com/office/drawing/2014/main" id="{C3F52646-7E8D-651B-713E-D5B836935E16}"/>
                </a:ext>
              </a:extLst>
            </p:cNvPr>
            <p:cNvSpPr/>
            <p:nvPr/>
          </p:nvSpPr>
          <p:spPr>
            <a:xfrm>
              <a:off x="7162799" y="2895600"/>
              <a:ext cx="1219201" cy="762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5">
              <a:extLst>
                <a:ext uri="{FF2B5EF4-FFF2-40B4-BE49-F238E27FC236}">
                  <a16:creationId xmlns:a16="http://schemas.microsoft.com/office/drawing/2014/main" id="{06E46C12-062D-91D3-9BBF-E56561E7D595}"/>
                </a:ext>
              </a:extLst>
            </p:cNvPr>
            <p:cNvSpPr/>
            <p:nvPr/>
          </p:nvSpPr>
          <p:spPr>
            <a:xfrm rot="19651043">
              <a:off x="8458200" y="44958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56">
              <a:extLst>
                <a:ext uri="{FF2B5EF4-FFF2-40B4-BE49-F238E27FC236}">
                  <a16:creationId xmlns:a16="http://schemas.microsoft.com/office/drawing/2014/main" id="{2813CE4A-074C-CA7C-60F5-D714FC642C3B}"/>
                </a:ext>
              </a:extLst>
            </p:cNvPr>
            <p:cNvSpPr/>
            <p:nvPr/>
          </p:nvSpPr>
          <p:spPr>
            <a:xfrm>
              <a:off x="6781800" y="4419600"/>
              <a:ext cx="387182" cy="5116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57">
              <a:extLst>
                <a:ext uri="{FF2B5EF4-FFF2-40B4-BE49-F238E27FC236}">
                  <a16:creationId xmlns:a16="http://schemas.microsoft.com/office/drawing/2014/main" id="{E687CBEF-60F2-20A8-F08B-3AD5E37D9ACB}"/>
                </a:ext>
              </a:extLst>
            </p:cNvPr>
            <p:cNvSpPr/>
            <p:nvPr/>
          </p:nvSpPr>
          <p:spPr>
            <a:xfrm rot="19818544">
              <a:off x="8013709" y="3489395"/>
              <a:ext cx="667467" cy="1344471"/>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58">
              <a:extLst>
                <a:ext uri="{FF2B5EF4-FFF2-40B4-BE49-F238E27FC236}">
                  <a16:creationId xmlns:a16="http://schemas.microsoft.com/office/drawing/2014/main" id="{ACB2A173-0435-8FCD-7AB1-52F44BCEB12D}"/>
                </a:ext>
              </a:extLst>
            </p:cNvPr>
            <p:cNvSpPr/>
            <p:nvPr/>
          </p:nvSpPr>
          <p:spPr>
            <a:xfrm rot="1664599">
              <a:off x="6956128" y="3426231"/>
              <a:ext cx="667467" cy="1389922"/>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59">
              <a:extLst>
                <a:ext uri="{FF2B5EF4-FFF2-40B4-BE49-F238E27FC236}">
                  <a16:creationId xmlns:a16="http://schemas.microsoft.com/office/drawing/2014/main" id="{2C62D9D8-812A-1878-9905-A117D42D3E3D}"/>
                </a:ext>
              </a:extLst>
            </p:cNvPr>
            <p:cNvSpPr/>
            <p:nvPr/>
          </p:nvSpPr>
          <p:spPr>
            <a:xfrm>
              <a:off x="7239000" y="3048000"/>
              <a:ext cx="1143000" cy="2493271"/>
            </a:xfrm>
            <a:prstGeom prst="trapezoid">
              <a:avLst>
                <a:gd name="adj" fmla="val 2998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60">
              <a:extLst>
                <a:ext uri="{FF2B5EF4-FFF2-40B4-BE49-F238E27FC236}">
                  <a16:creationId xmlns:a16="http://schemas.microsoft.com/office/drawing/2014/main" id="{74360DFD-9138-619A-BBBF-96ABBDD65E0E}"/>
                </a:ext>
              </a:extLst>
            </p:cNvPr>
            <p:cNvSpPr/>
            <p:nvPr/>
          </p:nvSpPr>
          <p:spPr>
            <a:xfrm rot="10800000">
              <a:off x="7603298" y="3574698"/>
              <a:ext cx="410749" cy="46171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1CAFD9-A3D5-FB48-7BDF-58FAF1348E25}"/>
                </a:ext>
              </a:extLst>
            </p:cNvPr>
            <p:cNvSpPr/>
            <p:nvPr/>
          </p:nvSpPr>
          <p:spPr>
            <a:xfrm>
              <a:off x="7346580" y="2590800"/>
              <a:ext cx="924185" cy="11242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3">
              <a:extLst>
                <a:ext uri="{FF2B5EF4-FFF2-40B4-BE49-F238E27FC236}">
                  <a16:creationId xmlns:a16="http://schemas.microsoft.com/office/drawing/2014/main" id="{8BB540AB-3084-7292-8874-660346575A71}"/>
                </a:ext>
              </a:extLst>
            </p:cNvPr>
            <p:cNvSpPr/>
            <p:nvPr/>
          </p:nvSpPr>
          <p:spPr>
            <a:xfrm rot="17471203">
              <a:off x="6888878" y="2959184"/>
              <a:ext cx="916698"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4">
              <a:extLst>
                <a:ext uri="{FF2B5EF4-FFF2-40B4-BE49-F238E27FC236}">
                  <a16:creationId xmlns:a16="http://schemas.microsoft.com/office/drawing/2014/main" id="{AEEC295F-651B-184C-138E-CEE356AB5A15}"/>
                </a:ext>
              </a:extLst>
            </p:cNvPr>
            <p:cNvSpPr/>
            <p:nvPr/>
          </p:nvSpPr>
          <p:spPr>
            <a:xfrm rot="15171330" flipV="1">
              <a:off x="7707487" y="2902701"/>
              <a:ext cx="916359"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5">
              <a:extLst>
                <a:ext uri="{FF2B5EF4-FFF2-40B4-BE49-F238E27FC236}">
                  <a16:creationId xmlns:a16="http://schemas.microsoft.com/office/drawing/2014/main" id="{A1CDF601-2EFC-1B76-E16C-D39762618B0B}"/>
                </a:ext>
              </a:extLst>
            </p:cNvPr>
            <p:cNvSpPr/>
            <p:nvPr/>
          </p:nvSpPr>
          <p:spPr>
            <a:xfrm rot="19584662">
              <a:off x="7423722" y="2504775"/>
              <a:ext cx="697357" cy="60279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608">
              <a:extLst>
                <a:ext uri="{FF2B5EF4-FFF2-40B4-BE49-F238E27FC236}">
                  <a16:creationId xmlns:a16="http://schemas.microsoft.com/office/drawing/2014/main" id="{5FE6939C-0F57-21B9-6863-6D2D5239B092}"/>
                </a:ext>
              </a:extLst>
            </p:cNvPr>
            <p:cNvGrpSpPr/>
            <p:nvPr/>
          </p:nvGrpSpPr>
          <p:grpSpPr>
            <a:xfrm>
              <a:off x="7283823" y="5217459"/>
              <a:ext cx="1075765" cy="304800"/>
              <a:chOff x="5867400" y="3429000"/>
              <a:chExt cx="3200400" cy="762000"/>
            </a:xfrm>
          </p:grpSpPr>
          <p:grpSp>
            <p:nvGrpSpPr>
              <p:cNvPr id="458" name="Group 78">
                <a:extLst>
                  <a:ext uri="{FF2B5EF4-FFF2-40B4-BE49-F238E27FC236}">
                    <a16:creationId xmlns:a16="http://schemas.microsoft.com/office/drawing/2014/main" id="{E748D1DC-3B57-D8F7-0469-B1ED97EBFF36}"/>
                  </a:ext>
                </a:extLst>
              </p:cNvPr>
              <p:cNvGrpSpPr/>
              <p:nvPr/>
            </p:nvGrpSpPr>
            <p:grpSpPr>
              <a:xfrm>
                <a:off x="5867400" y="3429000"/>
                <a:ext cx="762000" cy="762000"/>
                <a:chOff x="5867400" y="3429000"/>
                <a:chExt cx="762000" cy="762000"/>
              </a:xfrm>
            </p:grpSpPr>
            <p:sp>
              <p:nvSpPr>
                <p:cNvPr id="908" name="Left-Right Arrow Callout 82">
                  <a:extLst>
                    <a:ext uri="{FF2B5EF4-FFF2-40B4-BE49-F238E27FC236}">
                      <a16:creationId xmlns:a16="http://schemas.microsoft.com/office/drawing/2014/main" id="{382F866D-7A09-BC92-67A2-D52DB7AF4E11}"/>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Diamond 908">
                  <a:extLst>
                    <a:ext uri="{FF2B5EF4-FFF2-40B4-BE49-F238E27FC236}">
                      <a16:creationId xmlns:a16="http://schemas.microsoft.com/office/drawing/2014/main" id="{B48382A8-F8BF-E1E3-3572-7F337C8BAE30}"/>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79">
                <a:extLst>
                  <a:ext uri="{FF2B5EF4-FFF2-40B4-BE49-F238E27FC236}">
                    <a16:creationId xmlns:a16="http://schemas.microsoft.com/office/drawing/2014/main" id="{3563F0A7-4320-E665-C3CE-1C92AE148787}"/>
                  </a:ext>
                </a:extLst>
              </p:cNvPr>
              <p:cNvGrpSpPr/>
              <p:nvPr/>
            </p:nvGrpSpPr>
            <p:grpSpPr>
              <a:xfrm>
                <a:off x="6477000" y="3429000"/>
                <a:ext cx="762000" cy="762000"/>
                <a:chOff x="5867400" y="3429000"/>
                <a:chExt cx="762000" cy="762000"/>
              </a:xfrm>
            </p:grpSpPr>
            <p:sp>
              <p:nvSpPr>
                <p:cNvPr id="906" name="Left-Right Arrow Callout 80">
                  <a:extLst>
                    <a:ext uri="{FF2B5EF4-FFF2-40B4-BE49-F238E27FC236}">
                      <a16:creationId xmlns:a16="http://schemas.microsoft.com/office/drawing/2014/main" id="{F5AE2A55-D26F-F01D-411C-C01D33A6DAC8}"/>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Diamond 906">
                  <a:extLst>
                    <a:ext uri="{FF2B5EF4-FFF2-40B4-BE49-F238E27FC236}">
                      <a16:creationId xmlns:a16="http://schemas.microsoft.com/office/drawing/2014/main" id="{3518C25E-E068-5D1C-7B35-F277B6EC3681}"/>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7" name="Group 82">
                <a:extLst>
                  <a:ext uri="{FF2B5EF4-FFF2-40B4-BE49-F238E27FC236}">
                    <a16:creationId xmlns:a16="http://schemas.microsoft.com/office/drawing/2014/main" id="{83758C1C-B557-E97A-1B61-975A0F8727D1}"/>
                  </a:ext>
                </a:extLst>
              </p:cNvPr>
              <p:cNvGrpSpPr/>
              <p:nvPr/>
            </p:nvGrpSpPr>
            <p:grpSpPr>
              <a:xfrm>
                <a:off x="7086600" y="3429000"/>
                <a:ext cx="762000" cy="762000"/>
                <a:chOff x="5867400" y="3429000"/>
                <a:chExt cx="762000" cy="762000"/>
              </a:xfrm>
            </p:grpSpPr>
            <p:sp>
              <p:nvSpPr>
                <p:cNvPr id="904" name="Left-Right Arrow Callout 78">
                  <a:extLst>
                    <a:ext uri="{FF2B5EF4-FFF2-40B4-BE49-F238E27FC236}">
                      <a16:creationId xmlns:a16="http://schemas.microsoft.com/office/drawing/2014/main" id="{B31F3F15-B55C-4FD2-8B51-94E2E646443C}"/>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Diamond 904">
                  <a:extLst>
                    <a:ext uri="{FF2B5EF4-FFF2-40B4-BE49-F238E27FC236}">
                      <a16:creationId xmlns:a16="http://schemas.microsoft.com/office/drawing/2014/main" id="{E02332FC-BE68-5754-4CA4-98AD63E5DE3C}"/>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85">
                <a:extLst>
                  <a:ext uri="{FF2B5EF4-FFF2-40B4-BE49-F238E27FC236}">
                    <a16:creationId xmlns:a16="http://schemas.microsoft.com/office/drawing/2014/main" id="{C2CDB67C-D8AD-E340-7522-B7D58BD71D68}"/>
                  </a:ext>
                </a:extLst>
              </p:cNvPr>
              <p:cNvGrpSpPr/>
              <p:nvPr/>
            </p:nvGrpSpPr>
            <p:grpSpPr>
              <a:xfrm>
                <a:off x="7696200" y="3429000"/>
                <a:ext cx="762000" cy="762000"/>
                <a:chOff x="5867400" y="3429000"/>
                <a:chExt cx="762000" cy="762000"/>
              </a:xfrm>
            </p:grpSpPr>
            <p:sp>
              <p:nvSpPr>
                <p:cNvPr id="902" name="Left-Right Arrow Callout 76">
                  <a:extLst>
                    <a:ext uri="{FF2B5EF4-FFF2-40B4-BE49-F238E27FC236}">
                      <a16:creationId xmlns:a16="http://schemas.microsoft.com/office/drawing/2014/main" id="{DD6D3B91-E78D-A1C4-2104-558CD7351E42}"/>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Diamond 902">
                  <a:extLst>
                    <a:ext uri="{FF2B5EF4-FFF2-40B4-BE49-F238E27FC236}">
                      <a16:creationId xmlns:a16="http://schemas.microsoft.com/office/drawing/2014/main" id="{01DF21A5-56CE-9F2F-96DF-8597DE66AE48}"/>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9" name="Group 88">
                <a:extLst>
                  <a:ext uri="{FF2B5EF4-FFF2-40B4-BE49-F238E27FC236}">
                    <a16:creationId xmlns:a16="http://schemas.microsoft.com/office/drawing/2014/main" id="{9244823B-3858-A30A-4E7E-992F00C7C22A}"/>
                  </a:ext>
                </a:extLst>
              </p:cNvPr>
              <p:cNvGrpSpPr/>
              <p:nvPr/>
            </p:nvGrpSpPr>
            <p:grpSpPr>
              <a:xfrm>
                <a:off x="8305800" y="3429000"/>
                <a:ext cx="762000" cy="762000"/>
                <a:chOff x="5867400" y="3429000"/>
                <a:chExt cx="762000" cy="762000"/>
              </a:xfrm>
            </p:grpSpPr>
            <p:sp>
              <p:nvSpPr>
                <p:cNvPr id="900" name="Left-Right Arrow Callout 74">
                  <a:extLst>
                    <a:ext uri="{FF2B5EF4-FFF2-40B4-BE49-F238E27FC236}">
                      <a16:creationId xmlns:a16="http://schemas.microsoft.com/office/drawing/2014/main" id="{6E77F2DA-8A22-3E0D-0CAE-3EE5847305F1}"/>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Diamond 900">
                  <a:extLst>
                    <a:ext uri="{FF2B5EF4-FFF2-40B4-BE49-F238E27FC236}">
                      <a16:creationId xmlns:a16="http://schemas.microsoft.com/office/drawing/2014/main" id="{8CE08E94-1DEA-3427-263D-AF1F7D206869}"/>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ounded Rectangle 17">
              <a:extLst>
                <a:ext uri="{FF2B5EF4-FFF2-40B4-BE49-F238E27FC236}">
                  <a16:creationId xmlns:a16="http://schemas.microsoft.com/office/drawing/2014/main" id="{8385E201-0F0C-CF7C-964D-8EAAA5CA36BC}"/>
                </a:ext>
              </a:extLst>
            </p:cNvPr>
            <p:cNvSpPr/>
            <p:nvPr/>
          </p:nvSpPr>
          <p:spPr>
            <a:xfrm>
              <a:off x="7239000" y="2667000"/>
              <a:ext cx="1066800" cy="228600"/>
            </a:xfrm>
            <a:prstGeom prst="roundRect">
              <a:avLst>
                <a:gd name="adj" fmla="val 1059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25">
              <a:extLst>
                <a:ext uri="{FF2B5EF4-FFF2-40B4-BE49-F238E27FC236}">
                  <a16:creationId xmlns:a16="http://schemas.microsoft.com/office/drawing/2014/main" id="{AA711D9A-20B3-DDD6-33CE-C1BD6AA40D9A}"/>
                </a:ext>
              </a:extLst>
            </p:cNvPr>
            <p:cNvGrpSpPr/>
            <p:nvPr/>
          </p:nvGrpSpPr>
          <p:grpSpPr>
            <a:xfrm>
              <a:off x="7239000" y="2667000"/>
              <a:ext cx="1066800" cy="304800"/>
              <a:chOff x="5867400" y="3429000"/>
              <a:chExt cx="3200400" cy="762000"/>
            </a:xfrm>
          </p:grpSpPr>
          <p:grpSp>
            <p:nvGrpSpPr>
              <p:cNvPr id="59" name="Group 78">
                <a:extLst>
                  <a:ext uri="{FF2B5EF4-FFF2-40B4-BE49-F238E27FC236}">
                    <a16:creationId xmlns:a16="http://schemas.microsoft.com/office/drawing/2014/main" id="{9CB1EEA4-78F1-DFA1-BE62-96585A6355C7}"/>
                  </a:ext>
                </a:extLst>
              </p:cNvPr>
              <p:cNvGrpSpPr/>
              <p:nvPr/>
            </p:nvGrpSpPr>
            <p:grpSpPr>
              <a:xfrm>
                <a:off x="5867400" y="3429000"/>
                <a:ext cx="762000" cy="762000"/>
                <a:chOff x="5867400" y="3429000"/>
                <a:chExt cx="762000" cy="762000"/>
              </a:xfrm>
            </p:grpSpPr>
            <p:sp>
              <p:nvSpPr>
                <p:cNvPr id="456" name="Left-Right Arrow Callout 67">
                  <a:extLst>
                    <a:ext uri="{FF2B5EF4-FFF2-40B4-BE49-F238E27FC236}">
                      <a16:creationId xmlns:a16="http://schemas.microsoft.com/office/drawing/2014/main" id="{62C8DB2D-0342-A068-805E-6EF691AEBE8E}"/>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a:extLst>
                    <a:ext uri="{FF2B5EF4-FFF2-40B4-BE49-F238E27FC236}">
                      <a16:creationId xmlns:a16="http://schemas.microsoft.com/office/drawing/2014/main" id="{AB2917E1-8D7E-3F4D-27C2-DB007BC15935}"/>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9">
                <a:extLst>
                  <a:ext uri="{FF2B5EF4-FFF2-40B4-BE49-F238E27FC236}">
                    <a16:creationId xmlns:a16="http://schemas.microsoft.com/office/drawing/2014/main" id="{208AE469-BCB5-EBBD-A0E1-451AB4A36942}"/>
                  </a:ext>
                </a:extLst>
              </p:cNvPr>
              <p:cNvGrpSpPr/>
              <p:nvPr/>
            </p:nvGrpSpPr>
            <p:grpSpPr>
              <a:xfrm>
                <a:off x="6477000" y="3429000"/>
                <a:ext cx="762000" cy="762000"/>
                <a:chOff x="5867400" y="3429000"/>
                <a:chExt cx="762000" cy="762000"/>
              </a:xfrm>
            </p:grpSpPr>
            <p:sp>
              <p:nvSpPr>
                <p:cNvPr id="454" name="Left-Right Arrow Callout 65">
                  <a:extLst>
                    <a:ext uri="{FF2B5EF4-FFF2-40B4-BE49-F238E27FC236}">
                      <a16:creationId xmlns:a16="http://schemas.microsoft.com/office/drawing/2014/main" id="{8731DC7E-C1F2-493D-61B2-D7B40AD1EFFB}"/>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a:extLst>
                    <a:ext uri="{FF2B5EF4-FFF2-40B4-BE49-F238E27FC236}">
                      <a16:creationId xmlns:a16="http://schemas.microsoft.com/office/drawing/2014/main" id="{D527B7DB-78A7-E2A1-C98D-F0EB033A45E6}"/>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2">
                <a:extLst>
                  <a:ext uri="{FF2B5EF4-FFF2-40B4-BE49-F238E27FC236}">
                    <a16:creationId xmlns:a16="http://schemas.microsoft.com/office/drawing/2014/main" id="{E0279D51-2CAD-3B56-EC81-3CFE18366F35}"/>
                  </a:ext>
                </a:extLst>
              </p:cNvPr>
              <p:cNvGrpSpPr/>
              <p:nvPr/>
            </p:nvGrpSpPr>
            <p:grpSpPr>
              <a:xfrm>
                <a:off x="7086600" y="3429000"/>
                <a:ext cx="762000" cy="762000"/>
                <a:chOff x="5867400" y="3429000"/>
                <a:chExt cx="762000" cy="762000"/>
              </a:xfrm>
            </p:grpSpPr>
            <p:sp>
              <p:nvSpPr>
                <p:cNvPr id="452" name="Left-Right Arrow Callout 63">
                  <a:extLst>
                    <a:ext uri="{FF2B5EF4-FFF2-40B4-BE49-F238E27FC236}">
                      <a16:creationId xmlns:a16="http://schemas.microsoft.com/office/drawing/2014/main" id="{BE7AC59A-7928-9F1A-162F-1C2A2B8AC041}"/>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a:extLst>
                    <a:ext uri="{FF2B5EF4-FFF2-40B4-BE49-F238E27FC236}">
                      <a16:creationId xmlns:a16="http://schemas.microsoft.com/office/drawing/2014/main" id="{70E76CB9-7D92-4D6C-6D5D-1CBA23E30844}"/>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5">
                <a:extLst>
                  <a:ext uri="{FF2B5EF4-FFF2-40B4-BE49-F238E27FC236}">
                    <a16:creationId xmlns:a16="http://schemas.microsoft.com/office/drawing/2014/main" id="{6E1B603D-F254-AC39-713A-DCD2DD44B516}"/>
                  </a:ext>
                </a:extLst>
              </p:cNvPr>
              <p:cNvGrpSpPr/>
              <p:nvPr/>
            </p:nvGrpSpPr>
            <p:grpSpPr>
              <a:xfrm>
                <a:off x="7696200" y="3429000"/>
                <a:ext cx="762000" cy="762000"/>
                <a:chOff x="5867400" y="3429000"/>
                <a:chExt cx="762000" cy="762000"/>
              </a:xfrm>
            </p:grpSpPr>
            <p:sp>
              <p:nvSpPr>
                <p:cNvPr id="450" name="Left-Right Arrow Callout 61">
                  <a:extLst>
                    <a:ext uri="{FF2B5EF4-FFF2-40B4-BE49-F238E27FC236}">
                      <a16:creationId xmlns:a16="http://schemas.microsoft.com/office/drawing/2014/main" id="{215ED7D4-5334-FF1B-2D77-100C95CD4C95}"/>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iamond 450">
                  <a:extLst>
                    <a:ext uri="{FF2B5EF4-FFF2-40B4-BE49-F238E27FC236}">
                      <a16:creationId xmlns:a16="http://schemas.microsoft.com/office/drawing/2014/main" id="{1C28D509-8DD3-46AB-579C-A2F1D0B5ACF8}"/>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8">
                <a:extLst>
                  <a:ext uri="{FF2B5EF4-FFF2-40B4-BE49-F238E27FC236}">
                    <a16:creationId xmlns:a16="http://schemas.microsoft.com/office/drawing/2014/main" id="{2D74B92D-9D06-BCA4-FC87-979C5B5BCA46}"/>
                  </a:ext>
                </a:extLst>
              </p:cNvPr>
              <p:cNvGrpSpPr/>
              <p:nvPr/>
            </p:nvGrpSpPr>
            <p:grpSpPr>
              <a:xfrm>
                <a:off x="8305800" y="3429000"/>
                <a:ext cx="762000" cy="762000"/>
                <a:chOff x="5867400" y="3429000"/>
                <a:chExt cx="762000" cy="762000"/>
              </a:xfrm>
            </p:grpSpPr>
            <p:sp>
              <p:nvSpPr>
                <p:cNvPr id="448" name="Left-Right Arrow Callout 59">
                  <a:extLst>
                    <a:ext uri="{FF2B5EF4-FFF2-40B4-BE49-F238E27FC236}">
                      <a16:creationId xmlns:a16="http://schemas.microsoft.com/office/drawing/2014/main" id="{5081A250-4755-DB27-CE5B-3D5EAF4F1282}"/>
                    </a:ext>
                  </a:extLst>
                </p:cNvPr>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a:extLst>
                    <a:ext uri="{FF2B5EF4-FFF2-40B4-BE49-F238E27FC236}">
                      <a16:creationId xmlns:a16="http://schemas.microsoft.com/office/drawing/2014/main" id="{7B221987-4B1D-E181-76CF-DD5BBF885D99}"/>
                    </a:ext>
                  </a:extLst>
                </p:cNvPr>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641">
              <a:extLst>
                <a:ext uri="{FF2B5EF4-FFF2-40B4-BE49-F238E27FC236}">
                  <a16:creationId xmlns:a16="http://schemas.microsoft.com/office/drawing/2014/main" id="{0C4E3858-54BA-E45D-40B7-2376AB4030C4}"/>
                </a:ext>
              </a:extLst>
            </p:cNvPr>
            <p:cNvGrpSpPr/>
            <p:nvPr/>
          </p:nvGrpSpPr>
          <p:grpSpPr>
            <a:xfrm>
              <a:off x="7467600" y="3581400"/>
              <a:ext cx="655450" cy="838200"/>
              <a:chOff x="817132" y="570420"/>
              <a:chExt cx="1720087" cy="2199674"/>
            </a:xfrm>
          </p:grpSpPr>
          <p:grpSp>
            <p:nvGrpSpPr>
              <p:cNvPr id="25" name="Group 1">
                <a:extLst>
                  <a:ext uri="{FF2B5EF4-FFF2-40B4-BE49-F238E27FC236}">
                    <a16:creationId xmlns:a16="http://schemas.microsoft.com/office/drawing/2014/main" id="{6D891DBD-CFD3-7721-91CB-E0089A81FDA8}"/>
                  </a:ext>
                </a:extLst>
              </p:cNvPr>
              <p:cNvGrpSpPr/>
              <p:nvPr/>
            </p:nvGrpSpPr>
            <p:grpSpPr>
              <a:xfrm rot="3241112">
                <a:off x="112459" y="1278147"/>
                <a:ext cx="1905000" cy="495654"/>
                <a:chOff x="4643203" y="2743200"/>
                <a:chExt cx="3490210" cy="1256675"/>
              </a:xfrm>
            </p:grpSpPr>
            <p:grpSp>
              <p:nvGrpSpPr>
                <p:cNvPr id="44" name="Group 23">
                  <a:extLst>
                    <a:ext uri="{FF2B5EF4-FFF2-40B4-BE49-F238E27FC236}">
                      <a16:creationId xmlns:a16="http://schemas.microsoft.com/office/drawing/2014/main" id="{CE55EF67-06C1-D493-5D87-AA68BB9E88E5}"/>
                    </a:ext>
                  </a:extLst>
                </p:cNvPr>
                <p:cNvGrpSpPr/>
                <p:nvPr/>
              </p:nvGrpSpPr>
              <p:grpSpPr>
                <a:xfrm>
                  <a:off x="4643203" y="2743200"/>
                  <a:ext cx="1146748" cy="1219200"/>
                  <a:chOff x="4643203" y="2743200"/>
                  <a:chExt cx="1146748" cy="1219200"/>
                </a:xfrm>
              </p:grpSpPr>
              <p:sp>
                <p:nvSpPr>
                  <p:cNvPr id="55" name="Multiply 13">
                    <a:extLst>
                      <a:ext uri="{FF2B5EF4-FFF2-40B4-BE49-F238E27FC236}">
                        <a16:creationId xmlns:a16="http://schemas.microsoft.com/office/drawing/2014/main" id="{F1934461-2295-41BC-8148-8B14BE563B62}"/>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14">
                    <a:extLst>
                      <a:ext uri="{FF2B5EF4-FFF2-40B4-BE49-F238E27FC236}">
                        <a16:creationId xmlns:a16="http://schemas.microsoft.com/office/drawing/2014/main" id="{AE105F76-1F9B-F5CE-4077-7DFB13F69F0A}"/>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15">
                    <a:extLst>
                      <a:ext uri="{FF2B5EF4-FFF2-40B4-BE49-F238E27FC236}">
                        <a16:creationId xmlns:a16="http://schemas.microsoft.com/office/drawing/2014/main" id="{30007AFD-AB01-E340-29E4-4EA9F4A521E5}"/>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16">
                    <a:extLst>
                      <a:ext uri="{FF2B5EF4-FFF2-40B4-BE49-F238E27FC236}">
                        <a16:creationId xmlns:a16="http://schemas.microsoft.com/office/drawing/2014/main" id="{814AAF15-9E3C-DE3A-FB86-9ED4726B6ECC}"/>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4">
                  <a:extLst>
                    <a:ext uri="{FF2B5EF4-FFF2-40B4-BE49-F238E27FC236}">
                      <a16:creationId xmlns:a16="http://schemas.microsoft.com/office/drawing/2014/main" id="{B0AC687A-AF94-CBF1-5AAB-8532736E4FAC}"/>
                    </a:ext>
                  </a:extLst>
                </p:cNvPr>
                <p:cNvGrpSpPr/>
                <p:nvPr/>
              </p:nvGrpSpPr>
              <p:grpSpPr>
                <a:xfrm>
                  <a:off x="5791200" y="2743200"/>
                  <a:ext cx="1146748" cy="1219200"/>
                  <a:chOff x="4643203" y="2743200"/>
                  <a:chExt cx="1146748" cy="1219200"/>
                </a:xfrm>
              </p:grpSpPr>
              <p:sp>
                <p:nvSpPr>
                  <p:cNvPr id="51" name="Multiply 9">
                    <a:extLst>
                      <a:ext uri="{FF2B5EF4-FFF2-40B4-BE49-F238E27FC236}">
                        <a16:creationId xmlns:a16="http://schemas.microsoft.com/office/drawing/2014/main" id="{EAF31D8C-05D0-1EAC-B705-AA747C85EBA1}"/>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10">
                    <a:extLst>
                      <a:ext uri="{FF2B5EF4-FFF2-40B4-BE49-F238E27FC236}">
                        <a16:creationId xmlns:a16="http://schemas.microsoft.com/office/drawing/2014/main" id="{3585077F-BF85-59DF-0640-47F1263F9218}"/>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11">
                    <a:extLst>
                      <a:ext uri="{FF2B5EF4-FFF2-40B4-BE49-F238E27FC236}">
                        <a16:creationId xmlns:a16="http://schemas.microsoft.com/office/drawing/2014/main" id="{0FB6FA2E-8FB5-7E02-EA6A-88026AACC619}"/>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12">
                    <a:extLst>
                      <a:ext uri="{FF2B5EF4-FFF2-40B4-BE49-F238E27FC236}">
                        <a16:creationId xmlns:a16="http://schemas.microsoft.com/office/drawing/2014/main" id="{94AF79DF-13CE-BF71-94EA-572E48771F5C}"/>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9">
                  <a:extLst>
                    <a:ext uri="{FF2B5EF4-FFF2-40B4-BE49-F238E27FC236}">
                      <a16:creationId xmlns:a16="http://schemas.microsoft.com/office/drawing/2014/main" id="{3A586D90-36B1-03AE-2416-5F98512AB382}"/>
                    </a:ext>
                  </a:extLst>
                </p:cNvPr>
                <p:cNvGrpSpPr/>
                <p:nvPr/>
              </p:nvGrpSpPr>
              <p:grpSpPr>
                <a:xfrm>
                  <a:off x="6986665" y="2780675"/>
                  <a:ext cx="1146748" cy="1219200"/>
                  <a:chOff x="4643203" y="2743200"/>
                  <a:chExt cx="1146748" cy="1219200"/>
                </a:xfrm>
              </p:grpSpPr>
              <p:sp>
                <p:nvSpPr>
                  <p:cNvPr id="47" name="Multiply 42">
                    <a:extLst>
                      <a:ext uri="{FF2B5EF4-FFF2-40B4-BE49-F238E27FC236}">
                        <a16:creationId xmlns:a16="http://schemas.microsoft.com/office/drawing/2014/main" id="{FDFEE522-B835-676E-02C7-3029ACD829A2}"/>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6">
                    <a:extLst>
                      <a:ext uri="{FF2B5EF4-FFF2-40B4-BE49-F238E27FC236}">
                        <a16:creationId xmlns:a16="http://schemas.microsoft.com/office/drawing/2014/main" id="{D3D88395-32BB-9509-3645-1ED1135D092F}"/>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7">
                    <a:extLst>
                      <a:ext uri="{FF2B5EF4-FFF2-40B4-BE49-F238E27FC236}">
                        <a16:creationId xmlns:a16="http://schemas.microsoft.com/office/drawing/2014/main" id="{778B80A8-A260-E9D6-0C39-BDF71EEAF027}"/>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8">
                    <a:extLst>
                      <a:ext uri="{FF2B5EF4-FFF2-40B4-BE49-F238E27FC236}">
                        <a16:creationId xmlns:a16="http://schemas.microsoft.com/office/drawing/2014/main" id="{1CCC70FB-0DA4-ECAE-D216-6CFEB1F2D3A4}"/>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7">
                <a:extLst>
                  <a:ext uri="{FF2B5EF4-FFF2-40B4-BE49-F238E27FC236}">
                    <a16:creationId xmlns:a16="http://schemas.microsoft.com/office/drawing/2014/main" id="{91442CBB-7268-7014-9924-A9578EE0166B}"/>
                  </a:ext>
                </a:extLst>
              </p:cNvPr>
              <p:cNvGrpSpPr/>
              <p:nvPr/>
            </p:nvGrpSpPr>
            <p:grpSpPr>
              <a:xfrm rot="18387812">
                <a:off x="1336892" y="1275093"/>
                <a:ext cx="1905000" cy="495654"/>
                <a:chOff x="4643203" y="2743200"/>
                <a:chExt cx="3490210" cy="1256675"/>
              </a:xfrm>
            </p:grpSpPr>
            <p:grpSp>
              <p:nvGrpSpPr>
                <p:cNvPr id="29" name="Group 23">
                  <a:extLst>
                    <a:ext uri="{FF2B5EF4-FFF2-40B4-BE49-F238E27FC236}">
                      <a16:creationId xmlns:a16="http://schemas.microsoft.com/office/drawing/2014/main" id="{333BDF3F-7DBD-671C-1A09-FD2B26C88862}"/>
                    </a:ext>
                  </a:extLst>
                </p:cNvPr>
                <p:cNvGrpSpPr/>
                <p:nvPr/>
              </p:nvGrpSpPr>
              <p:grpSpPr>
                <a:xfrm>
                  <a:off x="4643203" y="2743200"/>
                  <a:ext cx="1146748" cy="1219200"/>
                  <a:chOff x="4643203" y="2743200"/>
                  <a:chExt cx="1146748" cy="1219200"/>
                </a:xfrm>
              </p:grpSpPr>
              <p:sp>
                <p:nvSpPr>
                  <p:cNvPr id="40" name="Multiply 35">
                    <a:extLst>
                      <a:ext uri="{FF2B5EF4-FFF2-40B4-BE49-F238E27FC236}">
                        <a16:creationId xmlns:a16="http://schemas.microsoft.com/office/drawing/2014/main" id="{FE9E4967-2894-A517-5974-B0F53023F96F}"/>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a:extLst>
                      <a:ext uri="{FF2B5EF4-FFF2-40B4-BE49-F238E27FC236}">
                        <a16:creationId xmlns:a16="http://schemas.microsoft.com/office/drawing/2014/main" id="{79B28297-E8B9-8FD7-2C0B-C07E35059FB8}"/>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a:extLst>
                      <a:ext uri="{FF2B5EF4-FFF2-40B4-BE49-F238E27FC236}">
                        <a16:creationId xmlns:a16="http://schemas.microsoft.com/office/drawing/2014/main" id="{E27C58BE-FA0B-CCDA-F415-34E18AAD1B41}"/>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a:extLst>
                      <a:ext uri="{FF2B5EF4-FFF2-40B4-BE49-F238E27FC236}">
                        <a16:creationId xmlns:a16="http://schemas.microsoft.com/office/drawing/2014/main" id="{C3A244F8-267B-4FB4-0F65-832E3C58C004}"/>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4">
                  <a:extLst>
                    <a:ext uri="{FF2B5EF4-FFF2-40B4-BE49-F238E27FC236}">
                      <a16:creationId xmlns:a16="http://schemas.microsoft.com/office/drawing/2014/main" id="{9992C391-37B2-982B-3FC7-DF775A20C46F}"/>
                    </a:ext>
                  </a:extLst>
                </p:cNvPr>
                <p:cNvGrpSpPr/>
                <p:nvPr/>
              </p:nvGrpSpPr>
              <p:grpSpPr>
                <a:xfrm>
                  <a:off x="5791200" y="2743200"/>
                  <a:ext cx="1146748" cy="1219200"/>
                  <a:chOff x="4643203" y="2743200"/>
                  <a:chExt cx="1146748" cy="1219200"/>
                </a:xfrm>
              </p:grpSpPr>
              <p:sp>
                <p:nvSpPr>
                  <p:cNvPr id="36" name="Multiply 31">
                    <a:extLst>
                      <a:ext uri="{FF2B5EF4-FFF2-40B4-BE49-F238E27FC236}">
                        <a16:creationId xmlns:a16="http://schemas.microsoft.com/office/drawing/2014/main" id="{91995F36-6FF5-5C50-47F2-739E392823E6}"/>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a:extLst>
                      <a:ext uri="{FF2B5EF4-FFF2-40B4-BE49-F238E27FC236}">
                        <a16:creationId xmlns:a16="http://schemas.microsoft.com/office/drawing/2014/main" id="{D8CFB3F8-3AA8-953C-4E72-C57902FD0A8F}"/>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a:extLst>
                      <a:ext uri="{FF2B5EF4-FFF2-40B4-BE49-F238E27FC236}">
                        <a16:creationId xmlns:a16="http://schemas.microsoft.com/office/drawing/2014/main" id="{8A5F4F81-F98F-A3F2-F5A7-77BADE7A793D}"/>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a:extLst>
                      <a:ext uri="{FF2B5EF4-FFF2-40B4-BE49-F238E27FC236}">
                        <a16:creationId xmlns:a16="http://schemas.microsoft.com/office/drawing/2014/main" id="{D13B4F46-638F-F822-5658-DA565EB89BF7}"/>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a:extLst>
                    <a:ext uri="{FF2B5EF4-FFF2-40B4-BE49-F238E27FC236}">
                      <a16:creationId xmlns:a16="http://schemas.microsoft.com/office/drawing/2014/main" id="{C486BEBC-A70D-85C8-FD3B-A5C6EB253CAB}"/>
                    </a:ext>
                  </a:extLst>
                </p:cNvPr>
                <p:cNvGrpSpPr/>
                <p:nvPr/>
              </p:nvGrpSpPr>
              <p:grpSpPr>
                <a:xfrm>
                  <a:off x="6986665" y="2780675"/>
                  <a:ext cx="1146748" cy="1219200"/>
                  <a:chOff x="4643203" y="2743200"/>
                  <a:chExt cx="1146748" cy="1219200"/>
                </a:xfrm>
              </p:grpSpPr>
              <p:sp>
                <p:nvSpPr>
                  <p:cNvPr id="32" name="Multiply 27">
                    <a:extLst>
                      <a:ext uri="{FF2B5EF4-FFF2-40B4-BE49-F238E27FC236}">
                        <a16:creationId xmlns:a16="http://schemas.microsoft.com/office/drawing/2014/main" id="{2AC6C0FA-5013-E37E-1C81-635D0E511DBC}"/>
                      </a:ext>
                    </a:extLst>
                  </p:cNvPr>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a:extLst>
                      <a:ext uri="{FF2B5EF4-FFF2-40B4-BE49-F238E27FC236}">
                        <a16:creationId xmlns:a16="http://schemas.microsoft.com/office/drawing/2014/main" id="{740438D0-B656-F937-8D2C-614432474DCE}"/>
                      </a:ext>
                    </a:extLst>
                  </p:cNvPr>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a:extLst>
                      <a:ext uri="{FF2B5EF4-FFF2-40B4-BE49-F238E27FC236}">
                        <a16:creationId xmlns:a16="http://schemas.microsoft.com/office/drawing/2014/main" id="{F92026C0-1D36-31DC-7FA4-4AD3FB7F85C5}"/>
                      </a:ext>
                    </a:extLst>
                  </p:cNvPr>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a:extLst>
                      <a:ext uri="{FF2B5EF4-FFF2-40B4-BE49-F238E27FC236}">
                        <a16:creationId xmlns:a16="http://schemas.microsoft.com/office/drawing/2014/main" id="{D463E653-A06C-829F-B737-938F6CEEC066}"/>
                      </a:ext>
                    </a:extLst>
                  </p:cNvPr>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Quad Arrow Callout 22">
                <a:extLst>
                  <a:ext uri="{FF2B5EF4-FFF2-40B4-BE49-F238E27FC236}">
                    <a16:creationId xmlns:a16="http://schemas.microsoft.com/office/drawing/2014/main" id="{392E6A2F-A4FE-584F-09D4-A6A3FB76E48F}"/>
                  </a:ext>
                </a:extLst>
              </p:cNvPr>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a:extLst>
                  <a:ext uri="{FF2B5EF4-FFF2-40B4-BE49-F238E27FC236}">
                    <a16:creationId xmlns:a16="http://schemas.microsoft.com/office/drawing/2014/main" id="{3CE1E7FB-784D-D378-A2AA-32E6B49633F0}"/>
                  </a:ext>
                </a:extLst>
              </p:cNvPr>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6" name="Group 915">
            <a:extLst>
              <a:ext uri="{FF2B5EF4-FFF2-40B4-BE49-F238E27FC236}">
                <a16:creationId xmlns:a16="http://schemas.microsoft.com/office/drawing/2014/main" id="{D59D596A-DFA4-2F7F-A395-6616AB0EC78D}"/>
              </a:ext>
            </a:extLst>
          </p:cNvPr>
          <p:cNvGrpSpPr/>
          <p:nvPr/>
        </p:nvGrpSpPr>
        <p:grpSpPr>
          <a:xfrm>
            <a:off x="8831459" y="4449360"/>
            <a:ext cx="753641" cy="1851121"/>
            <a:chOff x="6377540" y="3048000"/>
            <a:chExt cx="1652941" cy="3581401"/>
          </a:xfrm>
        </p:grpSpPr>
        <p:sp>
          <p:nvSpPr>
            <p:cNvPr id="917" name="Cloud 916">
              <a:extLst>
                <a:ext uri="{FF2B5EF4-FFF2-40B4-BE49-F238E27FC236}">
                  <a16:creationId xmlns:a16="http://schemas.microsoft.com/office/drawing/2014/main" id="{4A69EC9D-868C-EC77-B3D8-443B59E3BEE9}"/>
                </a:ext>
              </a:extLst>
            </p:cNvPr>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Cloud 917">
              <a:extLst>
                <a:ext uri="{FF2B5EF4-FFF2-40B4-BE49-F238E27FC236}">
                  <a16:creationId xmlns:a16="http://schemas.microsoft.com/office/drawing/2014/main" id="{092DBCAF-375B-B273-94D7-73BF6045CFD1}"/>
                </a:ext>
              </a:extLst>
            </p:cNvPr>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Cloud 918">
              <a:extLst>
                <a:ext uri="{FF2B5EF4-FFF2-40B4-BE49-F238E27FC236}">
                  <a16:creationId xmlns:a16="http://schemas.microsoft.com/office/drawing/2014/main" id="{0637B2E7-1A7C-96EB-61F7-CE53DFB3AB35}"/>
                </a:ext>
              </a:extLst>
            </p:cNvPr>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a:extLst>
                <a:ext uri="{FF2B5EF4-FFF2-40B4-BE49-F238E27FC236}">
                  <a16:creationId xmlns:a16="http://schemas.microsoft.com/office/drawing/2014/main" id="{910FACF7-B8E0-C2CE-EAD5-0DAE8DEF4839}"/>
                </a:ext>
              </a:extLst>
            </p:cNvPr>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a:extLst>
                <a:ext uri="{FF2B5EF4-FFF2-40B4-BE49-F238E27FC236}">
                  <a16:creationId xmlns:a16="http://schemas.microsoft.com/office/drawing/2014/main" id="{FD83C987-CF05-A60D-9EDA-9814812193ED}"/>
                </a:ext>
              </a:extLst>
            </p:cNvPr>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Trapezoid 921">
              <a:extLst>
                <a:ext uri="{FF2B5EF4-FFF2-40B4-BE49-F238E27FC236}">
                  <a16:creationId xmlns:a16="http://schemas.microsoft.com/office/drawing/2014/main" id="{A4EBD1F9-B450-882C-8F8F-95D5319BCA2F}"/>
                </a:ext>
              </a:extLst>
            </p:cNvPr>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a:extLst>
                <a:ext uri="{FF2B5EF4-FFF2-40B4-BE49-F238E27FC236}">
                  <a16:creationId xmlns:a16="http://schemas.microsoft.com/office/drawing/2014/main" id="{9F5173A5-A769-EDEE-196A-919105F8F1F4}"/>
                </a:ext>
              </a:extLst>
            </p:cNvPr>
            <p:cNvSpPr/>
            <p:nvPr/>
          </p:nvSpPr>
          <p:spPr>
            <a:xfrm rot="1978812">
              <a:off x="6377540" y="5062311"/>
              <a:ext cx="305353" cy="482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a:extLst>
                <a:ext uri="{FF2B5EF4-FFF2-40B4-BE49-F238E27FC236}">
                  <a16:creationId xmlns:a16="http://schemas.microsoft.com/office/drawing/2014/main" id="{774D8E60-2EDA-2BCA-95DD-A5445A92B5B1}"/>
                </a:ext>
              </a:extLst>
            </p:cNvPr>
            <p:cNvSpPr/>
            <p:nvPr/>
          </p:nvSpPr>
          <p:spPr>
            <a:xfrm rot="20226769">
              <a:off x="7719956" y="5152744"/>
              <a:ext cx="310525" cy="3853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rapezoid 924">
              <a:extLst>
                <a:ext uri="{FF2B5EF4-FFF2-40B4-BE49-F238E27FC236}">
                  <a16:creationId xmlns:a16="http://schemas.microsoft.com/office/drawing/2014/main" id="{06E4409C-3906-600D-40F8-A3841883E2F8}"/>
                </a:ext>
              </a:extLst>
            </p:cNvPr>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Trapezoid 925">
              <a:extLst>
                <a:ext uri="{FF2B5EF4-FFF2-40B4-BE49-F238E27FC236}">
                  <a16:creationId xmlns:a16="http://schemas.microsoft.com/office/drawing/2014/main" id="{28B40A04-485E-9768-88A3-FCA26B0479AE}"/>
                </a:ext>
              </a:extLst>
            </p:cNvPr>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Trapezoid 926">
              <a:extLst>
                <a:ext uri="{FF2B5EF4-FFF2-40B4-BE49-F238E27FC236}">
                  <a16:creationId xmlns:a16="http://schemas.microsoft.com/office/drawing/2014/main" id="{3EC05AD2-E06C-DC82-701B-747317EB1C57}"/>
                </a:ext>
              </a:extLst>
            </p:cNvPr>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Moon 927">
              <a:extLst>
                <a:ext uri="{FF2B5EF4-FFF2-40B4-BE49-F238E27FC236}">
                  <a16:creationId xmlns:a16="http://schemas.microsoft.com/office/drawing/2014/main" id="{A73D9543-EF64-F486-D0F3-9FC6BE4A41BD}"/>
                </a:ext>
              </a:extLst>
            </p:cNvPr>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a:extLst>
                <a:ext uri="{FF2B5EF4-FFF2-40B4-BE49-F238E27FC236}">
                  <a16:creationId xmlns:a16="http://schemas.microsoft.com/office/drawing/2014/main" id="{77C20025-AAD8-015A-D3D5-D89031226AC1}"/>
                </a:ext>
              </a:extLst>
            </p:cNvPr>
            <p:cNvSpPr/>
            <p:nvPr/>
          </p:nvSpPr>
          <p:spPr>
            <a:xfrm>
              <a:off x="6681240" y="3353593"/>
              <a:ext cx="983331" cy="13340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Cloud 929">
              <a:extLst>
                <a:ext uri="{FF2B5EF4-FFF2-40B4-BE49-F238E27FC236}">
                  <a16:creationId xmlns:a16="http://schemas.microsoft.com/office/drawing/2014/main" id="{7FEC406C-0F8A-0F1F-FED0-F5DF8520F9D4}"/>
                </a:ext>
              </a:extLst>
            </p:cNvPr>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Cloud 930">
              <a:extLst>
                <a:ext uri="{FF2B5EF4-FFF2-40B4-BE49-F238E27FC236}">
                  <a16:creationId xmlns:a16="http://schemas.microsoft.com/office/drawing/2014/main" id="{39036EE2-4140-A33B-B600-852F05AB0E3E}"/>
                </a:ext>
              </a:extLst>
            </p:cNvPr>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a:extLst>
                <a:ext uri="{FF2B5EF4-FFF2-40B4-BE49-F238E27FC236}">
                  <a16:creationId xmlns:a16="http://schemas.microsoft.com/office/drawing/2014/main" id="{1BB4582C-5772-5AC1-A91E-0EBB12F872E2}"/>
                </a:ext>
              </a:extLst>
            </p:cNvPr>
            <p:cNvSpPr/>
            <p:nvPr/>
          </p:nvSpPr>
          <p:spPr>
            <a:xfrm>
              <a:off x="7050901" y="4305397"/>
              <a:ext cx="292200" cy="1350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a:extLst>
                <a:ext uri="{FF2B5EF4-FFF2-40B4-BE49-F238E27FC236}">
                  <a16:creationId xmlns:a16="http://schemas.microsoft.com/office/drawing/2014/main" id="{F869D272-AF2F-7B18-EF69-2E73CF0930FB}"/>
                </a:ext>
              </a:extLst>
            </p:cNvPr>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a:extLst>
                <a:ext uri="{FF2B5EF4-FFF2-40B4-BE49-F238E27FC236}">
                  <a16:creationId xmlns:a16="http://schemas.microsoft.com/office/drawing/2014/main" id="{6AE79807-E54F-2399-4250-AA955227EF68}"/>
                </a:ext>
              </a:extLst>
            </p:cNvPr>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5" name="Group 721">
              <a:extLst>
                <a:ext uri="{FF2B5EF4-FFF2-40B4-BE49-F238E27FC236}">
                  <a16:creationId xmlns:a16="http://schemas.microsoft.com/office/drawing/2014/main" id="{7324D622-6DE5-EF63-8DC4-05989F908BB7}"/>
                </a:ext>
              </a:extLst>
            </p:cNvPr>
            <p:cNvGrpSpPr/>
            <p:nvPr/>
          </p:nvGrpSpPr>
          <p:grpSpPr>
            <a:xfrm rot="5108643">
              <a:off x="6871791" y="5434818"/>
              <a:ext cx="1367236" cy="241206"/>
              <a:chOff x="7809336" y="4419600"/>
              <a:chExt cx="2509992" cy="465172"/>
            </a:xfrm>
          </p:grpSpPr>
          <p:sp>
            <p:nvSpPr>
              <p:cNvPr id="949" name="Cross 948">
                <a:extLst>
                  <a:ext uri="{FF2B5EF4-FFF2-40B4-BE49-F238E27FC236}">
                    <a16:creationId xmlns:a16="http://schemas.microsoft.com/office/drawing/2014/main" id="{64BC3CC7-8BDE-5928-E0E1-91259D9E8D34}"/>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Cross 949">
                <a:extLst>
                  <a:ext uri="{FF2B5EF4-FFF2-40B4-BE49-F238E27FC236}">
                    <a16:creationId xmlns:a16="http://schemas.microsoft.com/office/drawing/2014/main" id="{6B4361E8-CB86-FA7E-0AC8-DF7FACC8AFDD}"/>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123">
                <a:extLst>
                  <a:ext uri="{FF2B5EF4-FFF2-40B4-BE49-F238E27FC236}">
                    <a16:creationId xmlns:a16="http://schemas.microsoft.com/office/drawing/2014/main" id="{454B9466-E1D1-B23B-9F1D-A586DCE91B22}"/>
                  </a:ext>
                </a:extLst>
              </p:cNvPr>
              <p:cNvGrpSpPr/>
              <p:nvPr/>
            </p:nvGrpSpPr>
            <p:grpSpPr>
              <a:xfrm rot="10800000">
                <a:off x="8229600" y="4425075"/>
                <a:ext cx="1019759" cy="451725"/>
                <a:chOff x="5943600" y="152400"/>
                <a:chExt cx="1360054" cy="762000"/>
              </a:xfrm>
            </p:grpSpPr>
            <p:sp>
              <p:nvSpPr>
                <p:cNvPr id="957" name="Cross 956">
                  <a:extLst>
                    <a:ext uri="{FF2B5EF4-FFF2-40B4-BE49-F238E27FC236}">
                      <a16:creationId xmlns:a16="http://schemas.microsoft.com/office/drawing/2014/main" id="{752AA276-AB25-9355-D387-052C3628037C}"/>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Cross 957">
                  <a:extLst>
                    <a:ext uri="{FF2B5EF4-FFF2-40B4-BE49-F238E27FC236}">
                      <a16:creationId xmlns:a16="http://schemas.microsoft.com/office/drawing/2014/main" id="{2ED25BC7-DA75-BC8A-3316-7340F078C39F}"/>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2" name="Quad Arrow Callout 125">
                <a:extLst>
                  <a:ext uri="{FF2B5EF4-FFF2-40B4-BE49-F238E27FC236}">
                    <a16:creationId xmlns:a16="http://schemas.microsoft.com/office/drawing/2014/main" id="{E214B74A-CCEF-03A0-B0AA-0ED7F9C7ED3D}"/>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Quad Arrow Callout 126">
                <a:extLst>
                  <a:ext uri="{FF2B5EF4-FFF2-40B4-BE49-F238E27FC236}">
                    <a16:creationId xmlns:a16="http://schemas.microsoft.com/office/drawing/2014/main" id="{AC7A99FE-2749-0E7C-A625-F9DB273BA9EF}"/>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Quad Arrow Callout 127">
                <a:extLst>
                  <a:ext uri="{FF2B5EF4-FFF2-40B4-BE49-F238E27FC236}">
                    <a16:creationId xmlns:a16="http://schemas.microsoft.com/office/drawing/2014/main" id="{E6478695-C2D7-B196-5620-CB3F61E70678}"/>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Cross 954">
                <a:extLst>
                  <a:ext uri="{FF2B5EF4-FFF2-40B4-BE49-F238E27FC236}">
                    <a16:creationId xmlns:a16="http://schemas.microsoft.com/office/drawing/2014/main" id="{E86ACC08-E374-CCBF-8F6C-6B9621E8AA3E}"/>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Quad Arrow Callout 129">
                <a:extLst>
                  <a:ext uri="{FF2B5EF4-FFF2-40B4-BE49-F238E27FC236}">
                    <a16:creationId xmlns:a16="http://schemas.microsoft.com/office/drawing/2014/main" id="{E3C45CD0-B321-D737-A7C9-0E155ACFE003}"/>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6" name="Rounded Rectangle 110">
              <a:extLst>
                <a:ext uri="{FF2B5EF4-FFF2-40B4-BE49-F238E27FC236}">
                  <a16:creationId xmlns:a16="http://schemas.microsoft.com/office/drawing/2014/main" id="{60524AA5-9A4D-EF0A-B52A-A46F05866466}"/>
                </a:ext>
              </a:extLst>
            </p:cNvPr>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7" name="Group 722">
              <a:extLst>
                <a:ext uri="{FF2B5EF4-FFF2-40B4-BE49-F238E27FC236}">
                  <a16:creationId xmlns:a16="http://schemas.microsoft.com/office/drawing/2014/main" id="{6870DC65-0866-F386-C24E-B307340BAB84}"/>
                </a:ext>
              </a:extLst>
            </p:cNvPr>
            <p:cNvGrpSpPr/>
            <p:nvPr/>
          </p:nvGrpSpPr>
          <p:grpSpPr>
            <a:xfrm>
              <a:off x="6477000" y="3352800"/>
              <a:ext cx="1219200" cy="228600"/>
              <a:chOff x="7809336" y="4419600"/>
              <a:chExt cx="2509992" cy="465172"/>
            </a:xfrm>
          </p:grpSpPr>
          <p:sp>
            <p:nvSpPr>
              <p:cNvPr id="938" name="Cross 937">
                <a:extLst>
                  <a:ext uri="{FF2B5EF4-FFF2-40B4-BE49-F238E27FC236}">
                    <a16:creationId xmlns:a16="http://schemas.microsoft.com/office/drawing/2014/main" id="{4A077A9F-878C-A793-4A71-E009BC5C6DCD}"/>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Cross 938">
                <a:extLst>
                  <a:ext uri="{FF2B5EF4-FFF2-40B4-BE49-F238E27FC236}">
                    <a16:creationId xmlns:a16="http://schemas.microsoft.com/office/drawing/2014/main" id="{7EADFA18-CC90-29C6-E560-5EC1E7E06368}"/>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0" name="Group 123">
                <a:extLst>
                  <a:ext uri="{FF2B5EF4-FFF2-40B4-BE49-F238E27FC236}">
                    <a16:creationId xmlns:a16="http://schemas.microsoft.com/office/drawing/2014/main" id="{BEA7891A-5F99-AF25-9C7A-C745154A6F04}"/>
                  </a:ext>
                </a:extLst>
              </p:cNvPr>
              <p:cNvGrpSpPr/>
              <p:nvPr/>
            </p:nvGrpSpPr>
            <p:grpSpPr>
              <a:xfrm rot="10800000">
                <a:off x="8229600" y="4425075"/>
                <a:ext cx="1019759" cy="451725"/>
                <a:chOff x="5943600" y="152400"/>
                <a:chExt cx="1360054" cy="762000"/>
              </a:xfrm>
            </p:grpSpPr>
            <p:sp>
              <p:nvSpPr>
                <p:cNvPr id="947" name="Cross 946">
                  <a:extLst>
                    <a:ext uri="{FF2B5EF4-FFF2-40B4-BE49-F238E27FC236}">
                      <a16:creationId xmlns:a16="http://schemas.microsoft.com/office/drawing/2014/main" id="{9E8E1DC0-9EEB-5ED1-9397-23BF37F4808F}"/>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Cross 947">
                  <a:extLst>
                    <a:ext uri="{FF2B5EF4-FFF2-40B4-BE49-F238E27FC236}">
                      <a16:creationId xmlns:a16="http://schemas.microsoft.com/office/drawing/2014/main" id="{D7BE0752-99B8-E744-5DE9-DFC8BD0C3046}"/>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1" name="Quad Arrow Callout 115">
                <a:extLst>
                  <a:ext uri="{FF2B5EF4-FFF2-40B4-BE49-F238E27FC236}">
                    <a16:creationId xmlns:a16="http://schemas.microsoft.com/office/drawing/2014/main" id="{660DA35E-BABF-D20C-5392-91BB32035762}"/>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Quad Arrow Callout 116">
                <a:extLst>
                  <a:ext uri="{FF2B5EF4-FFF2-40B4-BE49-F238E27FC236}">
                    <a16:creationId xmlns:a16="http://schemas.microsoft.com/office/drawing/2014/main" id="{2A9CFB39-C7F7-4A27-C0F9-58A422827041}"/>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Quad Arrow Callout 117">
                <a:extLst>
                  <a:ext uri="{FF2B5EF4-FFF2-40B4-BE49-F238E27FC236}">
                    <a16:creationId xmlns:a16="http://schemas.microsoft.com/office/drawing/2014/main" id="{EF720E84-94FC-2DD6-5F58-A79B2894E001}"/>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Cross 943">
                <a:extLst>
                  <a:ext uri="{FF2B5EF4-FFF2-40B4-BE49-F238E27FC236}">
                    <a16:creationId xmlns:a16="http://schemas.microsoft.com/office/drawing/2014/main" id="{1B27172C-7BEB-24D4-1480-4671CD9C71DD}"/>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Quad Arrow Callout 119">
                <a:extLst>
                  <a:ext uri="{FF2B5EF4-FFF2-40B4-BE49-F238E27FC236}">
                    <a16:creationId xmlns:a16="http://schemas.microsoft.com/office/drawing/2014/main" id="{2FBB5C57-6C3A-3DDF-FE8E-199F35807ADB}"/>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9" name="Group 958">
            <a:extLst>
              <a:ext uri="{FF2B5EF4-FFF2-40B4-BE49-F238E27FC236}">
                <a16:creationId xmlns:a16="http://schemas.microsoft.com/office/drawing/2014/main" id="{F3FC210B-1853-7746-49C9-82006E9E5CCE}"/>
              </a:ext>
            </a:extLst>
          </p:cNvPr>
          <p:cNvGrpSpPr/>
          <p:nvPr/>
        </p:nvGrpSpPr>
        <p:grpSpPr>
          <a:xfrm>
            <a:off x="7677430" y="4558286"/>
            <a:ext cx="985531" cy="1785529"/>
            <a:chOff x="6472617" y="685800"/>
            <a:chExt cx="1867619" cy="3657600"/>
          </a:xfrm>
        </p:grpSpPr>
        <p:sp>
          <p:nvSpPr>
            <p:cNvPr id="11264" name="Cloud 11263">
              <a:extLst>
                <a:ext uri="{FF2B5EF4-FFF2-40B4-BE49-F238E27FC236}">
                  <a16:creationId xmlns:a16="http://schemas.microsoft.com/office/drawing/2014/main" id="{8222CB80-20EB-4597-1F84-AA3083B68FD9}"/>
                </a:ext>
              </a:extLst>
            </p:cNvPr>
            <p:cNvSpPr/>
            <p:nvPr/>
          </p:nvSpPr>
          <p:spPr>
            <a:xfrm>
              <a:off x="7583905" y="1475480"/>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Cloud 11264">
              <a:extLst>
                <a:ext uri="{FF2B5EF4-FFF2-40B4-BE49-F238E27FC236}">
                  <a16:creationId xmlns:a16="http://schemas.microsoft.com/office/drawing/2014/main" id="{96975FD5-EBA7-BFBA-14B7-39BAE8A3A159}"/>
                </a:ext>
              </a:extLst>
            </p:cNvPr>
            <p:cNvSpPr/>
            <p:nvPr/>
          </p:nvSpPr>
          <p:spPr>
            <a:xfrm>
              <a:off x="7583905" y="1030458"/>
              <a:ext cx="529389"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loud 11266">
              <a:extLst>
                <a:ext uri="{FF2B5EF4-FFF2-40B4-BE49-F238E27FC236}">
                  <a16:creationId xmlns:a16="http://schemas.microsoft.com/office/drawing/2014/main" id="{16B72F6A-F1D3-7CB8-9E48-9406BF1230F4}"/>
                </a:ext>
              </a:extLst>
            </p:cNvPr>
            <p:cNvSpPr/>
            <p:nvPr/>
          </p:nvSpPr>
          <p:spPr>
            <a:xfrm rot="19357175">
              <a:off x="7399986" y="685800"/>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Cloud 11267">
              <a:extLst>
                <a:ext uri="{FF2B5EF4-FFF2-40B4-BE49-F238E27FC236}">
                  <a16:creationId xmlns:a16="http://schemas.microsoft.com/office/drawing/2014/main" id="{07D69638-C602-8D38-0FDD-75E5716C5E95}"/>
                </a:ext>
              </a:extLst>
            </p:cNvPr>
            <p:cNvSpPr/>
            <p:nvPr/>
          </p:nvSpPr>
          <p:spPr>
            <a:xfrm rot="1400185">
              <a:off x="6720188" y="819975"/>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Cloud 11268">
              <a:extLst>
                <a:ext uri="{FF2B5EF4-FFF2-40B4-BE49-F238E27FC236}">
                  <a16:creationId xmlns:a16="http://schemas.microsoft.com/office/drawing/2014/main" id="{E41C5FDE-3247-ADBA-0017-25027807751F}"/>
                </a:ext>
              </a:extLst>
            </p:cNvPr>
            <p:cNvSpPr/>
            <p:nvPr/>
          </p:nvSpPr>
          <p:spPr>
            <a:xfrm>
              <a:off x="6533713" y="1374196"/>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Oval 11269">
              <a:extLst>
                <a:ext uri="{FF2B5EF4-FFF2-40B4-BE49-F238E27FC236}">
                  <a16:creationId xmlns:a16="http://schemas.microsoft.com/office/drawing/2014/main" id="{8286E918-5176-D9DE-4756-890DD03ADDFE}"/>
                </a:ext>
              </a:extLst>
            </p:cNvPr>
            <p:cNvSpPr/>
            <p:nvPr/>
          </p:nvSpPr>
          <p:spPr>
            <a:xfrm rot="6128217">
              <a:off x="7504525" y="3981844"/>
              <a:ext cx="305076" cy="41803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01790AAB-F07A-D6EB-DBD0-81385BE92B30}"/>
                </a:ext>
              </a:extLst>
            </p:cNvPr>
            <p:cNvSpPr/>
            <p:nvPr/>
          </p:nvSpPr>
          <p:spPr>
            <a:xfrm rot="4472555">
              <a:off x="7114006" y="3970663"/>
              <a:ext cx="279479" cy="4393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Trapezoid 11271">
              <a:extLst>
                <a:ext uri="{FF2B5EF4-FFF2-40B4-BE49-F238E27FC236}">
                  <a16:creationId xmlns:a16="http://schemas.microsoft.com/office/drawing/2014/main" id="{2C01D69E-C516-AC74-477E-A0901D6342C0}"/>
                </a:ext>
              </a:extLst>
            </p:cNvPr>
            <p:cNvSpPr/>
            <p:nvPr/>
          </p:nvSpPr>
          <p:spPr>
            <a:xfrm>
              <a:off x="6793089" y="2131215"/>
              <a:ext cx="1345671" cy="2022840"/>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Trapezoid 11272">
              <a:extLst>
                <a:ext uri="{FF2B5EF4-FFF2-40B4-BE49-F238E27FC236}">
                  <a16:creationId xmlns:a16="http://schemas.microsoft.com/office/drawing/2014/main" id="{57409717-A8D7-A3C3-618A-FEDEB40A8B42}"/>
                </a:ext>
              </a:extLst>
            </p:cNvPr>
            <p:cNvSpPr/>
            <p:nvPr/>
          </p:nvSpPr>
          <p:spPr>
            <a:xfrm rot="610840">
              <a:off x="6914698" y="2080490"/>
              <a:ext cx="475257" cy="2061165"/>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Oval 11273">
              <a:extLst>
                <a:ext uri="{FF2B5EF4-FFF2-40B4-BE49-F238E27FC236}">
                  <a16:creationId xmlns:a16="http://schemas.microsoft.com/office/drawing/2014/main" id="{A11DC036-6D41-605F-2B47-B1DD1B94F0B3}"/>
                </a:ext>
              </a:extLst>
            </p:cNvPr>
            <p:cNvSpPr/>
            <p:nvPr/>
          </p:nvSpPr>
          <p:spPr>
            <a:xfrm rot="2901859">
              <a:off x="6576775" y="2757180"/>
              <a:ext cx="337375" cy="4827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Oval 11274">
              <a:extLst>
                <a:ext uri="{FF2B5EF4-FFF2-40B4-BE49-F238E27FC236}">
                  <a16:creationId xmlns:a16="http://schemas.microsoft.com/office/drawing/2014/main" id="{94F79AE8-ADCE-8FB2-8A4C-6FC20F94DF67}"/>
                </a:ext>
              </a:extLst>
            </p:cNvPr>
            <p:cNvSpPr/>
            <p:nvPr/>
          </p:nvSpPr>
          <p:spPr>
            <a:xfrm rot="20226769">
              <a:off x="7984336" y="2779170"/>
              <a:ext cx="321912" cy="3935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Trapezoid 11275">
              <a:extLst>
                <a:ext uri="{FF2B5EF4-FFF2-40B4-BE49-F238E27FC236}">
                  <a16:creationId xmlns:a16="http://schemas.microsoft.com/office/drawing/2014/main" id="{CA1716EE-BFD3-979D-6784-0E580AB7D3F0}"/>
                </a:ext>
              </a:extLst>
            </p:cNvPr>
            <p:cNvSpPr/>
            <p:nvPr/>
          </p:nvSpPr>
          <p:spPr>
            <a:xfrm rot="1442139">
              <a:off x="6741918" y="2025411"/>
              <a:ext cx="449345"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Trapezoid 11276">
              <a:extLst>
                <a:ext uri="{FF2B5EF4-FFF2-40B4-BE49-F238E27FC236}">
                  <a16:creationId xmlns:a16="http://schemas.microsoft.com/office/drawing/2014/main" id="{CCCBAAFD-2BE8-09CA-738A-0E8DF2ED36A1}"/>
                </a:ext>
              </a:extLst>
            </p:cNvPr>
            <p:cNvSpPr/>
            <p:nvPr/>
          </p:nvSpPr>
          <p:spPr>
            <a:xfrm rot="20249249">
              <a:off x="7699857" y="2025226"/>
              <a:ext cx="446780"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Trapezoid 11277">
              <a:extLst>
                <a:ext uri="{FF2B5EF4-FFF2-40B4-BE49-F238E27FC236}">
                  <a16:creationId xmlns:a16="http://schemas.microsoft.com/office/drawing/2014/main" id="{12FC4418-5CB3-2853-0FD9-CC24550D7DBD}"/>
                </a:ext>
              </a:extLst>
            </p:cNvPr>
            <p:cNvSpPr/>
            <p:nvPr/>
          </p:nvSpPr>
          <p:spPr>
            <a:xfrm rot="21059837">
              <a:off x="7543138" y="2072491"/>
              <a:ext cx="430410" cy="206116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Oval 11278">
              <a:extLst>
                <a:ext uri="{FF2B5EF4-FFF2-40B4-BE49-F238E27FC236}">
                  <a16:creationId xmlns:a16="http://schemas.microsoft.com/office/drawing/2014/main" id="{2EE3AB95-A4D8-9CD9-7380-58A36C21A5AD}"/>
                </a:ext>
              </a:extLst>
            </p:cNvPr>
            <p:cNvSpPr/>
            <p:nvPr/>
          </p:nvSpPr>
          <p:spPr>
            <a:xfrm>
              <a:off x="6928031" y="997895"/>
              <a:ext cx="983375" cy="13623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Cloud 11279">
              <a:extLst>
                <a:ext uri="{FF2B5EF4-FFF2-40B4-BE49-F238E27FC236}">
                  <a16:creationId xmlns:a16="http://schemas.microsoft.com/office/drawing/2014/main" id="{3B26E81D-4599-1BFB-2F7F-6130C2C9C2E7}"/>
                </a:ext>
              </a:extLst>
            </p:cNvPr>
            <p:cNvSpPr/>
            <p:nvPr/>
          </p:nvSpPr>
          <p:spPr>
            <a:xfrm rot="17055069">
              <a:off x="7046472" y="611276"/>
              <a:ext cx="619004" cy="86627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81" name="Group 57">
              <a:extLst>
                <a:ext uri="{FF2B5EF4-FFF2-40B4-BE49-F238E27FC236}">
                  <a16:creationId xmlns:a16="http://schemas.microsoft.com/office/drawing/2014/main" id="{C4E5270D-DF88-3D7E-18AE-00AB756F891C}"/>
                </a:ext>
              </a:extLst>
            </p:cNvPr>
            <p:cNvGrpSpPr/>
            <p:nvPr/>
          </p:nvGrpSpPr>
          <p:grpSpPr>
            <a:xfrm rot="5958039">
              <a:off x="6390099" y="3159410"/>
              <a:ext cx="1483482" cy="214851"/>
              <a:chOff x="6096000" y="1376597"/>
              <a:chExt cx="3810000" cy="1867525"/>
            </a:xfrm>
          </p:grpSpPr>
          <p:grpSp>
            <p:nvGrpSpPr>
              <p:cNvPr id="551" name="Group 34">
                <a:extLst>
                  <a:ext uri="{FF2B5EF4-FFF2-40B4-BE49-F238E27FC236}">
                    <a16:creationId xmlns:a16="http://schemas.microsoft.com/office/drawing/2014/main" id="{4EFD2164-C9AD-D2D5-4EE3-537F950493D1}"/>
                  </a:ext>
                </a:extLst>
              </p:cNvPr>
              <p:cNvGrpSpPr/>
              <p:nvPr/>
            </p:nvGrpSpPr>
            <p:grpSpPr>
              <a:xfrm>
                <a:off x="6096000" y="1447800"/>
                <a:ext cx="3810000" cy="1752600"/>
                <a:chOff x="4800600" y="183630"/>
                <a:chExt cx="5791200" cy="1311639"/>
              </a:xfrm>
            </p:grpSpPr>
            <p:grpSp>
              <p:nvGrpSpPr>
                <p:cNvPr id="566" name="Group 28">
                  <a:extLst>
                    <a:ext uri="{FF2B5EF4-FFF2-40B4-BE49-F238E27FC236}">
                      <a16:creationId xmlns:a16="http://schemas.microsoft.com/office/drawing/2014/main" id="{D5498557-288B-EE4E-3E2C-AA30A2E98753}"/>
                    </a:ext>
                  </a:extLst>
                </p:cNvPr>
                <p:cNvGrpSpPr/>
                <p:nvPr/>
              </p:nvGrpSpPr>
              <p:grpSpPr>
                <a:xfrm>
                  <a:off x="4800600" y="184879"/>
                  <a:ext cx="2895600" cy="1295400"/>
                  <a:chOff x="4800600" y="184879"/>
                  <a:chExt cx="2895600" cy="1295400"/>
                </a:xfrm>
              </p:grpSpPr>
              <p:sp>
                <p:nvSpPr>
                  <p:cNvPr id="572" name="Flowchart: Decision 571">
                    <a:extLst>
                      <a:ext uri="{FF2B5EF4-FFF2-40B4-BE49-F238E27FC236}">
                        <a16:creationId xmlns:a16="http://schemas.microsoft.com/office/drawing/2014/main" id="{9DDDECB0-BABC-3703-38DB-650B15D901F3}"/>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Flowchart: Decision 572">
                    <a:extLst>
                      <a:ext uri="{FF2B5EF4-FFF2-40B4-BE49-F238E27FC236}">
                        <a16:creationId xmlns:a16="http://schemas.microsoft.com/office/drawing/2014/main" id="{327C1DC3-F085-6713-6E00-5EA0E0CCF148}"/>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4-Point Star 505">
                    <a:extLst>
                      <a:ext uri="{FF2B5EF4-FFF2-40B4-BE49-F238E27FC236}">
                        <a16:creationId xmlns:a16="http://schemas.microsoft.com/office/drawing/2014/main" id="{101AD6A0-8F4D-A305-3D0F-D7327D639C2C}"/>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29">
                  <a:extLst>
                    <a:ext uri="{FF2B5EF4-FFF2-40B4-BE49-F238E27FC236}">
                      <a16:creationId xmlns:a16="http://schemas.microsoft.com/office/drawing/2014/main" id="{A8146915-DB0C-A1CD-E310-139759632BF6}"/>
                    </a:ext>
                  </a:extLst>
                </p:cNvPr>
                <p:cNvGrpSpPr/>
                <p:nvPr/>
              </p:nvGrpSpPr>
              <p:grpSpPr>
                <a:xfrm>
                  <a:off x="7696200" y="183630"/>
                  <a:ext cx="2895600" cy="1295400"/>
                  <a:chOff x="4800600" y="184879"/>
                  <a:chExt cx="2895600" cy="1295400"/>
                </a:xfrm>
              </p:grpSpPr>
              <p:sp>
                <p:nvSpPr>
                  <p:cNvPr id="569" name="Flowchart: Decision 568">
                    <a:extLst>
                      <a:ext uri="{FF2B5EF4-FFF2-40B4-BE49-F238E27FC236}">
                        <a16:creationId xmlns:a16="http://schemas.microsoft.com/office/drawing/2014/main" id="{92A0EB85-0A66-43B2-9C1F-92125C9ECA42}"/>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Flowchart: Decision 569">
                    <a:extLst>
                      <a:ext uri="{FF2B5EF4-FFF2-40B4-BE49-F238E27FC236}">
                        <a16:creationId xmlns:a16="http://schemas.microsoft.com/office/drawing/2014/main" id="{C9A73AC4-4A28-9A26-0016-C847B40C9A74}"/>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4-Point Star 502">
                    <a:extLst>
                      <a:ext uri="{FF2B5EF4-FFF2-40B4-BE49-F238E27FC236}">
                        <a16:creationId xmlns:a16="http://schemas.microsoft.com/office/drawing/2014/main" id="{8C88156D-318C-B3B5-FB1C-70C12A5EB357}"/>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8" name="4-Point Star 499">
                  <a:extLst>
                    <a:ext uri="{FF2B5EF4-FFF2-40B4-BE49-F238E27FC236}">
                      <a16:creationId xmlns:a16="http://schemas.microsoft.com/office/drawing/2014/main" id="{A8C0A48B-9919-BFF1-17B0-BE748FC9C2EE}"/>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2" name="Oval 551">
                <a:extLst>
                  <a:ext uri="{FF2B5EF4-FFF2-40B4-BE49-F238E27FC236}">
                    <a16:creationId xmlns:a16="http://schemas.microsoft.com/office/drawing/2014/main" id="{49048486-F0A3-B4BC-6CCB-4BA6B2E8BEC1}"/>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FCB92E3D-377D-C7BD-938E-B8290B1358B8}"/>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a:extLst>
                  <a:ext uri="{FF2B5EF4-FFF2-40B4-BE49-F238E27FC236}">
                    <a16:creationId xmlns:a16="http://schemas.microsoft.com/office/drawing/2014/main" id="{87456DF7-1B3C-BADE-6B42-05618F557FB1}"/>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a:extLst>
                  <a:ext uri="{FF2B5EF4-FFF2-40B4-BE49-F238E27FC236}">
                    <a16:creationId xmlns:a16="http://schemas.microsoft.com/office/drawing/2014/main" id="{079024BB-E49D-2107-761B-EC5717153AC6}"/>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a:extLst>
                  <a:ext uri="{FF2B5EF4-FFF2-40B4-BE49-F238E27FC236}">
                    <a16:creationId xmlns:a16="http://schemas.microsoft.com/office/drawing/2014/main" id="{114B7D38-6BB3-CA78-F5F8-DD59B18DF501}"/>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FCF24CF6-FF39-FB5B-BF73-2A1D6A20EAF6}"/>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a:extLst>
                  <a:ext uri="{FF2B5EF4-FFF2-40B4-BE49-F238E27FC236}">
                    <a16:creationId xmlns:a16="http://schemas.microsoft.com/office/drawing/2014/main" id="{B14D1C39-6A9A-6879-7032-DBBFB4B2B62D}"/>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a:extLst>
                  <a:ext uri="{FF2B5EF4-FFF2-40B4-BE49-F238E27FC236}">
                    <a16:creationId xmlns:a16="http://schemas.microsoft.com/office/drawing/2014/main" id="{A6DCF08D-176A-A3CA-5BB7-B43F9428A1F8}"/>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a:extLst>
                  <a:ext uri="{FF2B5EF4-FFF2-40B4-BE49-F238E27FC236}">
                    <a16:creationId xmlns:a16="http://schemas.microsoft.com/office/drawing/2014/main" id="{885B84A1-BF48-F4EA-06E5-764A2DE886F5}"/>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a:extLst>
                  <a:ext uri="{FF2B5EF4-FFF2-40B4-BE49-F238E27FC236}">
                    <a16:creationId xmlns:a16="http://schemas.microsoft.com/office/drawing/2014/main" id="{27CCD5E3-B3C2-6A9A-E3AA-D0EA67988782}"/>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2" name="Group 57">
              <a:extLst>
                <a:ext uri="{FF2B5EF4-FFF2-40B4-BE49-F238E27FC236}">
                  <a16:creationId xmlns:a16="http://schemas.microsoft.com/office/drawing/2014/main" id="{EEF7D502-C97B-67A1-F0C9-93409C3A1E0B}"/>
                </a:ext>
              </a:extLst>
            </p:cNvPr>
            <p:cNvGrpSpPr/>
            <p:nvPr/>
          </p:nvGrpSpPr>
          <p:grpSpPr>
            <a:xfrm rot="4970471">
              <a:off x="7005838" y="3154605"/>
              <a:ext cx="1483482" cy="214851"/>
              <a:chOff x="6096000" y="1376597"/>
              <a:chExt cx="3810000" cy="1867525"/>
            </a:xfrm>
          </p:grpSpPr>
          <p:grpSp>
            <p:nvGrpSpPr>
              <p:cNvPr id="11312" name="Group 34">
                <a:extLst>
                  <a:ext uri="{FF2B5EF4-FFF2-40B4-BE49-F238E27FC236}">
                    <a16:creationId xmlns:a16="http://schemas.microsoft.com/office/drawing/2014/main" id="{FDB6789C-BE76-30BB-0BCA-DDD8AE447C39}"/>
                  </a:ext>
                </a:extLst>
              </p:cNvPr>
              <p:cNvGrpSpPr/>
              <p:nvPr/>
            </p:nvGrpSpPr>
            <p:grpSpPr>
              <a:xfrm>
                <a:off x="6096000" y="1447800"/>
                <a:ext cx="3810000" cy="1752600"/>
                <a:chOff x="4800600" y="183630"/>
                <a:chExt cx="5791200" cy="1311639"/>
              </a:xfrm>
            </p:grpSpPr>
            <p:grpSp>
              <p:nvGrpSpPr>
                <p:cNvPr id="11323" name="Group 28">
                  <a:extLst>
                    <a:ext uri="{FF2B5EF4-FFF2-40B4-BE49-F238E27FC236}">
                      <a16:creationId xmlns:a16="http://schemas.microsoft.com/office/drawing/2014/main" id="{923D6649-7EE6-D1E7-D2C3-A0BD12539C2A}"/>
                    </a:ext>
                  </a:extLst>
                </p:cNvPr>
                <p:cNvGrpSpPr/>
                <p:nvPr/>
              </p:nvGrpSpPr>
              <p:grpSpPr>
                <a:xfrm>
                  <a:off x="4800600" y="184879"/>
                  <a:ext cx="2895600" cy="1295400"/>
                  <a:chOff x="4800600" y="184879"/>
                  <a:chExt cx="2895600" cy="1295400"/>
                </a:xfrm>
              </p:grpSpPr>
              <p:sp>
                <p:nvSpPr>
                  <p:cNvPr id="548" name="Flowchart: Decision 547">
                    <a:extLst>
                      <a:ext uri="{FF2B5EF4-FFF2-40B4-BE49-F238E27FC236}">
                        <a16:creationId xmlns:a16="http://schemas.microsoft.com/office/drawing/2014/main" id="{B41F852D-E27B-88DF-479E-6FEB07DED6C3}"/>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Decision 548">
                    <a:extLst>
                      <a:ext uri="{FF2B5EF4-FFF2-40B4-BE49-F238E27FC236}">
                        <a16:creationId xmlns:a16="http://schemas.microsoft.com/office/drawing/2014/main" id="{E259F563-EDF9-A253-A6F4-27FE4E3FBB5A}"/>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4-Point Star 485">
                    <a:extLst>
                      <a:ext uri="{FF2B5EF4-FFF2-40B4-BE49-F238E27FC236}">
                        <a16:creationId xmlns:a16="http://schemas.microsoft.com/office/drawing/2014/main" id="{3AA1EB4B-900C-1B16-653D-7DE58575C34C}"/>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4" name="Group 29">
                  <a:extLst>
                    <a:ext uri="{FF2B5EF4-FFF2-40B4-BE49-F238E27FC236}">
                      <a16:creationId xmlns:a16="http://schemas.microsoft.com/office/drawing/2014/main" id="{679DFF65-52F5-5E7C-374A-AD84698E3DCE}"/>
                    </a:ext>
                  </a:extLst>
                </p:cNvPr>
                <p:cNvGrpSpPr/>
                <p:nvPr/>
              </p:nvGrpSpPr>
              <p:grpSpPr>
                <a:xfrm>
                  <a:off x="7696200" y="183630"/>
                  <a:ext cx="2895600" cy="1295400"/>
                  <a:chOff x="4800600" y="184879"/>
                  <a:chExt cx="2895600" cy="1295400"/>
                </a:xfrm>
              </p:grpSpPr>
              <p:sp>
                <p:nvSpPr>
                  <p:cNvPr id="11326" name="Flowchart: Decision 11325">
                    <a:extLst>
                      <a:ext uri="{FF2B5EF4-FFF2-40B4-BE49-F238E27FC236}">
                        <a16:creationId xmlns:a16="http://schemas.microsoft.com/office/drawing/2014/main" id="{DFF27895-7EA9-EEF5-771B-B4D268F881AC}"/>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7" name="Flowchart: Decision 11326">
                    <a:extLst>
                      <a:ext uri="{FF2B5EF4-FFF2-40B4-BE49-F238E27FC236}">
                        <a16:creationId xmlns:a16="http://schemas.microsoft.com/office/drawing/2014/main" id="{FD172C70-9ED9-86E2-3567-A9038471782C}"/>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4-Point Star 482">
                    <a:extLst>
                      <a:ext uri="{FF2B5EF4-FFF2-40B4-BE49-F238E27FC236}">
                        <a16:creationId xmlns:a16="http://schemas.microsoft.com/office/drawing/2014/main" id="{D2BB7AA9-ABD6-C4C2-ED3A-DBEC3C04E7D9}"/>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25" name="4-Point Star 479">
                  <a:extLst>
                    <a:ext uri="{FF2B5EF4-FFF2-40B4-BE49-F238E27FC236}">
                      <a16:creationId xmlns:a16="http://schemas.microsoft.com/office/drawing/2014/main" id="{A8A7414C-5959-0105-E129-61061673738C}"/>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13" name="Oval 11312">
                <a:extLst>
                  <a:ext uri="{FF2B5EF4-FFF2-40B4-BE49-F238E27FC236}">
                    <a16:creationId xmlns:a16="http://schemas.microsoft.com/office/drawing/2014/main" id="{2B32AB74-43AB-627F-0588-AB562107A204}"/>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4" name="Oval 11313">
                <a:extLst>
                  <a:ext uri="{FF2B5EF4-FFF2-40B4-BE49-F238E27FC236}">
                    <a16:creationId xmlns:a16="http://schemas.microsoft.com/office/drawing/2014/main" id="{7EF76C75-D76B-C3ED-76E8-0FEC9CD97162}"/>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Oval 11314">
                <a:extLst>
                  <a:ext uri="{FF2B5EF4-FFF2-40B4-BE49-F238E27FC236}">
                    <a16:creationId xmlns:a16="http://schemas.microsoft.com/office/drawing/2014/main" id="{B6EA430D-B89C-1D60-7DCB-63F93513E520}"/>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6" name="Oval 11315">
                <a:extLst>
                  <a:ext uri="{FF2B5EF4-FFF2-40B4-BE49-F238E27FC236}">
                    <a16:creationId xmlns:a16="http://schemas.microsoft.com/office/drawing/2014/main" id="{24E3DA4A-7994-31A4-4FE8-A2FE834B3F71}"/>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7" name="Oval 11316">
                <a:extLst>
                  <a:ext uri="{FF2B5EF4-FFF2-40B4-BE49-F238E27FC236}">
                    <a16:creationId xmlns:a16="http://schemas.microsoft.com/office/drawing/2014/main" id="{9D75317D-24D6-3704-6E87-FBDA315215FF}"/>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8" name="Oval 11317">
                <a:extLst>
                  <a:ext uri="{FF2B5EF4-FFF2-40B4-BE49-F238E27FC236}">
                    <a16:creationId xmlns:a16="http://schemas.microsoft.com/office/drawing/2014/main" id="{B592255A-35A5-483A-3115-8119E7EEBF7F}"/>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9" name="Oval 11318">
                <a:extLst>
                  <a:ext uri="{FF2B5EF4-FFF2-40B4-BE49-F238E27FC236}">
                    <a16:creationId xmlns:a16="http://schemas.microsoft.com/office/drawing/2014/main" id="{5E714658-F43B-D962-24D8-16639B442174}"/>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Oval 11319">
                <a:extLst>
                  <a:ext uri="{FF2B5EF4-FFF2-40B4-BE49-F238E27FC236}">
                    <a16:creationId xmlns:a16="http://schemas.microsoft.com/office/drawing/2014/main" id="{1112C0DD-AF17-3E3E-2F74-6C897DF93912}"/>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1" name="Oval 11320">
                <a:extLst>
                  <a:ext uri="{FF2B5EF4-FFF2-40B4-BE49-F238E27FC236}">
                    <a16:creationId xmlns:a16="http://schemas.microsoft.com/office/drawing/2014/main" id="{0FF663E6-1671-947F-C201-24162A413A11}"/>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2" name="Oval 11321">
                <a:extLst>
                  <a:ext uri="{FF2B5EF4-FFF2-40B4-BE49-F238E27FC236}">
                    <a16:creationId xmlns:a16="http://schemas.microsoft.com/office/drawing/2014/main" id="{C8DC50EC-ED8B-068D-A868-1FFD9CEC2B75}"/>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3" name="Group 543">
              <a:extLst>
                <a:ext uri="{FF2B5EF4-FFF2-40B4-BE49-F238E27FC236}">
                  <a16:creationId xmlns:a16="http://schemas.microsoft.com/office/drawing/2014/main" id="{F8E08564-C817-2DBB-A22E-423EF94C9D9C}"/>
                </a:ext>
              </a:extLst>
            </p:cNvPr>
            <p:cNvGrpSpPr/>
            <p:nvPr/>
          </p:nvGrpSpPr>
          <p:grpSpPr>
            <a:xfrm rot="21212214">
              <a:off x="6472617" y="1086298"/>
              <a:ext cx="419818" cy="1299748"/>
              <a:chOff x="6742982" y="4953000"/>
              <a:chExt cx="419818" cy="1299748"/>
            </a:xfrm>
          </p:grpSpPr>
          <p:sp>
            <p:nvSpPr>
              <p:cNvPr id="11309" name="Moon 11308">
                <a:extLst>
                  <a:ext uri="{FF2B5EF4-FFF2-40B4-BE49-F238E27FC236}">
                    <a16:creationId xmlns:a16="http://schemas.microsoft.com/office/drawing/2014/main" id="{B2D377B5-F59F-0FED-C8AE-FB5CBE43CC15}"/>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0" name="Moon 11309">
                <a:extLst>
                  <a:ext uri="{FF2B5EF4-FFF2-40B4-BE49-F238E27FC236}">
                    <a16:creationId xmlns:a16="http://schemas.microsoft.com/office/drawing/2014/main" id="{3BC5B34C-A62A-3772-D995-6E5364F9925A}"/>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1" name="Moon 11310">
                <a:extLst>
                  <a:ext uri="{FF2B5EF4-FFF2-40B4-BE49-F238E27FC236}">
                    <a16:creationId xmlns:a16="http://schemas.microsoft.com/office/drawing/2014/main" id="{CEF650F0-DFDC-544F-97E3-EAB48AC429EB}"/>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4" name="Group 544">
              <a:extLst>
                <a:ext uri="{FF2B5EF4-FFF2-40B4-BE49-F238E27FC236}">
                  <a16:creationId xmlns:a16="http://schemas.microsoft.com/office/drawing/2014/main" id="{6123AA00-E7FA-1994-3E36-CAE162BBD3EF}"/>
                </a:ext>
              </a:extLst>
            </p:cNvPr>
            <p:cNvGrpSpPr/>
            <p:nvPr/>
          </p:nvGrpSpPr>
          <p:grpSpPr>
            <a:xfrm rot="387786" flipH="1">
              <a:off x="7920418" y="1162498"/>
              <a:ext cx="419818" cy="1299748"/>
              <a:chOff x="6742982" y="4953000"/>
              <a:chExt cx="419818" cy="1299748"/>
            </a:xfrm>
          </p:grpSpPr>
          <p:sp>
            <p:nvSpPr>
              <p:cNvPr id="11306" name="Moon 11305">
                <a:extLst>
                  <a:ext uri="{FF2B5EF4-FFF2-40B4-BE49-F238E27FC236}">
                    <a16:creationId xmlns:a16="http://schemas.microsoft.com/office/drawing/2014/main" id="{4C2D7B9F-4980-5150-F59D-FC56A27FA45E}"/>
                  </a:ext>
                </a:extLst>
              </p:cNvPr>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Moon 11306">
                <a:extLst>
                  <a:ext uri="{FF2B5EF4-FFF2-40B4-BE49-F238E27FC236}">
                    <a16:creationId xmlns:a16="http://schemas.microsoft.com/office/drawing/2014/main" id="{C36150AE-4E36-E389-4F27-8BEC1AD0E454}"/>
                  </a:ext>
                </a:extLst>
              </p:cNvPr>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8" name="Moon 11307">
                <a:extLst>
                  <a:ext uri="{FF2B5EF4-FFF2-40B4-BE49-F238E27FC236}">
                    <a16:creationId xmlns:a16="http://schemas.microsoft.com/office/drawing/2014/main" id="{E5419D7F-5FBA-EEF8-6C70-47546997AB7F}"/>
                  </a:ext>
                </a:extLst>
              </p:cNvPr>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5" name="Group 57">
              <a:extLst>
                <a:ext uri="{FF2B5EF4-FFF2-40B4-BE49-F238E27FC236}">
                  <a16:creationId xmlns:a16="http://schemas.microsoft.com/office/drawing/2014/main" id="{148772C6-EC7F-82B7-3108-2D43A92861EA}"/>
                </a:ext>
              </a:extLst>
            </p:cNvPr>
            <p:cNvGrpSpPr/>
            <p:nvPr/>
          </p:nvGrpSpPr>
          <p:grpSpPr>
            <a:xfrm rot="10800000">
              <a:off x="6629400" y="990600"/>
              <a:ext cx="1582651" cy="348674"/>
              <a:chOff x="6096000" y="1376597"/>
              <a:chExt cx="3810000" cy="1867525"/>
            </a:xfrm>
          </p:grpSpPr>
          <p:grpSp>
            <p:nvGrpSpPr>
              <p:cNvPr id="11286" name="Group 34">
                <a:extLst>
                  <a:ext uri="{FF2B5EF4-FFF2-40B4-BE49-F238E27FC236}">
                    <a16:creationId xmlns:a16="http://schemas.microsoft.com/office/drawing/2014/main" id="{0AA1FC52-9DBB-F994-ABB4-FE436A0DF98E}"/>
                  </a:ext>
                </a:extLst>
              </p:cNvPr>
              <p:cNvGrpSpPr/>
              <p:nvPr/>
            </p:nvGrpSpPr>
            <p:grpSpPr>
              <a:xfrm>
                <a:off x="6096000" y="1447800"/>
                <a:ext cx="3810000" cy="1752600"/>
                <a:chOff x="4800600" y="183630"/>
                <a:chExt cx="5791200" cy="1311639"/>
              </a:xfrm>
            </p:grpSpPr>
            <p:grpSp>
              <p:nvGrpSpPr>
                <p:cNvPr id="11297" name="Group 28">
                  <a:extLst>
                    <a:ext uri="{FF2B5EF4-FFF2-40B4-BE49-F238E27FC236}">
                      <a16:creationId xmlns:a16="http://schemas.microsoft.com/office/drawing/2014/main" id="{C7233AC0-28AF-9D77-1427-A8A5E4CF7E79}"/>
                    </a:ext>
                  </a:extLst>
                </p:cNvPr>
                <p:cNvGrpSpPr/>
                <p:nvPr/>
              </p:nvGrpSpPr>
              <p:grpSpPr>
                <a:xfrm>
                  <a:off x="4800600" y="184879"/>
                  <a:ext cx="2895600" cy="1295400"/>
                  <a:chOff x="4800600" y="184879"/>
                  <a:chExt cx="2895600" cy="1295400"/>
                </a:xfrm>
              </p:grpSpPr>
              <p:sp>
                <p:nvSpPr>
                  <p:cNvPr id="11303" name="Flowchart: Decision 11302">
                    <a:extLst>
                      <a:ext uri="{FF2B5EF4-FFF2-40B4-BE49-F238E27FC236}">
                        <a16:creationId xmlns:a16="http://schemas.microsoft.com/office/drawing/2014/main" id="{9B77C125-25A8-2EBD-C488-CC64C42FFBC9}"/>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Flowchart: Decision 11303">
                    <a:extLst>
                      <a:ext uri="{FF2B5EF4-FFF2-40B4-BE49-F238E27FC236}">
                        <a16:creationId xmlns:a16="http://schemas.microsoft.com/office/drawing/2014/main" id="{A20110F8-A236-52EC-7A08-C15EF01C8E47}"/>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4-Point Star 459">
                    <a:extLst>
                      <a:ext uri="{FF2B5EF4-FFF2-40B4-BE49-F238E27FC236}">
                        <a16:creationId xmlns:a16="http://schemas.microsoft.com/office/drawing/2014/main" id="{F4C6BFF1-B2CE-3215-528C-E9511C69D672}"/>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8" name="Group 29">
                  <a:extLst>
                    <a:ext uri="{FF2B5EF4-FFF2-40B4-BE49-F238E27FC236}">
                      <a16:creationId xmlns:a16="http://schemas.microsoft.com/office/drawing/2014/main" id="{1B6A424F-74AC-3702-844D-B3039DDAEFFC}"/>
                    </a:ext>
                  </a:extLst>
                </p:cNvPr>
                <p:cNvGrpSpPr/>
                <p:nvPr/>
              </p:nvGrpSpPr>
              <p:grpSpPr>
                <a:xfrm>
                  <a:off x="7696200" y="183630"/>
                  <a:ext cx="2895600" cy="1295400"/>
                  <a:chOff x="4800600" y="184879"/>
                  <a:chExt cx="2895600" cy="1295400"/>
                </a:xfrm>
              </p:grpSpPr>
              <p:sp>
                <p:nvSpPr>
                  <p:cNvPr id="11300" name="Flowchart: Decision 11299">
                    <a:extLst>
                      <a:ext uri="{FF2B5EF4-FFF2-40B4-BE49-F238E27FC236}">
                        <a16:creationId xmlns:a16="http://schemas.microsoft.com/office/drawing/2014/main" id="{C6976907-5467-34FD-CA05-221840A0B0D4}"/>
                      </a:ext>
                    </a:extLst>
                  </p:cNvPr>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1" name="Flowchart: Decision 11300">
                    <a:extLst>
                      <a:ext uri="{FF2B5EF4-FFF2-40B4-BE49-F238E27FC236}">
                        <a16:creationId xmlns:a16="http://schemas.microsoft.com/office/drawing/2014/main" id="{B091DF9E-AC57-F5A3-EA46-636769DDE55B}"/>
                      </a:ext>
                    </a:extLst>
                  </p:cNvPr>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2" name="4-Point Star 456">
                    <a:extLst>
                      <a:ext uri="{FF2B5EF4-FFF2-40B4-BE49-F238E27FC236}">
                        <a16:creationId xmlns:a16="http://schemas.microsoft.com/office/drawing/2014/main" id="{EB702DE5-713E-C20D-8F41-9F0D1FD0FF22}"/>
                      </a:ext>
                    </a:extLst>
                  </p:cNvPr>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99" name="4-Point Star 453">
                  <a:extLst>
                    <a:ext uri="{FF2B5EF4-FFF2-40B4-BE49-F238E27FC236}">
                      <a16:creationId xmlns:a16="http://schemas.microsoft.com/office/drawing/2014/main" id="{5F0EC9E4-650C-C317-3E60-BF7A4F5A4B7F}"/>
                    </a:ext>
                  </a:extLst>
                </p:cNvPr>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87" name="Oval 11286">
                <a:extLst>
                  <a:ext uri="{FF2B5EF4-FFF2-40B4-BE49-F238E27FC236}">
                    <a16:creationId xmlns:a16="http://schemas.microsoft.com/office/drawing/2014/main" id="{6A840E83-60B0-A71E-1C74-A8D9405868B7}"/>
                  </a:ext>
                </a:extLst>
              </p:cNvPr>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Oval 11287">
                <a:extLst>
                  <a:ext uri="{FF2B5EF4-FFF2-40B4-BE49-F238E27FC236}">
                    <a16:creationId xmlns:a16="http://schemas.microsoft.com/office/drawing/2014/main" id="{4A776E7E-A6E3-9810-3399-44F166879AB8}"/>
                  </a:ext>
                </a:extLst>
              </p:cNvPr>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9" name="Oval 11288">
                <a:extLst>
                  <a:ext uri="{FF2B5EF4-FFF2-40B4-BE49-F238E27FC236}">
                    <a16:creationId xmlns:a16="http://schemas.microsoft.com/office/drawing/2014/main" id="{2FCE8A81-FB91-192F-F23F-4D4DB9D50E5F}"/>
                  </a:ext>
                </a:extLst>
              </p:cNvPr>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Oval 11289">
                <a:extLst>
                  <a:ext uri="{FF2B5EF4-FFF2-40B4-BE49-F238E27FC236}">
                    <a16:creationId xmlns:a16="http://schemas.microsoft.com/office/drawing/2014/main" id="{323E6F77-B895-6E32-E486-F8845D08FD63}"/>
                  </a:ext>
                </a:extLst>
              </p:cNvPr>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1" name="Oval 11290">
                <a:extLst>
                  <a:ext uri="{FF2B5EF4-FFF2-40B4-BE49-F238E27FC236}">
                    <a16:creationId xmlns:a16="http://schemas.microsoft.com/office/drawing/2014/main" id="{91E33704-D2F8-6CD7-722D-81635752AFFB}"/>
                  </a:ext>
                </a:extLst>
              </p:cNvPr>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2" name="Oval 11291">
                <a:extLst>
                  <a:ext uri="{FF2B5EF4-FFF2-40B4-BE49-F238E27FC236}">
                    <a16:creationId xmlns:a16="http://schemas.microsoft.com/office/drawing/2014/main" id="{534BFEAF-2316-C9A6-AF42-5B32F7D2D579}"/>
                  </a:ext>
                </a:extLst>
              </p:cNvPr>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3" name="Oval 11292">
                <a:extLst>
                  <a:ext uri="{FF2B5EF4-FFF2-40B4-BE49-F238E27FC236}">
                    <a16:creationId xmlns:a16="http://schemas.microsoft.com/office/drawing/2014/main" id="{644D6841-C68B-67AB-7923-3151A945C65E}"/>
                  </a:ext>
                </a:extLst>
              </p:cNvPr>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4" name="Oval 11293">
                <a:extLst>
                  <a:ext uri="{FF2B5EF4-FFF2-40B4-BE49-F238E27FC236}">
                    <a16:creationId xmlns:a16="http://schemas.microsoft.com/office/drawing/2014/main" id="{8AFEBA2B-B50A-3A6B-68A7-3EF5F99AC220}"/>
                  </a:ext>
                </a:extLst>
              </p:cNvPr>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Oval 11294">
                <a:extLst>
                  <a:ext uri="{FF2B5EF4-FFF2-40B4-BE49-F238E27FC236}">
                    <a16:creationId xmlns:a16="http://schemas.microsoft.com/office/drawing/2014/main" id="{32A4F6F8-7941-DC60-A6F9-A253A9C75356}"/>
                  </a:ext>
                </a:extLst>
              </p:cNvPr>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6" name="Oval 11295">
                <a:extLst>
                  <a:ext uri="{FF2B5EF4-FFF2-40B4-BE49-F238E27FC236}">
                    <a16:creationId xmlns:a16="http://schemas.microsoft.com/office/drawing/2014/main" id="{921F6D50-171D-852C-9A21-6E230ED0843E}"/>
                  </a:ext>
                </a:extLst>
              </p:cNvPr>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5" name="Group 574">
            <a:extLst>
              <a:ext uri="{FF2B5EF4-FFF2-40B4-BE49-F238E27FC236}">
                <a16:creationId xmlns:a16="http://schemas.microsoft.com/office/drawing/2014/main" id="{C31577C4-FC06-C0F2-B887-B0EA8D7BF791}"/>
              </a:ext>
            </a:extLst>
          </p:cNvPr>
          <p:cNvGrpSpPr/>
          <p:nvPr/>
        </p:nvGrpSpPr>
        <p:grpSpPr>
          <a:xfrm>
            <a:off x="2183839" y="3971340"/>
            <a:ext cx="997236" cy="2523341"/>
            <a:chOff x="6934200" y="1265656"/>
            <a:chExt cx="1985484" cy="4373144"/>
          </a:xfrm>
        </p:grpSpPr>
        <p:sp>
          <p:nvSpPr>
            <p:cNvPr id="576" name="Oval 575">
              <a:extLst>
                <a:ext uri="{FF2B5EF4-FFF2-40B4-BE49-F238E27FC236}">
                  <a16:creationId xmlns:a16="http://schemas.microsoft.com/office/drawing/2014/main" id="{40BC141A-F139-B878-6DE2-33DB2462B72F}"/>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7E2608D8-963F-AE08-EE88-8C41A354B02B}"/>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a:extLst>
                <a:ext uri="{FF2B5EF4-FFF2-40B4-BE49-F238E27FC236}">
                  <a16:creationId xmlns:a16="http://schemas.microsoft.com/office/drawing/2014/main" id="{20BB609A-1E94-0672-90B2-E8AA64761366}"/>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a:extLst>
                <a:ext uri="{FF2B5EF4-FFF2-40B4-BE49-F238E27FC236}">
                  <a16:creationId xmlns:a16="http://schemas.microsoft.com/office/drawing/2014/main" id="{AE8F9A7A-AA22-200A-838D-6BD3EAD1D96B}"/>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a:extLst>
                <a:ext uri="{FF2B5EF4-FFF2-40B4-BE49-F238E27FC236}">
                  <a16:creationId xmlns:a16="http://schemas.microsoft.com/office/drawing/2014/main" id="{CF1E8EC1-B298-262B-DFA8-B2D6EF3FB762}"/>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580">
              <a:extLst>
                <a:ext uri="{FF2B5EF4-FFF2-40B4-BE49-F238E27FC236}">
                  <a16:creationId xmlns:a16="http://schemas.microsoft.com/office/drawing/2014/main" id="{D2EB16D3-BD8F-AC9F-AC4F-C8A060F6ED39}"/>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a:extLst>
                <a:ext uri="{FF2B5EF4-FFF2-40B4-BE49-F238E27FC236}">
                  <a16:creationId xmlns:a16="http://schemas.microsoft.com/office/drawing/2014/main" id="{6C7AE1E7-D413-4EA4-3EC7-32939DCC0CB1}"/>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loud 582">
              <a:extLst>
                <a:ext uri="{FF2B5EF4-FFF2-40B4-BE49-F238E27FC236}">
                  <a16:creationId xmlns:a16="http://schemas.microsoft.com/office/drawing/2014/main" id="{263FFC68-AEC4-2135-C98B-3258E9829C33}"/>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Cloud 583">
              <a:extLst>
                <a:ext uri="{FF2B5EF4-FFF2-40B4-BE49-F238E27FC236}">
                  <a16:creationId xmlns:a16="http://schemas.microsoft.com/office/drawing/2014/main" id="{7AD09A6F-F3A6-7A08-D6C3-A7890726757A}"/>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a:extLst>
                <a:ext uri="{FF2B5EF4-FFF2-40B4-BE49-F238E27FC236}">
                  <a16:creationId xmlns:a16="http://schemas.microsoft.com/office/drawing/2014/main" id="{AC504811-E98F-8C2B-D5DC-9A7D12515489}"/>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Isosceles Triangle 585">
              <a:extLst>
                <a:ext uri="{FF2B5EF4-FFF2-40B4-BE49-F238E27FC236}">
                  <a16:creationId xmlns:a16="http://schemas.microsoft.com/office/drawing/2014/main" id="{00264C96-67F3-AC9C-16C6-877CA601F755}"/>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7" name="Group 24">
              <a:extLst>
                <a:ext uri="{FF2B5EF4-FFF2-40B4-BE49-F238E27FC236}">
                  <a16:creationId xmlns:a16="http://schemas.microsoft.com/office/drawing/2014/main" id="{2389CCB0-2C13-792E-4566-3FCFF5A7A0F2}"/>
                </a:ext>
              </a:extLst>
            </p:cNvPr>
            <p:cNvGrpSpPr/>
            <p:nvPr/>
          </p:nvGrpSpPr>
          <p:grpSpPr>
            <a:xfrm>
              <a:off x="7108136" y="2388756"/>
              <a:ext cx="1544360" cy="2210894"/>
              <a:chOff x="4553133" y="901823"/>
              <a:chExt cx="2186627" cy="3449921"/>
            </a:xfrm>
          </p:grpSpPr>
          <p:sp>
            <p:nvSpPr>
              <p:cNvPr id="207" name="Double Wave 23">
                <a:extLst>
                  <a:ext uri="{FF2B5EF4-FFF2-40B4-BE49-F238E27FC236}">
                    <a16:creationId xmlns:a16="http://schemas.microsoft.com/office/drawing/2014/main" id="{FA08CB4B-D3AC-3AA9-3BDC-3881B595D976}"/>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16">
                <a:extLst>
                  <a:ext uri="{FF2B5EF4-FFF2-40B4-BE49-F238E27FC236}">
                    <a16:creationId xmlns:a16="http://schemas.microsoft.com/office/drawing/2014/main" id="{A999902C-8CF2-24F4-E7AA-28689B5DA318}"/>
                  </a:ext>
                </a:extLst>
              </p:cNvPr>
              <p:cNvGrpSpPr/>
              <p:nvPr/>
            </p:nvGrpSpPr>
            <p:grpSpPr>
              <a:xfrm>
                <a:off x="4694566" y="901823"/>
                <a:ext cx="2045194" cy="1982724"/>
                <a:chOff x="2594848" y="2213440"/>
                <a:chExt cx="2045194" cy="1982724"/>
              </a:xfrm>
              <a:solidFill>
                <a:srgbClr val="E0C13C"/>
              </a:solidFill>
            </p:grpSpPr>
            <p:sp>
              <p:nvSpPr>
                <p:cNvPr id="209" name="Pie 17">
                  <a:extLst>
                    <a:ext uri="{FF2B5EF4-FFF2-40B4-BE49-F238E27FC236}">
                      <a16:creationId xmlns:a16="http://schemas.microsoft.com/office/drawing/2014/main" id="{7A59905C-1909-86FD-1A7E-3DC14CE21361}"/>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0" name="Group 5">
                  <a:extLst>
                    <a:ext uri="{FF2B5EF4-FFF2-40B4-BE49-F238E27FC236}">
                      <a16:creationId xmlns:a16="http://schemas.microsoft.com/office/drawing/2014/main" id="{2FFDD152-3991-7E5C-DE3C-DA995D53CABC}"/>
                    </a:ext>
                  </a:extLst>
                </p:cNvPr>
                <p:cNvGrpSpPr/>
                <p:nvPr/>
              </p:nvGrpSpPr>
              <p:grpSpPr>
                <a:xfrm>
                  <a:off x="2889102" y="2288406"/>
                  <a:ext cx="1537323" cy="1679535"/>
                  <a:chOff x="2886840" y="2288406"/>
                  <a:chExt cx="1537323" cy="1679535"/>
                </a:xfrm>
                <a:grpFill/>
              </p:grpSpPr>
              <p:sp>
                <p:nvSpPr>
                  <p:cNvPr id="211" name="Moon 3">
                    <a:extLst>
                      <a:ext uri="{FF2B5EF4-FFF2-40B4-BE49-F238E27FC236}">
                        <a16:creationId xmlns:a16="http://schemas.microsoft.com/office/drawing/2014/main" id="{1BA8A1D8-17CA-8417-74B5-20C829B025C1}"/>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0">
                    <a:extLst>
                      <a:ext uri="{FF2B5EF4-FFF2-40B4-BE49-F238E27FC236}">
                        <a16:creationId xmlns:a16="http://schemas.microsoft.com/office/drawing/2014/main" id="{BC429A71-D479-D5D3-FA6D-7E843FBFEB5A}"/>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9" name="Oval 588">
              <a:extLst>
                <a:ext uri="{FF2B5EF4-FFF2-40B4-BE49-F238E27FC236}">
                  <a16:creationId xmlns:a16="http://schemas.microsoft.com/office/drawing/2014/main" id="{95192844-565C-36D4-1AE7-1A9FA5668AFF}"/>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0" name="Group 58">
              <a:extLst>
                <a:ext uri="{FF2B5EF4-FFF2-40B4-BE49-F238E27FC236}">
                  <a16:creationId xmlns:a16="http://schemas.microsoft.com/office/drawing/2014/main" id="{5D38D3A5-BC04-CD80-0A7C-5D94EF838D08}"/>
                </a:ext>
              </a:extLst>
            </p:cNvPr>
            <p:cNvGrpSpPr/>
            <p:nvPr/>
          </p:nvGrpSpPr>
          <p:grpSpPr>
            <a:xfrm rot="175281">
              <a:off x="7281771" y="4966315"/>
              <a:ext cx="1319546" cy="446802"/>
              <a:chOff x="3810000" y="1677648"/>
              <a:chExt cx="4705061" cy="1827552"/>
            </a:xfrm>
          </p:grpSpPr>
          <p:grpSp>
            <p:nvGrpSpPr>
              <p:cNvPr id="625" name="Group 37">
                <a:extLst>
                  <a:ext uri="{FF2B5EF4-FFF2-40B4-BE49-F238E27FC236}">
                    <a16:creationId xmlns:a16="http://schemas.microsoft.com/office/drawing/2014/main" id="{9EBD4027-2F71-F2CB-BADA-0D23B307011A}"/>
                  </a:ext>
                </a:extLst>
              </p:cNvPr>
              <p:cNvGrpSpPr/>
              <p:nvPr/>
            </p:nvGrpSpPr>
            <p:grpSpPr>
              <a:xfrm>
                <a:off x="3810000" y="1828800"/>
                <a:ext cx="1776984" cy="1676400"/>
                <a:chOff x="3810000" y="1828800"/>
                <a:chExt cx="4038600" cy="3810000"/>
              </a:xfrm>
            </p:grpSpPr>
            <p:sp>
              <p:nvSpPr>
                <p:cNvPr id="198" name="Half Frame 197">
                  <a:extLst>
                    <a:ext uri="{FF2B5EF4-FFF2-40B4-BE49-F238E27FC236}">
                      <a16:creationId xmlns:a16="http://schemas.microsoft.com/office/drawing/2014/main" id="{58FCA529-9DE4-F19E-FDE3-AAFFC6E558FC}"/>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Half Frame 198">
                  <a:extLst>
                    <a:ext uri="{FF2B5EF4-FFF2-40B4-BE49-F238E27FC236}">
                      <a16:creationId xmlns:a16="http://schemas.microsoft.com/office/drawing/2014/main" id="{2C936732-BB41-1822-B7D5-14DC9C04F583}"/>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Half Frame 199">
                  <a:extLst>
                    <a:ext uri="{FF2B5EF4-FFF2-40B4-BE49-F238E27FC236}">
                      <a16:creationId xmlns:a16="http://schemas.microsoft.com/office/drawing/2014/main" id="{B4D0DDBB-06EB-FE28-3CFA-FC820529C0B0}"/>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Half Frame 200">
                  <a:extLst>
                    <a:ext uri="{FF2B5EF4-FFF2-40B4-BE49-F238E27FC236}">
                      <a16:creationId xmlns:a16="http://schemas.microsoft.com/office/drawing/2014/main" id="{B3F3D5AD-DF37-A32F-60AC-D122204F8DE4}"/>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775">
                  <a:extLst>
                    <a:ext uri="{FF2B5EF4-FFF2-40B4-BE49-F238E27FC236}">
                      <a16:creationId xmlns:a16="http://schemas.microsoft.com/office/drawing/2014/main" id="{E41C70EF-91ED-8C75-4D47-1A2C8956E52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iamond 202">
                  <a:extLst>
                    <a:ext uri="{FF2B5EF4-FFF2-40B4-BE49-F238E27FC236}">
                      <a16:creationId xmlns:a16="http://schemas.microsoft.com/office/drawing/2014/main" id="{F90BBAFE-F28F-423E-6487-42D31BBED37A}"/>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D3423846-3C39-0A3D-7A05-E89F613BEE8C}"/>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a:extLst>
                    <a:ext uri="{FF2B5EF4-FFF2-40B4-BE49-F238E27FC236}">
                      <a16:creationId xmlns:a16="http://schemas.microsoft.com/office/drawing/2014/main" id="{7C9B92D8-CB10-1205-C6C0-C468BD61962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a:extLst>
                    <a:ext uri="{FF2B5EF4-FFF2-40B4-BE49-F238E27FC236}">
                      <a16:creationId xmlns:a16="http://schemas.microsoft.com/office/drawing/2014/main" id="{67970961-4009-6AFE-0763-0A1769E6C45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38">
                <a:extLst>
                  <a:ext uri="{FF2B5EF4-FFF2-40B4-BE49-F238E27FC236}">
                    <a16:creationId xmlns:a16="http://schemas.microsoft.com/office/drawing/2014/main" id="{3F0F67FD-AD43-DBA2-D4BD-18F3D3FF2310}"/>
                  </a:ext>
                </a:extLst>
              </p:cNvPr>
              <p:cNvGrpSpPr/>
              <p:nvPr/>
            </p:nvGrpSpPr>
            <p:grpSpPr>
              <a:xfrm>
                <a:off x="5314014" y="1757596"/>
                <a:ext cx="1776984" cy="1676400"/>
                <a:chOff x="3810000" y="1828800"/>
                <a:chExt cx="4038600" cy="3810000"/>
              </a:xfrm>
            </p:grpSpPr>
            <p:sp>
              <p:nvSpPr>
                <p:cNvPr id="637" name="Half Frame 636">
                  <a:extLst>
                    <a:ext uri="{FF2B5EF4-FFF2-40B4-BE49-F238E27FC236}">
                      <a16:creationId xmlns:a16="http://schemas.microsoft.com/office/drawing/2014/main" id="{127D7959-6C3D-2F12-CA3D-EC95E34407CA}"/>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Half Frame 637">
                  <a:extLst>
                    <a:ext uri="{FF2B5EF4-FFF2-40B4-BE49-F238E27FC236}">
                      <a16:creationId xmlns:a16="http://schemas.microsoft.com/office/drawing/2014/main" id="{B8AD1104-1C9A-3DDF-3E49-7F6712A84B6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9" name="Half Frame 638">
                  <a:extLst>
                    <a:ext uri="{FF2B5EF4-FFF2-40B4-BE49-F238E27FC236}">
                      <a16:creationId xmlns:a16="http://schemas.microsoft.com/office/drawing/2014/main" id="{B517D297-BFD3-44BD-CA80-FE30ABBD66F0}"/>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Half Frame 191">
                  <a:extLst>
                    <a:ext uri="{FF2B5EF4-FFF2-40B4-BE49-F238E27FC236}">
                      <a16:creationId xmlns:a16="http://schemas.microsoft.com/office/drawing/2014/main" id="{0ECF582B-001D-F58B-4C53-33CD4AD3637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766">
                  <a:extLst>
                    <a:ext uri="{FF2B5EF4-FFF2-40B4-BE49-F238E27FC236}">
                      <a16:creationId xmlns:a16="http://schemas.microsoft.com/office/drawing/2014/main" id="{76796CEF-56D0-F2E4-40AD-9110376BF09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iamond 193">
                  <a:extLst>
                    <a:ext uri="{FF2B5EF4-FFF2-40B4-BE49-F238E27FC236}">
                      <a16:creationId xmlns:a16="http://schemas.microsoft.com/office/drawing/2014/main" id="{8BA04480-25C2-A1E5-8BF3-9BF981D80AD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a:extLst>
                    <a:ext uri="{FF2B5EF4-FFF2-40B4-BE49-F238E27FC236}">
                      <a16:creationId xmlns:a16="http://schemas.microsoft.com/office/drawing/2014/main" id="{36544F86-5028-1431-48F5-DD69A76497EF}"/>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FB4E79C8-0788-0BCB-75AE-902A3E384DB9}"/>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7433F153-E4A1-7D29-A4ED-283F718327F2}"/>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48">
                <a:extLst>
                  <a:ext uri="{FF2B5EF4-FFF2-40B4-BE49-F238E27FC236}">
                    <a16:creationId xmlns:a16="http://schemas.microsoft.com/office/drawing/2014/main" id="{CD89284A-1933-4094-8119-91E3CE577AC3}"/>
                  </a:ext>
                </a:extLst>
              </p:cNvPr>
              <p:cNvGrpSpPr/>
              <p:nvPr/>
            </p:nvGrpSpPr>
            <p:grpSpPr>
              <a:xfrm>
                <a:off x="6738077" y="1677648"/>
                <a:ext cx="1776984" cy="1676400"/>
                <a:chOff x="3810000" y="1828800"/>
                <a:chExt cx="4038600" cy="3810000"/>
              </a:xfrm>
            </p:grpSpPr>
            <p:sp>
              <p:nvSpPr>
                <p:cNvPr id="628" name="Half Frame 627">
                  <a:extLst>
                    <a:ext uri="{FF2B5EF4-FFF2-40B4-BE49-F238E27FC236}">
                      <a16:creationId xmlns:a16="http://schemas.microsoft.com/office/drawing/2014/main" id="{85DA8C1C-12BC-5602-CCF2-2F349D98DA6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9" name="Half Frame 50">
                  <a:extLst>
                    <a:ext uri="{FF2B5EF4-FFF2-40B4-BE49-F238E27FC236}">
                      <a16:creationId xmlns:a16="http://schemas.microsoft.com/office/drawing/2014/main" id="{8DBE84AA-4B1F-8195-ED0D-FEC3C18F898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Half Frame 51">
                  <a:extLst>
                    <a:ext uri="{FF2B5EF4-FFF2-40B4-BE49-F238E27FC236}">
                      <a16:creationId xmlns:a16="http://schemas.microsoft.com/office/drawing/2014/main" id="{C29D7F8D-045E-91DF-23E9-3B79EAAC9D60}"/>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1" name="Half Frame 52">
                  <a:extLst>
                    <a:ext uri="{FF2B5EF4-FFF2-40B4-BE49-F238E27FC236}">
                      <a16:creationId xmlns:a16="http://schemas.microsoft.com/office/drawing/2014/main" id="{A8915249-DA4F-FBA8-35FA-58B2E13C33A7}"/>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2" name="Donut 757">
                  <a:extLst>
                    <a:ext uri="{FF2B5EF4-FFF2-40B4-BE49-F238E27FC236}">
                      <a16:creationId xmlns:a16="http://schemas.microsoft.com/office/drawing/2014/main" id="{E76DF0DA-42F2-DAD8-1AAE-FEC3375C0C3D}"/>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Diamond 632">
                  <a:extLst>
                    <a:ext uri="{FF2B5EF4-FFF2-40B4-BE49-F238E27FC236}">
                      <a16:creationId xmlns:a16="http://schemas.microsoft.com/office/drawing/2014/main" id="{18BC374E-4FDA-B344-9D6B-3C5C12D4319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a:extLst>
                    <a:ext uri="{FF2B5EF4-FFF2-40B4-BE49-F238E27FC236}">
                      <a16:creationId xmlns:a16="http://schemas.microsoft.com/office/drawing/2014/main" id="{DF3FDD11-EFC5-E635-4F65-9F8CD699B364}"/>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a:extLst>
                    <a:ext uri="{FF2B5EF4-FFF2-40B4-BE49-F238E27FC236}">
                      <a16:creationId xmlns:a16="http://schemas.microsoft.com/office/drawing/2014/main" id="{9535D98D-D44B-94BF-0142-57EBEB042EC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a:extLst>
                    <a:ext uri="{FF2B5EF4-FFF2-40B4-BE49-F238E27FC236}">
                      <a16:creationId xmlns:a16="http://schemas.microsoft.com/office/drawing/2014/main" id="{B7344F4F-D4A6-2615-8C1D-65D6C92F5309}"/>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1" name="Cloud 590">
              <a:extLst>
                <a:ext uri="{FF2B5EF4-FFF2-40B4-BE49-F238E27FC236}">
                  <a16:creationId xmlns:a16="http://schemas.microsoft.com/office/drawing/2014/main" id="{53CE2FD7-ACC0-402C-52B6-8279BE80E97D}"/>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2" name="Group 591">
              <a:extLst>
                <a:ext uri="{FF2B5EF4-FFF2-40B4-BE49-F238E27FC236}">
                  <a16:creationId xmlns:a16="http://schemas.microsoft.com/office/drawing/2014/main" id="{62AF41A2-071B-A418-424B-CFBC1A0CC5D2}"/>
                </a:ext>
              </a:extLst>
            </p:cNvPr>
            <p:cNvGrpSpPr/>
            <p:nvPr/>
          </p:nvGrpSpPr>
          <p:grpSpPr>
            <a:xfrm>
              <a:off x="7162023" y="1568903"/>
              <a:ext cx="1544762" cy="259293"/>
              <a:chOff x="7105896" y="1557210"/>
              <a:chExt cx="1544762" cy="488119"/>
            </a:xfrm>
          </p:grpSpPr>
          <p:sp>
            <p:nvSpPr>
              <p:cNvPr id="593" name="Rounded Rectangle 15">
                <a:extLst>
                  <a:ext uri="{FF2B5EF4-FFF2-40B4-BE49-F238E27FC236}">
                    <a16:creationId xmlns:a16="http://schemas.microsoft.com/office/drawing/2014/main" id="{C46B51D2-EC8D-672E-BE69-10AD32031DE2}"/>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59">
                <a:extLst>
                  <a:ext uri="{FF2B5EF4-FFF2-40B4-BE49-F238E27FC236}">
                    <a16:creationId xmlns:a16="http://schemas.microsoft.com/office/drawing/2014/main" id="{DF8098E8-756B-AF7E-5047-A6D39F212A24}"/>
                  </a:ext>
                </a:extLst>
              </p:cNvPr>
              <p:cNvGrpSpPr/>
              <p:nvPr/>
            </p:nvGrpSpPr>
            <p:grpSpPr>
              <a:xfrm rot="160736">
                <a:off x="7230848" y="1557210"/>
                <a:ext cx="1269517" cy="488119"/>
                <a:chOff x="3810000" y="1677648"/>
                <a:chExt cx="4705061" cy="1827552"/>
              </a:xfrm>
            </p:grpSpPr>
            <p:grpSp>
              <p:nvGrpSpPr>
                <p:cNvPr id="595" name="Group 37">
                  <a:extLst>
                    <a:ext uri="{FF2B5EF4-FFF2-40B4-BE49-F238E27FC236}">
                      <a16:creationId xmlns:a16="http://schemas.microsoft.com/office/drawing/2014/main" id="{EE0CC8E8-1332-6481-2CB6-D41E8175CC1C}"/>
                    </a:ext>
                  </a:extLst>
                </p:cNvPr>
                <p:cNvGrpSpPr/>
                <p:nvPr/>
              </p:nvGrpSpPr>
              <p:grpSpPr>
                <a:xfrm>
                  <a:off x="3810000" y="1828800"/>
                  <a:ext cx="1776984" cy="1676400"/>
                  <a:chOff x="3810000" y="1828800"/>
                  <a:chExt cx="4038600" cy="3810000"/>
                </a:xfrm>
              </p:grpSpPr>
              <p:sp>
                <p:nvSpPr>
                  <p:cNvPr id="616" name="Half Frame 615">
                    <a:extLst>
                      <a:ext uri="{FF2B5EF4-FFF2-40B4-BE49-F238E27FC236}">
                        <a16:creationId xmlns:a16="http://schemas.microsoft.com/office/drawing/2014/main" id="{2465727D-9415-4880-1221-0224801ADF3F}"/>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Half Frame 616">
                    <a:extLst>
                      <a:ext uri="{FF2B5EF4-FFF2-40B4-BE49-F238E27FC236}">
                        <a16:creationId xmlns:a16="http://schemas.microsoft.com/office/drawing/2014/main" id="{11182DCE-0212-565B-33ED-D2CFA572BEDF}"/>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8" name="Half Frame 617">
                    <a:extLst>
                      <a:ext uri="{FF2B5EF4-FFF2-40B4-BE49-F238E27FC236}">
                        <a16:creationId xmlns:a16="http://schemas.microsoft.com/office/drawing/2014/main" id="{AACED4C4-94F9-53D9-45DD-4F72E9DA42D8}"/>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Half Frame 618">
                    <a:extLst>
                      <a:ext uri="{FF2B5EF4-FFF2-40B4-BE49-F238E27FC236}">
                        <a16:creationId xmlns:a16="http://schemas.microsoft.com/office/drawing/2014/main" id="{FCDB297B-9E91-18D9-E799-C2F2EA50F1D3}"/>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Donut 745">
                    <a:extLst>
                      <a:ext uri="{FF2B5EF4-FFF2-40B4-BE49-F238E27FC236}">
                        <a16:creationId xmlns:a16="http://schemas.microsoft.com/office/drawing/2014/main" id="{22D08500-7839-9743-9C96-EC2C7ECD39D1}"/>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Diamond 620">
                    <a:extLst>
                      <a:ext uri="{FF2B5EF4-FFF2-40B4-BE49-F238E27FC236}">
                        <a16:creationId xmlns:a16="http://schemas.microsoft.com/office/drawing/2014/main" id="{899C0E75-4013-EAA8-05CD-FF7A871AA90B}"/>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621">
                    <a:extLst>
                      <a:ext uri="{FF2B5EF4-FFF2-40B4-BE49-F238E27FC236}">
                        <a16:creationId xmlns:a16="http://schemas.microsoft.com/office/drawing/2014/main" id="{D57A23D8-DBFC-569D-C874-687309C4260D}"/>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a:extLst>
                      <a:ext uri="{FF2B5EF4-FFF2-40B4-BE49-F238E27FC236}">
                        <a16:creationId xmlns:a16="http://schemas.microsoft.com/office/drawing/2014/main" id="{9A6D672A-5570-429D-B54D-93C88B5D2F44}"/>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a:extLst>
                      <a:ext uri="{FF2B5EF4-FFF2-40B4-BE49-F238E27FC236}">
                        <a16:creationId xmlns:a16="http://schemas.microsoft.com/office/drawing/2014/main" id="{C92A7762-C262-0572-6D26-F9087CD2791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38">
                  <a:extLst>
                    <a:ext uri="{FF2B5EF4-FFF2-40B4-BE49-F238E27FC236}">
                      <a16:creationId xmlns:a16="http://schemas.microsoft.com/office/drawing/2014/main" id="{DE8846EE-4244-BC2A-A0CD-12512143C405}"/>
                    </a:ext>
                  </a:extLst>
                </p:cNvPr>
                <p:cNvGrpSpPr/>
                <p:nvPr/>
              </p:nvGrpSpPr>
              <p:grpSpPr>
                <a:xfrm>
                  <a:off x="5314014" y="1757596"/>
                  <a:ext cx="1776984" cy="1676400"/>
                  <a:chOff x="3810000" y="1828800"/>
                  <a:chExt cx="4038600" cy="3810000"/>
                </a:xfrm>
              </p:grpSpPr>
              <p:sp>
                <p:nvSpPr>
                  <p:cNvPr id="607" name="Half Frame 606">
                    <a:extLst>
                      <a:ext uri="{FF2B5EF4-FFF2-40B4-BE49-F238E27FC236}">
                        <a16:creationId xmlns:a16="http://schemas.microsoft.com/office/drawing/2014/main" id="{F752FE1F-44F9-E414-B133-B8E6860F0642}"/>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8" name="Half Frame 607">
                    <a:extLst>
                      <a:ext uri="{FF2B5EF4-FFF2-40B4-BE49-F238E27FC236}">
                        <a16:creationId xmlns:a16="http://schemas.microsoft.com/office/drawing/2014/main" id="{E025687D-0BA3-E857-A8AD-C469639393A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9" name="Half Frame 608">
                    <a:extLst>
                      <a:ext uri="{FF2B5EF4-FFF2-40B4-BE49-F238E27FC236}">
                        <a16:creationId xmlns:a16="http://schemas.microsoft.com/office/drawing/2014/main" id="{9F70C70B-E26B-B533-F320-B093769F4C9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0" name="Half Frame 609">
                    <a:extLst>
                      <a:ext uri="{FF2B5EF4-FFF2-40B4-BE49-F238E27FC236}">
                        <a16:creationId xmlns:a16="http://schemas.microsoft.com/office/drawing/2014/main" id="{70BCD5D1-2231-AFD4-62AC-A21354374D4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Donut 736">
                    <a:extLst>
                      <a:ext uri="{FF2B5EF4-FFF2-40B4-BE49-F238E27FC236}">
                        <a16:creationId xmlns:a16="http://schemas.microsoft.com/office/drawing/2014/main" id="{89B35819-9624-8C86-0082-6E9D0C2B846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Diamond 611">
                    <a:extLst>
                      <a:ext uri="{FF2B5EF4-FFF2-40B4-BE49-F238E27FC236}">
                        <a16:creationId xmlns:a16="http://schemas.microsoft.com/office/drawing/2014/main" id="{D5EEDFAE-F6DE-479E-37EC-82FFEC94190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a:extLst>
                      <a:ext uri="{FF2B5EF4-FFF2-40B4-BE49-F238E27FC236}">
                        <a16:creationId xmlns:a16="http://schemas.microsoft.com/office/drawing/2014/main" id="{6115B32B-B0CA-7C23-7224-BECAB730F08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a:extLst>
                      <a:ext uri="{FF2B5EF4-FFF2-40B4-BE49-F238E27FC236}">
                        <a16:creationId xmlns:a16="http://schemas.microsoft.com/office/drawing/2014/main" id="{138048E7-E5A1-D485-04F8-145010136A2B}"/>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a:extLst>
                      <a:ext uri="{FF2B5EF4-FFF2-40B4-BE49-F238E27FC236}">
                        <a16:creationId xmlns:a16="http://schemas.microsoft.com/office/drawing/2014/main" id="{11076DED-1599-FCDD-F672-3DD0D5254369}"/>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48">
                  <a:extLst>
                    <a:ext uri="{FF2B5EF4-FFF2-40B4-BE49-F238E27FC236}">
                      <a16:creationId xmlns:a16="http://schemas.microsoft.com/office/drawing/2014/main" id="{94A6643D-34E7-0BC1-82E6-32857A763EF3}"/>
                    </a:ext>
                  </a:extLst>
                </p:cNvPr>
                <p:cNvGrpSpPr/>
                <p:nvPr/>
              </p:nvGrpSpPr>
              <p:grpSpPr>
                <a:xfrm>
                  <a:off x="6738077" y="1677648"/>
                  <a:ext cx="1776984" cy="1676400"/>
                  <a:chOff x="3810000" y="1828800"/>
                  <a:chExt cx="4038600" cy="3810000"/>
                </a:xfrm>
              </p:grpSpPr>
              <p:sp>
                <p:nvSpPr>
                  <p:cNvPr id="598" name="Half Frame 597">
                    <a:extLst>
                      <a:ext uri="{FF2B5EF4-FFF2-40B4-BE49-F238E27FC236}">
                        <a16:creationId xmlns:a16="http://schemas.microsoft.com/office/drawing/2014/main" id="{B55112EC-3555-93A9-D82E-835BAAE04B0F}"/>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9" name="Half Frame 598">
                    <a:extLst>
                      <a:ext uri="{FF2B5EF4-FFF2-40B4-BE49-F238E27FC236}">
                        <a16:creationId xmlns:a16="http://schemas.microsoft.com/office/drawing/2014/main" id="{8F5C5E59-CD64-ABD6-0F3A-49A2A4ECD180}"/>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Half Frame 599">
                    <a:extLst>
                      <a:ext uri="{FF2B5EF4-FFF2-40B4-BE49-F238E27FC236}">
                        <a16:creationId xmlns:a16="http://schemas.microsoft.com/office/drawing/2014/main" id="{68C0EB36-B9EB-F658-1EE2-F215C84167E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1" name="Half Frame 600">
                    <a:extLst>
                      <a:ext uri="{FF2B5EF4-FFF2-40B4-BE49-F238E27FC236}">
                        <a16:creationId xmlns:a16="http://schemas.microsoft.com/office/drawing/2014/main" id="{5A77E00F-7A1A-937F-ED36-52E0C8D3BE91}"/>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Donut 727">
                    <a:extLst>
                      <a:ext uri="{FF2B5EF4-FFF2-40B4-BE49-F238E27FC236}">
                        <a16:creationId xmlns:a16="http://schemas.microsoft.com/office/drawing/2014/main" id="{F04F2874-9B76-22B8-F34B-08167A398242}"/>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Diamond 602">
                    <a:extLst>
                      <a:ext uri="{FF2B5EF4-FFF2-40B4-BE49-F238E27FC236}">
                        <a16:creationId xmlns:a16="http://schemas.microsoft.com/office/drawing/2014/main" id="{58226A86-9EBF-DDDA-9D05-1141560E8F3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Diamond 603">
                    <a:extLst>
                      <a:ext uri="{FF2B5EF4-FFF2-40B4-BE49-F238E27FC236}">
                        <a16:creationId xmlns:a16="http://schemas.microsoft.com/office/drawing/2014/main" id="{7F85D6D8-EE07-97EF-270A-DB7623D45676}"/>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a:extLst>
                      <a:ext uri="{FF2B5EF4-FFF2-40B4-BE49-F238E27FC236}">
                        <a16:creationId xmlns:a16="http://schemas.microsoft.com/office/drawing/2014/main" id="{F3729E3F-EA65-5B7F-D4B1-FB66D5B56FC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Diamond 605">
                    <a:extLst>
                      <a:ext uri="{FF2B5EF4-FFF2-40B4-BE49-F238E27FC236}">
                        <a16:creationId xmlns:a16="http://schemas.microsoft.com/office/drawing/2014/main" id="{EA26B6E4-B4B6-909F-29A0-1995642B8102}"/>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7806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575"/>
                                        </p:tgtEl>
                                        <p:attrNameLst>
                                          <p:attrName>style.visibility</p:attrName>
                                        </p:attrNameLst>
                                      </p:cBhvr>
                                      <p:to>
                                        <p:strVal val="visible"/>
                                      </p:to>
                                    </p:set>
                                    <p:animEffect transition="in" filter="fade">
                                      <p:cBhvr>
                                        <p:cTn id="9" dur="2000"/>
                                        <p:tgtEl>
                                          <p:spTgt spid="575"/>
                                        </p:tgtEl>
                                      </p:cBhvr>
                                    </p:animEffect>
                                    <p:anim calcmode="lin" valueType="num">
                                      <p:cBhvr>
                                        <p:cTn id="10" dur="2000" fill="hold"/>
                                        <p:tgtEl>
                                          <p:spTgt spid="575"/>
                                        </p:tgtEl>
                                        <p:attrNameLst>
                                          <p:attrName>ppt_w</p:attrName>
                                        </p:attrNameLst>
                                      </p:cBhvr>
                                      <p:tavLst>
                                        <p:tav tm="0" fmla="#ppt_w*sin(2.5*pi*$)">
                                          <p:val>
                                            <p:fltVal val="0"/>
                                          </p:val>
                                        </p:tav>
                                        <p:tav tm="100000">
                                          <p:val>
                                            <p:fltVal val="1"/>
                                          </p:val>
                                        </p:tav>
                                      </p:tavLst>
                                    </p:anim>
                                    <p:anim calcmode="lin" valueType="num">
                                      <p:cBhvr>
                                        <p:cTn id="11" dur="2000" fill="hold"/>
                                        <p:tgtEl>
                                          <p:spTgt spid="575"/>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childTnLst>
                                    <p:set>
                                      <p:cBhvr>
                                        <p:cTn id="13" dur="1" fill="hold">
                                          <p:stCondLst>
                                            <p:cond delay="0"/>
                                          </p:stCondLst>
                                        </p:cTn>
                                        <p:tgtEl>
                                          <p:spTgt spid="959"/>
                                        </p:tgtEl>
                                        <p:attrNameLst>
                                          <p:attrName>style.visibility</p:attrName>
                                        </p:attrNameLst>
                                      </p:cBhvr>
                                      <p:to>
                                        <p:strVal val="visible"/>
                                      </p:to>
                                    </p:set>
                                    <p:animEffect transition="in" filter="fade">
                                      <p:cBhvr>
                                        <p:cTn id="14" dur="2000"/>
                                        <p:tgtEl>
                                          <p:spTgt spid="959"/>
                                        </p:tgtEl>
                                      </p:cBhvr>
                                    </p:animEffect>
                                    <p:anim calcmode="lin" valueType="num">
                                      <p:cBhvr>
                                        <p:cTn id="15" dur="2000" fill="hold"/>
                                        <p:tgtEl>
                                          <p:spTgt spid="959"/>
                                        </p:tgtEl>
                                        <p:attrNameLst>
                                          <p:attrName>ppt_w</p:attrName>
                                        </p:attrNameLst>
                                      </p:cBhvr>
                                      <p:tavLst>
                                        <p:tav tm="0" fmla="#ppt_w*sin(2.5*pi*$)">
                                          <p:val>
                                            <p:fltVal val="0"/>
                                          </p:val>
                                        </p:tav>
                                        <p:tav tm="100000">
                                          <p:val>
                                            <p:fltVal val="1"/>
                                          </p:val>
                                        </p:tav>
                                      </p:tavLst>
                                    </p:anim>
                                    <p:anim calcmode="lin" valueType="num">
                                      <p:cBhvr>
                                        <p:cTn id="16" dur="2000" fill="hold"/>
                                        <p:tgtEl>
                                          <p:spTgt spid="959"/>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916"/>
                                        </p:tgtEl>
                                        <p:attrNameLst>
                                          <p:attrName>style.visibility</p:attrName>
                                        </p:attrNameLst>
                                      </p:cBhvr>
                                      <p:to>
                                        <p:strVal val="visible"/>
                                      </p:to>
                                    </p:set>
                                    <p:animEffect transition="in" filter="fade">
                                      <p:cBhvr>
                                        <p:cTn id="19" dur="2000"/>
                                        <p:tgtEl>
                                          <p:spTgt spid="916"/>
                                        </p:tgtEl>
                                      </p:cBhvr>
                                    </p:animEffect>
                                    <p:anim calcmode="lin" valueType="num">
                                      <p:cBhvr>
                                        <p:cTn id="20" dur="2000" fill="hold"/>
                                        <p:tgtEl>
                                          <p:spTgt spid="916"/>
                                        </p:tgtEl>
                                        <p:attrNameLst>
                                          <p:attrName>ppt_w</p:attrName>
                                        </p:attrNameLst>
                                      </p:cBhvr>
                                      <p:tavLst>
                                        <p:tav tm="0" fmla="#ppt_w*sin(2.5*pi*$)">
                                          <p:val>
                                            <p:fltVal val="0"/>
                                          </p:val>
                                        </p:tav>
                                        <p:tav tm="100000">
                                          <p:val>
                                            <p:fltVal val="1"/>
                                          </p:val>
                                        </p:tav>
                                      </p:tavLst>
                                    </p:anim>
                                    <p:anim calcmode="lin" valueType="num">
                                      <p:cBhvr>
                                        <p:cTn id="21" dur="2000" fill="hold"/>
                                        <p:tgtEl>
                                          <p:spTgt spid="916"/>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Picture 459">
            <a:extLst>
              <a:ext uri="{FF2B5EF4-FFF2-40B4-BE49-F238E27FC236}">
                <a16:creationId xmlns:a16="http://schemas.microsoft.com/office/drawing/2014/main" id="{26B1F87B-A06B-469E-9684-4AB1443F6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07577" y="6488668"/>
            <a:ext cx="5105400" cy="369332"/>
          </a:xfrm>
          <a:prstGeom prst="rect">
            <a:avLst/>
          </a:prstGeom>
          <a:noFill/>
        </p:spPr>
        <p:txBody>
          <a:bodyPr wrap="square" rtlCol="0">
            <a:spAutoFit/>
          </a:bodyPr>
          <a:lstStyle/>
          <a:p>
            <a:r>
              <a:rPr lang="en-US" dirty="0"/>
              <a:t>3 Nephi 28:9, 13-17; </a:t>
            </a:r>
            <a:r>
              <a:rPr lang="en-US" sz="1200" dirty="0"/>
              <a:t>Guide to Scriptures</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Transfigured and Translated</a:t>
            </a:r>
          </a:p>
        </p:txBody>
      </p:sp>
      <p:sp>
        <p:nvSpPr>
          <p:cNvPr id="10" name="TextBox 9"/>
          <p:cNvSpPr txBox="1"/>
          <p:nvPr/>
        </p:nvSpPr>
        <p:spPr>
          <a:xfrm>
            <a:off x="330161" y="1015558"/>
            <a:ext cx="4419600" cy="2585323"/>
          </a:xfrm>
          <a:prstGeom prst="rect">
            <a:avLst/>
          </a:prstGeom>
          <a:noFill/>
        </p:spPr>
        <p:txBody>
          <a:bodyPr wrap="square" rtlCol="0">
            <a:spAutoFit/>
          </a:bodyPr>
          <a:lstStyle/>
          <a:p>
            <a:pPr fontAlgn="base"/>
            <a:r>
              <a:rPr lang="en-US" dirty="0">
                <a:solidFill>
                  <a:schemeClr val="bg1"/>
                </a:solidFill>
              </a:rPr>
              <a:t>Transfiguration is “the condition of persons who are temporarily changed in appearance and nature—that is, lifted to a higher spiritual level—so that they can endure the presence and glory of heavenly beings.”</a:t>
            </a:r>
          </a:p>
          <a:p>
            <a:pPr fontAlgn="base"/>
            <a:endParaRPr lang="en-US" dirty="0">
              <a:solidFill>
                <a:schemeClr val="bg1"/>
              </a:solidFill>
            </a:endParaRPr>
          </a:p>
          <a:p>
            <a:pPr fontAlgn="base"/>
            <a:r>
              <a:rPr lang="en-US" dirty="0">
                <a:solidFill>
                  <a:schemeClr val="bg1"/>
                </a:solidFill>
              </a:rPr>
              <a:t>The scriptures tell of people who have been transfigured, including Jesus Christ, Moses, Peter, James, and John, and Joseph Smith.</a:t>
            </a:r>
          </a:p>
        </p:txBody>
      </p:sp>
      <p:sp>
        <p:nvSpPr>
          <p:cNvPr id="227" name="TextBox 226"/>
          <p:cNvSpPr txBox="1"/>
          <p:nvPr/>
        </p:nvSpPr>
        <p:spPr>
          <a:xfrm>
            <a:off x="6172200" y="3429000"/>
            <a:ext cx="4191000" cy="2862322"/>
          </a:xfrm>
          <a:prstGeom prst="rect">
            <a:avLst/>
          </a:prstGeom>
          <a:noFill/>
        </p:spPr>
        <p:txBody>
          <a:bodyPr wrap="square" rtlCol="0">
            <a:spAutoFit/>
          </a:bodyPr>
          <a:lstStyle/>
          <a:p>
            <a:pPr fontAlgn="base"/>
            <a:r>
              <a:rPr lang="en-US" dirty="0">
                <a:solidFill>
                  <a:schemeClr val="bg1"/>
                </a:solidFill>
              </a:rPr>
              <a:t>Translated beings are “persons who are changed so that they do not experience pain or death until their resurrection to immortality” </a:t>
            </a:r>
          </a:p>
          <a:p>
            <a:pPr fontAlgn="base"/>
            <a:endParaRPr lang="en-US" dirty="0">
              <a:solidFill>
                <a:schemeClr val="bg1"/>
              </a:solidFill>
            </a:endParaRPr>
          </a:p>
          <a:p>
            <a:pPr fontAlgn="base"/>
            <a:r>
              <a:rPr lang="en-US" dirty="0">
                <a:solidFill>
                  <a:schemeClr val="bg1"/>
                </a:solidFill>
              </a:rPr>
              <a:t>Their purpose is to bring souls to Christ. The scriptures contain accounts of people who have been translated, including Enoch, Moses, Elijah, and John the Beloved.</a:t>
            </a:r>
          </a:p>
        </p:txBody>
      </p:sp>
      <p:grpSp>
        <p:nvGrpSpPr>
          <p:cNvPr id="2" name="Group 1">
            <a:extLst>
              <a:ext uri="{FF2B5EF4-FFF2-40B4-BE49-F238E27FC236}">
                <a16:creationId xmlns:a16="http://schemas.microsoft.com/office/drawing/2014/main" id="{C75E6362-5536-5B91-4E27-8156A7785E9E}"/>
              </a:ext>
            </a:extLst>
          </p:cNvPr>
          <p:cNvGrpSpPr/>
          <p:nvPr/>
        </p:nvGrpSpPr>
        <p:grpSpPr>
          <a:xfrm>
            <a:off x="9617410" y="1185954"/>
            <a:ext cx="769743" cy="1947707"/>
            <a:chOff x="6934200" y="1265656"/>
            <a:chExt cx="1985484" cy="4373144"/>
          </a:xfrm>
        </p:grpSpPr>
        <p:sp>
          <p:nvSpPr>
            <p:cNvPr id="3" name="Oval 2">
              <a:extLst>
                <a:ext uri="{FF2B5EF4-FFF2-40B4-BE49-F238E27FC236}">
                  <a16:creationId xmlns:a16="http://schemas.microsoft.com/office/drawing/2014/main" id="{95310C51-3391-F269-7776-87A174EE6E9B}"/>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F9631AF-F1C8-ABC3-B9D4-D3A8DB7E283E}"/>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7DB23419-9D12-BBD3-6B6E-8DFDFC6538BE}"/>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3FA608-6428-ED7F-8264-0D8932F566DC}"/>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938D0B7-7AAF-1EA8-74FF-F83BDC92B299}"/>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894FA1F5-B25E-F892-A403-F499F14B3317}"/>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C5DAD26-3FBA-D897-3143-AE8C11806BA1}"/>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B8AE4353-F3C2-BF95-E6A8-B411906E6F3E}"/>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1E1420F3-6D60-11B9-74F1-A5C79808416E}"/>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9287E1D-1C53-EB09-F0F8-EB31A0746261}"/>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DD919E0-83A2-6616-2A63-A4C534D2824A}"/>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4">
              <a:extLst>
                <a:ext uri="{FF2B5EF4-FFF2-40B4-BE49-F238E27FC236}">
                  <a16:creationId xmlns:a16="http://schemas.microsoft.com/office/drawing/2014/main" id="{FA5E2BBA-46BD-0EE2-0BAE-81883F1644E8}"/>
                </a:ext>
              </a:extLst>
            </p:cNvPr>
            <p:cNvGrpSpPr/>
            <p:nvPr/>
          </p:nvGrpSpPr>
          <p:grpSpPr>
            <a:xfrm>
              <a:off x="7108136" y="2388756"/>
              <a:ext cx="1544360" cy="2210894"/>
              <a:chOff x="4553133" y="901823"/>
              <a:chExt cx="2186627" cy="3449921"/>
            </a:xfrm>
          </p:grpSpPr>
          <p:sp>
            <p:nvSpPr>
              <p:cNvPr id="487" name="Double Wave 23">
                <a:extLst>
                  <a:ext uri="{FF2B5EF4-FFF2-40B4-BE49-F238E27FC236}">
                    <a16:creationId xmlns:a16="http://schemas.microsoft.com/office/drawing/2014/main" id="{CB2B64D1-CA50-8173-76C4-1F32F00EF649}"/>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16">
                <a:extLst>
                  <a:ext uri="{FF2B5EF4-FFF2-40B4-BE49-F238E27FC236}">
                    <a16:creationId xmlns:a16="http://schemas.microsoft.com/office/drawing/2014/main" id="{23C82C88-5B7B-B27E-CFE1-ABA32360D89C}"/>
                  </a:ext>
                </a:extLst>
              </p:cNvPr>
              <p:cNvGrpSpPr/>
              <p:nvPr/>
            </p:nvGrpSpPr>
            <p:grpSpPr>
              <a:xfrm>
                <a:off x="4694566" y="901823"/>
                <a:ext cx="2045194" cy="1982724"/>
                <a:chOff x="2594848" y="2213440"/>
                <a:chExt cx="2045194" cy="1982724"/>
              </a:xfrm>
              <a:solidFill>
                <a:srgbClr val="E0C13C"/>
              </a:solidFill>
            </p:grpSpPr>
            <p:sp>
              <p:nvSpPr>
                <p:cNvPr id="489" name="Pie 17">
                  <a:extLst>
                    <a:ext uri="{FF2B5EF4-FFF2-40B4-BE49-F238E27FC236}">
                      <a16:creationId xmlns:a16="http://schemas.microsoft.com/office/drawing/2014/main" id="{748214DB-69AC-FE1E-CB23-99B9D3CED505}"/>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0" name="Group 5">
                  <a:extLst>
                    <a:ext uri="{FF2B5EF4-FFF2-40B4-BE49-F238E27FC236}">
                      <a16:creationId xmlns:a16="http://schemas.microsoft.com/office/drawing/2014/main" id="{85527B17-A72B-3DCD-DC03-4C34B528A032}"/>
                    </a:ext>
                  </a:extLst>
                </p:cNvPr>
                <p:cNvGrpSpPr/>
                <p:nvPr/>
              </p:nvGrpSpPr>
              <p:grpSpPr>
                <a:xfrm>
                  <a:off x="2889102" y="2288406"/>
                  <a:ext cx="1537323" cy="1679535"/>
                  <a:chOff x="2886840" y="2288406"/>
                  <a:chExt cx="1537323" cy="1679535"/>
                </a:xfrm>
                <a:grpFill/>
              </p:grpSpPr>
              <p:sp>
                <p:nvSpPr>
                  <p:cNvPr id="491" name="Moon 3">
                    <a:extLst>
                      <a:ext uri="{FF2B5EF4-FFF2-40B4-BE49-F238E27FC236}">
                        <a16:creationId xmlns:a16="http://schemas.microsoft.com/office/drawing/2014/main" id="{65DDA599-85A4-6B1B-FAE1-FE07567007EC}"/>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20">
                    <a:extLst>
                      <a:ext uri="{FF2B5EF4-FFF2-40B4-BE49-F238E27FC236}">
                        <a16:creationId xmlns:a16="http://schemas.microsoft.com/office/drawing/2014/main" id="{40A6B4F7-3475-0005-8BF3-F39102F2518F}"/>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Oval 17">
              <a:extLst>
                <a:ext uri="{FF2B5EF4-FFF2-40B4-BE49-F238E27FC236}">
                  <a16:creationId xmlns:a16="http://schemas.microsoft.com/office/drawing/2014/main" id="{A86E9C7A-1673-84FD-0E13-B0DF41CF5F8C}"/>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8">
              <a:extLst>
                <a:ext uri="{FF2B5EF4-FFF2-40B4-BE49-F238E27FC236}">
                  <a16:creationId xmlns:a16="http://schemas.microsoft.com/office/drawing/2014/main" id="{D4A64F04-30E9-906A-DB4B-4FABBB5ABF73}"/>
                </a:ext>
              </a:extLst>
            </p:cNvPr>
            <p:cNvGrpSpPr/>
            <p:nvPr/>
          </p:nvGrpSpPr>
          <p:grpSpPr>
            <a:xfrm rot="175281">
              <a:off x="7281771" y="4966315"/>
              <a:ext cx="1319546" cy="446802"/>
              <a:chOff x="3810000" y="1677648"/>
              <a:chExt cx="4705061" cy="1827552"/>
            </a:xfrm>
          </p:grpSpPr>
          <p:grpSp>
            <p:nvGrpSpPr>
              <p:cNvPr id="54" name="Group 37">
                <a:extLst>
                  <a:ext uri="{FF2B5EF4-FFF2-40B4-BE49-F238E27FC236}">
                    <a16:creationId xmlns:a16="http://schemas.microsoft.com/office/drawing/2014/main" id="{BB4BAF44-2AB7-5FB5-B26B-32711A9289EF}"/>
                  </a:ext>
                </a:extLst>
              </p:cNvPr>
              <p:cNvGrpSpPr/>
              <p:nvPr/>
            </p:nvGrpSpPr>
            <p:grpSpPr>
              <a:xfrm>
                <a:off x="3810000" y="1828800"/>
                <a:ext cx="1776984" cy="1676400"/>
                <a:chOff x="3810000" y="1828800"/>
                <a:chExt cx="4038600" cy="3810000"/>
              </a:xfrm>
            </p:grpSpPr>
            <p:sp>
              <p:nvSpPr>
                <p:cNvPr id="472" name="Half Frame 471">
                  <a:extLst>
                    <a:ext uri="{FF2B5EF4-FFF2-40B4-BE49-F238E27FC236}">
                      <a16:creationId xmlns:a16="http://schemas.microsoft.com/office/drawing/2014/main" id="{58C8964F-A13C-D82A-5883-23926BC37EA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Half Frame 472">
                  <a:extLst>
                    <a:ext uri="{FF2B5EF4-FFF2-40B4-BE49-F238E27FC236}">
                      <a16:creationId xmlns:a16="http://schemas.microsoft.com/office/drawing/2014/main" id="{1B81DBB7-DE1F-28B0-C02A-ED954C070C58}"/>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Half Frame 473">
                  <a:extLst>
                    <a:ext uri="{FF2B5EF4-FFF2-40B4-BE49-F238E27FC236}">
                      <a16:creationId xmlns:a16="http://schemas.microsoft.com/office/drawing/2014/main" id="{EBC76DD4-0DA3-A39B-93E4-B2F5B8691D9A}"/>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Half Frame 474">
                  <a:extLst>
                    <a:ext uri="{FF2B5EF4-FFF2-40B4-BE49-F238E27FC236}">
                      <a16:creationId xmlns:a16="http://schemas.microsoft.com/office/drawing/2014/main" id="{BA678365-146C-B3C7-59C4-9BE426DD9A57}"/>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775">
                  <a:extLst>
                    <a:ext uri="{FF2B5EF4-FFF2-40B4-BE49-F238E27FC236}">
                      <a16:creationId xmlns:a16="http://schemas.microsoft.com/office/drawing/2014/main" id="{1C3FB4F8-D6F4-36CD-3B51-956E5C3CB95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iamond 482">
                  <a:extLst>
                    <a:ext uri="{FF2B5EF4-FFF2-40B4-BE49-F238E27FC236}">
                      <a16:creationId xmlns:a16="http://schemas.microsoft.com/office/drawing/2014/main" id="{EAE9F868-0133-B535-8C55-CA0C077D85DA}"/>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a:extLst>
                    <a:ext uri="{FF2B5EF4-FFF2-40B4-BE49-F238E27FC236}">
                      <a16:creationId xmlns:a16="http://schemas.microsoft.com/office/drawing/2014/main" id="{65470785-4556-8503-2977-2384C80ABC4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a:extLst>
                    <a:ext uri="{FF2B5EF4-FFF2-40B4-BE49-F238E27FC236}">
                      <a16:creationId xmlns:a16="http://schemas.microsoft.com/office/drawing/2014/main" id="{E08C40E8-DB7B-0A1B-3591-D9A9D12C2BC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a:extLst>
                    <a:ext uri="{FF2B5EF4-FFF2-40B4-BE49-F238E27FC236}">
                      <a16:creationId xmlns:a16="http://schemas.microsoft.com/office/drawing/2014/main" id="{609DD6D5-FE8D-89F1-00F3-18A83BBE6C98}"/>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8">
                <a:extLst>
                  <a:ext uri="{FF2B5EF4-FFF2-40B4-BE49-F238E27FC236}">
                    <a16:creationId xmlns:a16="http://schemas.microsoft.com/office/drawing/2014/main" id="{EA2B2F1F-EB07-3D0A-8464-F95ADEECE600}"/>
                  </a:ext>
                </a:extLst>
              </p:cNvPr>
              <p:cNvGrpSpPr/>
              <p:nvPr/>
            </p:nvGrpSpPr>
            <p:grpSpPr>
              <a:xfrm>
                <a:off x="5314014" y="1757596"/>
                <a:ext cx="1776984" cy="1676400"/>
                <a:chOff x="3810000" y="1828800"/>
                <a:chExt cx="4038600" cy="3810000"/>
              </a:xfrm>
            </p:grpSpPr>
            <p:sp>
              <p:nvSpPr>
                <p:cNvPr id="463" name="Half Frame 462">
                  <a:extLst>
                    <a:ext uri="{FF2B5EF4-FFF2-40B4-BE49-F238E27FC236}">
                      <a16:creationId xmlns:a16="http://schemas.microsoft.com/office/drawing/2014/main" id="{E3A52B7B-3B7F-DFDB-8C0C-D1470DC9ECB8}"/>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Half Frame 463">
                  <a:extLst>
                    <a:ext uri="{FF2B5EF4-FFF2-40B4-BE49-F238E27FC236}">
                      <a16:creationId xmlns:a16="http://schemas.microsoft.com/office/drawing/2014/main" id="{3401D2EA-C6CF-3647-CDCE-5AABE419A204}"/>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Half Frame 464">
                  <a:extLst>
                    <a:ext uri="{FF2B5EF4-FFF2-40B4-BE49-F238E27FC236}">
                      <a16:creationId xmlns:a16="http://schemas.microsoft.com/office/drawing/2014/main" id="{E51B6582-8E46-BD1B-3DD1-BF6448C587D6}"/>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Half Frame 465">
                  <a:extLst>
                    <a:ext uri="{FF2B5EF4-FFF2-40B4-BE49-F238E27FC236}">
                      <a16:creationId xmlns:a16="http://schemas.microsoft.com/office/drawing/2014/main" id="{FE04E462-0FEC-5AB8-9ABF-719BC2F905C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onut 766">
                  <a:extLst>
                    <a:ext uri="{FF2B5EF4-FFF2-40B4-BE49-F238E27FC236}">
                      <a16:creationId xmlns:a16="http://schemas.microsoft.com/office/drawing/2014/main" id="{75B9C28B-FD81-6A7B-90A0-CB5053678FA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Diamond 467">
                  <a:extLst>
                    <a:ext uri="{FF2B5EF4-FFF2-40B4-BE49-F238E27FC236}">
                      <a16:creationId xmlns:a16="http://schemas.microsoft.com/office/drawing/2014/main" id="{B5BA720B-87C6-ADEB-5A31-6E087ED08F8A}"/>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mond 468">
                  <a:extLst>
                    <a:ext uri="{FF2B5EF4-FFF2-40B4-BE49-F238E27FC236}">
                      <a16:creationId xmlns:a16="http://schemas.microsoft.com/office/drawing/2014/main" id="{75554205-B9C9-53AC-5F2D-E69D90B72D33}"/>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a:extLst>
                    <a:ext uri="{FF2B5EF4-FFF2-40B4-BE49-F238E27FC236}">
                      <a16:creationId xmlns:a16="http://schemas.microsoft.com/office/drawing/2014/main" id="{3CECD4B6-8A04-CD55-E119-D59C39FD5886}"/>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a:extLst>
                    <a:ext uri="{FF2B5EF4-FFF2-40B4-BE49-F238E27FC236}">
                      <a16:creationId xmlns:a16="http://schemas.microsoft.com/office/drawing/2014/main" id="{CA933426-601F-9187-35E7-FC3A7A4C9A0C}"/>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8">
                <a:extLst>
                  <a:ext uri="{FF2B5EF4-FFF2-40B4-BE49-F238E27FC236}">
                    <a16:creationId xmlns:a16="http://schemas.microsoft.com/office/drawing/2014/main" id="{2FC77E3E-C47D-DA9B-AC5F-B58E0689F030}"/>
                  </a:ext>
                </a:extLst>
              </p:cNvPr>
              <p:cNvGrpSpPr/>
              <p:nvPr/>
            </p:nvGrpSpPr>
            <p:grpSpPr>
              <a:xfrm>
                <a:off x="6738077" y="1677648"/>
                <a:ext cx="1776984" cy="1676400"/>
                <a:chOff x="3810000" y="1828800"/>
                <a:chExt cx="4038600" cy="3810000"/>
              </a:xfrm>
            </p:grpSpPr>
            <p:sp>
              <p:nvSpPr>
                <p:cNvPr id="57" name="Half Frame 56">
                  <a:extLst>
                    <a:ext uri="{FF2B5EF4-FFF2-40B4-BE49-F238E27FC236}">
                      <a16:creationId xmlns:a16="http://schemas.microsoft.com/office/drawing/2014/main" id="{F2DEF77A-6E96-F96A-5B48-4DD014B118F0}"/>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Half Frame 50">
                  <a:extLst>
                    <a:ext uri="{FF2B5EF4-FFF2-40B4-BE49-F238E27FC236}">
                      <a16:creationId xmlns:a16="http://schemas.microsoft.com/office/drawing/2014/main" id="{1C8876B5-52B1-8E94-A856-7090B0171F3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1">
                  <a:extLst>
                    <a:ext uri="{FF2B5EF4-FFF2-40B4-BE49-F238E27FC236}">
                      <a16:creationId xmlns:a16="http://schemas.microsoft.com/office/drawing/2014/main" id="{13B992C3-922B-0BA8-6D55-F4F9BD1A84C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2">
                  <a:extLst>
                    <a:ext uri="{FF2B5EF4-FFF2-40B4-BE49-F238E27FC236}">
                      <a16:creationId xmlns:a16="http://schemas.microsoft.com/office/drawing/2014/main" id="{8E487165-94B6-0EC1-3E23-70719A9E5499}"/>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757">
                  <a:extLst>
                    <a:ext uri="{FF2B5EF4-FFF2-40B4-BE49-F238E27FC236}">
                      <a16:creationId xmlns:a16="http://schemas.microsoft.com/office/drawing/2014/main" id="{A65E660A-E3B4-0F85-B793-078C9274A781}"/>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mond 61">
                  <a:extLst>
                    <a:ext uri="{FF2B5EF4-FFF2-40B4-BE49-F238E27FC236}">
                      <a16:creationId xmlns:a16="http://schemas.microsoft.com/office/drawing/2014/main" id="{5F80BC37-3798-8AE4-00A0-3552AE99959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2700F11D-D682-E7AC-4925-8C5585DC4197}"/>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a:extLst>
                    <a:ext uri="{FF2B5EF4-FFF2-40B4-BE49-F238E27FC236}">
                      <a16:creationId xmlns:a16="http://schemas.microsoft.com/office/drawing/2014/main" id="{DBA4FEEE-A06D-A9A2-4827-B89BC838C425}"/>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a:extLst>
                    <a:ext uri="{FF2B5EF4-FFF2-40B4-BE49-F238E27FC236}">
                      <a16:creationId xmlns:a16="http://schemas.microsoft.com/office/drawing/2014/main" id="{3AF12502-2412-5BAD-63AF-51F69D105C9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loud 19">
              <a:extLst>
                <a:ext uri="{FF2B5EF4-FFF2-40B4-BE49-F238E27FC236}">
                  <a16:creationId xmlns:a16="http://schemas.microsoft.com/office/drawing/2014/main" id="{F36360E2-5552-14D1-C154-8A0630405631}"/>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DF6A4AC-6C44-44CB-9042-3A06ACE6C6AB}"/>
                </a:ext>
              </a:extLst>
            </p:cNvPr>
            <p:cNvGrpSpPr/>
            <p:nvPr/>
          </p:nvGrpSpPr>
          <p:grpSpPr>
            <a:xfrm>
              <a:off x="7162023" y="1568903"/>
              <a:ext cx="1544762" cy="259293"/>
              <a:chOff x="7105896" y="1557210"/>
              <a:chExt cx="1544762" cy="488119"/>
            </a:xfrm>
          </p:grpSpPr>
          <p:sp>
            <p:nvSpPr>
              <p:cNvPr id="22" name="Rounded Rectangle 15">
                <a:extLst>
                  <a:ext uri="{FF2B5EF4-FFF2-40B4-BE49-F238E27FC236}">
                    <a16:creationId xmlns:a16="http://schemas.microsoft.com/office/drawing/2014/main" id="{9CBE44D5-5A64-BD67-8553-F7465EFD2B3C}"/>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9">
                <a:extLst>
                  <a:ext uri="{FF2B5EF4-FFF2-40B4-BE49-F238E27FC236}">
                    <a16:creationId xmlns:a16="http://schemas.microsoft.com/office/drawing/2014/main" id="{243DFB8B-451F-AFBB-BBC3-7CE8D4ADC203}"/>
                  </a:ext>
                </a:extLst>
              </p:cNvPr>
              <p:cNvGrpSpPr/>
              <p:nvPr/>
            </p:nvGrpSpPr>
            <p:grpSpPr>
              <a:xfrm rot="160736">
                <a:off x="7230848" y="1557210"/>
                <a:ext cx="1269517" cy="488119"/>
                <a:chOff x="3810000" y="1677648"/>
                <a:chExt cx="4705061" cy="1827552"/>
              </a:xfrm>
            </p:grpSpPr>
            <p:grpSp>
              <p:nvGrpSpPr>
                <p:cNvPr id="24" name="Group 37">
                  <a:extLst>
                    <a:ext uri="{FF2B5EF4-FFF2-40B4-BE49-F238E27FC236}">
                      <a16:creationId xmlns:a16="http://schemas.microsoft.com/office/drawing/2014/main" id="{4D126D4B-1CAF-2140-9A4F-4A3B562946A7}"/>
                    </a:ext>
                  </a:extLst>
                </p:cNvPr>
                <p:cNvGrpSpPr/>
                <p:nvPr/>
              </p:nvGrpSpPr>
              <p:grpSpPr>
                <a:xfrm>
                  <a:off x="3810000" y="1828800"/>
                  <a:ext cx="1776984" cy="1676400"/>
                  <a:chOff x="3810000" y="1828800"/>
                  <a:chExt cx="4038600" cy="3810000"/>
                </a:xfrm>
              </p:grpSpPr>
              <p:sp>
                <p:nvSpPr>
                  <p:cNvPr id="45" name="Half Frame 44">
                    <a:extLst>
                      <a:ext uri="{FF2B5EF4-FFF2-40B4-BE49-F238E27FC236}">
                        <a16:creationId xmlns:a16="http://schemas.microsoft.com/office/drawing/2014/main" id="{38D0CDD5-4EB1-5631-A443-A5F77F97F9F6}"/>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a:extLst>
                      <a:ext uri="{FF2B5EF4-FFF2-40B4-BE49-F238E27FC236}">
                        <a16:creationId xmlns:a16="http://schemas.microsoft.com/office/drawing/2014/main" id="{B5BFE66F-F305-2FBE-079C-4DE8628B4AE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B4111FD8-85FF-FA6E-235C-5A52CF9668F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9AFA893F-A065-3925-FD21-3839386312F9}"/>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745">
                    <a:extLst>
                      <a:ext uri="{FF2B5EF4-FFF2-40B4-BE49-F238E27FC236}">
                        <a16:creationId xmlns:a16="http://schemas.microsoft.com/office/drawing/2014/main" id="{130DE3C0-13BF-C457-AEDF-3AD17AA6194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mond 49">
                    <a:extLst>
                      <a:ext uri="{FF2B5EF4-FFF2-40B4-BE49-F238E27FC236}">
                        <a16:creationId xmlns:a16="http://schemas.microsoft.com/office/drawing/2014/main" id="{5E067664-AD6F-94F6-2161-2CF36A21BBE8}"/>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E926DD54-7D0D-28EC-4271-BDCFC5068DE0}"/>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604BED32-DD42-5124-1AC3-81F0794AA0B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C7FAA2E6-EED9-CF2B-7B7F-025549FD56AD}"/>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8">
                  <a:extLst>
                    <a:ext uri="{FF2B5EF4-FFF2-40B4-BE49-F238E27FC236}">
                      <a16:creationId xmlns:a16="http://schemas.microsoft.com/office/drawing/2014/main" id="{BCE40F93-24B3-6A3B-2471-A0C65B9EFE1D}"/>
                    </a:ext>
                  </a:extLst>
                </p:cNvPr>
                <p:cNvGrpSpPr/>
                <p:nvPr/>
              </p:nvGrpSpPr>
              <p:grpSpPr>
                <a:xfrm>
                  <a:off x="5314014" y="1757596"/>
                  <a:ext cx="1776984" cy="1676400"/>
                  <a:chOff x="3810000" y="1828800"/>
                  <a:chExt cx="4038600" cy="3810000"/>
                </a:xfrm>
              </p:grpSpPr>
              <p:sp>
                <p:nvSpPr>
                  <p:cNvPr id="36" name="Half Frame 35">
                    <a:extLst>
                      <a:ext uri="{FF2B5EF4-FFF2-40B4-BE49-F238E27FC236}">
                        <a16:creationId xmlns:a16="http://schemas.microsoft.com/office/drawing/2014/main" id="{364CE3F0-2BCA-B0E7-3D1A-E74E54F6D0EC}"/>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a:extLst>
                      <a:ext uri="{FF2B5EF4-FFF2-40B4-BE49-F238E27FC236}">
                        <a16:creationId xmlns:a16="http://schemas.microsoft.com/office/drawing/2014/main" id="{8DE3C94D-9AA6-1EEA-4BA1-DDA7CA37328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a:extLst>
                      <a:ext uri="{FF2B5EF4-FFF2-40B4-BE49-F238E27FC236}">
                        <a16:creationId xmlns:a16="http://schemas.microsoft.com/office/drawing/2014/main" id="{F160BCEE-F4B4-8D68-6FA1-32617941E9C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a:extLst>
                      <a:ext uri="{FF2B5EF4-FFF2-40B4-BE49-F238E27FC236}">
                        <a16:creationId xmlns:a16="http://schemas.microsoft.com/office/drawing/2014/main" id="{69E8FFBE-FD4A-3DE0-1329-1D098BA6FD8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736">
                    <a:extLst>
                      <a:ext uri="{FF2B5EF4-FFF2-40B4-BE49-F238E27FC236}">
                        <a16:creationId xmlns:a16="http://schemas.microsoft.com/office/drawing/2014/main" id="{C584D439-5241-A620-E440-D105E93294E4}"/>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mond 40">
                    <a:extLst>
                      <a:ext uri="{FF2B5EF4-FFF2-40B4-BE49-F238E27FC236}">
                        <a16:creationId xmlns:a16="http://schemas.microsoft.com/office/drawing/2014/main" id="{B8504B2E-2043-C300-8BA5-3D83C2B89DF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CDE2DE1A-36B8-8347-4CCB-65A63C9776AC}"/>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6F399ABB-6A78-E006-DA03-73C27A1512C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2BCEB2CA-8324-AB37-CB5B-98DBA871A442}"/>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8">
                  <a:extLst>
                    <a:ext uri="{FF2B5EF4-FFF2-40B4-BE49-F238E27FC236}">
                      <a16:creationId xmlns:a16="http://schemas.microsoft.com/office/drawing/2014/main" id="{6101D56F-8C04-DF7A-83AE-AF060023CAA0}"/>
                    </a:ext>
                  </a:extLst>
                </p:cNvPr>
                <p:cNvGrpSpPr/>
                <p:nvPr/>
              </p:nvGrpSpPr>
              <p:grpSpPr>
                <a:xfrm>
                  <a:off x="6738077" y="1677648"/>
                  <a:ext cx="1776984" cy="1676400"/>
                  <a:chOff x="3810000" y="1828800"/>
                  <a:chExt cx="4038600" cy="3810000"/>
                </a:xfrm>
              </p:grpSpPr>
              <p:sp>
                <p:nvSpPr>
                  <p:cNvPr id="27" name="Half Frame 26">
                    <a:extLst>
                      <a:ext uri="{FF2B5EF4-FFF2-40B4-BE49-F238E27FC236}">
                        <a16:creationId xmlns:a16="http://schemas.microsoft.com/office/drawing/2014/main" id="{B95507A7-C7A9-A328-7A93-A9AB032066C0}"/>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a:extLst>
                      <a:ext uri="{FF2B5EF4-FFF2-40B4-BE49-F238E27FC236}">
                        <a16:creationId xmlns:a16="http://schemas.microsoft.com/office/drawing/2014/main" id="{9E918688-3C95-580E-22BD-4EF980A4925F}"/>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a:extLst>
                      <a:ext uri="{FF2B5EF4-FFF2-40B4-BE49-F238E27FC236}">
                        <a16:creationId xmlns:a16="http://schemas.microsoft.com/office/drawing/2014/main" id="{C542B5F2-5A6B-992D-79E2-3E8745553C6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a:extLst>
                      <a:ext uri="{FF2B5EF4-FFF2-40B4-BE49-F238E27FC236}">
                        <a16:creationId xmlns:a16="http://schemas.microsoft.com/office/drawing/2014/main" id="{AD49079D-6D42-BC36-0D40-B6ACD582A1D2}"/>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727">
                    <a:extLst>
                      <a:ext uri="{FF2B5EF4-FFF2-40B4-BE49-F238E27FC236}">
                        <a16:creationId xmlns:a16="http://schemas.microsoft.com/office/drawing/2014/main" id="{356934CB-ABF3-00BA-0373-D3A016B21FA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mond 31">
                    <a:extLst>
                      <a:ext uri="{FF2B5EF4-FFF2-40B4-BE49-F238E27FC236}">
                        <a16:creationId xmlns:a16="http://schemas.microsoft.com/office/drawing/2014/main" id="{3E3A78AA-D517-4954-A411-41237C570F91}"/>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6A1044DF-5359-547B-45F7-3BCE369BE1F7}"/>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F0F0E3C5-D4B6-3FF5-ECEC-F8A6C675A39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0B6286C5-B3D3-ECFC-F0EE-01DD49CFEB52}"/>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95" name="Group 494">
            <a:extLst>
              <a:ext uri="{FF2B5EF4-FFF2-40B4-BE49-F238E27FC236}">
                <a16:creationId xmlns:a16="http://schemas.microsoft.com/office/drawing/2014/main" id="{C0B756E4-1990-8989-8FFC-D2B23D63C378}"/>
              </a:ext>
            </a:extLst>
          </p:cNvPr>
          <p:cNvGrpSpPr/>
          <p:nvPr/>
        </p:nvGrpSpPr>
        <p:grpSpPr>
          <a:xfrm>
            <a:off x="5024648" y="1146328"/>
            <a:ext cx="856578" cy="1986422"/>
            <a:chOff x="1519855" y="349452"/>
            <a:chExt cx="2655905" cy="6159097"/>
          </a:xfrm>
        </p:grpSpPr>
        <p:sp>
          <p:nvSpPr>
            <p:cNvPr id="496" name="Freeform: Shape 495">
              <a:extLst>
                <a:ext uri="{FF2B5EF4-FFF2-40B4-BE49-F238E27FC236}">
                  <a16:creationId xmlns:a16="http://schemas.microsoft.com/office/drawing/2014/main" id="{393F6D24-C288-4429-52C3-1A99AFD72D7F}"/>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7" name="Oval 496">
              <a:extLst>
                <a:ext uri="{FF2B5EF4-FFF2-40B4-BE49-F238E27FC236}">
                  <a16:creationId xmlns:a16="http://schemas.microsoft.com/office/drawing/2014/main" id="{C2FFEE3A-24D4-71B7-903A-C607F1B040B1}"/>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a:extLst>
                <a:ext uri="{FF2B5EF4-FFF2-40B4-BE49-F238E27FC236}">
                  <a16:creationId xmlns:a16="http://schemas.microsoft.com/office/drawing/2014/main" id="{ED21F186-242A-A5F5-07DF-ED1A666AFEC5}"/>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a:extLst>
                <a:ext uri="{FF2B5EF4-FFF2-40B4-BE49-F238E27FC236}">
                  <a16:creationId xmlns:a16="http://schemas.microsoft.com/office/drawing/2014/main" id="{0F0AB13C-92D1-E6B8-F031-AD452CF653A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a:extLst>
                <a:ext uri="{FF2B5EF4-FFF2-40B4-BE49-F238E27FC236}">
                  <a16:creationId xmlns:a16="http://schemas.microsoft.com/office/drawing/2014/main" id="{666B005A-7CDF-C15E-6192-9CD187BADC8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a:extLst>
                <a:ext uri="{FF2B5EF4-FFF2-40B4-BE49-F238E27FC236}">
                  <a16:creationId xmlns:a16="http://schemas.microsoft.com/office/drawing/2014/main" id="{05AE63DF-97BB-E69A-ED0A-634717EFCA4E}"/>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a:extLst>
                <a:ext uri="{FF2B5EF4-FFF2-40B4-BE49-F238E27FC236}">
                  <a16:creationId xmlns:a16="http://schemas.microsoft.com/office/drawing/2014/main" id="{12A4B18F-4FBA-6700-53BC-B615DE48B3A9}"/>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D9A09CEE-E4D5-A561-573F-CD9E4CC50DCD}"/>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10">
              <a:extLst>
                <a:ext uri="{FF2B5EF4-FFF2-40B4-BE49-F238E27FC236}">
                  <a16:creationId xmlns:a16="http://schemas.microsoft.com/office/drawing/2014/main" id="{10960F8E-D208-FA26-AD08-D1D01916A26D}"/>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11">
              <a:extLst>
                <a:ext uri="{FF2B5EF4-FFF2-40B4-BE49-F238E27FC236}">
                  <a16:creationId xmlns:a16="http://schemas.microsoft.com/office/drawing/2014/main" id="{3BC119AC-8005-2682-014C-7A8A3CAAEFBC}"/>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12">
              <a:extLst>
                <a:ext uri="{FF2B5EF4-FFF2-40B4-BE49-F238E27FC236}">
                  <a16:creationId xmlns:a16="http://schemas.microsoft.com/office/drawing/2014/main" id="{F0704C86-FD84-54A8-C4BD-DF73A3720AA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60EF52F7-371F-0B9B-99CC-CCF7762A8F10}"/>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
              <a:extLst>
                <a:ext uri="{FF2B5EF4-FFF2-40B4-BE49-F238E27FC236}">
                  <a16:creationId xmlns:a16="http://schemas.microsoft.com/office/drawing/2014/main" id="{9246D64B-C669-9576-D4D9-D65EBEBFF7CF}"/>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a:extLst>
                <a:ext uri="{FF2B5EF4-FFF2-40B4-BE49-F238E27FC236}">
                  <a16:creationId xmlns:a16="http://schemas.microsoft.com/office/drawing/2014/main" id="{07432AC6-085C-7DBE-F64F-939B598B78EF}"/>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6EC1BB18-0A31-AA6A-0052-1D1833C65375}"/>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Oval 11263">
              <a:extLst>
                <a:ext uri="{FF2B5EF4-FFF2-40B4-BE49-F238E27FC236}">
                  <a16:creationId xmlns:a16="http://schemas.microsoft.com/office/drawing/2014/main" id="{B8C4A506-903A-CFA0-55D9-C351F0787071}"/>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Freeform: Shape 11264">
              <a:extLst>
                <a:ext uri="{FF2B5EF4-FFF2-40B4-BE49-F238E27FC236}">
                  <a16:creationId xmlns:a16="http://schemas.microsoft.com/office/drawing/2014/main" id="{2C60F375-5113-6063-2781-067C97D7EC6B}"/>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267" name="Oval 11266">
              <a:extLst>
                <a:ext uri="{FF2B5EF4-FFF2-40B4-BE49-F238E27FC236}">
                  <a16:creationId xmlns:a16="http://schemas.microsoft.com/office/drawing/2014/main" id="{66247436-CC4E-C891-C4CC-888376488C1A}"/>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Freeform: Shape 11267">
              <a:extLst>
                <a:ext uri="{FF2B5EF4-FFF2-40B4-BE49-F238E27FC236}">
                  <a16:creationId xmlns:a16="http://schemas.microsoft.com/office/drawing/2014/main" id="{A6ED4C50-98C7-2491-2D94-219E73B5A920}"/>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269" name="Oval 11268">
              <a:extLst>
                <a:ext uri="{FF2B5EF4-FFF2-40B4-BE49-F238E27FC236}">
                  <a16:creationId xmlns:a16="http://schemas.microsoft.com/office/drawing/2014/main" id="{CAA1A2EA-88E1-218B-505E-2A7FFF59F302}"/>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Oval 11269">
              <a:extLst>
                <a:ext uri="{FF2B5EF4-FFF2-40B4-BE49-F238E27FC236}">
                  <a16:creationId xmlns:a16="http://schemas.microsoft.com/office/drawing/2014/main" id="{D89C3488-4210-1127-FEB6-B4726AF76A4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1" name="Group 11270">
            <a:extLst>
              <a:ext uri="{FF2B5EF4-FFF2-40B4-BE49-F238E27FC236}">
                <a16:creationId xmlns:a16="http://schemas.microsoft.com/office/drawing/2014/main" id="{4E8DE23C-64B2-64E8-19AB-ABD31596EB55}"/>
              </a:ext>
            </a:extLst>
          </p:cNvPr>
          <p:cNvGrpSpPr/>
          <p:nvPr/>
        </p:nvGrpSpPr>
        <p:grpSpPr>
          <a:xfrm>
            <a:off x="8278103" y="1229965"/>
            <a:ext cx="1060246" cy="2034871"/>
            <a:chOff x="304800" y="466773"/>
            <a:chExt cx="2438400" cy="4679887"/>
          </a:xfrm>
        </p:grpSpPr>
        <p:sp>
          <p:nvSpPr>
            <p:cNvPr id="11272" name="Cloud 11271">
              <a:extLst>
                <a:ext uri="{FF2B5EF4-FFF2-40B4-BE49-F238E27FC236}">
                  <a16:creationId xmlns:a16="http://schemas.microsoft.com/office/drawing/2014/main" id="{F9536C7F-5471-0525-E516-737ADA6B4989}"/>
                </a:ext>
              </a:extLst>
            </p:cNvPr>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Cloud 11272">
              <a:extLst>
                <a:ext uri="{FF2B5EF4-FFF2-40B4-BE49-F238E27FC236}">
                  <a16:creationId xmlns:a16="http://schemas.microsoft.com/office/drawing/2014/main" id="{6697E7D7-0C70-65D0-C551-561E8ACFFB55}"/>
                </a:ext>
              </a:extLst>
            </p:cNvPr>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Oval 11273">
              <a:extLst>
                <a:ext uri="{FF2B5EF4-FFF2-40B4-BE49-F238E27FC236}">
                  <a16:creationId xmlns:a16="http://schemas.microsoft.com/office/drawing/2014/main" id="{C3891988-C29E-A06C-1459-937941C8B7D7}"/>
                </a:ext>
              </a:extLst>
            </p:cNvPr>
            <p:cNvSpPr/>
            <p:nvPr/>
          </p:nvSpPr>
          <p:spPr>
            <a:xfrm>
              <a:off x="2243016" y="3074956"/>
              <a:ext cx="500184" cy="68920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Oval 11274">
              <a:extLst>
                <a:ext uri="{FF2B5EF4-FFF2-40B4-BE49-F238E27FC236}">
                  <a16:creationId xmlns:a16="http://schemas.microsoft.com/office/drawing/2014/main" id="{0BE3D672-86A9-F1D7-6C11-A32064F559B4}"/>
                </a:ext>
              </a:extLst>
            </p:cNvPr>
            <p:cNvSpPr/>
            <p:nvPr/>
          </p:nvSpPr>
          <p:spPr>
            <a:xfrm>
              <a:off x="304800" y="2936552"/>
              <a:ext cx="500184" cy="7644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Oval 11275">
              <a:extLst>
                <a:ext uri="{FF2B5EF4-FFF2-40B4-BE49-F238E27FC236}">
                  <a16:creationId xmlns:a16="http://schemas.microsoft.com/office/drawing/2014/main" id="{C86ED670-8AAC-489C-1010-D9EEFCDF7365}"/>
                </a:ext>
              </a:extLst>
            </p:cNvPr>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Oval 11276">
              <a:extLst>
                <a:ext uri="{FF2B5EF4-FFF2-40B4-BE49-F238E27FC236}">
                  <a16:creationId xmlns:a16="http://schemas.microsoft.com/office/drawing/2014/main" id="{50C43A49-4C70-DC54-B15B-84D7423A13ED}"/>
                </a:ext>
              </a:extLst>
            </p:cNvPr>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Trapezoid 11277">
              <a:extLst>
                <a:ext uri="{FF2B5EF4-FFF2-40B4-BE49-F238E27FC236}">
                  <a16:creationId xmlns:a16="http://schemas.microsoft.com/office/drawing/2014/main" id="{BD7D89AC-D4C3-BE37-8607-FF0696B757E4}"/>
                </a:ext>
              </a:extLst>
            </p:cNvPr>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Trapezoid 11278">
              <a:extLst>
                <a:ext uri="{FF2B5EF4-FFF2-40B4-BE49-F238E27FC236}">
                  <a16:creationId xmlns:a16="http://schemas.microsoft.com/office/drawing/2014/main" id="{17BC5B68-44C3-4436-2EE1-BDD45BAE2E75}"/>
                </a:ext>
              </a:extLst>
            </p:cNvPr>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Trapezoid 11279">
              <a:extLst>
                <a:ext uri="{FF2B5EF4-FFF2-40B4-BE49-F238E27FC236}">
                  <a16:creationId xmlns:a16="http://schemas.microsoft.com/office/drawing/2014/main" id="{0DC9F7F3-1469-7B88-218E-D4F16DD68BFD}"/>
                </a:ext>
              </a:extLst>
            </p:cNvPr>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1" name="Trapezoid 11280">
              <a:extLst>
                <a:ext uri="{FF2B5EF4-FFF2-40B4-BE49-F238E27FC236}">
                  <a16:creationId xmlns:a16="http://schemas.microsoft.com/office/drawing/2014/main" id="{8887FDCC-A098-D5FF-7023-A510630CD209}"/>
                </a:ext>
              </a:extLst>
            </p:cNvPr>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Trapezoid 11281">
              <a:extLst>
                <a:ext uri="{FF2B5EF4-FFF2-40B4-BE49-F238E27FC236}">
                  <a16:creationId xmlns:a16="http://schemas.microsoft.com/office/drawing/2014/main" id="{40F972CA-A943-846D-8570-3FDF699052D7}"/>
                </a:ext>
              </a:extLst>
            </p:cNvPr>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Oval 11282">
              <a:extLst>
                <a:ext uri="{FF2B5EF4-FFF2-40B4-BE49-F238E27FC236}">
                  <a16:creationId xmlns:a16="http://schemas.microsoft.com/office/drawing/2014/main" id="{3C11A4D7-563C-5776-3519-EC77467DF103}"/>
                </a:ext>
              </a:extLst>
            </p:cNvPr>
            <p:cNvSpPr/>
            <p:nvPr/>
          </p:nvSpPr>
          <p:spPr>
            <a:xfrm>
              <a:off x="1321568" y="1720685"/>
              <a:ext cx="491984" cy="6018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Trapezoid 11283">
              <a:extLst>
                <a:ext uri="{FF2B5EF4-FFF2-40B4-BE49-F238E27FC236}">
                  <a16:creationId xmlns:a16="http://schemas.microsoft.com/office/drawing/2014/main" id="{CBF02254-468D-C847-FB2D-2F28A59C30EA}"/>
                </a:ext>
              </a:extLst>
            </p:cNvPr>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5" name="Trapezoid 11284">
              <a:extLst>
                <a:ext uri="{FF2B5EF4-FFF2-40B4-BE49-F238E27FC236}">
                  <a16:creationId xmlns:a16="http://schemas.microsoft.com/office/drawing/2014/main" id="{C1E5E34E-9CCA-314A-A4DC-28182E9B61F5}"/>
                </a:ext>
              </a:extLst>
            </p:cNvPr>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Oval 11285">
              <a:extLst>
                <a:ext uri="{FF2B5EF4-FFF2-40B4-BE49-F238E27FC236}">
                  <a16:creationId xmlns:a16="http://schemas.microsoft.com/office/drawing/2014/main" id="{B65A511E-CB12-4C27-D737-1C8D8E5527C1}"/>
                </a:ext>
              </a:extLst>
            </p:cNvPr>
            <p:cNvSpPr/>
            <p:nvPr/>
          </p:nvSpPr>
          <p:spPr>
            <a:xfrm>
              <a:off x="990600" y="533400"/>
              <a:ext cx="1189892" cy="152454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7" name="Rectangle 11286">
              <a:extLst>
                <a:ext uri="{FF2B5EF4-FFF2-40B4-BE49-F238E27FC236}">
                  <a16:creationId xmlns:a16="http://schemas.microsoft.com/office/drawing/2014/main" id="{4CF592F9-A5D5-E0FE-B291-9D0BEF5A9406}"/>
                </a:ext>
              </a:extLst>
            </p:cNvPr>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Rectangle 11287">
              <a:extLst>
                <a:ext uri="{FF2B5EF4-FFF2-40B4-BE49-F238E27FC236}">
                  <a16:creationId xmlns:a16="http://schemas.microsoft.com/office/drawing/2014/main" id="{C2CB0D4A-877C-CD60-B598-F52595CCF71D}"/>
                </a:ext>
              </a:extLst>
            </p:cNvPr>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9" name="Cloud 2">
              <a:extLst>
                <a:ext uri="{FF2B5EF4-FFF2-40B4-BE49-F238E27FC236}">
                  <a16:creationId xmlns:a16="http://schemas.microsoft.com/office/drawing/2014/main" id="{F42206E1-F43D-2704-2A09-20B5DF2B07EA}"/>
                </a:ext>
              </a:extLst>
            </p:cNvPr>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Oval 11289">
              <a:extLst>
                <a:ext uri="{FF2B5EF4-FFF2-40B4-BE49-F238E27FC236}">
                  <a16:creationId xmlns:a16="http://schemas.microsoft.com/office/drawing/2014/main" id="{744ECECA-1FEE-D6B0-897F-04A3C1FC371E}"/>
                </a:ext>
              </a:extLst>
            </p:cNvPr>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1" name="Group 45">
            <a:extLst>
              <a:ext uri="{FF2B5EF4-FFF2-40B4-BE49-F238E27FC236}">
                <a16:creationId xmlns:a16="http://schemas.microsoft.com/office/drawing/2014/main" id="{96FCCEC4-5779-A67A-470D-48CBB241F1B3}"/>
              </a:ext>
            </a:extLst>
          </p:cNvPr>
          <p:cNvGrpSpPr/>
          <p:nvPr/>
        </p:nvGrpSpPr>
        <p:grpSpPr>
          <a:xfrm>
            <a:off x="1302455" y="3722455"/>
            <a:ext cx="1291907" cy="2262348"/>
            <a:chOff x="889972" y="533400"/>
            <a:chExt cx="2907651" cy="5091789"/>
          </a:xfrm>
        </p:grpSpPr>
        <p:sp>
          <p:nvSpPr>
            <p:cNvPr id="11292" name="Oval 11291">
              <a:extLst>
                <a:ext uri="{FF2B5EF4-FFF2-40B4-BE49-F238E27FC236}">
                  <a16:creationId xmlns:a16="http://schemas.microsoft.com/office/drawing/2014/main" id="{8715450C-9995-466F-41D0-A858AC371195}"/>
                </a:ext>
              </a:extLst>
            </p:cNvPr>
            <p:cNvSpPr/>
            <p:nvPr/>
          </p:nvSpPr>
          <p:spPr>
            <a:xfrm>
              <a:off x="3040505" y="3517692"/>
              <a:ext cx="381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3" name="Oval 11292">
              <a:extLst>
                <a:ext uri="{FF2B5EF4-FFF2-40B4-BE49-F238E27FC236}">
                  <a16:creationId xmlns:a16="http://schemas.microsoft.com/office/drawing/2014/main" id="{410A1585-5379-9AC7-6437-F2EE4A1866BE}"/>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4" name="Oval 11293">
              <a:extLst>
                <a:ext uri="{FF2B5EF4-FFF2-40B4-BE49-F238E27FC236}">
                  <a16:creationId xmlns:a16="http://schemas.microsoft.com/office/drawing/2014/main" id="{1D9FD817-F561-2701-40A7-E1DCE0254664}"/>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5" name="Group 17">
              <a:extLst>
                <a:ext uri="{FF2B5EF4-FFF2-40B4-BE49-F238E27FC236}">
                  <a16:creationId xmlns:a16="http://schemas.microsoft.com/office/drawing/2014/main" id="{DE862C40-55EA-4C71-0CEA-D2955E69B31F}"/>
                </a:ext>
              </a:extLst>
            </p:cNvPr>
            <p:cNvGrpSpPr/>
            <p:nvPr/>
          </p:nvGrpSpPr>
          <p:grpSpPr>
            <a:xfrm rot="2754858">
              <a:off x="1366669" y="5020454"/>
              <a:ext cx="451567" cy="757903"/>
              <a:chOff x="1676400" y="2133600"/>
              <a:chExt cx="1447800" cy="2088845"/>
            </a:xfrm>
          </p:grpSpPr>
          <p:sp>
            <p:nvSpPr>
              <p:cNvPr id="11323" name="Oval 14">
                <a:extLst>
                  <a:ext uri="{FF2B5EF4-FFF2-40B4-BE49-F238E27FC236}">
                    <a16:creationId xmlns:a16="http://schemas.microsoft.com/office/drawing/2014/main" id="{17C497C0-F311-E707-EB40-9FCDC5E9AF5B}"/>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4" name="Moon 15">
                <a:extLst>
                  <a:ext uri="{FF2B5EF4-FFF2-40B4-BE49-F238E27FC236}">
                    <a16:creationId xmlns:a16="http://schemas.microsoft.com/office/drawing/2014/main" id="{C2B74258-09B6-69E3-BCBA-BFB5DDD569C8}"/>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5" name="Moon 16">
                <a:extLst>
                  <a:ext uri="{FF2B5EF4-FFF2-40B4-BE49-F238E27FC236}">
                    <a16:creationId xmlns:a16="http://schemas.microsoft.com/office/drawing/2014/main" id="{21457341-0AD4-A05C-3D09-76DC5A300ACD}"/>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6" name="Group 18">
              <a:extLst>
                <a:ext uri="{FF2B5EF4-FFF2-40B4-BE49-F238E27FC236}">
                  <a16:creationId xmlns:a16="http://schemas.microsoft.com/office/drawing/2014/main" id="{25094F6A-902E-16FE-2DF0-6C186AC26E39}"/>
                </a:ext>
              </a:extLst>
            </p:cNvPr>
            <p:cNvGrpSpPr/>
            <p:nvPr/>
          </p:nvGrpSpPr>
          <p:grpSpPr>
            <a:xfrm rot="18845142" flipH="1">
              <a:off x="2094336" y="4964730"/>
              <a:ext cx="451567" cy="757903"/>
              <a:chOff x="1676400" y="2133600"/>
              <a:chExt cx="1447800" cy="2088845"/>
            </a:xfrm>
          </p:grpSpPr>
          <p:sp>
            <p:nvSpPr>
              <p:cNvPr id="11320" name="Oval 11319">
                <a:extLst>
                  <a:ext uri="{FF2B5EF4-FFF2-40B4-BE49-F238E27FC236}">
                    <a16:creationId xmlns:a16="http://schemas.microsoft.com/office/drawing/2014/main" id="{36BDECA1-2905-BCD8-EE4D-9E4A92B8F4E2}"/>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1" name="Moon 20">
                <a:extLst>
                  <a:ext uri="{FF2B5EF4-FFF2-40B4-BE49-F238E27FC236}">
                    <a16:creationId xmlns:a16="http://schemas.microsoft.com/office/drawing/2014/main" id="{DB2A2956-33D2-A698-C848-DD45F1293E59}"/>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2" name="Moon 11321">
                <a:extLst>
                  <a:ext uri="{FF2B5EF4-FFF2-40B4-BE49-F238E27FC236}">
                    <a16:creationId xmlns:a16="http://schemas.microsoft.com/office/drawing/2014/main" id="{A3A0D52C-DF5B-6BB1-5746-9ABB38F08763}"/>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97" name="Oval 11296">
              <a:extLst>
                <a:ext uri="{FF2B5EF4-FFF2-40B4-BE49-F238E27FC236}">
                  <a16:creationId xmlns:a16="http://schemas.microsoft.com/office/drawing/2014/main" id="{07183627-3D23-DF26-9CDA-E56553660691}"/>
                </a:ext>
              </a:extLst>
            </p:cNvPr>
            <p:cNvSpPr/>
            <p:nvPr/>
          </p:nvSpPr>
          <p:spPr>
            <a:xfrm rot="1230334">
              <a:off x="889972" y="3333131"/>
              <a:ext cx="356025" cy="6494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8" name="Trapezoid 11297">
              <a:extLst>
                <a:ext uri="{FF2B5EF4-FFF2-40B4-BE49-F238E27FC236}">
                  <a16:creationId xmlns:a16="http://schemas.microsoft.com/office/drawing/2014/main" id="{A9EC1869-A95C-5B15-71F8-CCD1F958D11A}"/>
                </a:ext>
              </a:extLst>
            </p:cNvPr>
            <p:cNvSpPr/>
            <p:nvPr/>
          </p:nvSpPr>
          <p:spPr>
            <a:xfrm rot="20102191">
              <a:off x="2329123" y="2114459"/>
              <a:ext cx="799225" cy="1627037"/>
            </a:xfrm>
            <a:prstGeom prst="trapezoid">
              <a:avLst>
                <a:gd name="adj" fmla="val 34133"/>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9" name="Trapezoid 11298">
              <a:extLst>
                <a:ext uri="{FF2B5EF4-FFF2-40B4-BE49-F238E27FC236}">
                  <a16:creationId xmlns:a16="http://schemas.microsoft.com/office/drawing/2014/main" id="{7F391C20-22D8-C393-E680-3FC28B5EB95B}"/>
                </a:ext>
              </a:extLst>
            </p:cNvPr>
            <p:cNvSpPr/>
            <p:nvPr/>
          </p:nvSpPr>
          <p:spPr>
            <a:xfrm rot="1327004">
              <a:off x="1022568" y="2090641"/>
              <a:ext cx="799225" cy="1627037"/>
            </a:xfrm>
            <a:prstGeom prst="trapezoid">
              <a:avLst>
                <a:gd name="adj" fmla="val 34133"/>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0" name="Trapezoid 11299">
              <a:extLst>
                <a:ext uri="{FF2B5EF4-FFF2-40B4-BE49-F238E27FC236}">
                  <a16:creationId xmlns:a16="http://schemas.microsoft.com/office/drawing/2014/main" id="{4F7973E3-093C-8053-E145-FFA41983098C}"/>
                </a:ext>
              </a:extLst>
            </p:cNvPr>
            <p:cNvSpPr/>
            <p:nvPr/>
          </p:nvSpPr>
          <p:spPr>
            <a:xfrm>
              <a:off x="1207073" y="2146900"/>
              <a:ext cx="1721407" cy="3164809"/>
            </a:xfrm>
            <a:prstGeom prst="trapezoid">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1" name="Isosceles Triangle 5">
              <a:extLst>
                <a:ext uri="{FF2B5EF4-FFF2-40B4-BE49-F238E27FC236}">
                  <a16:creationId xmlns:a16="http://schemas.microsoft.com/office/drawing/2014/main" id="{8767F5FE-51A3-EB02-ED4B-B12EFC4D02EA}"/>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2" name="Rectangle 11301">
              <a:extLst>
                <a:ext uri="{FF2B5EF4-FFF2-40B4-BE49-F238E27FC236}">
                  <a16:creationId xmlns:a16="http://schemas.microsoft.com/office/drawing/2014/main" id="{536D5E65-E40A-A70D-F52F-7D02F0D230DC}"/>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3" name="Trapezoid 11302">
              <a:extLst>
                <a:ext uri="{FF2B5EF4-FFF2-40B4-BE49-F238E27FC236}">
                  <a16:creationId xmlns:a16="http://schemas.microsoft.com/office/drawing/2014/main" id="{5319B352-5AA2-943B-3EE5-9406B0624D14}"/>
                </a:ext>
              </a:extLst>
            </p:cNvPr>
            <p:cNvSpPr/>
            <p:nvPr/>
          </p:nvSpPr>
          <p:spPr>
            <a:xfrm rot="366654" flipH="1">
              <a:off x="1261466" y="2108753"/>
              <a:ext cx="570223" cy="2982106"/>
            </a:xfrm>
            <a:prstGeom prst="trapezoid">
              <a:avLst>
                <a:gd name="adj" fmla="val 34133"/>
              </a:avLst>
            </a:prstGeom>
            <a:solidFill>
              <a:srgbClr val="C9A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Trapezoid 11303">
              <a:extLst>
                <a:ext uri="{FF2B5EF4-FFF2-40B4-BE49-F238E27FC236}">
                  <a16:creationId xmlns:a16="http://schemas.microsoft.com/office/drawing/2014/main" id="{CAF82751-8366-7E61-EF63-B258963A1075}"/>
                </a:ext>
              </a:extLst>
            </p:cNvPr>
            <p:cNvSpPr/>
            <p:nvPr/>
          </p:nvSpPr>
          <p:spPr>
            <a:xfrm rot="21233346">
              <a:off x="2294540" y="2096242"/>
              <a:ext cx="570223" cy="2989273"/>
            </a:xfrm>
            <a:prstGeom prst="trapezoid">
              <a:avLst>
                <a:gd name="adj" fmla="val 34133"/>
              </a:avLst>
            </a:prstGeom>
            <a:solidFill>
              <a:srgbClr val="C9A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5" name="Oval 11304">
              <a:extLst>
                <a:ext uri="{FF2B5EF4-FFF2-40B4-BE49-F238E27FC236}">
                  <a16:creationId xmlns:a16="http://schemas.microsoft.com/office/drawing/2014/main" id="{394344E1-0FE6-FA11-616B-8ECB35C439E7}"/>
                </a:ext>
              </a:extLst>
            </p:cNvPr>
            <p:cNvSpPr/>
            <p:nvPr/>
          </p:nvSpPr>
          <p:spPr>
            <a:xfrm>
              <a:off x="1451981" y="738396"/>
              <a:ext cx="1202365" cy="1616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Oval 11305">
              <a:extLst>
                <a:ext uri="{FF2B5EF4-FFF2-40B4-BE49-F238E27FC236}">
                  <a16:creationId xmlns:a16="http://schemas.microsoft.com/office/drawing/2014/main" id="{C162D95A-2928-DD96-A81D-E4B3F0DED919}"/>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Oval 11306">
              <a:extLst>
                <a:ext uri="{FF2B5EF4-FFF2-40B4-BE49-F238E27FC236}">
                  <a16:creationId xmlns:a16="http://schemas.microsoft.com/office/drawing/2014/main" id="{5944C1A1-C4CD-47A9-90A1-E147058960BE}"/>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8" name="Oval 11307">
              <a:extLst>
                <a:ext uri="{FF2B5EF4-FFF2-40B4-BE49-F238E27FC236}">
                  <a16:creationId xmlns:a16="http://schemas.microsoft.com/office/drawing/2014/main" id="{B7AFDE3E-B4E8-E4D3-A6B6-BE1CE0A0A95B}"/>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Oval 11308">
              <a:extLst>
                <a:ext uri="{FF2B5EF4-FFF2-40B4-BE49-F238E27FC236}">
                  <a16:creationId xmlns:a16="http://schemas.microsoft.com/office/drawing/2014/main" id="{FBC0DCD4-FAEB-3BB5-2DA5-40F30A5326B3}"/>
                </a:ext>
              </a:extLst>
            </p:cNvPr>
            <p:cNvSpPr/>
            <p:nvPr/>
          </p:nvSpPr>
          <p:spPr>
            <a:xfrm rot="21206386">
              <a:off x="1875577" y="1907766"/>
              <a:ext cx="259981" cy="14554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10" name="Group 43">
              <a:extLst>
                <a:ext uri="{FF2B5EF4-FFF2-40B4-BE49-F238E27FC236}">
                  <a16:creationId xmlns:a16="http://schemas.microsoft.com/office/drawing/2014/main" id="{1F79D61E-255F-052B-B760-A888403AF86E}"/>
                </a:ext>
              </a:extLst>
            </p:cNvPr>
            <p:cNvGrpSpPr/>
            <p:nvPr/>
          </p:nvGrpSpPr>
          <p:grpSpPr>
            <a:xfrm rot="19025436">
              <a:off x="2146207" y="3548341"/>
              <a:ext cx="1651416" cy="462197"/>
              <a:chOff x="3505200" y="1981200"/>
              <a:chExt cx="2138597" cy="749508"/>
            </a:xfrm>
          </p:grpSpPr>
          <p:grpSp>
            <p:nvGrpSpPr>
              <p:cNvPr id="11312" name="Group 38">
                <a:extLst>
                  <a:ext uri="{FF2B5EF4-FFF2-40B4-BE49-F238E27FC236}">
                    <a16:creationId xmlns:a16="http://schemas.microsoft.com/office/drawing/2014/main" id="{3539393F-8A7D-20D9-DBAE-908F7DC2E8EB}"/>
                  </a:ext>
                </a:extLst>
              </p:cNvPr>
              <p:cNvGrpSpPr/>
              <p:nvPr/>
            </p:nvGrpSpPr>
            <p:grpSpPr>
              <a:xfrm>
                <a:off x="3505200" y="1981200"/>
                <a:ext cx="2133600" cy="381000"/>
                <a:chOff x="3505200" y="1981200"/>
                <a:chExt cx="2133600" cy="381000"/>
              </a:xfrm>
            </p:grpSpPr>
            <p:sp>
              <p:nvSpPr>
                <p:cNvPr id="11317" name="Rounded Rectangle 120">
                  <a:extLst>
                    <a:ext uri="{FF2B5EF4-FFF2-40B4-BE49-F238E27FC236}">
                      <a16:creationId xmlns:a16="http://schemas.microsoft.com/office/drawing/2014/main" id="{0D59BD83-7C33-F1E3-5655-A0DFF078B3F1}"/>
                    </a:ext>
                  </a:extLst>
                </p:cNvPr>
                <p:cNvSpPr/>
                <p:nvPr/>
              </p:nvSpPr>
              <p:spPr>
                <a:xfrm rot="5400000">
                  <a:off x="4343400" y="1219200"/>
                  <a:ext cx="381000" cy="1905000"/>
                </a:xfrm>
                <a:prstGeom prst="roundRect">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8" name="Oval 11317">
                  <a:extLst>
                    <a:ext uri="{FF2B5EF4-FFF2-40B4-BE49-F238E27FC236}">
                      <a16:creationId xmlns:a16="http://schemas.microsoft.com/office/drawing/2014/main" id="{48F6419E-CDE1-D88E-A40E-596094AD5EBE}"/>
                    </a:ext>
                  </a:extLst>
                </p:cNvPr>
                <p:cNvSpPr/>
                <p:nvPr/>
              </p:nvSpPr>
              <p:spPr>
                <a:xfrm>
                  <a:off x="53340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9" name="Oval 11318">
                  <a:extLst>
                    <a:ext uri="{FF2B5EF4-FFF2-40B4-BE49-F238E27FC236}">
                      <a16:creationId xmlns:a16="http://schemas.microsoft.com/office/drawing/2014/main" id="{4794CAF9-4BB6-19AA-267D-8D6457D2B8F1}"/>
                    </a:ext>
                  </a:extLst>
                </p:cNvPr>
                <p:cNvSpPr/>
                <p:nvPr/>
              </p:nvSpPr>
              <p:spPr>
                <a:xfrm>
                  <a:off x="35052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3" name="Group 39">
                <a:extLst>
                  <a:ext uri="{FF2B5EF4-FFF2-40B4-BE49-F238E27FC236}">
                    <a16:creationId xmlns:a16="http://schemas.microsoft.com/office/drawing/2014/main" id="{5F3A5220-A55D-4FF0-82D6-00F128BDEFCD}"/>
                  </a:ext>
                </a:extLst>
              </p:cNvPr>
              <p:cNvGrpSpPr/>
              <p:nvPr/>
            </p:nvGrpSpPr>
            <p:grpSpPr>
              <a:xfrm>
                <a:off x="3510197" y="2349708"/>
                <a:ext cx="2133600" cy="381000"/>
                <a:chOff x="3505200" y="1981200"/>
                <a:chExt cx="2133600" cy="381000"/>
              </a:xfrm>
            </p:grpSpPr>
            <p:sp>
              <p:nvSpPr>
                <p:cNvPr id="11314" name="Rounded Rectangle 117">
                  <a:extLst>
                    <a:ext uri="{FF2B5EF4-FFF2-40B4-BE49-F238E27FC236}">
                      <a16:creationId xmlns:a16="http://schemas.microsoft.com/office/drawing/2014/main" id="{4F82ACDA-B459-B7B1-896E-F2B1690CADD4}"/>
                    </a:ext>
                  </a:extLst>
                </p:cNvPr>
                <p:cNvSpPr/>
                <p:nvPr/>
              </p:nvSpPr>
              <p:spPr>
                <a:xfrm rot="5400000">
                  <a:off x="4343400" y="1219200"/>
                  <a:ext cx="381000" cy="1905000"/>
                </a:xfrm>
                <a:prstGeom prst="roundRect">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Oval 11314">
                  <a:extLst>
                    <a:ext uri="{FF2B5EF4-FFF2-40B4-BE49-F238E27FC236}">
                      <a16:creationId xmlns:a16="http://schemas.microsoft.com/office/drawing/2014/main" id="{047137C0-4A72-6DC1-14AF-10590F379317}"/>
                    </a:ext>
                  </a:extLst>
                </p:cNvPr>
                <p:cNvSpPr/>
                <p:nvPr/>
              </p:nvSpPr>
              <p:spPr>
                <a:xfrm>
                  <a:off x="53340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6" name="Oval 11315">
                  <a:extLst>
                    <a:ext uri="{FF2B5EF4-FFF2-40B4-BE49-F238E27FC236}">
                      <a16:creationId xmlns:a16="http://schemas.microsoft.com/office/drawing/2014/main" id="{D82EB940-3241-4E87-F651-DA0D9E3F3774}"/>
                    </a:ext>
                  </a:extLst>
                </p:cNvPr>
                <p:cNvSpPr/>
                <p:nvPr/>
              </p:nvSpPr>
              <p:spPr>
                <a:xfrm>
                  <a:off x="35052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11" name="Oval 11310">
              <a:extLst>
                <a:ext uri="{FF2B5EF4-FFF2-40B4-BE49-F238E27FC236}">
                  <a16:creationId xmlns:a16="http://schemas.microsoft.com/office/drawing/2014/main" id="{A9EF243A-F957-C9AA-79CD-42374814824B}"/>
                </a:ext>
              </a:extLst>
            </p:cNvPr>
            <p:cNvSpPr/>
            <p:nvPr/>
          </p:nvSpPr>
          <p:spPr>
            <a:xfrm rot="19420960">
              <a:off x="2970356" y="3687452"/>
              <a:ext cx="458695" cy="25889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6" name="Group 11325">
            <a:extLst>
              <a:ext uri="{FF2B5EF4-FFF2-40B4-BE49-F238E27FC236}">
                <a16:creationId xmlns:a16="http://schemas.microsoft.com/office/drawing/2014/main" id="{BE238AB8-31C9-1DB7-DE74-A40945D2EC2A}"/>
              </a:ext>
            </a:extLst>
          </p:cNvPr>
          <p:cNvGrpSpPr/>
          <p:nvPr/>
        </p:nvGrpSpPr>
        <p:grpSpPr>
          <a:xfrm>
            <a:off x="6111104" y="1245504"/>
            <a:ext cx="939154" cy="1974148"/>
            <a:chOff x="4308636" y="883364"/>
            <a:chExt cx="1074459" cy="2527917"/>
          </a:xfrm>
        </p:grpSpPr>
        <p:sp>
          <p:nvSpPr>
            <p:cNvPr id="11327" name="Oval 28">
              <a:extLst>
                <a:ext uri="{FF2B5EF4-FFF2-40B4-BE49-F238E27FC236}">
                  <a16:creationId xmlns:a16="http://schemas.microsoft.com/office/drawing/2014/main" id="{348E5129-F81A-F661-BBC4-A3A136303451}"/>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29">
              <a:extLst>
                <a:ext uri="{FF2B5EF4-FFF2-40B4-BE49-F238E27FC236}">
                  <a16:creationId xmlns:a16="http://schemas.microsoft.com/office/drawing/2014/main" id="{3255DA33-9F79-1C43-54EF-EBEA02BFD966}"/>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30">
              <a:extLst>
                <a:ext uri="{FF2B5EF4-FFF2-40B4-BE49-F238E27FC236}">
                  <a16:creationId xmlns:a16="http://schemas.microsoft.com/office/drawing/2014/main" id="{6B5124C5-6E70-394D-9B4F-A9B135E7D10E}"/>
                </a:ext>
              </a:extLst>
            </p:cNvPr>
            <p:cNvSpPr/>
            <p:nvPr/>
          </p:nvSpPr>
          <p:spPr>
            <a:xfrm rot="1238411">
              <a:off x="4308636" y="2289899"/>
              <a:ext cx="169979" cy="2795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31">
              <a:extLst>
                <a:ext uri="{FF2B5EF4-FFF2-40B4-BE49-F238E27FC236}">
                  <a16:creationId xmlns:a16="http://schemas.microsoft.com/office/drawing/2014/main" id="{995EC03E-3C86-3336-CDDD-812E6D54CC7B}"/>
                </a:ext>
              </a:extLst>
            </p:cNvPr>
            <p:cNvSpPr/>
            <p:nvPr/>
          </p:nvSpPr>
          <p:spPr>
            <a:xfrm rot="1480658">
              <a:off x="4394249" y="1651250"/>
              <a:ext cx="395586" cy="83868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32">
              <a:extLst>
                <a:ext uri="{FF2B5EF4-FFF2-40B4-BE49-F238E27FC236}">
                  <a16:creationId xmlns:a16="http://schemas.microsoft.com/office/drawing/2014/main" id="{D649CB05-3D42-DBBF-0A1D-6DEF9575FDD8}"/>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Trapezoid 33">
              <a:extLst>
                <a:ext uri="{FF2B5EF4-FFF2-40B4-BE49-F238E27FC236}">
                  <a16:creationId xmlns:a16="http://schemas.microsoft.com/office/drawing/2014/main" id="{A2858E6C-19EB-0714-E9A7-75AAC6F003B6}"/>
                </a:ext>
              </a:extLst>
            </p:cNvPr>
            <p:cNvSpPr/>
            <p:nvPr/>
          </p:nvSpPr>
          <p:spPr>
            <a:xfrm>
              <a:off x="4447611" y="1698977"/>
              <a:ext cx="791172" cy="1572525"/>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35">
              <a:extLst>
                <a:ext uri="{FF2B5EF4-FFF2-40B4-BE49-F238E27FC236}">
                  <a16:creationId xmlns:a16="http://schemas.microsoft.com/office/drawing/2014/main" id="{00552387-FE01-F073-6C80-E120182BF96D}"/>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39">
              <a:extLst>
                <a:ext uri="{FF2B5EF4-FFF2-40B4-BE49-F238E27FC236}">
                  <a16:creationId xmlns:a16="http://schemas.microsoft.com/office/drawing/2014/main" id="{B75FA1A1-4DC4-384B-C272-2F290B66AF08}"/>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 name="Group 23">
              <a:extLst>
                <a:ext uri="{FF2B5EF4-FFF2-40B4-BE49-F238E27FC236}">
                  <a16:creationId xmlns:a16="http://schemas.microsoft.com/office/drawing/2014/main" id="{B5045A1B-9136-84DB-F34F-9EB736C90200}"/>
                </a:ext>
              </a:extLst>
            </p:cNvPr>
            <p:cNvGrpSpPr/>
            <p:nvPr/>
          </p:nvGrpSpPr>
          <p:grpSpPr>
            <a:xfrm>
              <a:off x="4938016" y="1606058"/>
              <a:ext cx="445079" cy="937474"/>
              <a:chOff x="4657029" y="2921582"/>
              <a:chExt cx="1114535" cy="2044225"/>
            </a:xfrm>
          </p:grpSpPr>
          <p:sp>
            <p:nvSpPr>
              <p:cNvPr id="528" name="Oval 527">
                <a:extLst>
                  <a:ext uri="{FF2B5EF4-FFF2-40B4-BE49-F238E27FC236}">
                    <a16:creationId xmlns:a16="http://schemas.microsoft.com/office/drawing/2014/main" id="{4A340B2D-AF6D-BD4B-93F5-07B9C8936CD3}"/>
                  </a:ext>
                </a:extLst>
              </p:cNvPr>
              <p:cNvSpPr/>
              <p:nvPr/>
            </p:nvSpPr>
            <p:spPr>
              <a:xfrm rot="19625314">
                <a:off x="5339072" y="4280007"/>
                <a:ext cx="432492"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Trapezoid 528">
                <a:extLst>
                  <a:ext uri="{FF2B5EF4-FFF2-40B4-BE49-F238E27FC236}">
                    <a16:creationId xmlns:a16="http://schemas.microsoft.com/office/drawing/2014/main" id="{ABF3FC53-8425-D699-E956-564C8F6D705C}"/>
                  </a:ext>
                </a:extLst>
              </p:cNvPr>
              <p:cNvSpPr/>
              <p:nvPr/>
            </p:nvSpPr>
            <p:spPr>
              <a:xfrm rot="20212681">
                <a:off x="4768199" y="2921582"/>
                <a:ext cx="736227" cy="182880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529">
                <a:extLst>
                  <a:ext uri="{FF2B5EF4-FFF2-40B4-BE49-F238E27FC236}">
                    <a16:creationId xmlns:a16="http://schemas.microsoft.com/office/drawing/2014/main" id="{C2FD760A-64D3-04DC-B1DC-19B5EFA8B3C9}"/>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2" name="Cloud 36">
              <a:extLst>
                <a:ext uri="{FF2B5EF4-FFF2-40B4-BE49-F238E27FC236}">
                  <a16:creationId xmlns:a16="http://schemas.microsoft.com/office/drawing/2014/main" id="{682B6CE9-7054-4ECC-5ADE-FE15524660C6}"/>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Cloud 37">
              <a:extLst>
                <a:ext uri="{FF2B5EF4-FFF2-40B4-BE49-F238E27FC236}">
                  <a16:creationId xmlns:a16="http://schemas.microsoft.com/office/drawing/2014/main" id="{7F188A76-F925-B6F2-F2D7-D060DAB74A0E}"/>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38">
              <a:extLst>
                <a:ext uri="{FF2B5EF4-FFF2-40B4-BE49-F238E27FC236}">
                  <a16:creationId xmlns:a16="http://schemas.microsoft.com/office/drawing/2014/main" id="{AE2997B7-375E-AB34-C533-613E0656CDF4}"/>
                </a:ext>
              </a:extLst>
            </p:cNvPr>
            <p:cNvSpPr/>
            <p:nvPr/>
          </p:nvSpPr>
          <p:spPr>
            <a:xfrm>
              <a:off x="4560824" y="883364"/>
              <a:ext cx="609600" cy="96224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Cloud 524">
              <a:extLst>
                <a:ext uri="{FF2B5EF4-FFF2-40B4-BE49-F238E27FC236}">
                  <a16:creationId xmlns:a16="http://schemas.microsoft.com/office/drawing/2014/main" id="{9FBE1BC9-0930-7B59-122D-07410B898203}"/>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a:extLst>
                <a:ext uri="{FF2B5EF4-FFF2-40B4-BE49-F238E27FC236}">
                  <a16:creationId xmlns:a16="http://schemas.microsoft.com/office/drawing/2014/main" id="{032EFE7E-C3EB-DFC1-C0BE-947F0DA93865}"/>
                </a:ext>
              </a:extLst>
            </p:cNvPr>
            <p:cNvSpPr/>
            <p:nvPr/>
          </p:nvSpPr>
          <p:spPr>
            <a:xfrm rot="5225831">
              <a:off x="4810913" y="1459043"/>
              <a:ext cx="82450" cy="1979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530">
            <a:extLst>
              <a:ext uri="{FF2B5EF4-FFF2-40B4-BE49-F238E27FC236}">
                <a16:creationId xmlns:a16="http://schemas.microsoft.com/office/drawing/2014/main" id="{13B2039B-44A8-74CD-6F06-30EFC5F9908B}"/>
              </a:ext>
            </a:extLst>
          </p:cNvPr>
          <p:cNvGrpSpPr/>
          <p:nvPr/>
        </p:nvGrpSpPr>
        <p:grpSpPr>
          <a:xfrm>
            <a:off x="7251877" y="1160697"/>
            <a:ext cx="894616" cy="2045017"/>
            <a:chOff x="782565" y="1101398"/>
            <a:chExt cx="1893267" cy="4327852"/>
          </a:xfrm>
        </p:grpSpPr>
        <p:sp>
          <p:nvSpPr>
            <p:cNvPr id="532" name="Round Diagonal Corner Rectangle 94">
              <a:extLst>
                <a:ext uri="{FF2B5EF4-FFF2-40B4-BE49-F238E27FC236}">
                  <a16:creationId xmlns:a16="http://schemas.microsoft.com/office/drawing/2014/main" id="{CBEC9A2B-DA6E-C60B-F977-78E7D9D2DCDF}"/>
                </a:ext>
              </a:extLst>
            </p:cNvPr>
            <p:cNvSpPr/>
            <p:nvPr/>
          </p:nvSpPr>
          <p:spPr>
            <a:xfrm rot="12394047">
              <a:off x="1637871" y="1396627"/>
              <a:ext cx="875880" cy="15016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33" name="Round Diagonal Corner Rectangle 95">
              <a:extLst>
                <a:ext uri="{FF2B5EF4-FFF2-40B4-BE49-F238E27FC236}">
                  <a16:creationId xmlns:a16="http://schemas.microsoft.com/office/drawing/2014/main" id="{2BEBD7E8-D6C3-F3CA-6886-2B8A4DA9DB97}"/>
                </a:ext>
              </a:extLst>
            </p:cNvPr>
            <p:cNvSpPr/>
            <p:nvPr/>
          </p:nvSpPr>
          <p:spPr>
            <a:xfrm rot="19994265" flipH="1">
              <a:off x="941698" y="1377063"/>
              <a:ext cx="920837" cy="1617041"/>
            </a:xfrm>
            <a:prstGeom prst="round2DiagRect">
              <a:avLst>
                <a:gd name="adj1" fmla="val 0"/>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34" name="Oval 533">
              <a:extLst>
                <a:ext uri="{FF2B5EF4-FFF2-40B4-BE49-F238E27FC236}">
                  <a16:creationId xmlns:a16="http://schemas.microsoft.com/office/drawing/2014/main" id="{6FA558F4-35C4-C907-644E-C845F88D04F3}"/>
                </a:ext>
              </a:extLst>
            </p:cNvPr>
            <p:cNvSpPr/>
            <p:nvPr/>
          </p:nvSpPr>
          <p:spPr>
            <a:xfrm>
              <a:off x="1105639" y="1213172"/>
              <a:ext cx="1284284" cy="16523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535" name="Group 534">
              <a:extLst>
                <a:ext uri="{FF2B5EF4-FFF2-40B4-BE49-F238E27FC236}">
                  <a16:creationId xmlns:a16="http://schemas.microsoft.com/office/drawing/2014/main" id="{4C060F2C-4E3C-290B-BB1A-27B52D16C8C1}"/>
                </a:ext>
              </a:extLst>
            </p:cNvPr>
            <p:cNvGrpSpPr/>
            <p:nvPr/>
          </p:nvGrpSpPr>
          <p:grpSpPr>
            <a:xfrm rot="2754858">
              <a:off x="1292245" y="4851434"/>
              <a:ext cx="418271" cy="737362"/>
              <a:chOff x="1676400" y="2133600"/>
              <a:chExt cx="1447800" cy="2088845"/>
            </a:xfrm>
          </p:grpSpPr>
          <p:sp>
            <p:nvSpPr>
              <p:cNvPr id="199" name="Oval 198">
                <a:extLst>
                  <a:ext uri="{FF2B5EF4-FFF2-40B4-BE49-F238E27FC236}">
                    <a16:creationId xmlns:a16="http://schemas.microsoft.com/office/drawing/2014/main" id="{E8C97B37-4BBC-3657-6B57-A9CFCB0E4802}"/>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00" name="Moon 199">
                <a:extLst>
                  <a:ext uri="{FF2B5EF4-FFF2-40B4-BE49-F238E27FC236}">
                    <a16:creationId xmlns:a16="http://schemas.microsoft.com/office/drawing/2014/main" id="{1BC04258-741D-A397-5072-6D5CC5BBE2DE}"/>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01" name="Moon 200">
                <a:extLst>
                  <a:ext uri="{FF2B5EF4-FFF2-40B4-BE49-F238E27FC236}">
                    <a16:creationId xmlns:a16="http://schemas.microsoft.com/office/drawing/2014/main" id="{FF9FE94F-E8E0-8571-0370-269B91C8F135}"/>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536" name="Group 535">
              <a:extLst>
                <a:ext uri="{FF2B5EF4-FFF2-40B4-BE49-F238E27FC236}">
                  <a16:creationId xmlns:a16="http://schemas.microsoft.com/office/drawing/2014/main" id="{9A6355A3-63C5-24F0-A794-6DCA732D18FA}"/>
                </a:ext>
              </a:extLst>
            </p:cNvPr>
            <p:cNvGrpSpPr/>
            <p:nvPr/>
          </p:nvGrpSpPr>
          <p:grpSpPr>
            <a:xfrm rot="18845142" flipH="1">
              <a:off x="1670777" y="4757861"/>
              <a:ext cx="454896" cy="743939"/>
              <a:chOff x="1676400" y="2133600"/>
              <a:chExt cx="1447800" cy="2088845"/>
            </a:xfrm>
          </p:grpSpPr>
          <p:sp>
            <p:nvSpPr>
              <p:cNvPr id="196" name="Oval 195">
                <a:extLst>
                  <a:ext uri="{FF2B5EF4-FFF2-40B4-BE49-F238E27FC236}">
                    <a16:creationId xmlns:a16="http://schemas.microsoft.com/office/drawing/2014/main" id="{FE363031-B394-22B3-11C1-B725014A1D78}"/>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7" name="Moon 196">
                <a:extLst>
                  <a:ext uri="{FF2B5EF4-FFF2-40B4-BE49-F238E27FC236}">
                    <a16:creationId xmlns:a16="http://schemas.microsoft.com/office/drawing/2014/main" id="{16DF39EB-A9F5-0979-F007-5ADE0257FFC8}"/>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8" name="Moon 197">
                <a:extLst>
                  <a:ext uri="{FF2B5EF4-FFF2-40B4-BE49-F238E27FC236}">
                    <a16:creationId xmlns:a16="http://schemas.microsoft.com/office/drawing/2014/main" id="{6710EB2A-D528-65B8-5E19-E11456DB10D2}"/>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537" name="Group 536">
              <a:extLst>
                <a:ext uri="{FF2B5EF4-FFF2-40B4-BE49-F238E27FC236}">
                  <a16:creationId xmlns:a16="http://schemas.microsoft.com/office/drawing/2014/main" id="{882FE38A-D4FB-7AD6-99A0-A4085E84CACB}"/>
                </a:ext>
              </a:extLst>
            </p:cNvPr>
            <p:cNvGrpSpPr/>
            <p:nvPr/>
          </p:nvGrpSpPr>
          <p:grpSpPr>
            <a:xfrm>
              <a:off x="810561" y="2772737"/>
              <a:ext cx="1865271" cy="2320328"/>
              <a:chOff x="4419600" y="2060454"/>
              <a:chExt cx="3045502" cy="4187946"/>
            </a:xfrm>
          </p:grpSpPr>
          <p:sp>
            <p:nvSpPr>
              <p:cNvPr id="544" name="Oval 543">
                <a:extLst>
                  <a:ext uri="{FF2B5EF4-FFF2-40B4-BE49-F238E27FC236}">
                    <a16:creationId xmlns:a16="http://schemas.microsoft.com/office/drawing/2014/main" id="{3DEDEE5E-1568-8682-21CA-54C724152D5D}"/>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5" name="Oval 544">
                <a:extLst>
                  <a:ext uri="{FF2B5EF4-FFF2-40B4-BE49-F238E27FC236}">
                    <a16:creationId xmlns:a16="http://schemas.microsoft.com/office/drawing/2014/main" id="{3B27340B-415C-A55F-81FB-404526C131FE}"/>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6" name="Trapezoid 545">
                <a:extLst>
                  <a:ext uri="{FF2B5EF4-FFF2-40B4-BE49-F238E27FC236}">
                    <a16:creationId xmlns:a16="http://schemas.microsoft.com/office/drawing/2014/main" id="{4BF41C04-EF0E-65E9-11B5-E4E90C8F5267}"/>
                  </a:ext>
                </a:extLst>
              </p:cNvPr>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65" name="Trapezoid 564">
                <a:extLst>
                  <a:ext uri="{FF2B5EF4-FFF2-40B4-BE49-F238E27FC236}">
                    <a16:creationId xmlns:a16="http://schemas.microsoft.com/office/drawing/2014/main" id="{A5AC4D26-6AE9-A5C7-60C9-DE85F4DBB05C}"/>
                  </a:ext>
                </a:extLst>
              </p:cNvPr>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88" name="Trapezoid 587">
                <a:extLst>
                  <a:ext uri="{FF2B5EF4-FFF2-40B4-BE49-F238E27FC236}">
                    <a16:creationId xmlns:a16="http://schemas.microsoft.com/office/drawing/2014/main" id="{4C730475-C183-D77D-0B20-376138974F19}"/>
                  </a:ext>
                </a:extLst>
              </p:cNvPr>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2" name="Isosceles Triangle 191">
                <a:extLst>
                  <a:ext uri="{FF2B5EF4-FFF2-40B4-BE49-F238E27FC236}">
                    <a16:creationId xmlns:a16="http://schemas.microsoft.com/office/drawing/2014/main" id="{E922127E-873E-ED4E-F85E-41DD0E7F7689}"/>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3" name="Rectangle 192">
                <a:extLst>
                  <a:ext uri="{FF2B5EF4-FFF2-40B4-BE49-F238E27FC236}">
                    <a16:creationId xmlns:a16="http://schemas.microsoft.com/office/drawing/2014/main" id="{EB34E68B-3CE5-5585-AC28-B31254E1AD35}"/>
                  </a:ext>
                </a:extLst>
              </p:cNvPr>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4" name="Trapezoid 193">
                <a:extLst>
                  <a:ext uri="{FF2B5EF4-FFF2-40B4-BE49-F238E27FC236}">
                    <a16:creationId xmlns:a16="http://schemas.microsoft.com/office/drawing/2014/main" id="{389BC3EC-47CD-8812-5288-6C688BEA09AE}"/>
                  </a:ext>
                </a:extLst>
              </p:cNvPr>
              <p:cNvSpPr/>
              <p:nvPr/>
            </p:nvSpPr>
            <p:spPr>
              <a:xfrm rot="366654" flipH="1">
                <a:off x="4944218" y="2084003"/>
                <a:ext cx="706763" cy="3877254"/>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5" name="Trapezoid 194">
                <a:extLst>
                  <a:ext uri="{FF2B5EF4-FFF2-40B4-BE49-F238E27FC236}">
                    <a16:creationId xmlns:a16="http://schemas.microsoft.com/office/drawing/2014/main" id="{5498FE9A-694C-F929-3E24-23E066779893}"/>
                  </a:ext>
                </a:extLst>
              </p:cNvPr>
              <p:cNvSpPr/>
              <p:nvPr/>
            </p:nvSpPr>
            <p:spPr>
              <a:xfrm rot="21233346">
                <a:off x="6224662" y="2067736"/>
                <a:ext cx="706763" cy="3886573"/>
              </a:xfrm>
              <a:prstGeom prst="trapezoid">
                <a:avLst>
                  <a:gd name="adj" fmla="val 34133"/>
                </a:avLst>
              </a:prstGeom>
              <a:solidFill>
                <a:srgbClr val="BDA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540" name="Round Diagonal Corner Rectangle 102">
              <a:extLst>
                <a:ext uri="{FF2B5EF4-FFF2-40B4-BE49-F238E27FC236}">
                  <a16:creationId xmlns:a16="http://schemas.microsoft.com/office/drawing/2014/main" id="{3FA7709B-EFE4-0A40-4761-9B8C8DA97A1A}"/>
                </a:ext>
              </a:extLst>
            </p:cNvPr>
            <p:cNvSpPr/>
            <p:nvPr/>
          </p:nvSpPr>
          <p:spPr>
            <a:xfrm rot="18574207">
              <a:off x="1330548" y="2360825"/>
              <a:ext cx="715874" cy="715455"/>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1" name="Oval 540">
              <a:extLst>
                <a:ext uri="{FF2B5EF4-FFF2-40B4-BE49-F238E27FC236}">
                  <a16:creationId xmlns:a16="http://schemas.microsoft.com/office/drawing/2014/main" id="{DCA43CF2-90DF-C02F-E58F-7CD6F7E41970}"/>
                </a:ext>
              </a:extLst>
            </p:cNvPr>
            <p:cNvSpPr/>
            <p:nvPr/>
          </p:nvSpPr>
          <p:spPr>
            <a:xfrm>
              <a:off x="1521331" y="2463130"/>
              <a:ext cx="332869" cy="1660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2" name="Rectangle 541">
              <a:extLst>
                <a:ext uri="{FF2B5EF4-FFF2-40B4-BE49-F238E27FC236}">
                  <a16:creationId xmlns:a16="http://schemas.microsoft.com/office/drawing/2014/main" id="{D0F5BF03-77F7-4C14-D84B-92009180BBCD}"/>
                </a:ext>
              </a:extLst>
            </p:cNvPr>
            <p:cNvSpPr/>
            <p:nvPr/>
          </p:nvSpPr>
          <p:spPr>
            <a:xfrm>
              <a:off x="782565" y="1606305"/>
              <a:ext cx="1865270" cy="22009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43" name="Freeform: Shape 542">
              <a:extLst>
                <a:ext uri="{FF2B5EF4-FFF2-40B4-BE49-F238E27FC236}">
                  <a16:creationId xmlns:a16="http://schemas.microsoft.com/office/drawing/2014/main" id="{3072B19D-F4AD-77A3-4873-D64434AC14D1}"/>
                </a:ext>
              </a:extLst>
            </p:cNvPr>
            <p:cNvSpPr/>
            <p:nvPr/>
          </p:nvSpPr>
          <p:spPr>
            <a:xfrm rot="14935407">
              <a:off x="1294399" y="856779"/>
              <a:ext cx="812269" cy="1301507"/>
            </a:xfrm>
            <a:custGeom>
              <a:avLst/>
              <a:gdLst>
                <a:gd name="connsiteX0" fmla="*/ 686068 w 812269"/>
                <a:gd name="connsiteY0" fmla="*/ 956814 h 1301507"/>
                <a:gd name="connsiteX1" fmla="*/ 539244 w 812269"/>
                <a:gd name="connsiteY1" fmla="*/ 1143752 h 1301507"/>
                <a:gd name="connsiteX2" fmla="*/ 282405 w 812269"/>
                <a:gd name="connsiteY2" fmla="*/ 1288198 h 1301507"/>
                <a:gd name="connsiteX3" fmla="*/ 141421 w 812269"/>
                <a:gd name="connsiteY3" fmla="*/ 1248710 h 1301507"/>
                <a:gd name="connsiteX4" fmla="*/ 39928 w 812269"/>
                <a:gd name="connsiteY4" fmla="*/ 1068246 h 1301507"/>
                <a:gd name="connsiteX5" fmla="*/ 158387 w 812269"/>
                <a:gd name="connsiteY5" fmla="*/ 645303 h 1301507"/>
                <a:gd name="connsiteX6" fmla="*/ 247545 w 812269"/>
                <a:gd name="connsiteY6" fmla="*/ 595161 h 1301507"/>
                <a:gd name="connsiteX7" fmla="*/ 231252 w 812269"/>
                <a:gd name="connsiteY7" fmla="*/ 575414 h 1301507"/>
                <a:gd name="connsiteX8" fmla="*/ 177005 w 812269"/>
                <a:gd name="connsiteY8" fmla="*/ 397823 h 1301507"/>
                <a:gd name="connsiteX9" fmla="*/ 177005 w 812269"/>
                <a:gd name="connsiteY9" fmla="*/ 105879 h 1301507"/>
                <a:gd name="connsiteX10" fmla="*/ 282884 w 812269"/>
                <a:gd name="connsiteY10" fmla="*/ 0 h 1301507"/>
                <a:gd name="connsiteX11" fmla="*/ 494637 w 812269"/>
                <a:gd name="connsiteY11" fmla="*/ 0 h 1301507"/>
                <a:gd name="connsiteX12" fmla="*/ 812269 w 812269"/>
                <a:gd name="connsiteY12" fmla="*/ 317632 h 1301507"/>
                <a:gd name="connsiteX13" fmla="*/ 812269 w 812269"/>
                <a:gd name="connsiteY13" fmla="*/ 609576 h 1301507"/>
                <a:gd name="connsiteX14" fmla="*/ 706390 w 812269"/>
                <a:gd name="connsiteY14" fmla="*/ 715455 h 1301507"/>
                <a:gd name="connsiteX15" fmla="*/ 654692 w 812269"/>
                <a:gd name="connsiteY15" fmla="*/ 715455 h 1301507"/>
                <a:gd name="connsiteX16" fmla="*/ 657703 w 812269"/>
                <a:gd name="connsiteY16" fmla="*/ 720810 h 1301507"/>
                <a:gd name="connsiteX17" fmla="*/ 686068 w 812269"/>
                <a:gd name="connsiteY17" fmla="*/ 956814 h 130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269" h="1301507">
                  <a:moveTo>
                    <a:pt x="686068" y="956814"/>
                  </a:moveTo>
                  <a:cubicBezTo>
                    <a:pt x="664631" y="1033352"/>
                    <a:pt x="613996" y="1101711"/>
                    <a:pt x="539244" y="1143752"/>
                  </a:cubicBezTo>
                  <a:lnTo>
                    <a:pt x="282405" y="1288198"/>
                  </a:lnTo>
                  <a:cubicBezTo>
                    <a:pt x="232570" y="1316225"/>
                    <a:pt x="169449" y="1298546"/>
                    <a:pt x="141421" y="1248710"/>
                  </a:cubicBezTo>
                  <a:lnTo>
                    <a:pt x="39928" y="1068246"/>
                  </a:lnTo>
                  <a:cubicBezTo>
                    <a:pt x="-44152" y="918742"/>
                    <a:pt x="8884" y="729384"/>
                    <a:pt x="158387" y="645303"/>
                  </a:cubicBezTo>
                  <a:lnTo>
                    <a:pt x="247545" y="595161"/>
                  </a:lnTo>
                  <a:lnTo>
                    <a:pt x="231252" y="575414"/>
                  </a:lnTo>
                  <a:cubicBezTo>
                    <a:pt x="197003" y="524720"/>
                    <a:pt x="177005" y="463607"/>
                    <a:pt x="177005" y="397823"/>
                  </a:cubicBezTo>
                  <a:lnTo>
                    <a:pt x="177005" y="105879"/>
                  </a:lnTo>
                  <a:cubicBezTo>
                    <a:pt x="177005" y="47404"/>
                    <a:pt x="224409" y="0"/>
                    <a:pt x="282884" y="0"/>
                  </a:cubicBezTo>
                  <a:lnTo>
                    <a:pt x="494637" y="0"/>
                  </a:lnTo>
                  <a:cubicBezTo>
                    <a:pt x="670060" y="0"/>
                    <a:pt x="812269" y="142209"/>
                    <a:pt x="812269" y="317632"/>
                  </a:cubicBezTo>
                  <a:lnTo>
                    <a:pt x="812269" y="609576"/>
                  </a:lnTo>
                  <a:cubicBezTo>
                    <a:pt x="812269" y="668051"/>
                    <a:pt x="764865" y="715455"/>
                    <a:pt x="706390" y="715455"/>
                  </a:cubicBezTo>
                  <a:lnTo>
                    <a:pt x="654692" y="715455"/>
                  </a:lnTo>
                  <a:lnTo>
                    <a:pt x="657703" y="720810"/>
                  </a:lnTo>
                  <a:cubicBezTo>
                    <a:pt x="699744" y="795561"/>
                    <a:pt x="707505" y="880277"/>
                    <a:pt x="686068" y="956814"/>
                  </a:cubicBez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202" name="Group 201">
            <a:extLst>
              <a:ext uri="{FF2B5EF4-FFF2-40B4-BE49-F238E27FC236}">
                <a16:creationId xmlns:a16="http://schemas.microsoft.com/office/drawing/2014/main" id="{621B7769-0182-613C-AC62-E9234D0BCDD9}"/>
              </a:ext>
            </a:extLst>
          </p:cNvPr>
          <p:cNvGrpSpPr/>
          <p:nvPr/>
        </p:nvGrpSpPr>
        <p:grpSpPr>
          <a:xfrm>
            <a:off x="5103173" y="4015786"/>
            <a:ext cx="769743" cy="1947707"/>
            <a:chOff x="6934200" y="1265656"/>
            <a:chExt cx="1985484" cy="4373144"/>
          </a:xfrm>
        </p:grpSpPr>
        <p:sp>
          <p:nvSpPr>
            <p:cNvPr id="203" name="Oval 202">
              <a:extLst>
                <a:ext uri="{FF2B5EF4-FFF2-40B4-BE49-F238E27FC236}">
                  <a16:creationId xmlns:a16="http://schemas.microsoft.com/office/drawing/2014/main" id="{E883FA03-2C5B-E852-3DB4-586DD4B17946}"/>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731C8CD-BEF7-B44A-794A-9F4ADCF47C8F}"/>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a:extLst>
                <a:ext uri="{FF2B5EF4-FFF2-40B4-BE49-F238E27FC236}">
                  <a16:creationId xmlns:a16="http://schemas.microsoft.com/office/drawing/2014/main" id="{30B7E11A-F294-3BE4-5B80-56B9D539E4E4}"/>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A3A9C7CB-547E-E67E-FAEF-9E6A3FCD2E3C}"/>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BFFD3CF6-51A5-2B8E-D45B-4FDC5490050E}"/>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a:extLst>
                <a:ext uri="{FF2B5EF4-FFF2-40B4-BE49-F238E27FC236}">
                  <a16:creationId xmlns:a16="http://schemas.microsoft.com/office/drawing/2014/main" id="{6D7999BC-F0A1-C2F4-67C9-9B7AA199B130}"/>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a:extLst>
                <a:ext uri="{FF2B5EF4-FFF2-40B4-BE49-F238E27FC236}">
                  <a16:creationId xmlns:a16="http://schemas.microsoft.com/office/drawing/2014/main" id="{96BFCDF5-F54F-FD12-D0D8-5EF8AE01A70D}"/>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a:extLst>
                <a:ext uri="{FF2B5EF4-FFF2-40B4-BE49-F238E27FC236}">
                  <a16:creationId xmlns:a16="http://schemas.microsoft.com/office/drawing/2014/main" id="{A6A0C6A5-D068-B6C3-0FD5-CBF8DF9ED68E}"/>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a:extLst>
                <a:ext uri="{FF2B5EF4-FFF2-40B4-BE49-F238E27FC236}">
                  <a16:creationId xmlns:a16="http://schemas.microsoft.com/office/drawing/2014/main" id="{5DAB6110-1BA6-9E8B-6958-B6592A2BBBDB}"/>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8059EAEA-FDC5-37A4-4514-AF33594FFE90}"/>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a:extLst>
                <a:ext uri="{FF2B5EF4-FFF2-40B4-BE49-F238E27FC236}">
                  <a16:creationId xmlns:a16="http://schemas.microsoft.com/office/drawing/2014/main" id="{8F8683D8-BB25-78DD-14ED-5B069E54FFC5}"/>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4">
              <a:extLst>
                <a:ext uri="{FF2B5EF4-FFF2-40B4-BE49-F238E27FC236}">
                  <a16:creationId xmlns:a16="http://schemas.microsoft.com/office/drawing/2014/main" id="{E0038E11-9C4A-B8EA-5224-6E4A05357D9C}"/>
                </a:ext>
              </a:extLst>
            </p:cNvPr>
            <p:cNvGrpSpPr/>
            <p:nvPr/>
          </p:nvGrpSpPr>
          <p:grpSpPr>
            <a:xfrm>
              <a:off x="7108136" y="2388756"/>
              <a:ext cx="1544360" cy="2210894"/>
              <a:chOff x="4553133" y="901823"/>
              <a:chExt cx="2186627" cy="3449921"/>
            </a:xfrm>
          </p:grpSpPr>
          <p:sp>
            <p:nvSpPr>
              <p:cNvPr id="746" name="Double Wave 23">
                <a:extLst>
                  <a:ext uri="{FF2B5EF4-FFF2-40B4-BE49-F238E27FC236}">
                    <a16:creationId xmlns:a16="http://schemas.microsoft.com/office/drawing/2014/main" id="{C999E22C-6FBD-9FB3-09CD-4466AE629EAE}"/>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7" name="Group 16">
                <a:extLst>
                  <a:ext uri="{FF2B5EF4-FFF2-40B4-BE49-F238E27FC236}">
                    <a16:creationId xmlns:a16="http://schemas.microsoft.com/office/drawing/2014/main" id="{D5CFA38D-5194-718B-4508-A23BD66A9C11}"/>
                  </a:ext>
                </a:extLst>
              </p:cNvPr>
              <p:cNvGrpSpPr/>
              <p:nvPr/>
            </p:nvGrpSpPr>
            <p:grpSpPr>
              <a:xfrm>
                <a:off x="4694566" y="901823"/>
                <a:ext cx="2045194" cy="1982724"/>
                <a:chOff x="2594848" y="2213440"/>
                <a:chExt cx="2045194" cy="1982724"/>
              </a:xfrm>
              <a:solidFill>
                <a:srgbClr val="E0C13C"/>
              </a:solidFill>
            </p:grpSpPr>
            <p:sp>
              <p:nvSpPr>
                <p:cNvPr id="748" name="Pie 17">
                  <a:extLst>
                    <a:ext uri="{FF2B5EF4-FFF2-40B4-BE49-F238E27FC236}">
                      <a16:creationId xmlns:a16="http://schemas.microsoft.com/office/drawing/2014/main" id="{FD9EE568-F30A-383E-D102-3E71983EBEA1}"/>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9" name="Group 5">
                  <a:extLst>
                    <a:ext uri="{FF2B5EF4-FFF2-40B4-BE49-F238E27FC236}">
                      <a16:creationId xmlns:a16="http://schemas.microsoft.com/office/drawing/2014/main" id="{C60B65B5-65F2-576C-9776-DA79FDD36929}"/>
                    </a:ext>
                  </a:extLst>
                </p:cNvPr>
                <p:cNvGrpSpPr/>
                <p:nvPr/>
              </p:nvGrpSpPr>
              <p:grpSpPr>
                <a:xfrm>
                  <a:off x="2889102" y="2288406"/>
                  <a:ext cx="1537323" cy="1679535"/>
                  <a:chOff x="2886840" y="2288406"/>
                  <a:chExt cx="1537323" cy="1679535"/>
                </a:xfrm>
                <a:grpFill/>
              </p:grpSpPr>
              <p:sp>
                <p:nvSpPr>
                  <p:cNvPr id="750" name="Moon 3">
                    <a:extLst>
                      <a:ext uri="{FF2B5EF4-FFF2-40B4-BE49-F238E27FC236}">
                        <a16:creationId xmlns:a16="http://schemas.microsoft.com/office/drawing/2014/main" id="{210280C4-8360-5246-72C7-D8F5D3544FD4}"/>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20">
                    <a:extLst>
                      <a:ext uri="{FF2B5EF4-FFF2-40B4-BE49-F238E27FC236}">
                        <a16:creationId xmlns:a16="http://schemas.microsoft.com/office/drawing/2014/main" id="{C8FABEBF-5E81-615E-EC90-9489DF9E7A1D}"/>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5" name="Oval 214">
              <a:extLst>
                <a:ext uri="{FF2B5EF4-FFF2-40B4-BE49-F238E27FC236}">
                  <a16:creationId xmlns:a16="http://schemas.microsoft.com/office/drawing/2014/main" id="{446F30C0-5CB3-C899-E6E4-1342B9168895}"/>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58">
              <a:extLst>
                <a:ext uri="{FF2B5EF4-FFF2-40B4-BE49-F238E27FC236}">
                  <a16:creationId xmlns:a16="http://schemas.microsoft.com/office/drawing/2014/main" id="{073B1D6A-E14D-9264-1205-64B11BD2DF3E}"/>
                </a:ext>
              </a:extLst>
            </p:cNvPr>
            <p:cNvGrpSpPr/>
            <p:nvPr/>
          </p:nvGrpSpPr>
          <p:grpSpPr>
            <a:xfrm rot="175281">
              <a:off x="7281771" y="4966315"/>
              <a:ext cx="1319546" cy="446802"/>
              <a:chOff x="3810000" y="1677648"/>
              <a:chExt cx="4705061" cy="1827552"/>
            </a:xfrm>
          </p:grpSpPr>
          <p:grpSp>
            <p:nvGrpSpPr>
              <p:cNvPr id="252" name="Group 37">
                <a:extLst>
                  <a:ext uri="{FF2B5EF4-FFF2-40B4-BE49-F238E27FC236}">
                    <a16:creationId xmlns:a16="http://schemas.microsoft.com/office/drawing/2014/main" id="{0762AED5-830B-945A-FFC0-D7D4BBF7C7C7}"/>
                  </a:ext>
                </a:extLst>
              </p:cNvPr>
              <p:cNvGrpSpPr/>
              <p:nvPr/>
            </p:nvGrpSpPr>
            <p:grpSpPr>
              <a:xfrm>
                <a:off x="3810000" y="1828800"/>
                <a:ext cx="1776984" cy="1676400"/>
                <a:chOff x="3810000" y="1828800"/>
                <a:chExt cx="4038600" cy="3810000"/>
              </a:xfrm>
            </p:grpSpPr>
            <p:sp>
              <p:nvSpPr>
                <p:cNvPr id="737" name="Half Frame 736">
                  <a:extLst>
                    <a:ext uri="{FF2B5EF4-FFF2-40B4-BE49-F238E27FC236}">
                      <a16:creationId xmlns:a16="http://schemas.microsoft.com/office/drawing/2014/main" id="{D3D507DA-FFAA-13CF-1CF3-9EAEAF680B00}"/>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8" name="Half Frame 737">
                  <a:extLst>
                    <a:ext uri="{FF2B5EF4-FFF2-40B4-BE49-F238E27FC236}">
                      <a16:creationId xmlns:a16="http://schemas.microsoft.com/office/drawing/2014/main" id="{4E96D184-827C-2100-B4C4-1000B5533C4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9" name="Half Frame 738">
                  <a:extLst>
                    <a:ext uri="{FF2B5EF4-FFF2-40B4-BE49-F238E27FC236}">
                      <a16:creationId xmlns:a16="http://schemas.microsoft.com/office/drawing/2014/main" id="{D061FB3A-AFAD-8D6A-6F3A-8651EEC93DC1}"/>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Half Frame 739">
                  <a:extLst>
                    <a:ext uri="{FF2B5EF4-FFF2-40B4-BE49-F238E27FC236}">
                      <a16:creationId xmlns:a16="http://schemas.microsoft.com/office/drawing/2014/main" id="{DAF05099-19A8-4FBC-66CE-E23F594C3994}"/>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1" name="Donut 775">
                  <a:extLst>
                    <a:ext uri="{FF2B5EF4-FFF2-40B4-BE49-F238E27FC236}">
                      <a16:creationId xmlns:a16="http://schemas.microsoft.com/office/drawing/2014/main" id="{75823ED7-B47A-59FB-8CBC-F2B8094456E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2" name="Diamond 741">
                  <a:extLst>
                    <a:ext uri="{FF2B5EF4-FFF2-40B4-BE49-F238E27FC236}">
                      <a16:creationId xmlns:a16="http://schemas.microsoft.com/office/drawing/2014/main" id="{26AA5EAC-44D4-1845-262C-FACF28268167}"/>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742">
                  <a:extLst>
                    <a:ext uri="{FF2B5EF4-FFF2-40B4-BE49-F238E27FC236}">
                      <a16:creationId xmlns:a16="http://schemas.microsoft.com/office/drawing/2014/main" id="{6A4322CD-2669-BE5C-4EBE-DEB55E18C674}"/>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Diamond 743">
                  <a:extLst>
                    <a:ext uri="{FF2B5EF4-FFF2-40B4-BE49-F238E27FC236}">
                      <a16:creationId xmlns:a16="http://schemas.microsoft.com/office/drawing/2014/main" id="{086A8999-A0DD-A8EE-748B-22985491359C}"/>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a:extLst>
                    <a:ext uri="{FF2B5EF4-FFF2-40B4-BE49-F238E27FC236}">
                      <a16:creationId xmlns:a16="http://schemas.microsoft.com/office/drawing/2014/main" id="{B69842AB-A045-2DB3-3703-3102EFC691C3}"/>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38">
                <a:extLst>
                  <a:ext uri="{FF2B5EF4-FFF2-40B4-BE49-F238E27FC236}">
                    <a16:creationId xmlns:a16="http://schemas.microsoft.com/office/drawing/2014/main" id="{48F021E8-4B54-B15B-FE40-2D5FCA743C6A}"/>
                  </a:ext>
                </a:extLst>
              </p:cNvPr>
              <p:cNvGrpSpPr/>
              <p:nvPr/>
            </p:nvGrpSpPr>
            <p:grpSpPr>
              <a:xfrm>
                <a:off x="5314014" y="1757596"/>
                <a:ext cx="1776984" cy="1676400"/>
                <a:chOff x="3810000" y="1828800"/>
                <a:chExt cx="4038600" cy="3810000"/>
              </a:xfrm>
            </p:grpSpPr>
            <p:sp>
              <p:nvSpPr>
                <p:cNvPr id="689" name="Half Frame 688">
                  <a:extLst>
                    <a:ext uri="{FF2B5EF4-FFF2-40B4-BE49-F238E27FC236}">
                      <a16:creationId xmlns:a16="http://schemas.microsoft.com/office/drawing/2014/main" id="{5B7F38FD-DABC-37E8-5426-35A302746E5F}"/>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0" name="Half Frame 689">
                  <a:extLst>
                    <a:ext uri="{FF2B5EF4-FFF2-40B4-BE49-F238E27FC236}">
                      <a16:creationId xmlns:a16="http://schemas.microsoft.com/office/drawing/2014/main" id="{979C22D7-4D73-7C84-EF32-E7A00F30A73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0" name="Half Frame 719">
                  <a:extLst>
                    <a:ext uri="{FF2B5EF4-FFF2-40B4-BE49-F238E27FC236}">
                      <a16:creationId xmlns:a16="http://schemas.microsoft.com/office/drawing/2014/main" id="{4CD0C668-C19F-9698-1561-F4E7A4D6D30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8" name="Half Frame 727">
                  <a:extLst>
                    <a:ext uri="{FF2B5EF4-FFF2-40B4-BE49-F238E27FC236}">
                      <a16:creationId xmlns:a16="http://schemas.microsoft.com/office/drawing/2014/main" id="{33EF5E6A-5C13-000E-4FF5-1D25E554E78F}"/>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9" name="Donut 766">
                  <a:extLst>
                    <a:ext uri="{FF2B5EF4-FFF2-40B4-BE49-F238E27FC236}">
                      <a16:creationId xmlns:a16="http://schemas.microsoft.com/office/drawing/2014/main" id="{06A000A8-4D33-BFD9-8661-5AA274FA530B}"/>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3" name="Diamond 732">
                  <a:extLst>
                    <a:ext uri="{FF2B5EF4-FFF2-40B4-BE49-F238E27FC236}">
                      <a16:creationId xmlns:a16="http://schemas.microsoft.com/office/drawing/2014/main" id="{7BB79356-027E-1588-072D-ED15C4FBFB4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Diamond 733">
                  <a:extLst>
                    <a:ext uri="{FF2B5EF4-FFF2-40B4-BE49-F238E27FC236}">
                      <a16:creationId xmlns:a16="http://schemas.microsoft.com/office/drawing/2014/main" id="{F78089D0-1D9F-5DBB-A350-60E912C71913}"/>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Diamond 734">
                  <a:extLst>
                    <a:ext uri="{FF2B5EF4-FFF2-40B4-BE49-F238E27FC236}">
                      <a16:creationId xmlns:a16="http://schemas.microsoft.com/office/drawing/2014/main" id="{DDD033C6-5909-67C7-7947-F0355596FCCE}"/>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Diamond 735">
                  <a:extLst>
                    <a:ext uri="{FF2B5EF4-FFF2-40B4-BE49-F238E27FC236}">
                      <a16:creationId xmlns:a16="http://schemas.microsoft.com/office/drawing/2014/main" id="{E43E0D0B-272A-05E0-AF87-B611C81F8BEE}"/>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48">
                <a:extLst>
                  <a:ext uri="{FF2B5EF4-FFF2-40B4-BE49-F238E27FC236}">
                    <a16:creationId xmlns:a16="http://schemas.microsoft.com/office/drawing/2014/main" id="{E01528A3-7F5E-9F66-4807-72E8327861D3}"/>
                  </a:ext>
                </a:extLst>
              </p:cNvPr>
              <p:cNvGrpSpPr/>
              <p:nvPr/>
            </p:nvGrpSpPr>
            <p:grpSpPr>
              <a:xfrm>
                <a:off x="6738077" y="1677648"/>
                <a:ext cx="1776984" cy="1676400"/>
                <a:chOff x="3810000" y="1828800"/>
                <a:chExt cx="4038600" cy="3810000"/>
              </a:xfrm>
            </p:grpSpPr>
            <p:sp>
              <p:nvSpPr>
                <p:cNvPr id="255" name="Half Frame 254">
                  <a:extLst>
                    <a:ext uri="{FF2B5EF4-FFF2-40B4-BE49-F238E27FC236}">
                      <a16:creationId xmlns:a16="http://schemas.microsoft.com/office/drawing/2014/main" id="{2E798672-A268-4F27-016C-439A31C14F98}"/>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9" name="Half Frame 50">
                  <a:extLst>
                    <a:ext uri="{FF2B5EF4-FFF2-40B4-BE49-F238E27FC236}">
                      <a16:creationId xmlns:a16="http://schemas.microsoft.com/office/drawing/2014/main" id="{78667DCB-07A1-64A4-BA83-816431BE7A7B}"/>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3" name="Half Frame 51">
                  <a:extLst>
                    <a:ext uri="{FF2B5EF4-FFF2-40B4-BE49-F238E27FC236}">
                      <a16:creationId xmlns:a16="http://schemas.microsoft.com/office/drawing/2014/main" id="{8066D583-68DF-C56A-E484-38E2A4045389}"/>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5" name="Half Frame 52">
                  <a:extLst>
                    <a:ext uri="{FF2B5EF4-FFF2-40B4-BE49-F238E27FC236}">
                      <a16:creationId xmlns:a16="http://schemas.microsoft.com/office/drawing/2014/main" id="{413F7B82-DD69-DC0A-47E6-ECA06CB2EAB0}"/>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6" name="Donut 757">
                  <a:extLst>
                    <a:ext uri="{FF2B5EF4-FFF2-40B4-BE49-F238E27FC236}">
                      <a16:creationId xmlns:a16="http://schemas.microsoft.com/office/drawing/2014/main" id="{5C69138B-AD70-5A5F-D673-3BADA28C5604}"/>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8" name="Diamond 657">
                  <a:extLst>
                    <a:ext uri="{FF2B5EF4-FFF2-40B4-BE49-F238E27FC236}">
                      <a16:creationId xmlns:a16="http://schemas.microsoft.com/office/drawing/2014/main" id="{3BD69FD8-C67D-A460-6517-8DA8DACAD61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Diamond 658">
                  <a:extLst>
                    <a:ext uri="{FF2B5EF4-FFF2-40B4-BE49-F238E27FC236}">
                      <a16:creationId xmlns:a16="http://schemas.microsoft.com/office/drawing/2014/main" id="{C151DCD8-82C2-54D3-C7A3-AEAD13D3776D}"/>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Diamond 659">
                  <a:extLst>
                    <a:ext uri="{FF2B5EF4-FFF2-40B4-BE49-F238E27FC236}">
                      <a16:creationId xmlns:a16="http://schemas.microsoft.com/office/drawing/2014/main" id="{F1785961-A136-CFD0-A3E1-660058EC2E9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Diamond 660">
                  <a:extLst>
                    <a:ext uri="{FF2B5EF4-FFF2-40B4-BE49-F238E27FC236}">
                      <a16:creationId xmlns:a16="http://schemas.microsoft.com/office/drawing/2014/main" id="{77EEBB63-B116-D705-53D4-FA08F8D4BE9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 name="Cloud 216">
              <a:extLst>
                <a:ext uri="{FF2B5EF4-FFF2-40B4-BE49-F238E27FC236}">
                  <a16:creationId xmlns:a16="http://schemas.microsoft.com/office/drawing/2014/main" id="{697395AA-DF67-DEAE-91AA-D38CDA88AA07}"/>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a:extLst>
                <a:ext uri="{FF2B5EF4-FFF2-40B4-BE49-F238E27FC236}">
                  <a16:creationId xmlns:a16="http://schemas.microsoft.com/office/drawing/2014/main" id="{71D997DC-029F-4F0E-12E6-D91CC76D14EB}"/>
                </a:ext>
              </a:extLst>
            </p:cNvPr>
            <p:cNvGrpSpPr/>
            <p:nvPr/>
          </p:nvGrpSpPr>
          <p:grpSpPr>
            <a:xfrm>
              <a:off x="7162023" y="1568903"/>
              <a:ext cx="1544762" cy="259293"/>
              <a:chOff x="7105896" y="1557210"/>
              <a:chExt cx="1544762" cy="488119"/>
            </a:xfrm>
          </p:grpSpPr>
          <p:sp>
            <p:nvSpPr>
              <p:cNvPr id="219" name="Rounded Rectangle 15">
                <a:extLst>
                  <a:ext uri="{FF2B5EF4-FFF2-40B4-BE49-F238E27FC236}">
                    <a16:creationId xmlns:a16="http://schemas.microsoft.com/office/drawing/2014/main" id="{43447A13-0BF3-D1E3-2B92-0B52A38B77A3}"/>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59">
                <a:extLst>
                  <a:ext uri="{FF2B5EF4-FFF2-40B4-BE49-F238E27FC236}">
                    <a16:creationId xmlns:a16="http://schemas.microsoft.com/office/drawing/2014/main" id="{6F17F27C-CBA7-0EAD-FF7A-28A62C66E8BA}"/>
                  </a:ext>
                </a:extLst>
              </p:cNvPr>
              <p:cNvGrpSpPr/>
              <p:nvPr/>
            </p:nvGrpSpPr>
            <p:grpSpPr>
              <a:xfrm rot="160736">
                <a:off x="7230848" y="1557210"/>
                <a:ext cx="1269517" cy="488119"/>
                <a:chOff x="3810000" y="1677648"/>
                <a:chExt cx="4705061" cy="1827552"/>
              </a:xfrm>
            </p:grpSpPr>
            <p:grpSp>
              <p:nvGrpSpPr>
                <p:cNvPr id="221" name="Group 37">
                  <a:extLst>
                    <a:ext uri="{FF2B5EF4-FFF2-40B4-BE49-F238E27FC236}">
                      <a16:creationId xmlns:a16="http://schemas.microsoft.com/office/drawing/2014/main" id="{A51966F2-A0B6-5381-B5C5-57B72318B509}"/>
                    </a:ext>
                  </a:extLst>
                </p:cNvPr>
                <p:cNvGrpSpPr/>
                <p:nvPr/>
              </p:nvGrpSpPr>
              <p:grpSpPr>
                <a:xfrm>
                  <a:off x="3810000" y="1828800"/>
                  <a:ext cx="1776984" cy="1676400"/>
                  <a:chOff x="3810000" y="1828800"/>
                  <a:chExt cx="4038600" cy="3810000"/>
                </a:xfrm>
              </p:grpSpPr>
              <p:sp>
                <p:nvSpPr>
                  <p:cNvPr id="243" name="Half Frame 242">
                    <a:extLst>
                      <a:ext uri="{FF2B5EF4-FFF2-40B4-BE49-F238E27FC236}">
                        <a16:creationId xmlns:a16="http://schemas.microsoft.com/office/drawing/2014/main" id="{0F675CA7-5127-6A7F-FA24-09DBF3467E4A}"/>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Half Frame 243">
                    <a:extLst>
                      <a:ext uri="{FF2B5EF4-FFF2-40B4-BE49-F238E27FC236}">
                        <a16:creationId xmlns:a16="http://schemas.microsoft.com/office/drawing/2014/main" id="{4B7DB415-2CDD-AC0D-3B74-9505EAEF261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Half Frame 244">
                    <a:extLst>
                      <a:ext uri="{FF2B5EF4-FFF2-40B4-BE49-F238E27FC236}">
                        <a16:creationId xmlns:a16="http://schemas.microsoft.com/office/drawing/2014/main" id="{2D62599E-03DB-0C93-4A29-5FCB433C0D9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Half Frame 245">
                    <a:extLst>
                      <a:ext uri="{FF2B5EF4-FFF2-40B4-BE49-F238E27FC236}">
                        <a16:creationId xmlns:a16="http://schemas.microsoft.com/office/drawing/2014/main" id="{81E19B6B-30CA-ACA9-B401-70AF64A7964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745">
                    <a:extLst>
                      <a:ext uri="{FF2B5EF4-FFF2-40B4-BE49-F238E27FC236}">
                        <a16:creationId xmlns:a16="http://schemas.microsoft.com/office/drawing/2014/main" id="{91E7C372-6E74-BE0D-337C-C9329EA4F625}"/>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iamond 247">
                    <a:extLst>
                      <a:ext uri="{FF2B5EF4-FFF2-40B4-BE49-F238E27FC236}">
                        <a16:creationId xmlns:a16="http://schemas.microsoft.com/office/drawing/2014/main" id="{4869F61F-8FEA-224D-0E48-0A824365FFB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a:extLst>
                      <a:ext uri="{FF2B5EF4-FFF2-40B4-BE49-F238E27FC236}">
                        <a16:creationId xmlns:a16="http://schemas.microsoft.com/office/drawing/2014/main" id="{D52FBB1F-D10D-E710-5E42-D86651D71855}"/>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a:extLst>
                      <a:ext uri="{FF2B5EF4-FFF2-40B4-BE49-F238E27FC236}">
                        <a16:creationId xmlns:a16="http://schemas.microsoft.com/office/drawing/2014/main" id="{220431E9-72C8-19AF-B95E-E2237FD8F1BB}"/>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a:extLst>
                      <a:ext uri="{FF2B5EF4-FFF2-40B4-BE49-F238E27FC236}">
                        <a16:creationId xmlns:a16="http://schemas.microsoft.com/office/drawing/2014/main" id="{F8C9F973-FFA6-1457-9702-0875ED82142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38">
                  <a:extLst>
                    <a:ext uri="{FF2B5EF4-FFF2-40B4-BE49-F238E27FC236}">
                      <a16:creationId xmlns:a16="http://schemas.microsoft.com/office/drawing/2014/main" id="{C05828EA-BB15-8ABE-70AC-399FBD7A7848}"/>
                    </a:ext>
                  </a:extLst>
                </p:cNvPr>
                <p:cNvGrpSpPr/>
                <p:nvPr/>
              </p:nvGrpSpPr>
              <p:grpSpPr>
                <a:xfrm>
                  <a:off x="5314014" y="1757596"/>
                  <a:ext cx="1776984" cy="1676400"/>
                  <a:chOff x="3810000" y="1828800"/>
                  <a:chExt cx="4038600" cy="3810000"/>
                </a:xfrm>
              </p:grpSpPr>
              <p:sp>
                <p:nvSpPr>
                  <p:cNvPr id="234" name="Half Frame 233">
                    <a:extLst>
                      <a:ext uri="{FF2B5EF4-FFF2-40B4-BE49-F238E27FC236}">
                        <a16:creationId xmlns:a16="http://schemas.microsoft.com/office/drawing/2014/main" id="{45490129-78C6-059D-13C9-523A3203F411}"/>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Half Frame 234">
                    <a:extLst>
                      <a:ext uri="{FF2B5EF4-FFF2-40B4-BE49-F238E27FC236}">
                        <a16:creationId xmlns:a16="http://schemas.microsoft.com/office/drawing/2014/main" id="{CC5CEAEC-BD57-209B-3153-F086E5EB6A0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Half Frame 235">
                    <a:extLst>
                      <a:ext uri="{FF2B5EF4-FFF2-40B4-BE49-F238E27FC236}">
                        <a16:creationId xmlns:a16="http://schemas.microsoft.com/office/drawing/2014/main" id="{F6A54BF3-9733-9339-E105-578937CF2D2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Half Frame 236">
                    <a:extLst>
                      <a:ext uri="{FF2B5EF4-FFF2-40B4-BE49-F238E27FC236}">
                        <a16:creationId xmlns:a16="http://schemas.microsoft.com/office/drawing/2014/main" id="{3B043BA3-4ADD-A645-B4CC-776CE8C758E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Donut 736">
                    <a:extLst>
                      <a:ext uri="{FF2B5EF4-FFF2-40B4-BE49-F238E27FC236}">
                        <a16:creationId xmlns:a16="http://schemas.microsoft.com/office/drawing/2014/main" id="{FFCF0F3C-C091-A462-4FDD-59FF54E5CA05}"/>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Diamond 238">
                    <a:extLst>
                      <a:ext uri="{FF2B5EF4-FFF2-40B4-BE49-F238E27FC236}">
                        <a16:creationId xmlns:a16="http://schemas.microsoft.com/office/drawing/2014/main" id="{5FE5DFCB-CB20-04D3-2D73-2E692E875716}"/>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a:extLst>
                      <a:ext uri="{FF2B5EF4-FFF2-40B4-BE49-F238E27FC236}">
                        <a16:creationId xmlns:a16="http://schemas.microsoft.com/office/drawing/2014/main" id="{603B758C-4ED2-01E9-3F27-4EDF5CAB5627}"/>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a:extLst>
                      <a:ext uri="{FF2B5EF4-FFF2-40B4-BE49-F238E27FC236}">
                        <a16:creationId xmlns:a16="http://schemas.microsoft.com/office/drawing/2014/main" id="{CB66323B-13AE-931D-7434-95C71394D9EA}"/>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a:extLst>
                      <a:ext uri="{FF2B5EF4-FFF2-40B4-BE49-F238E27FC236}">
                        <a16:creationId xmlns:a16="http://schemas.microsoft.com/office/drawing/2014/main" id="{286ADA26-49BB-9653-55A5-C8ED1D585EC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48">
                  <a:extLst>
                    <a:ext uri="{FF2B5EF4-FFF2-40B4-BE49-F238E27FC236}">
                      <a16:creationId xmlns:a16="http://schemas.microsoft.com/office/drawing/2014/main" id="{533B4CC9-584E-1A73-99E9-74F2265A277D}"/>
                    </a:ext>
                  </a:extLst>
                </p:cNvPr>
                <p:cNvGrpSpPr/>
                <p:nvPr/>
              </p:nvGrpSpPr>
              <p:grpSpPr>
                <a:xfrm>
                  <a:off x="6738077" y="1677648"/>
                  <a:ext cx="1776984" cy="1676400"/>
                  <a:chOff x="3810000" y="1828800"/>
                  <a:chExt cx="4038600" cy="3810000"/>
                </a:xfrm>
              </p:grpSpPr>
              <p:sp>
                <p:nvSpPr>
                  <p:cNvPr id="224" name="Half Frame 223">
                    <a:extLst>
                      <a:ext uri="{FF2B5EF4-FFF2-40B4-BE49-F238E27FC236}">
                        <a16:creationId xmlns:a16="http://schemas.microsoft.com/office/drawing/2014/main" id="{0C38A11D-802E-94CB-9091-B1B4A7568FC5}"/>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Half Frame 224">
                    <a:extLst>
                      <a:ext uri="{FF2B5EF4-FFF2-40B4-BE49-F238E27FC236}">
                        <a16:creationId xmlns:a16="http://schemas.microsoft.com/office/drawing/2014/main" id="{0D80BC7C-B0CC-E2DB-928A-CB294C5F4E5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Half Frame 225">
                    <a:extLst>
                      <a:ext uri="{FF2B5EF4-FFF2-40B4-BE49-F238E27FC236}">
                        <a16:creationId xmlns:a16="http://schemas.microsoft.com/office/drawing/2014/main" id="{21A850FA-BA17-7545-D80A-2367AB7FB42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Half Frame 227">
                    <a:extLst>
                      <a:ext uri="{FF2B5EF4-FFF2-40B4-BE49-F238E27FC236}">
                        <a16:creationId xmlns:a16="http://schemas.microsoft.com/office/drawing/2014/main" id="{80BF72F1-48B6-2315-5C4A-1370054DF16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Donut 727">
                    <a:extLst>
                      <a:ext uri="{FF2B5EF4-FFF2-40B4-BE49-F238E27FC236}">
                        <a16:creationId xmlns:a16="http://schemas.microsoft.com/office/drawing/2014/main" id="{853D82F1-726D-E039-17D1-0ABF2285F46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iamond 229">
                    <a:extLst>
                      <a:ext uri="{FF2B5EF4-FFF2-40B4-BE49-F238E27FC236}">
                        <a16:creationId xmlns:a16="http://schemas.microsoft.com/office/drawing/2014/main" id="{066CEF4D-B6C0-C672-77F5-69B5AF5EC994}"/>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B0BD5A32-1FFC-DF02-549E-C3BAD6420560}"/>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a:extLst>
                      <a:ext uri="{FF2B5EF4-FFF2-40B4-BE49-F238E27FC236}">
                        <a16:creationId xmlns:a16="http://schemas.microsoft.com/office/drawing/2014/main" id="{3055124A-4247-FB02-F178-4D3D9F4B0B1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a:extLst>
                      <a:ext uri="{FF2B5EF4-FFF2-40B4-BE49-F238E27FC236}">
                        <a16:creationId xmlns:a16="http://schemas.microsoft.com/office/drawing/2014/main" id="{BD8F1906-9E35-B986-26C9-0F72D5DC6DCF}"/>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52" name="Group 751">
            <a:extLst>
              <a:ext uri="{FF2B5EF4-FFF2-40B4-BE49-F238E27FC236}">
                <a16:creationId xmlns:a16="http://schemas.microsoft.com/office/drawing/2014/main" id="{A63E0B95-7F69-3BF9-C97F-567CE03BAE55}"/>
              </a:ext>
            </a:extLst>
          </p:cNvPr>
          <p:cNvGrpSpPr/>
          <p:nvPr/>
        </p:nvGrpSpPr>
        <p:grpSpPr>
          <a:xfrm>
            <a:off x="2713737" y="4021800"/>
            <a:ext cx="939154" cy="1974148"/>
            <a:chOff x="4308636" y="883364"/>
            <a:chExt cx="1074459" cy="2527917"/>
          </a:xfrm>
        </p:grpSpPr>
        <p:sp>
          <p:nvSpPr>
            <p:cNvPr id="753" name="Oval 28">
              <a:extLst>
                <a:ext uri="{FF2B5EF4-FFF2-40B4-BE49-F238E27FC236}">
                  <a16:creationId xmlns:a16="http://schemas.microsoft.com/office/drawing/2014/main" id="{CE9856C5-39A9-B835-B2EF-1D7B4E688A34}"/>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29">
              <a:extLst>
                <a:ext uri="{FF2B5EF4-FFF2-40B4-BE49-F238E27FC236}">
                  <a16:creationId xmlns:a16="http://schemas.microsoft.com/office/drawing/2014/main" id="{2D3D6AB8-2220-A2EE-838F-7BE6A4AC0538}"/>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30">
              <a:extLst>
                <a:ext uri="{FF2B5EF4-FFF2-40B4-BE49-F238E27FC236}">
                  <a16:creationId xmlns:a16="http://schemas.microsoft.com/office/drawing/2014/main" id="{5ABF7131-2D94-1BD8-18E8-D5DF077CAC0E}"/>
                </a:ext>
              </a:extLst>
            </p:cNvPr>
            <p:cNvSpPr/>
            <p:nvPr/>
          </p:nvSpPr>
          <p:spPr>
            <a:xfrm rot="1238411">
              <a:off x="4308636" y="2289899"/>
              <a:ext cx="169979" cy="2795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Trapezoid 31">
              <a:extLst>
                <a:ext uri="{FF2B5EF4-FFF2-40B4-BE49-F238E27FC236}">
                  <a16:creationId xmlns:a16="http://schemas.microsoft.com/office/drawing/2014/main" id="{6BA91482-E72D-0DB2-279A-D58D89FB70F1}"/>
                </a:ext>
              </a:extLst>
            </p:cNvPr>
            <p:cNvSpPr/>
            <p:nvPr/>
          </p:nvSpPr>
          <p:spPr>
            <a:xfrm rot="1480658">
              <a:off x="4394249" y="1651250"/>
              <a:ext cx="395586" cy="83868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rapezoid 32">
              <a:extLst>
                <a:ext uri="{FF2B5EF4-FFF2-40B4-BE49-F238E27FC236}">
                  <a16:creationId xmlns:a16="http://schemas.microsoft.com/office/drawing/2014/main" id="{7E96A94D-A1B6-4C23-06FF-CCB07BBBCC2B}"/>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Trapezoid 33">
              <a:extLst>
                <a:ext uri="{FF2B5EF4-FFF2-40B4-BE49-F238E27FC236}">
                  <a16:creationId xmlns:a16="http://schemas.microsoft.com/office/drawing/2014/main" id="{E5D5871C-5CEF-6E33-C370-5BF94721CBF5}"/>
                </a:ext>
              </a:extLst>
            </p:cNvPr>
            <p:cNvSpPr/>
            <p:nvPr/>
          </p:nvSpPr>
          <p:spPr>
            <a:xfrm>
              <a:off x="4447611" y="1698977"/>
              <a:ext cx="791172" cy="1572525"/>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Trapezoid 35">
              <a:extLst>
                <a:ext uri="{FF2B5EF4-FFF2-40B4-BE49-F238E27FC236}">
                  <a16:creationId xmlns:a16="http://schemas.microsoft.com/office/drawing/2014/main" id="{60D800AA-968F-74EA-0ED7-3A5AEFC03611}"/>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rapezoid 39">
              <a:extLst>
                <a:ext uri="{FF2B5EF4-FFF2-40B4-BE49-F238E27FC236}">
                  <a16:creationId xmlns:a16="http://schemas.microsoft.com/office/drawing/2014/main" id="{5F7660D2-4D88-0D84-38CE-44942F9EE034}"/>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1" name="Group 23">
              <a:extLst>
                <a:ext uri="{FF2B5EF4-FFF2-40B4-BE49-F238E27FC236}">
                  <a16:creationId xmlns:a16="http://schemas.microsoft.com/office/drawing/2014/main" id="{5DA5DD63-CBB3-93ED-AC60-5DF0ECCBF147}"/>
                </a:ext>
              </a:extLst>
            </p:cNvPr>
            <p:cNvGrpSpPr/>
            <p:nvPr/>
          </p:nvGrpSpPr>
          <p:grpSpPr>
            <a:xfrm>
              <a:off x="4938016" y="1606058"/>
              <a:ext cx="445079" cy="937474"/>
              <a:chOff x="4657029" y="2921582"/>
              <a:chExt cx="1114535" cy="2044225"/>
            </a:xfrm>
          </p:grpSpPr>
          <p:sp>
            <p:nvSpPr>
              <p:cNvPr id="767" name="Oval 766">
                <a:extLst>
                  <a:ext uri="{FF2B5EF4-FFF2-40B4-BE49-F238E27FC236}">
                    <a16:creationId xmlns:a16="http://schemas.microsoft.com/office/drawing/2014/main" id="{D9238D6D-7783-6241-D1E4-D26E93A25346}"/>
                  </a:ext>
                </a:extLst>
              </p:cNvPr>
              <p:cNvSpPr/>
              <p:nvPr/>
            </p:nvSpPr>
            <p:spPr>
              <a:xfrm rot="19625314">
                <a:off x="5339072" y="4280007"/>
                <a:ext cx="432492"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Trapezoid 255">
                <a:extLst>
                  <a:ext uri="{FF2B5EF4-FFF2-40B4-BE49-F238E27FC236}">
                    <a16:creationId xmlns:a16="http://schemas.microsoft.com/office/drawing/2014/main" id="{EB1B29C3-95C3-5102-AFBC-50486D5EC063}"/>
                  </a:ext>
                </a:extLst>
              </p:cNvPr>
              <p:cNvSpPr/>
              <p:nvPr/>
            </p:nvSpPr>
            <p:spPr>
              <a:xfrm rot="20212681">
                <a:off x="4768199" y="2921582"/>
                <a:ext cx="736227" cy="182880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a:extLst>
                  <a:ext uri="{FF2B5EF4-FFF2-40B4-BE49-F238E27FC236}">
                    <a16:creationId xmlns:a16="http://schemas.microsoft.com/office/drawing/2014/main" id="{F20A892F-4CFB-C094-BC5E-F471E352A82E}"/>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2" name="Cloud 36">
              <a:extLst>
                <a:ext uri="{FF2B5EF4-FFF2-40B4-BE49-F238E27FC236}">
                  <a16:creationId xmlns:a16="http://schemas.microsoft.com/office/drawing/2014/main" id="{9B3EF909-1979-E66E-71A7-33AD52381320}"/>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Cloud 37">
              <a:extLst>
                <a:ext uri="{FF2B5EF4-FFF2-40B4-BE49-F238E27FC236}">
                  <a16:creationId xmlns:a16="http://schemas.microsoft.com/office/drawing/2014/main" id="{F32C267D-A33A-310B-12B4-5C0C0ACEA694}"/>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38">
              <a:extLst>
                <a:ext uri="{FF2B5EF4-FFF2-40B4-BE49-F238E27FC236}">
                  <a16:creationId xmlns:a16="http://schemas.microsoft.com/office/drawing/2014/main" id="{0B347F7C-399B-00E7-C8FE-9D7912E66AAE}"/>
                </a:ext>
              </a:extLst>
            </p:cNvPr>
            <p:cNvSpPr/>
            <p:nvPr/>
          </p:nvSpPr>
          <p:spPr>
            <a:xfrm>
              <a:off x="4560824" y="883364"/>
              <a:ext cx="609600" cy="96224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Cloud 764">
              <a:extLst>
                <a:ext uri="{FF2B5EF4-FFF2-40B4-BE49-F238E27FC236}">
                  <a16:creationId xmlns:a16="http://schemas.microsoft.com/office/drawing/2014/main" id="{67978F7A-58E3-CF66-AF65-A435B782EFC6}"/>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a:extLst>
                <a:ext uri="{FF2B5EF4-FFF2-40B4-BE49-F238E27FC236}">
                  <a16:creationId xmlns:a16="http://schemas.microsoft.com/office/drawing/2014/main" id="{85BC4A46-5525-CC47-4326-9DA79EFA6950}"/>
                </a:ext>
              </a:extLst>
            </p:cNvPr>
            <p:cNvSpPr/>
            <p:nvPr/>
          </p:nvSpPr>
          <p:spPr>
            <a:xfrm rot="5225831">
              <a:off x="4810913" y="1459043"/>
              <a:ext cx="82450" cy="1979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a:extLst>
              <a:ext uri="{FF2B5EF4-FFF2-40B4-BE49-F238E27FC236}">
                <a16:creationId xmlns:a16="http://schemas.microsoft.com/office/drawing/2014/main" id="{DE41E9A3-5708-2B5A-3EC7-9C7D6D266739}"/>
              </a:ext>
            </a:extLst>
          </p:cNvPr>
          <p:cNvGrpSpPr/>
          <p:nvPr/>
        </p:nvGrpSpPr>
        <p:grpSpPr>
          <a:xfrm>
            <a:off x="3885601" y="3875702"/>
            <a:ext cx="844887" cy="2211556"/>
            <a:chOff x="3379176" y="481253"/>
            <a:chExt cx="2001888" cy="4934660"/>
          </a:xfrm>
        </p:grpSpPr>
        <p:grpSp>
          <p:nvGrpSpPr>
            <p:cNvPr id="259" name="Group 258">
              <a:extLst>
                <a:ext uri="{FF2B5EF4-FFF2-40B4-BE49-F238E27FC236}">
                  <a16:creationId xmlns:a16="http://schemas.microsoft.com/office/drawing/2014/main" id="{EDEBE36D-B390-E1C9-1A2D-DB98FC0C765F}"/>
                </a:ext>
              </a:extLst>
            </p:cNvPr>
            <p:cNvGrpSpPr/>
            <p:nvPr/>
          </p:nvGrpSpPr>
          <p:grpSpPr>
            <a:xfrm>
              <a:off x="3379176" y="481253"/>
              <a:ext cx="2001888" cy="4934660"/>
              <a:chOff x="3104183" y="529034"/>
              <a:chExt cx="1415407" cy="3344532"/>
            </a:xfrm>
          </p:grpSpPr>
          <p:sp>
            <p:nvSpPr>
              <p:cNvPr id="282" name="Oval 281">
                <a:extLst>
                  <a:ext uri="{FF2B5EF4-FFF2-40B4-BE49-F238E27FC236}">
                    <a16:creationId xmlns:a16="http://schemas.microsoft.com/office/drawing/2014/main" id="{700F0710-762E-CBC0-2819-7EB5D7E5687A}"/>
                  </a:ext>
                </a:extLst>
              </p:cNvPr>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AC3ECB9C-38C1-3068-B077-2FBBE9DB6071}"/>
                  </a:ext>
                </a:extLst>
              </p:cNvPr>
              <p:cNvSpPr/>
              <p:nvPr/>
            </p:nvSpPr>
            <p:spPr>
              <a:xfrm rot="1928098" flipH="1">
                <a:off x="3104183" y="2157592"/>
                <a:ext cx="326552"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AD798A7D-C7C5-2A6A-97C6-0582ECE9D285}"/>
                  </a:ext>
                </a:extLst>
              </p:cNvPr>
              <p:cNvSpPr/>
              <p:nvPr/>
            </p:nvSpPr>
            <p:spPr>
              <a:xfrm rot="20127589" flipH="1">
                <a:off x="4179015" y="2153524"/>
                <a:ext cx="340575" cy="5145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2DDC0383-88DB-305C-AFFD-0C8623A7584A}"/>
                  </a:ext>
                </a:extLst>
              </p:cNvPr>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B9D2FD9C-C110-E533-B525-F0B1A2023DD0}"/>
                  </a:ext>
                </a:extLst>
              </p:cNvPr>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a:extLst>
                  <a:ext uri="{FF2B5EF4-FFF2-40B4-BE49-F238E27FC236}">
                    <a16:creationId xmlns:a16="http://schemas.microsoft.com/office/drawing/2014/main" id="{CC866A8A-7BBA-3610-9CE7-B52E8A2E28A3}"/>
                  </a:ext>
                </a:extLst>
              </p:cNvPr>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a:extLst>
                  <a:ext uri="{FF2B5EF4-FFF2-40B4-BE49-F238E27FC236}">
                    <a16:creationId xmlns:a16="http://schemas.microsoft.com/office/drawing/2014/main" id="{2F550648-863C-03E7-C7C0-199E155372AA}"/>
                  </a:ext>
                </a:extLst>
              </p:cNvPr>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a:extLst>
                  <a:ext uri="{FF2B5EF4-FFF2-40B4-BE49-F238E27FC236}">
                    <a16:creationId xmlns:a16="http://schemas.microsoft.com/office/drawing/2014/main" id="{F017763F-FE70-5A90-9757-3B293083AF94}"/>
                  </a:ext>
                </a:extLst>
              </p:cNvPr>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A0E8F277-A4A3-A3A6-B31F-B33FC4B4BCE0}"/>
                  </a:ext>
                </a:extLst>
              </p:cNvPr>
              <p:cNvSpPr/>
              <p:nvPr/>
            </p:nvSpPr>
            <p:spPr>
              <a:xfrm flipH="1">
                <a:off x="3434005" y="683242"/>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 Diagonal Corner Rectangle 68">
                <a:extLst>
                  <a:ext uri="{FF2B5EF4-FFF2-40B4-BE49-F238E27FC236}">
                    <a16:creationId xmlns:a16="http://schemas.microsoft.com/office/drawing/2014/main" id="{606450BF-6C21-71A8-D032-DA33EFA9B501}"/>
                  </a:ext>
                </a:extLst>
              </p:cNvPr>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69">
                <a:extLst>
                  <a:ext uri="{FF2B5EF4-FFF2-40B4-BE49-F238E27FC236}">
                    <a16:creationId xmlns:a16="http://schemas.microsoft.com/office/drawing/2014/main" id="{74532C88-127C-5984-29B7-DCF433497C5A}"/>
                  </a:ext>
                </a:extLst>
              </p:cNvPr>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DF7F6EF9-D70E-4480-493C-BF66380653F4}"/>
                  </a:ext>
                </a:extLst>
              </p:cNvPr>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a:extLst>
                  <a:ext uri="{FF2B5EF4-FFF2-40B4-BE49-F238E27FC236}">
                    <a16:creationId xmlns:a16="http://schemas.microsoft.com/office/drawing/2014/main" id="{42126D9D-17F0-1EFE-57EC-91FBD2E022A3}"/>
                  </a:ext>
                </a:extLst>
              </p:cNvPr>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BF3603EE-9D01-F129-8977-9F599706BFB2}"/>
                  </a:ext>
                </a:extLst>
              </p:cNvPr>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1CFBCBD9-95D6-29CE-F864-089148F64110}"/>
                  </a:ext>
                </a:extLst>
              </p:cNvPr>
              <p:cNvSpPr/>
              <p:nvPr/>
            </p:nvSpPr>
            <p:spPr>
              <a:xfrm flipH="1">
                <a:off x="3540879" y="137096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32E2C7E7-3F03-087D-6870-6FDEEF3A50A2}"/>
                  </a:ext>
                </a:extLst>
              </p:cNvPr>
              <p:cNvSpPr/>
              <p:nvPr/>
            </p:nvSpPr>
            <p:spPr>
              <a:xfrm flipH="1">
                <a:off x="3691109" y="1471422"/>
                <a:ext cx="180263" cy="973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A20833A5-258E-CDCD-505B-72A74060D999}"/>
                </a:ext>
              </a:extLst>
            </p:cNvPr>
            <p:cNvGrpSpPr/>
            <p:nvPr/>
          </p:nvGrpSpPr>
          <p:grpSpPr>
            <a:xfrm rot="5064542">
              <a:off x="3663476" y="3438057"/>
              <a:ext cx="2025923" cy="403837"/>
              <a:chOff x="5852664" y="2219295"/>
              <a:chExt cx="4456611" cy="986155"/>
            </a:xfrm>
          </p:grpSpPr>
          <p:grpSp>
            <p:nvGrpSpPr>
              <p:cNvPr id="272" name="Group 271">
                <a:extLst>
                  <a:ext uri="{FF2B5EF4-FFF2-40B4-BE49-F238E27FC236}">
                    <a16:creationId xmlns:a16="http://schemas.microsoft.com/office/drawing/2014/main" id="{A336E44A-90FC-6E47-791E-099219E448F6}"/>
                  </a:ext>
                </a:extLst>
              </p:cNvPr>
              <p:cNvGrpSpPr/>
              <p:nvPr/>
            </p:nvGrpSpPr>
            <p:grpSpPr>
              <a:xfrm>
                <a:off x="5852664" y="2219295"/>
                <a:ext cx="1926771" cy="964384"/>
                <a:chOff x="5852664" y="2219295"/>
                <a:chExt cx="1926771" cy="964384"/>
              </a:xfrm>
            </p:grpSpPr>
            <p:sp>
              <p:nvSpPr>
                <p:cNvPr id="279" name="Notched Right Arrow 38">
                  <a:extLst>
                    <a:ext uri="{FF2B5EF4-FFF2-40B4-BE49-F238E27FC236}">
                      <a16:creationId xmlns:a16="http://schemas.microsoft.com/office/drawing/2014/main" id="{74ADC28D-133D-A03C-89F2-0C28CB6A3D9C}"/>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Notched Right Arrow 76">
                  <a:extLst>
                    <a:ext uri="{FF2B5EF4-FFF2-40B4-BE49-F238E27FC236}">
                      <a16:creationId xmlns:a16="http://schemas.microsoft.com/office/drawing/2014/main" id="{50D48D99-BD34-B004-09CE-A4240E12265C}"/>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a:extLst>
                    <a:ext uri="{FF2B5EF4-FFF2-40B4-BE49-F238E27FC236}">
                      <a16:creationId xmlns:a16="http://schemas.microsoft.com/office/drawing/2014/main" id="{BA3115E7-73AB-6236-23FB-36FF9D16C5D0}"/>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Notched Right Arrow 78">
                <a:extLst>
                  <a:ext uri="{FF2B5EF4-FFF2-40B4-BE49-F238E27FC236}">
                    <a16:creationId xmlns:a16="http://schemas.microsoft.com/office/drawing/2014/main" id="{0EA1238D-862E-372B-714B-1BA2A7FC11CA}"/>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Notched Right Arrow 79">
                <a:extLst>
                  <a:ext uri="{FF2B5EF4-FFF2-40B4-BE49-F238E27FC236}">
                    <a16:creationId xmlns:a16="http://schemas.microsoft.com/office/drawing/2014/main" id="{2C0C7BB0-ED6E-E137-DDD8-003C71E9B345}"/>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a:extLst>
                  <a:ext uri="{FF2B5EF4-FFF2-40B4-BE49-F238E27FC236}">
                    <a16:creationId xmlns:a16="http://schemas.microsoft.com/office/drawing/2014/main" id="{C925E579-CA93-6F8F-B96C-96E22E99BBCF}"/>
                  </a:ext>
                </a:extLst>
              </p:cNvPr>
              <p:cNvGrpSpPr/>
              <p:nvPr/>
            </p:nvGrpSpPr>
            <p:grpSpPr>
              <a:xfrm>
                <a:off x="8382504" y="2241066"/>
                <a:ext cx="1926771" cy="964384"/>
                <a:chOff x="5852664" y="2219295"/>
                <a:chExt cx="1926771" cy="964384"/>
              </a:xfrm>
            </p:grpSpPr>
            <p:sp>
              <p:nvSpPr>
                <p:cNvPr id="276" name="Notched Right Arrow 82">
                  <a:extLst>
                    <a:ext uri="{FF2B5EF4-FFF2-40B4-BE49-F238E27FC236}">
                      <a16:creationId xmlns:a16="http://schemas.microsoft.com/office/drawing/2014/main" id="{184A14F4-74D9-91F8-4914-BA3F87E97580}"/>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Notched Right Arrow 83">
                  <a:extLst>
                    <a:ext uri="{FF2B5EF4-FFF2-40B4-BE49-F238E27FC236}">
                      <a16:creationId xmlns:a16="http://schemas.microsoft.com/office/drawing/2014/main" id="{D4A114FA-21F7-F945-5F65-413271BD89BD}"/>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a:extLst>
                    <a:ext uri="{FF2B5EF4-FFF2-40B4-BE49-F238E27FC236}">
                      <a16:creationId xmlns:a16="http://schemas.microsoft.com/office/drawing/2014/main" id="{18C274C5-B9BC-5A42-4C6E-B1F2C34D4A08}"/>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a:extLst>
                <a:ext uri="{FF2B5EF4-FFF2-40B4-BE49-F238E27FC236}">
                  <a16:creationId xmlns:a16="http://schemas.microsoft.com/office/drawing/2014/main" id="{B7D6A51C-64CF-A10A-A196-FF40074A4BA0}"/>
                </a:ext>
              </a:extLst>
            </p:cNvPr>
            <p:cNvGrpSpPr/>
            <p:nvPr/>
          </p:nvGrpSpPr>
          <p:grpSpPr>
            <a:xfrm rot="16535458" flipH="1">
              <a:off x="3004808" y="3414764"/>
              <a:ext cx="2025923" cy="403837"/>
              <a:chOff x="5852664" y="2219295"/>
              <a:chExt cx="4456611" cy="986155"/>
            </a:xfrm>
          </p:grpSpPr>
          <p:grpSp>
            <p:nvGrpSpPr>
              <p:cNvPr id="262" name="Group 261">
                <a:extLst>
                  <a:ext uri="{FF2B5EF4-FFF2-40B4-BE49-F238E27FC236}">
                    <a16:creationId xmlns:a16="http://schemas.microsoft.com/office/drawing/2014/main" id="{6F3949C6-C760-259F-DFF2-6B1CE9C9EC19}"/>
                  </a:ext>
                </a:extLst>
              </p:cNvPr>
              <p:cNvGrpSpPr/>
              <p:nvPr/>
            </p:nvGrpSpPr>
            <p:grpSpPr>
              <a:xfrm>
                <a:off x="5852664" y="2219295"/>
                <a:ext cx="1926771" cy="964384"/>
                <a:chOff x="5852664" y="2219295"/>
                <a:chExt cx="1926771" cy="964384"/>
              </a:xfrm>
            </p:grpSpPr>
            <p:sp>
              <p:nvSpPr>
                <p:cNvPr id="269" name="Notched Right Arrow 94">
                  <a:extLst>
                    <a:ext uri="{FF2B5EF4-FFF2-40B4-BE49-F238E27FC236}">
                      <a16:creationId xmlns:a16="http://schemas.microsoft.com/office/drawing/2014/main" id="{D6FA074F-1B7D-A8C5-4261-065C6C145BE3}"/>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Notched Right Arrow 95">
                  <a:extLst>
                    <a:ext uri="{FF2B5EF4-FFF2-40B4-BE49-F238E27FC236}">
                      <a16:creationId xmlns:a16="http://schemas.microsoft.com/office/drawing/2014/main" id="{09825163-DC4B-7B8A-DA0A-13A540AAE085}"/>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a:extLst>
                    <a:ext uri="{FF2B5EF4-FFF2-40B4-BE49-F238E27FC236}">
                      <a16:creationId xmlns:a16="http://schemas.microsoft.com/office/drawing/2014/main" id="{8EBD09EB-0577-4FA0-9064-C6A9BC24FA0B}"/>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Notched Right Arrow 88">
                <a:extLst>
                  <a:ext uri="{FF2B5EF4-FFF2-40B4-BE49-F238E27FC236}">
                    <a16:creationId xmlns:a16="http://schemas.microsoft.com/office/drawing/2014/main" id="{AF1BA2D6-C5C1-6301-2AD6-237F1ABFF6DD}"/>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Notched Right Arrow 89">
                <a:extLst>
                  <a:ext uri="{FF2B5EF4-FFF2-40B4-BE49-F238E27FC236}">
                    <a16:creationId xmlns:a16="http://schemas.microsoft.com/office/drawing/2014/main" id="{84E302CB-CDCE-7F77-40E2-143B64A5AC94}"/>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a:extLst>
                  <a:ext uri="{FF2B5EF4-FFF2-40B4-BE49-F238E27FC236}">
                    <a16:creationId xmlns:a16="http://schemas.microsoft.com/office/drawing/2014/main" id="{4F929275-E7FD-08BD-EA85-C9ABE27240A6}"/>
                  </a:ext>
                </a:extLst>
              </p:cNvPr>
              <p:cNvGrpSpPr/>
              <p:nvPr/>
            </p:nvGrpSpPr>
            <p:grpSpPr>
              <a:xfrm>
                <a:off x="8382504" y="2241066"/>
                <a:ext cx="1926771" cy="964384"/>
                <a:chOff x="5852664" y="2219295"/>
                <a:chExt cx="1926771" cy="964384"/>
              </a:xfrm>
            </p:grpSpPr>
            <p:sp>
              <p:nvSpPr>
                <p:cNvPr id="266" name="Notched Right Arrow 91">
                  <a:extLst>
                    <a:ext uri="{FF2B5EF4-FFF2-40B4-BE49-F238E27FC236}">
                      <a16:creationId xmlns:a16="http://schemas.microsoft.com/office/drawing/2014/main" id="{457287E0-A83B-4B3B-54BF-60570D2FB893}"/>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Notched Right Arrow 92">
                  <a:extLst>
                    <a:ext uri="{FF2B5EF4-FFF2-40B4-BE49-F238E27FC236}">
                      <a16:creationId xmlns:a16="http://schemas.microsoft.com/office/drawing/2014/main" id="{4E5A0886-4C22-0BAD-E27E-A0A0C7D6D531}"/>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a:extLst>
                    <a:ext uri="{FF2B5EF4-FFF2-40B4-BE49-F238E27FC236}">
                      <a16:creationId xmlns:a16="http://schemas.microsoft.com/office/drawing/2014/main" id="{43F22D7E-278D-C312-88BC-F7A127CDA97E}"/>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8" name="Group 297">
            <a:extLst>
              <a:ext uri="{FF2B5EF4-FFF2-40B4-BE49-F238E27FC236}">
                <a16:creationId xmlns:a16="http://schemas.microsoft.com/office/drawing/2014/main" id="{1409DA61-6FF7-6DCD-5700-CDFD3A8E158A}"/>
              </a:ext>
            </a:extLst>
          </p:cNvPr>
          <p:cNvGrpSpPr/>
          <p:nvPr/>
        </p:nvGrpSpPr>
        <p:grpSpPr>
          <a:xfrm>
            <a:off x="10636895" y="1191169"/>
            <a:ext cx="1019937" cy="2086991"/>
            <a:chOff x="8452105" y="4176679"/>
            <a:chExt cx="1240535" cy="2334977"/>
          </a:xfrm>
        </p:grpSpPr>
        <p:sp>
          <p:nvSpPr>
            <p:cNvPr id="299" name="Oval 298">
              <a:extLst>
                <a:ext uri="{FF2B5EF4-FFF2-40B4-BE49-F238E27FC236}">
                  <a16:creationId xmlns:a16="http://schemas.microsoft.com/office/drawing/2014/main" id="{B9DAE804-A3F3-EBDE-22EC-C8BB101B50B9}"/>
                </a:ext>
              </a:extLst>
            </p:cNvPr>
            <p:cNvSpPr/>
            <p:nvPr/>
          </p:nvSpPr>
          <p:spPr>
            <a:xfrm rot="19338880">
              <a:off x="9485409" y="5415871"/>
              <a:ext cx="207231" cy="2770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97866AAA-B019-19AB-592D-FE5020D3C606}"/>
                </a:ext>
              </a:extLst>
            </p:cNvPr>
            <p:cNvSpPr/>
            <p:nvPr/>
          </p:nvSpPr>
          <p:spPr>
            <a:xfrm rot="1933618">
              <a:off x="8491765" y="5416715"/>
              <a:ext cx="207231" cy="2770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a:extLst>
                <a:ext uri="{FF2B5EF4-FFF2-40B4-BE49-F238E27FC236}">
                  <a16:creationId xmlns:a16="http://schemas.microsoft.com/office/drawing/2014/main" id="{2B0859B4-7E34-E3EA-5F93-14673A3280CF}"/>
                </a:ext>
              </a:extLst>
            </p:cNvPr>
            <p:cNvSpPr/>
            <p:nvPr/>
          </p:nvSpPr>
          <p:spPr>
            <a:xfrm rot="1297750" flipH="1">
              <a:off x="8452105" y="5324136"/>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a:extLst>
                <a:ext uri="{FF2B5EF4-FFF2-40B4-BE49-F238E27FC236}">
                  <a16:creationId xmlns:a16="http://schemas.microsoft.com/office/drawing/2014/main" id="{D67852EB-A02B-472F-78E6-029CCB2C75DB}"/>
                </a:ext>
              </a:extLst>
            </p:cNvPr>
            <p:cNvSpPr/>
            <p:nvPr/>
          </p:nvSpPr>
          <p:spPr>
            <a:xfrm rot="20302250">
              <a:off x="9365860" y="5333165"/>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A90CC43C-BBB5-AFB4-9AD6-4BB4904B97E2}"/>
                </a:ext>
              </a:extLst>
            </p:cNvPr>
            <p:cNvSpPr/>
            <p:nvPr/>
          </p:nvSpPr>
          <p:spPr>
            <a:xfrm rot="4886474">
              <a:off x="9119076" y="6229611"/>
              <a:ext cx="137490" cy="379986"/>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4936E8C1-2B41-897F-362C-2C97FCB39F17}"/>
                </a:ext>
              </a:extLst>
            </p:cNvPr>
            <p:cNvSpPr/>
            <p:nvPr/>
          </p:nvSpPr>
          <p:spPr>
            <a:xfrm rot="4886474">
              <a:off x="8779917" y="6237309"/>
              <a:ext cx="161398" cy="387296"/>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a:extLst>
                <a:ext uri="{FF2B5EF4-FFF2-40B4-BE49-F238E27FC236}">
                  <a16:creationId xmlns:a16="http://schemas.microsoft.com/office/drawing/2014/main" id="{48327942-7DE7-861E-197B-2B99C9A89487}"/>
                </a:ext>
              </a:extLst>
            </p:cNvPr>
            <p:cNvSpPr/>
            <p:nvPr/>
          </p:nvSpPr>
          <p:spPr>
            <a:xfrm>
              <a:off x="8992282" y="5634697"/>
              <a:ext cx="408329" cy="785806"/>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a:extLst>
                <a:ext uri="{FF2B5EF4-FFF2-40B4-BE49-F238E27FC236}">
                  <a16:creationId xmlns:a16="http://schemas.microsoft.com/office/drawing/2014/main" id="{BB255A3D-7664-803D-9507-DD927EFD25F1}"/>
                </a:ext>
              </a:extLst>
            </p:cNvPr>
            <p:cNvSpPr/>
            <p:nvPr/>
          </p:nvSpPr>
          <p:spPr>
            <a:xfrm rot="263894">
              <a:off x="8726645" y="5600853"/>
              <a:ext cx="366851" cy="833807"/>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a:extLst>
                <a:ext uri="{FF2B5EF4-FFF2-40B4-BE49-F238E27FC236}">
                  <a16:creationId xmlns:a16="http://schemas.microsoft.com/office/drawing/2014/main" id="{71BB6E29-83E4-E730-2AB5-0546123B12D3}"/>
                </a:ext>
              </a:extLst>
            </p:cNvPr>
            <p:cNvSpPr/>
            <p:nvPr/>
          </p:nvSpPr>
          <p:spPr>
            <a:xfrm rot="1375821">
              <a:off x="8555235" y="4774498"/>
              <a:ext cx="364353" cy="734699"/>
            </a:xfrm>
            <a:prstGeom prst="trapezoid">
              <a:avLst>
                <a:gd name="adj" fmla="val 37766"/>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a:extLst>
                <a:ext uri="{FF2B5EF4-FFF2-40B4-BE49-F238E27FC236}">
                  <a16:creationId xmlns:a16="http://schemas.microsoft.com/office/drawing/2014/main" id="{905236BC-BEF3-0C39-8E4E-21ADCAD364A9}"/>
                </a:ext>
              </a:extLst>
            </p:cNvPr>
            <p:cNvSpPr/>
            <p:nvPr/>
          </p:nvSpPr>
          <p:spPr>
            <a:xfrm rot="20337671">
              <a:off x="9241915" y="4862803"/>
              <a:ext cx="312756" cy="650011"/>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a:extLst>
                <a:ext uri="{FF2B5EF4-FFF2-40B4-BE49-F238E27FC236}">
                  <a16:creationId xmlns:a16="http://schemas.microsoft.com/office/drawing/2014/main" id="{B3E06A9A-64C0-C7B3-403A-61E3D60AC3F0}"/>
                </a:ext>
              </a:extLst>
            </p:cNvPr>
            <p:cNvSpPr/>
            <p:nvPr/>
          </p:nvSpPr>
          <p:spPr>
            <a:xfrm>
              <a:off x="8716612" y="4854636"/>
              <a:ext cx="695012" cy="844545"/>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F3D84A2A-EF3C-C892-5E35-4EE9214B094E}"/>
                </a:ext>
              </a:extLst>
            </p:cNvPr>
            <p:cNvSpPr/>
            <p:nvPr/>
          </p:nvSpPr>
          <p:spPr>
            <a:xfrm>
              <a:off x="8786114" y="4382146"/>
              <a:ext cx="556010" cy="63925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Manual Input 310">
              <a:extLst>
                <a:ext uri="{FF2B5EF4-FFF2-40B4-BE49-F238E27FC236}">
                  <a16:creationId xmlns:a16="http://schemas.microsoft.com/office/drawing/2014/main" id="{63A9F578-EEE0-1B12-BB2D-942BDDF9C280}"/>
                </a:ext>
              </a:extLst>
            </p:cNvPr>
            <p:cNvSpPr/>
            <p:nvPr/>
          </p:nvSpPr>
          <p:spPr>
            <a:xfrm rot="7269359" flipV="1">
              <a:off x="9060183"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Manual Input 311">
              <a:extLst>
                <a:ext uri="{FF2B5EF4-FFF2-40B4-BE49-F238E27FC236}">
                  <a16:creationId xmlns:a16="http://schemas.microsoft.com/office/drawing/2014/main" id="{DE72A2E9-CAC7-F51A-0DFF-7C132E41AAFA}"/>
                </a:ext>
              </a:extLst>
            </p:cNvPr>
            <p:cNvSpPr/>
            <p:nvPr/>
          </p:nvSpPr>
          <p:spPr>
            <a:xfrm rot="14330641" flipH="1" flipV="1">
              <a:off x="8782178"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34E36ABE-3DCF-D523-067A-B0D32059777D}"/>
                </a:ext>
              </a:extLst>
            </p:cNvPr>
            <p:cNvSpPr/>
            <p:nvPr/>
          </p:nvSpPr>
          <p:spPr>
            <a:xfrm>
              <a:off x="8751363" y="4298765"/>
              <a:ext cx="660262" cy="63925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2" name="Straight Connector 831">
              <a:extLst>
                <a:ext uri="{FF2B5EF4-FFF2-40B4-BE49-F238E27FC236}">
                  <a16:creationId xmlns:a16="http://schemas.microsoft.com/office/drawing/2014/main" id="{7710C653-444C-0F27-CE36-1011EA26AE19}"/>
                </a:ext>
              </a:extLst>
            </p:cNvPr>
            <p:cNvCxnSpPr>
              <a:endCxn id="309" idx="2"/>
            </p:cNvCxnSpPr>
            <p:nvPr/>
          </p:nvCxnSpPr>
          <p:spPr>
            <a:xfrm flipH="1">
              <a:off x="9064118" y="5041779"/>
              <a:ext cx="20853" cy="657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3" name="Trapezoid 832">
              <a:extLst>
                <a:ext uri="{FF2B5EF4-FFF2-40B4-BE49-F238E27FC236}">
                  <a16:creationId xmlns:a16="http://schemas.microsoft.com/office/drawing/2014/main" id="{92C367D9-3DB9-EC8F-5B98-44E4B092D09F}"/>
                </a:ext>
              </a:extLst>
            </p:cNvPr>
            <p:cNvSpPr/>
            <p:nvPr/>
          </p:nvSpPr>
          <p:spPr>
            <a:xfrm>
              <a:off x="8694321" y="5620928"/>
              <a:ext cx="727646" cy="114890"/>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ame 833">
              <a:extLst>
                <a:ext uri="{FF2B5EF4-FFF2-40B4-BE49-F238E27FC236}">
                  <a16:creationId xmlns:a16="http://schemas.microsoft.com/office/drawing/2014/main" id="{806F4E07-41CC-578E-57AF-2D17B53C7566}"/>
                </a:ext>
              </a:extLst>
            </p:cNvPr>
            <p:cNvSpPr/>
            <p:nvPr/>
          </p:nvSpPr>
          <p:spPr>
            <a:xfrm>
              <a:off x="9035166" y="5596850"/>
              <a:ext cx="104252" cy="138968"/>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5" name="Freeform: Shape 834">
              <a:extLst>
                <a:ext uri="{FF2B5EF4-FFF2-40B4-BE49-F238E27FC236}">
                  <a16:creationId xmlns:a16="http://schemas.microsoft.com/office/drawing/2014/main" id="{FAAC8E50-546D-C87C-3B0A-63E3BB865EF3}"/>
                </a:ext>
              </a:extLst>
            </p:cNvPr>
            <p:cNvSpPr/>
            <p:nvPr/>
          </p:nvSpPr>
          <p:spPr>
            <a:xfrm rot="711584">
              <a:off x="8705946" y="4176679"/>
              <a:ext cx="726353" cy="550607"/>
            </a:xfrm>
            <a:custGeom>
              <a:avLst/>
              <a:gdLst>
                <a:gd name="connsiteX0" fmla="*/ 351002 w 726353"/>
                <a:gd name="connsiteY0" fmla="*/ 38771 h 550607"/>
                <a:gd name="connsiteX1" fmla="*/ 726353 w 726353"/>
                <a:gd name="connsiteY1" fmla="*/ 0 h 550607"/>
                <a:gd name="connsiteX2" fmla="*/ 649568 w 726353"/>
                <a:gd name="connsiteY2" fmla="*/ 243077 h 550607"/>
                <a:gd name="connsiteX3" fmla="*/ 274217 w 726353"/>
                <a:gd name="connsiteY3" fmla="*/ 281847 h 550607"/>
                <a:gd name="connsiteX4" fmla="*/ 243254 w 726353"/>
                <a:gd name="connsiteY4" fmla="*/ 290924 h 550607"/>
                <a:gd name="connsiteX5" fmla="*/ 243254 w 726353"/>
                <a:gd name="connsiteY5" fmla="*/ 356052 h 550607"/>
                <a:gd name="connsiteX6" fmla="*/ 121627 w 726353"/>
                <a:gd name="connsiteY6" fmla="*/ 550607 h 550607"/>
                <a:gd name="connsiteX7" fmla="*/ 0 w 726353"/>
                <a:gd name="connsiteY7" fmla="*/ 356052 h 550607"/>
                <a:gd name="connsiteX8" fmla="*/ 121627 w 726353"/>
                <a:gd name="connsiteY8" fmla="*/ 161497 h 550607"/>
                <a:gd name="connsiteX9" fmla="*/ 218098 w 726353"/>
                <a:gd name="connsiteY9" fmla="*/ 161497 h 550607"/>
                <a:gd name="connsiteX10" fmla="*/ 236626 w 726353"/>
                <a:gd name="connsiteY10" fmla="*/ 102843 h 550607"/>
                <a:gd name="connsiteX11" fmla="*/ 351002 w 726353"/>
                <a:gd name="connsiteY11" fmla="*/ 38771 h 55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353" h="550607">
                  <a:moveTo>
                    <a:pt x="351002" y="38771"/>
                  </a:moveTo>
                  <a:cubicBezTo>
                    <a:pt x="476119" y="25848"/>
                    <a:pt x="625404" y="128009"/>
                    <a:pt x="726353" y="0"/>
                  </a:cubicBezTo>
                  <a:lnTo>
                    <a:pt x="649568" y="243077"/>
                  </a:lnTo>
                  <a:cubicBezTo>
                    <a:pt x="548619" y="371084"/>
                    <a:pt x="399335" y="268923"/>
                    <a:pt x="274217" y="281847"/>
                  </a:cubicBezTo>
                  <a:lnTo>
                    <a:pt x="243254" y="290924"/>
                  </a:lnTo>
                  <a:lnTo>
                    <a:pt x="243254" y="356052"/>
                  </a:lnTo>
                  <a:cubicBezTo>
                    <a:pt x="243254" y="463502"/>
                    <a:pt x="188800" y="550607"/>
                    <a:pt x="121627" y="550607"/>
                  </a:cubicBezTo>
                  <a:cubicBezTo>
                    <a:pt x="54454" y="550607"/>
                    <a:pt x="0" y="463502"/>
                    <a:pt x="0" y="356052"/>
                  </a:cubicBezTo>
                  <a:cubicBezTo>
                    <a:pt x="0" y="248602"/>
                    <a:pt x="54454" y="161497"/>
                    <a:pt x="121627" y="161497"/>
                  </a:cubicBezTo>
                  <a:lnTo>
                    <a:pt x="218098" y="161497"/>
                  </a:lnTo>
                  <a:lnTo>
                    <a:pt x="236626" y="102843"/>
                  </a:lnTo>
                  <a:cubicBezTo>
                    <a:pt x="270276" y="60174"/>
                    <a:pt x="309297" y="43078"/>
                    <a:pt x="351002" y="38771"/>
                  </a:cubicBezTo>
                  <a:close/>
                </a:path>
              </a:pathLst>
            </a:cu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6" name="Oval 835">
              <a:extLst>
                <a:ext uri="{FF2B5EF4-FFF2-40B4-BE49-F238E27FC236}">
                  <a16:creationId xmlns:a16="http://schemas.microsoft.com/office/drawing/2014/main" id="{30CFB8AF-1E4C-9404-F191-F615D161CC84}"/>
                </a:ext>
              </a:extLst>
            </p:cNvPr>
            <p:cNvSpPr/>
            <p:nvPr/>
          </p:nvSpPr>
          <p:spPr>
            <a:xfrm rot="15873315">
              <a:off x="8957831" y="5609592"/>
              <a:ext cx="180333" cy="50044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16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BC101C-3ACA-4D52-9837-2FE40BE92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5" name="TextBox 4"/>
          <p:cNvSpPr txBox="1"/>
          <p:nvPr/>
        </p:nvSpPr>
        <p:spPr>
          <a:xfrm>
            <a:off x="125506" y="6488668"/>
            <a:ext cx="2362200" cy="369332"/>
          </a:xfrm>
          <a:prstGeom prst="rect">
            <a:avLst/>
          </a:prstGeom>
          <a:noFill/>
        </p:spPr>
        <p:txBody>
          <a:bodyPr wrap="square" rtlCol="0">
            <a:spAutoFit/>
          </a:bodyPr>
          <a:lstStyle/>
          <a:p>
            <a:r>
              <a:rPr lang="en-US" dirty="0">
                <a:solidFill>
                  <a:schemeClr val="bg1"/>
                </a:solidFill>
              </a:rPr>
              <a:t>3 Nephi 27:1-3</a:t>
            </a:r>
          </a:p>
        </p:txBody>
      </p:sp>
      <p:sp>
        <p:nvSpPr>
          <p:cNvPr id="6" name="TextBox 5"/>
          <p:cNvSpPr txBox="1"/>
          <p:nvPr/>
        </p:nvSpPr>
        <p:spPr>
          <a:xfrm>
            <a:off x="1676400" y="0"/>
            <a:ext cx="8763000"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Jesus Returns a Third Time</a:t>
            </a:r>
          </a:p>
        </p:txBody>
      </p:sp>
      <p:sp>
        <p:nvSpPr>
          <p:cNvPr id="9" name="Rectangle 8"/>
          <p:cNvSpPr/>
          <p:nvPr/>
        </p:nvSpPr>
        <p:spPr>
          <a:xfrm>
            <a:off x="5638800" y="1219201"/>
            <a:ext cx="4572000" cy="646331"/>
          </a:xfrm>
          <a:prstGeom prst="rect">
            <a:avLst/>
          </a:prstGeom>
        </p:spPr>
        <p:txBody>
          <a:bodyPr>
            <a:spAutoFit/>
          </a:bodyPr>
          <a:lstStyle/>
          <a:p>
            <a:r>
              <a:rPr lang="en-US" dirty="0">
                <a:solidFill>
                  <a:schemeClr val="bg1"/>
                </a:solidFill>
              </a:rPr>
              <a:t>Spiritually—Fasting and Praying</a:t>
            </a:r>
          </a:p>
          <a:p>
            <a:r>
              <a:rPr lang="en-US" dirty="0">
                <a:solidFill>
                  <a:schemeClr val="bg1"/>
                </a:solidFill>
              </a:rPr>
              <a:t>This is a process for receiving revelation</a:t>
            </a:r>
          </a:p>
        </p:txBody>
      </p:sp>
      <p:sp>
        <p:nvSpPr>
          <p:cNvPr id="10" name="Rectangle 9"/>
          <p:cNvSpPr/>
          <p:nvPr/>
        </p:nvSpPr>
        <p:spPr>
          <a:xfrm>
            <a:off x="788565" y="1219201"/>
            <a:ext cx="4164435" cy="2308324"/>
          </a:xfrm>
          <a:prstGeom prst="rect">
            <a:avLst/>
          </a:prstGeom>
        </p:spPr>
        <p:txBody>
          <a:bodyPr wrap="square">
            <a:spAutoFit/>
          </a:bodyPr>
          <a:lstStyle/>
          <a:p>
            <a:r>
              <a:rPr lang="en-US" dirty="0">
                <a:solidFill>
                  <a:schemeClr val="bg1"/>
                </a:solidFill>
              </a:rPr>
              <a:t>The Twelve were seeking answers from the Lord on what to call themselves.</a:t>
            </a:r>
          </a:p>
          <a:p>
            <a:endParaRPr lang="en-US" dirty="0">
              <a:solidFill>
                <a:schemeClr val="bg1"/>
              </a:solidFill>
            </a:endParaRPr>
          </a:p>
          <a:p>
            <a:r>
              <a:rPr lang="en-US" dirty="0">
                <a:solidFill>
                  <a:schemeClr val="bg1"/>
                </a:solidFill>
              </a:rPr>
              <a:t>There had been disputations (verbal controversy) among themselves.</a:t>
            </a:r>
          </a:p>
          <a:p>
            <a:endParaRPr lang="en-US" dirty="0">
              <a:solidFill>
                <a:schemeClr val="bg1"/>
              </a:solidFill>
            </a:endParaRPr>
          </a:p>
          <a:p>
            <a:r>
              <a:rPr lang="en-US" dirty="0">
                <a:solidFill>
                  <a:schemeClr val="bg1"/>
                </a:solidFill>
              </a:rPr>
              <a:t>They were deeply troubled and spiritually turned to their Lord for direction.</a:t>
            </a:r>
          </a:p>
        </p:txBody>
      </p:sp>
      <p:sp>
        <p:nvSpPr>
          <p:cNvPr id="11" name="Rectangle 10"/>
          <p:cNvSpPr/>
          <p:nvPr/>
        </p:nvSpPr>
        <p:spPr>
          <a:xfrm>
            <a:off x="5661212" y="4325470"/>
            <a:ext cx="4572000" cy="2308324"/>
          </a:xfrm>
          <a:prstGeom prst="rect">
            <a:avLst/>
          </a:prstGeom>
        </p:spPr>
        <p:txBody>
          <a:bodyPr>
            <a:spAutoFit/>
          </a:bodyPr>
          <a:lstStyle/>
          <a:p>
            <a:r>
              <a:rPr lang="en-US" sz="2400" dirty="0">
                <a:solidFill>
                  <a:srgbClr val="FFFF00"/>
                </a:solidFill>
              </a:rPr>
              <a:t>Jesus’ response:</a:t>
            </a:r>
          </a:p>
          <a:p>
            <a:endParaRPr lang="en-US" sz="2400" dirty="0">
              <a:solidFill>
                <a:srgbClr val="FFFF00"/>
              </a:solidFill>
            </a:endParaRPr>
          </a:p>
          <a:p>
            <a:r>
              <a:rPr lang="en-US" sz="2400" dirty="0">
                <a:solidFill>
                  <a:srgbClr val="FFFF00"/>
                </a:solidFill>
              </a:rPr>
              <a:t>“Have they not read the scriptures, which ye must take upon you the name of Christ, which is my name?...”</a:t>
            </a:r>
          </a:p>
        </p:txBody>
      </p:sp>
      <p:pic>
        <p:nvPicPr>
          <p:cNvPr id="3" name="Picture 2">
            <a:extLst>
              <a:ext uri="{FF2B5EF4-FFF2-40B4-BE49-F238E27FC236}">
                <a16:creationId xmlns:a16="http://schemas.microsoft.com/office/drawing/2014/main" id="{DC24824C-B3F5-4A84-89BD-A2B924E0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067" y="1852893"/>
            <a:ext cx="2947427" cy="2352882"/>
          </a:xfrm>
          <a:prstGeom prst="rect">
            <a:avLst/>
          </a:prstGeom>
        </p:spPr>
      </p:pic>
      <p:pic>
        <p:nvPicPr>
          <p:cNvPr id="4" name="Picture 3">
            <a:extLst>
              <a:ext uri="{FF2B5EF4-FFF2-40B4-BE49-F238E27FC236}">
                <a16:creationId xmlns:a16="http://schemas.microsoft.com/office/drawing/2014/main" id="{8B815671-D726-6D1B-C04A-7187FC4FFD56}"/>
              </a:ext>
            </a:extLst>
          </p:cNvPr>
          <p:cNvPicPr>
            <a:picLocks noChangeAspect="1"/>
          </p:cNvPicPr>
          <p:nvPr/>
        </p:nvPicPr>
        <p:blipFill>
          <a:blip r:embed="rId4"/>
          <a:stretch>
            <a:fillRect/>
          </a:stretch>
        </p:blipFill>
        <p:spPr>
          <a:xfrm>
            <a:off x="2720871" y="3977285"/>
            <a:ext cx="2295845" cy="2553056"/>
          </a:xfrm>
          <a:prstGeom prst="rect">
            <a:avLst/>
          </a:prstGeom>
        </p:spPr>
      </p:pic>
    </p:spTree>
    <p:extLst>
      <p:ext uri="{BB962C8B-B14F-4D97-AF65-F5344CB8AC3E}">
        <p14:creationId xmlns:p14="http://schemas.microsoft.com/office/powerpoint/2010/main" val="2923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a:extLst>
              <a:ext uri="{FF2B5EF4-FFF2-40B4-BE49-F238E27FC236}">
                <a16:creationId xmlns:a16="http://schemas.microsoft.com/office/drawing/2014/main" id="{78FE43CF-8385-4E64-92EA-9C9C84AB0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9647" y="6488668"/>
            <a:ext cx="2286000" cy="369332"/>
          </a:xfrm>
          <a:prstGeom prst="rect">
            <a:avLst/>
          </a:prstGeom>
          <a:noFill/>
        </p:spPr>
        <p:txBody>
          <a:bodyPr wrap="square" rtlCol="0">
            <a:spAutoFit/>
          </a:bodyPr>
          <a:lstStyle/>
          <a:p>
            <a:r>
              <a:rPr lang="en-US" dirty="0"/>
              <a:t>3 Nephi 28:7-40</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Translated Beings</a:t>
            </a:r>
          </a:p>
        </p:txBody>
      </p:sp>
      <p:sp>
        <p:nvSpPr>
          <p:cNvPr id="10" name="TextBox 9"/>
          <p:cNvSpPr txBox="1"/>
          <p:nvPr/>
        </p:nvSpPr>
        <p:spPr>
          <a:xfrm>
            <a:off x="1676400" y="762001"/>
            <a:ext cx="7391400" cy="4524315"/>
          </a:xfrm>
          <a:prstGeom prst="rect">
            <a:avLst/>
          </a:prstGeom>
          <a:noFill/>
        </p:spPr>
        <p:txBody>
          <a:bodyPr wrap="square" rtlCol="0">
            <a:spAutoFit/>
          </a:bodyPr>
          <a:lstStyle/>
          <a:p>
            <a:pPr marL="342900" indent="-342900">
              <a:buAutoNum type="arabicPeriod"/>
            </a:pPr>
            <a:r>
              <a:rPr lang="en-US" sz="1600" dirty="0">
                <a:solidFill>
                  <a:schemeClr val="bg1"/>
                </a:solidFill>
              </a:rPr>
              <a:t>They never taste of death or endure the pains of death (verses 7-8)</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will be changed from mortality to immortality in the twinkling of an eye (verse 8)</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experience no pain while in the flesh and no sorrow except for the sins of the world (verse 9)-- a mortal state</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have power over the evil men of the earth (verse 20)</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are like the angels of God, administering to whomsoever they will (verse 30)</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A change is affected on their bodies so that Satan can have no power over them; they are sanctified in the flesh and are holy (verse 39)</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remain in this state until the judgment day of Christ (verse 40)</a:t>
            </a:r>
          </a:p>
          <a:p>
            <a:pPr marL="342900" indent="-342900">
              <a:buAutoNum type="arabicPeriod"/>
            </a:pPr>
            <a:endParaRPr lang="en-US" sz="1600" dirty="0">
              <a:solidFill>
                <a:schemeClr val="bg1"/>
              </a:solidFill>
            </a:endParaRPr>
          </a:p>
          <a:p>
            <a:pPr marL="342900" indent="-342900">
              <a:buAutoNum type="arabicPeriod"/>
            </a:pPr>
            <a:endParaRPr lang="en-US" sz="1600" dirty="0">
              <a:solidFill>
                <a:schemeClr val="bg1"/>
              </a:solidFill>
            </a:endParaRPr>
          </a:p>
        </p:txBody>
      </p:sp>
      <p:sp>
        <p:nvSpPr>
          <p:cNvPr id="12" name="TextBox 11"/>
          <p:cNvSpPr txBox="1"/>
          <p:nvPr/>
        </p:nvSpPr>
        <p:spPr>
          <a:xfrm>
            <a:off x="3352800" y="4948517"/>
            <a:ext cx="6629400" cy="1631216"/>
          </a:xfrm>
          <a:prstGeom prst="rect">
            <a:avLst/>
          </a:prstGeom>
          <a:noFill/>
        </p:spPr>
        <p:txBody>
          <a:bodyPr wrap="square" rtlCol="0">
            <a:spAutoFit/>
          </a:bodyPr>
          <a:lstStyle/>
          <a:p>
            <a:r>
              <a:rPr lang="en-US" sz="2000" dirty="0">
                <a:solidFill>
                  <a:srgbClr val="FFFF00"/>
                </a:solidFill>
              </a:rPr>
              <a:t>They were caught up into heaven:</a:t>
            </a:r>
          </a:p>
          <a:p>
            <a:r>
              <a:rPr lang="en-US" sz="2000" dirty="0">
                <a:solidFill>
                  <a:srgbClr val="FFFF00"/>
                </a:solidFill>
              </a:rPr>
              <a:t>They are also transfigured— “The Three Nephites were transfigured for a time so that they could view the visions of eternity. They were also translated, which condition is of a longer duration, until Judgment Day.” </a:t>
            </a:r>
            <a:r>
              <a:rPr lang="en-US" sz="1200" dirty="0">
                <a:solidFill>
                  <a:srgbClr val="FFFF00"/>
                </a:solidFill>
              </a:rPr>
              <a:t>Student Manual</a:t>
            </a:r>
          </a:p>
        </p:txBody>
      </p:sp>
      <p:grpSp>
        <p:nvGrpSpPr>
          <p:cNvPr id="2" name="Group 1">
            <a:extLst>
              <a:ext uri="{FF2B5EF4-FFF2-40B4-BE49-F238E27FC236}">
                <a16:creationId xmlns:a16="http://schemas.microsoft.com/office/drawing/2014/main" id="{7ADAA930-CD49-F899-54C7-C16E657219CD}"/>
              </a:ext>
            </a:extLst>
          </p:cNvPr>
          <p:cNvGrpSpPr/>
          <p:nvPr/>
        </p:nvGrpSpPr>
        <p:grpSpPr>
          <a:xfrm>
            <a:off x="9923465" y="3106654"/>
            <a:ext cx="1101476" cy="1902542"/>
            <a:chOff x="5856667" y="630878"/>
            <a:chExt cx="2137669" cy="3941122"/>
          </a:xfrm>
        </p:grpSpPr>
        <p:sp>
          <p:nvSpPr>
            <p:cNvPr id="3" name="Rounded Rectangle 239">
              <a:extLst>
                <a:ext uri="{FF2B5EF4-FFF2-40B4-BE49-F238E27FC236}">
                  <a16:creationId xmlns:a16="http://schemas.microsoft.com/office/drawing/2014/main" id="{8EB82EDE-2529-0918-692C-4D16BDDDFA03}"/>
                </a:ext>
              </a:extLst>
            </p:cNvPr>
            <p:cNvSpPr/>
            <p:nvPr/>
          </p:nvSpPr>
          <p:spPr>
            <a:xfrm>
              <a:off x="6400800" y="762000"/>
              <a:ext cx="1143000" cy="1676400"/>
            </a:xfrm>
            <a:prstGeom prst="roundRect">
              <a:avLst>
                <a:gd name="adj" fmla="val 24717"/>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52">
              <a:extLst>
                <a:ext uri="{FF2B5EF4-FFF2-40B4-BE49-F238E27FC236}">
                  <a16:creationId xmlns:a16="http://schemas.microsoft.com/office/drawing/2014/main" id="{BFBAF286-DBCE-6859-74BC-A617B7AF7404}"/>
                </a:ext>
              </a:extLst>
            </p:cNvPr>
            <p:cNvGrpSpPr/>
            <p:nvPr/>
          </p:nvGrpSpPr>
          <p:grpSpPr>
            <a:xfrm>
              <a:off x="5856667" y="1743998"/>
              <a:ext cx="2137669" cy="2828002"/>
              <a:chOff x="5856667" y="1743998"/>
              <a:chExt cx="2137669" cy="2828002"/>
            </a:xfrm>
          </p:grpSpPr>
          <p:sp>
            <p:nvSpPr>
              <p:cNvPr id="29" name="Oval 28">
                <a:extLst>
                  <a:ext uri="{FF2B5EF4-FFF2-40B4-BE49-F238E27FC236}">
                    <a16:creationId xmlns:a16="http://schemas.microsoft.com/office/drawing/2014/main" id="{2A95E27F-D68F-13EB-D677-9387773F824E}"/>
                  </a:ext>
                </a:extLst>
              </p:cNvPr>
              <p:cNvSpPr/>
              <p:nvPr/>
            </p:nvSpPr>
            <p:spPr>
              <a:xfrm rot="18968439">
                <a:off x="7629734" y="2707566"/>
                <a:ext cx="364602"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E4DCE7C-0BC3-4CA1-86A3-7EB17D1E149E}"/>
                  </a:ext>
                </a:extLst>
              </p:cNvPr>
              <p:cNvSpPr/>
              <p:nvPr/>
            </p:nvSpPr>
            <p:spPr>
              <a:xfrm rot="2122256">
                <a:off x="5856667" y="2724019"/>
                <a:ext cx="393031"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6D5A1F8-28DB-298D-8877-CEE9FFC0F666}"/>
                  </a:ext>
                </a:extLst>
              </p:cNvPr>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AC10C7-13B5-36B8-C5E6-B33D1D73AF1F}"/>
                  </a:ext>
                </a:extLst>
              </p:cNvPr>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D320B9B6-D69E-BA69-A8C7-2F6DCB02C3C7}"/>
                  </a:ext>
                </a:extLst>
              </p:cNvPr>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C212FC4C-53B3-BB58-C396-34F6A9AD0333}"/>
                  </a:ext>
                </a:extLst>
              </p:cNvPr>
              <p:cNvSpPr/>
              <p:nvPr/>
            </p:nvSpPr>
            <p:spPr>
              <a:xfrm rot="2041752">
                <a:off x="6107395" y="1769346"/>
                <a:ext cx="739715" cy="117547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7DF2A7D8-E846-6F85-893C-7115D20B4FE6}"/>
                  </a:ext>
                </a:extLst>
              </p:cNvPr>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C9DBEC8F-843D-CF3C-9B33-3D6BDCF23401}"/>
                  </a:ext>
                </a:extLst>
              </p:cNvPr>
              <p:cNvSpPr/>
              <p:nvPr/>
            </p:nvSpPr>
            <p:spPr>
              <a:xfrm rot="20036208">
                <a:off x="7040058" y="1846851"/>
                <a:ext cx="739715" cy="110803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B5625FC2-35D0-D1E7-857F-49B1FA7D5351}"/>
                  </a:ext>
                </a:extLst>
              </p:cNvPr>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E4FE820-69CF-61B9-7E0B-59D09E7B80EF}"/>
                  </a:ext>
                </a:extLst>
              </p:cNvPr>
              <p:cNvSpPr/>
              <p:nvPr/>
            </p:nvSpPr>
            <p:spPr>
              <a:xfrm>
                <a:off x="6724338" y="1743998"/>
                <a:ext cx="441814" cy="389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2B68E2A2-7724-56C3-0AA1-A1E95A07EAA5}"/>
                  </a:ext>
                </a:extLst>
              </p:cNvPr>
              <p:cNvSpPr/>
              <p:nvPr/>
            </p:nvSpPr>
            <p:spPr>
              <a:xfrm rot="21335299">
                <a:off x="7003399" y="1804927"/>
                <a:ext cx="515125" cy="233884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38D6EBFF-EAC3-9D34-9BBE-C856D25D28BA}"/>
                  </a:ext>
                </a:extLst>
              </p:cNvPr>
              <p:cNvSpPr/>
              <p:nvPr/>
            </p:nvSpPr>
            <p:spPr>
              <a:xfrm rot="353417">
                <a:off x="6416298" y="1890436"/>
                <a:ext cx="515125" cy="223566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0">
                <a:extLst>
                  <a:ext uri="{FF2B5EF4-FFF2-40B4-BE49-F238E27FC236}">
                    <a16:creationId xmlns:a16="http://schemas.microsoft.com/office/drawing/2014/main" id="{D3474FB1-513D-6F72-25CD-A232159CB199}"/>
                  </a:ext>
                </a:extLst>
              </p:cNvPr>
              <p:cNvGrpSpPr/>
              <p:nvPr/>
            </p:nvGrpSpPr>
            <p:grpSpPr>
              <a:xfrm rot="5172234">
                <a:off x="6196835" y="2877415"/>
                <a:ext cx="2097444" cy="484914"/>
                <a:chOff x="0" y="4648200"/>
                <a:chExt cx="3986134" cy="1541489"/>
              </a:xfrm>
            </p:grpSpPr>
            <p:grpSp>
              <p:nvGrpSpPr>
                <p:cNvPr id="58" name="Group 138">
                  <a:extLst>
                    <a:ext uri="{FF2B5EF4-FFF2-40B4-BE49-F238E27FC236}">
                      <a16:creationId xmlns:a16="http://schemas.microsoft.com/office/drawing/2014/main" id="{01057E58-A3F9-D5B0-ACC6-AC563245EEBF}"/>
                    </a:ext>
                  </a:extLst>
                </p:cNvPr>
                <p:cNvGrpSpPr/>
                <p:nvPr/>
              </p:nvGrpSpPr>
              <p:grpSpPr>
                <a:xfrm>
                  <a:off x="0" y="4648200"/>
                  <a:ext cx="1600200" cy="1524000"/>
                  <a:chOff x="533400" y="4648200"/>
                  <a:chExt cx="1905000" cy="1828800"/>
                </a:xfrm>
              </p:grpSpPr>
              <p:sp>
                <p:nvSpPr>
                  <p:cNvPr id="11270" name="Plus 301">
                    <a:extLst>
                      <a:ext uri="{FF2B5EF4-FFF2-40B4-BE49-F238E27FC236}">
                        <a16:creationId xmlns:a16="http://schemas.microsoft.com/office/drawing/2014/main" id="{0BC48FB8-AF3C-A588-04FD-E5972D6F84F5}"/>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Diamond 11270">
                    <a:extLst>
                      <a:ext uri="{FF2B5EF4-FFF2-40B4-BE49-F238E27FC236}">
                        <a16:creationId xmlns:a16="http://schemas.microsoft.com/office/drawing/2014/main" id="{D799A0F4-985E-FDA0-5247-1EDF78456CE4}"/>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Diamond 11271">
                    <a:extLst>
                      <a:ext uri="{FF2B5EF4-FFF2-40B4-BE49-F238E27FC236}">
                        <a16:creationId xmlns:a16="http://schemas.microsoft.com/office/drawing/2014/main" id="{A78FE408-F94E-8E98-67D2-054E16038AD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Diamond 11272">
                    <a:extLst>
                      <a:ext uri="{FF2B5EF4-FFF2-40B4-BE49-F238E27FC236}">
                        <a16:creationId xmlns:a16="http://schemas.microsoft.com/office/drawing/2014/main" id="{7A62CAD9-DA94-CB52-65B0-E78185959F7B}"/>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9">
                  <a:extLst>
                    <a:ext uri="{FF2B5EF4-FFF2-40B4-BE49-F238E27FC236}">
                      <a16:creationId xmlns:a16="http://schemas.microsoft.com/office/drawing/2014/main" id="{5275BA49-7E04-BBEA-9BE5-1F735E14E859}"/>
                    </a:ext>
                  </a:extLst>
                </p:cNvPr>
                <p:cNvGrpSpPr/>
                <p:nvPr/>
              </p:nvGrpSpPr>
              <p:grpSpPr>
                <a:xfrm>
                  <a:off x="1182973" y="4665689"/>
                  <a:ext cx="1600200" cy="1524000"/>
                  <a:chOff x="533400" y="4648200"/>
                  <a:chExt cx="1905000" cy="1828800"/>
                </a:xfrm>
              </p:grpSpPr>
              <p:sp>
                <p:nvSpPr>
                  <p:cNvPr id="11265" name="Plus 297">
                    <a:extLst>
                      <a:ext uri="{FF2B5EF4-FFF2-40B4-BE49-F238E27FC236}">
                        <a16:creationId xmlns:a16="http://schemas.microsoft.com/office/drawing/2014/main" id="{2C890185-1C97-7D00-A825-5DD48CB411D3}"/>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Diamond 11266">
                    <a:extLst>
                      <a:ext uri="{FF2B5EF4-FFF2-40B4-BE49-F238E27FC236}">
                        <a16:creationId xmlns:a16="http://schemas.microsoft.com/office/drawing/2014/main" id="{BD8C609E-9146-2C0E-51FE-BCE76317B6F2}"/>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Diamond 11267">
                    <a:extLst>
                      <a:ext uri="{FF2B5EF4-FFF2-40B4-BE49-F238E27FC236}">
                        <a16:creationId xmlns:a16="http://schemas.microsoft.com/office/drawing/2014/main" id="{34711E03-8748-1574-330F-3FF8EB2D6334}"/>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Diamond 11268">
                    <a:extLst>
                      <a:ext uri="{FF2B5EF4-FFF2-40B4-BE49-F238E27FC236}">
                        <a16:creationId xmlns:a16="http://schemas.microsoft.com/office/drawing/2014/main" id="{0AE6FAEA-E14B-EA95-FD99-F5CA66A2C40F}"/>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44">
                  <a:extLst>
                    <a:ext uri="{FF2B5EF4-FFF2-40B4-BE49-F238E27FC236}">
                      <a16:creationId xmlns:a16="http://schemas.microsoft.com/office/drawing/2014/main" id="{E6F1AB0C-7FE5-B644-9850-BB2CC8CD13F8}"/>
                    </a:ext>
                  </a:extLst>
                </p:cNvPr>
                <p:cNvGrpSpPr/>
                <p:nvPr/>
              </p:nvGrpSpPr>
              <p:grpSpPr>
                <a:xfrm>
                  <a:off x="2385934" y="4665689"/>
                  <a:ext cx="1600200" cy="1524000"/>
                  <a:chOff x="533400" y="4648200"/>
                  <a:chExt cx="1905000" cy="1828800"/>
                </a:xfrm>
              </p:grpSpPr>
              <p:sp>
                <p:nvSpPr>
                  <p:cNvPr id="61" name="Plus 293">
                    <a:extLst>
                      <a:ext uri="{FF2B5EF4-FFF2-40B4-BE49-F238E27FC236}">
                        <a16:creationId xmlns:a16="http://schemas.microsoft.com/office/drawing/2014/main" id="{D76A17C8-708C-6F41-B223-2A32E722774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2842D9DA-7D19-BD71-90A1-753D79DD290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0584BD42-75C8-7D06-326F-136098C24DA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Diamond 11263">
                    <a:extLst>
                      <a:ext uri="{FF2B5EF4-FFF2-40B4-BE49-F238E27FC236}">
                        <a16:creationId xmlns:a16="http://schemas.microsoft.com/office/drawing/2014/main" id="{E0E59A7F-A2A8-4DE0-AEA2-E6D13A0A6BB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6">
                <a:extLst>
                  <a:ext uri="{FF2B5EF4-FFF2-40B4-BE49-F238E27FC236}">
                    <a16:creationId xmlns:a16="http://schemas.microsoft.com/office/drawing/2014/main" id="{64C5FE36-F96B-101C-5155-62A3ECC34232}"/>
                  </a:ext>
                </a:extLst>
              </p:cNvPr>
              <p:cNvGrpSpPr/>
              <p:nvPr/>
            </p:nvGrpSpPr>
            <p:grpSpPr>
              <a:xfrm rot="16460121">
                <a:off x="5649989" y="2855003"/>
                <a:ext cx="2097444" cy="484914"/>
                <a:chOff x="0" y="4648200"/>
                <a:chExt cx="3986134" cy="1541489"/>
              </a:xfrm>
            </p:grpSpPr>
            <p:grpSp>
              <p:nvGrpSpPr>
                <p:cNvPr id="43" name="Group 138">
                  <a:extLst>
                    <a:ext uri="{FF2B5EF4-FFF2-40B4-BE49-F238E27FC236}">
                      <a16:creationId xmlns:a16="http://schemas.microsoft.com/office/drawing/2014/main" id="{E2412307-D470-0842-5602-5B0AD9E77E7B}"/>
                    </a:ext>
                  </a:extLst>
                </p:cNvPr>
                <p:cNvGrpSpPr/>
                <p:nvPr/>
              </p:nvGrpSpPr>
              <p:grpSpPr>
                <a:xfrm>
                  <a:off x="0" y="4648200"/>
                  <a:ext cx="1600200" cy="1524000"/>
                  <a:chOff x="533400" y="4648200"/>
                  <a:chExt cx="1905000" cy="1828800"/>
                </a:xfrm>
              </p:grpSpPr>
              <p:sp>
                <p:nvSpPr>
                  <p:cNvPr id="54" name="Plus 286">
                    <a:extLst>
                      <a:ext uri="{FF2B5EF4-FFF2-40B4-BE49-F238E27FC236}">
                        <a16:creationId xmlns:a16="http://schemas.microsoft.com/office/drawing/2014/main" id="{64DFB855-30EF-A0FC-B64D-CD2AB318844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B91FFD2D-9927-3115-C2AB-1ED123BF387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4883E64E-47C3-740D-59D3-8E3655CD3C4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80D14DCD-647F-8EE6-0910-7FF1E6F7375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39">
                  <a:extLst>
                    <a:ext uri="{FF2B5EF4-FFF2-40B4-BE49-F238E27FC236}">
                      <a16:creationId xmlns:a16="http://schemas.microsoft.com/office/drawing/2014/main" id="{D3A708A4-A4A6-F5A4-FE50-F6B7DAAD15B1}"/>
                    </a:ext>
                  </a:extLst>
                </p:cNvPr>
                <p:cNvGrpSpPr/>
                <p:nvPr/>
              </p:nvGrpSpPr>
              <p:grpSpPr>
                <a:xfrm>
                  <a:off x="1182973" y="4665689"/>
                  <a:ext cx="1600200" cy="1524000"/>
                  <a:chOff x="533400" y="4648200"/>
                  <a:chExt cx="1905000" cy="1828800"/>
                </a:xfrm>
              </p:grpSpPr>
              <p:sp>
                <p:nvSpPr>
                  <p:cNvPr id="50" name="Plus 282">
                    <a:extLst>
                      <a:ext uri="{FF2B5EF4-FFF2-40B4-BE49-F238E27FC236}">
                        <a16:creationId xmlns:a16="http://schemas.microsoft.com/office/drawing/2014/main" id="{4C31531E-2213-C38B-0507-614BE9E5124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BC37DC41-E9A2-C5DB-D2E2-6F0EAC8A88C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1FBC2193-1A5A-6285-02D7-A492C1DD2517}"/>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8CF07169-3BFB-FAC2-563A-33527341AD5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44">
                  <a:extLst>
                    <a:ext uri="{FF2B5EF4-FFF2-40B4-BE49-F238E27FC236}">
                      <a16:creationId xmlns:a16="http://schemas.microsoft.com/office/drawing/2014/main" id="{9234DDFB-2A5A-B8EC-BF42-4016F3E26A98}"/>
                    </a:ext>
                  </a:extLst>
                </p:cNvPr>
                <p:cNvGrpSpPr/>
                <p:nvPr/>
              </p:nvGrpSpPr>
              <p:grpSpPr>
                <a:xfrm>
                  <a:off x="2385934" y="4665689"/>
                  <a:ext cx="1600200" cy="1524000"/>
                  <a:chOff x="533400" y="4648200"/>
                  <a:chExt cx="1905000" cy="1828800"/>
                </a:xfrm>
              </p:grpSpPr>
              <p:sp>
                <p:nvSpPr>
                  <p:cNvPr id="46" name="Plus 278">
                    <a:extLst>
                      <a:ext uri="{FF2B5EF4-FFF2-40B4-BE49-F238E27FC236}">
                        <a16:creationId xmlns:a16="http://schemas.microsoft.com/office/drawing/2014/main" id="{4BFE0D7A-7553-8B0E-5306-AC8FC2566D8D}"/>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1661C9AE-D79C-DCF1-D23E-469F661C730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095C94A0-ED55-7F32-A1D0-100ADBDD335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4B41D6A3-CAEA-CB3C-3743-BA7B6BAC329E}"/>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Oval 4">
              <a:extLst>
                <a:ext uri="{FF2B5EF4-FFF2-40B4-BE49-F238E27FC236}">
                  <a16:creationId xmlns:a16="http://schemas.microsoft.com/office/drawing/2014/main" id="{95CDA111-5A9E-C1CB-C311-86619F7D0BE0}"/>
                </a:ext>
              </a:extLst>
            </p:cNvPr>
            <p:cNvSpPr/>
            <p:nvPr/>
          </p:nvSpPr>
          <p:spPr>
            <a:xfrm>
              <a:off x="6436360" y="744168"/>
              <a:ext cx="1066800" cy="12457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242">
              <a:extLst>
                <a:ext uri="{FF2B5EF4-FFF2-40B4-BE49-F238E27FC236}">
                  <a16:creationId xmlns:a16="http://schemas.microsoft.com/office/drawing/2014/main" id="{61D0ADD9-94EF-B06C-C4CE-64DA9A268905}"/>
                </a:ext>
              </a:extLst>
            </p:cNvPr>
            <p:cNvSpPr/>
            <p:nvPr/>
          </p:nvSpPr>
          <p:spPr>
            <a:xfrm rot="19471149">
              <a:off x="6812985" y="63087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243">
              <a:extLst>
                <a:ext uri="{FF2B5EF4-FFF2-40B4-BE49-F238E27FC236}">
                  <a16:creationId xmlns:a16="http://schemas.microsoft.com/office/drawing/2014/main" id="{01C820FC-AB74-D92F-1126-D0A2A5E068E8}"/>
                </a:ext>
              </a:extLst>
            </p:cNvPr>
            <p:cNvSpPr/>
            <p:nvPr/>
          </p:nvSpPr>
          <p:spPr>
            <a:xfrm rot="424487">
              <a:off x="6431156" y="64788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44">
              <a:extLst>
                <a:ext uri="{FF2B5EF4-FFF2-40B4-BE49-F238E27FC236}">
                  <a16:creationId xmlns:a16="http://schemas.microsoft.com/office/drawing/2014/main" id="{69D57CFD-EF6B-4A41-1AA1-3B18FB44EE86}"/>
                </a:ext>
              </a:extLst>
            </p:cNvPr>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34">
              <a:extLst>
                <a:ext uri="{FF2B5EF4-FFF2-40B4-BE49-F238E27FC236}">
                  <a16:creationId xmlns:a16="http://schemas.microsoft.com/office/drawing/2014/main" id="{E2A2ADC3-0BF8-39C2-3722-74B84E9A69BA}"/>
                </a:ext>
              </a:extLst>
            </p:cNvPr>
            <p:cNvGrpSpPr/>
            <p:nvPr/>
          </p:nvGrpSpPr>
          <p:grpSpPr>
            <a:xfrm>
              <a:off x="6360459" y="699247"/>
              <a:ext cx="1257300" cy="457200"/>
              <a:chOff x="0" y="4648200"/>
              <a:chExt cx="3986134" cy="1541489"/>
            </a:xfrm>
          </p:grpSpPr>
          <p:grpSp>
            <p:nvGrpSpPr>
              <p:cNvPr id="14" name="Group 138">
                <a:extLst>
                  <a:ext uri="{FF2B5EF4-FFF2-40B4-BE49-F238E27FC236}">
                    <a16:creationId xmlns:a16="http://schemas.microsoft.com/office/drawing/2014/main" id="{EF2687E3-97F2-E089-ABD3-B70274C5D1F7}"/>
                  </a:ext>
                </a:extLst>
              </p:cNvPr>
              <p:cNvGrpSpPr/>
              <p:nvPr/>
            </p:nvGrpSpPr>
            <p:grpSpPr>
              <a:xfrm>
                <a:off x="0" y="4648200"/>
                <a:ext cx="1600200" cy="1524000"/>
                <a:chOff x="533400" y="4648200"/>
                <a:chExt cx="1905000" cy="1828800"/>
              </a:xfrm>
            </p:grpSpPr>
            <p:sp>
              <p:nvSpPr>
                <p:cNvPr id="25" name="Plus 257">
                  <a:extLst>
                    <a:ext uri="{FF2B5EF4-FFF2-40B4-BE49-F238E27FC236}">
                      <a16:creationId xmlns:a16="http://schemas.microsoft.com/office/drawing/2014/main" id="{06F405B8-F712-9CAF-3713-6A3574781C9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D41EC8B-7CFE-B5E8-8FB7-B095D95E24A1}"/>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AA3E6529-7B0D-723B-EB1B-6D6B205B936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CB0F518F-A483-B630-1B7E-547AE46CC44C}"/>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9">
                <a:extLst>
                  <a:ext uri="{FF2B5EF4-FFF2-40B4-BE49-F238E27FC236}">
                    <a16:creationId xmlns:a16="http://schemas.microsoft.com/office/drawing/2014/main" id="{070EE1CE-D5BA-61C3-AF7E-6D056F60FF74}"/>
                  </a:ext>
                </a:extLst>
              </p:cNvPr>
              <p:cNvGrpSpPr/>
              <p:nvPr/>
            </p:nvGrpSpPr>
            <p:grpSpPr>
              <a:xfrm>
                <a:off x="1182973" y="4665689"/>
                <a:ext cx="1600200" cy="1524000"/>
                <a:chOff x="533400" y="4648200"/>
                <a:chExt cx="1905000" cy="1828800"/>
              </a:xfrm>
            </p:grpSpPr>
            <p:sp>
              <p:nvSpPr>
                <p:cNvPr id="21" name="Plus 253">
                  <a:extLst>
                    <a:ext uri="{FF2B5EF4-FFF2-40B4-BE49-F238E27FC236}">
                      <a16:creationId xmlns:a16="http://schemas.microsoft.com/office/drawing/2014/main" id="{0F00D976-CCBA-1739-6A63-EA9CE6A0A86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D1D30D2A-BF29-046D-FABE-8896DD2C47EF}"/>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8FA07F96-7401-F3D2-CA57-AE5DDA74514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80BB21B4-60BF-E75E-9F1A-C8790A8AD84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44">
                <a:extLst>
                  <a:ext uri="{FF2B5EF4-FFF2-40B4-BE49-F238E27FC236}">
                    <a16:creationId xmlns:a16="http://schemas.microsoft.com/office/drawing/2014/main" id="{1BB7C230-BD71-276A-66C5-06F8CAD31DF7}"/>
                  </a:ext>
                </a:extLst>
              </p:cNvPr>
              <p:cNvGrpSpPr/>
              <p:nvPr/>
            </p:nvGrpSpPr>
            <p:grpSpPr>
              <a:xfrm>
                <a:off x="2385934" y="4665689"/>
                <a:ext cx="1600200" cy="1524000"/>
                <a:chOff x="533400" y="4648200"/>
                <a:chExt cx="1905000" cy="1828800"/>
              </a:xfrm>
            </p:grpSpPr>
            <p:sp>
              <p:nvSpPr>
                <p:cNvPr id="17" name="Plus 249">
                  <a:extLst>
                    <a:ext uri="{FF2B5EF4-FFF2-40B4-BE49-F238E27FC236}">
                      <a16:creationId xmlns:a16="http://schemas.microsoft.com/office/drawing/2014/main" id="{5F43F90D-0EF1-6517-4AB1-A5908FE98695}"/>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B4FEA3D8-2EAA-FF92-B4AB-29282273841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C28C72B7-DD5B-C0D6-80CE-268437402FC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4E03D746-D8E4-273D-103B-7077223D8CA3}"/>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74" name="Group 11273">
            <a:extLst>
              <a:ext uri="{FF2B5EF4-FFF2-40B4-BE49-F238E27FC236}">
                <a16:creationId xmlns:a16="http://schemas.microsoft.com/office/drawing/2014/main" id="{1CF6E4D7-1F35-C5CE-77CD-E7BC2BAFE0F8}"/>
              </a:ext>
            </a:extLst>
          </p:cNvPr>
          <p:cNvGrpSpPr/>
          <p:nvPr/>
        </p:nvGrpSpPr>
        <p:grpSpPr>
          <a:xfrm>
            <a:off x="8979371" y="3285130"/>
            <a:ext cx="1043503" cy="1855908"/>
            <a:chOff x="3333953" y="990600"/>
            <a:chExt cx="2406330" cy="4857303"/>
          </a:xfrm>
        </p:grpSpPr>
        <p:sp>
          <p:nvSpPr>
            <p:cNvPr id="11275" name="Cloud 11274">
              <a:extLst>
                <a:ext uri="{FF2B5EF4-FFF2-40B4-BE49-F238E27FC236}">
                  <a16:creationId xmlns:a16="http://schemas.microsoft.com/office/drawing/2014/main" id="{0745F581-2149-62D6-B76C-B5137C3E17A7}"/>
                </a:ext>
              </a:extLst>
            </p:cNvPr>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Oval 11275">
              <a:extLst>
                <a:ext uri="{FF2B5EF4-FFF2-40B4-BE49-F238E27FC236}">
                  <a16:creationId xmlns:a16="http://schemas.microsoft.com/office/drawing/2014/main" id="{18F35639-9D28-5E0E-73B6-10A30444A30B}"/>
                </a:ext>
              </a:extLst>
            </p:cNvPr>
            <p:cNvSpPr/>
            <p:nvPr/>
          </p:nvSpPr>
          <p:spPr>
            <a:xfrm rot="19917574">
              <a:off x="5328790" y="3711536"/>
              <a:ext cx="411493"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Oval 11276">
              <a:extLst>
                <a:ext uri="{FF2B5EF4-FFF2-40B4-BE49-F238E27FC236}">
                  <a16:creationId xmlns:a16="http://schemas.microsoft.com/office/drawing/2014/main" id="{2B4B7538-805A-6A6F-6D04-ABA08A900B72}"/>
                </a:ext>
              </a:extLst>
            </p:cNvPr>
            <p:cNvSpPr/>
            <p:nvPr/>
          </p:nvSpPr>
          <p:spPr>
            <a:xfrm rot="1508193">
              <a:off x="3333953" y="3642282"/>
              <a:ext cx="449179"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Oval 11277">
              <a:extLst>
                <a:ext uri="{FF2B5EF4-FFF2-40B4-BE49-F238E27FC236}">
                  <a16:creationId xmlns:a16="http://schemas.microsoft.com/office/drawing/2014/main" id="{DCE9965F-661D-F8F4-29D0-38D155ED33B0}"/>
                </a:ext>
              </a:extLst>
            </p:cNvPr>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Oval 11278">
              <a:extLst>
                <a:ext uri="{FF2B5EF4-FFF2-40B4-BE49-F238E27FC236}">
                  <a16:creationId xmlns:a16="http://schemas.microsoft.com/office/drawing/2014/main" id="{112DDFFC-38DF-CE7F-120C-7B56BDDD14ED}"/>
                </a:ext>
              </a:extLst>
            </p:cNvPr>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Trapezoid 72">
              <a:extLst>
                <a:ext uri="{FF2B5EF4-FFF2-40B4-BE49-F238E27FC236}">
                  <a16:creationId xmlns:a16="http://schemas.microsoft.com/office/drawing/2014/main" id="{E207E8E3-21F6-A081-9AC8-5B6400D3F4C7}"/>
                </a:ext>
              </a:extLst>
            </p:cNvPr>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1" name="Trapezoid 73">
              <a:extLst>
                <a:ext uri="{FF2B5EF4-FFF2-40B4-BE49-F238E27FC236}">
                  <a16:creationId xmlns:a16="http://schemas.microsoft.com/office/drawing/2014/main" id="{D1CB6AFD-A0F8-6CD6-56DD-3974C3D43CA3}"/>
                </a:ext>
              </a:extLst>
            </p:cNvPr>
            <p:cNvSpPr/>
            <p:nvPr/>
          </p:nvSpPr>
          <p:spPr>
            <a:xfrm rot="2041752">
              <a:off x="3602164" y="2610914"/>
              <a:ext cx="845389" cy="129953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Trapezoid 11281">
              <a:extLst>
                <a:ext uri="{FF2B5EF4-FFF2-40B4-BE49-F238E27FC236}">
                  <a16:creationId xmlns:a16="http://schemas.microsoft.com/office/drawing/2014/main" id="{5A64928E-125C-7E45-B83D-D4B3567FFABA}"/>
                </a:ext>
              </a:extLst>
            </p:cNvPr>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Trapezoid 11282">
              <a:extLst>
                <a:ext uri="{FF2B5EF4-FFF2-40B4-BE49-F238E27FC236}">
                  <a16:creationId xmlns:a16="http://schemas.microsoft.com/office/drawing/2014/main" id="{E591E9D1-453E-FD31-B93C-2E4AB9EEEC13}"/>
                </a:ext>
              </a:extLst>
            </p:cNvPr>
            <p:cNvSpPr/>
            <p:nvPr/>
          </p:nvSpPr>
          <p:spPr>
            <a:xfrm rot="20036208">
              <a:off x="4694081" y="2623577"/>
              <a:ext cx="845389" cy="130650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Trapezoid 11283">
              <a:extLst>
                <a:ext uri="{FF2B5EF4-FFF2-40B4-BE49-F238E27FC236}">
                  <a16:creationId xmlns:a16="http://schemas.microsoft.com/office/drawing/2014/main" id="{38AC194D-D58C-015B-6EE8-B7F3141B3D36}"/>
                </a:ext>
              </a:extLst>
            </p:cNvPr>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5" name="Oval 11284">
              <a:extLst>
                <a:ext uri="{FF2B5EF4-FFF2-40B4-BE49-F238E27FC236}">
                  <a16:creationId xmlns:a16="http://schemas.microsoft.com/office/drawing/2014/main" id="{9F395A63-5312-E7B6-745E-9F27AA3B969D}"/>
                </a:ext>
              </a:extLst>
            </p:cNvPr>
            <p:cNvSpPr/>
            <p:nvPr/>
          </p:nvSpPr>
          <p:spPr>
            <a:xfrm>
              <a:off x="4332158" y="2494676"/>
              <a:ext cx="504930" cy="5831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Trapezoid 11285">
              <a:extLst>
                <a:ext uri="{FF2B5EF4-FFF2-40B4-BE49-F238E27FC236}">
                  <a16:creationId xmlns:a16="http://schemas.microsoft.com/office/drawing/2014/main" id="{C0803E36-8617-F0F7-CB58-A62E5B77920F}"/>
                </a:ext>
              </a:extLst>
            </p:cNvPr>
            <p:cNvSpPr/>
            <p:nvPr/>
          </p:nvSpPr>
          <p:spPr>
            <a:xfrm rot="21335299">
              <a:off x="4648808" y="2507810"/>
              <a:ext cx="588714" cy="283242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7" name="Trapezoid 11286">
              <a:extLst>
                <a:ext uri="{FF2B5EF4-FFF2-40B4-BE49-F238E27FC236}">
                  <a16:creationId xmlns:a16="http://schemas.microsoft.com/office/drawing/2014/main" id="{7CE2A754-A7E1-2E3F-D682-B31EDEF3B021}"/>
                </a:ext>
              </a:extLst>
            </p:cNvPr>
            <p:cNvSpPr/>
            <p:nvPr/>
          </p:nvSpPr>
          <p:spPr>
            <a:xfrm rot="353417">
              <a:off x="3980112" y="2668310"/>
              <a:ext cx="588714" cy="2650884"/>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Oval 11287">
              <a:extLst>
                <a:ext uri="{FF2B5EF4-FFF2-40B4-BE49-F238E27FC236}">
                  <a16:creationId xmlns:a16="http://schemas.microsoft.com/office/drawing/2014/main" id="{AF4498A3-4CEA-C9EF-2974-ED434070A5C3}"/>
                </a:ext>
              </a:extLst>
            </p:cNvPr>
            <p:cNvSpPr/>
            <p:nvPr/>
          </p:nvSpPr>
          <p:spPr>
            <a:xfrm>
              <a:off x="4003040" y="1309154"/>
              <a:ext cx="1219200" cy="1477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9" name="Cloud 11288">
              <a:extLst>
                <a:ext uri="{FF2B5EF4-FFF2-40B4-BE49-F238E27FC236}">
                  <a16:creationId xmlns:a16="http://schemas.microsoft.com/office/drawing/2014/main" id="{87C2FEA2-289A-8C78-0C68-FA46A3683C8B}"/>
                </a:ext>
              </a:extLst>
            </p:cNvPr>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Cloud 11289">
              <a:extLst>
                <a:ext uri="{FF2B5EF4-FFF2-40B4-BE49-F238E27FC236}">
                  <a16:creationId xmlns:a16="http://schemas.microsoft.com/office/drawing/2014/main" id="{E3FC5E67-A816-589D-49CD-94ECF0EA64F4}"/>
                </a:ext>
              </a:extLst>
            </p:cNvPr>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1" name="Oval 11290">
              <a:extLst>
                <a:ext uri="{FF2B5EF4-FFF2-40B4-BE49-F238E27FC236}">
                  <a16:creationId xmlns:a16="http://schemas.microsoft.com/office/drawing/2014/main" id="{654459ED-DEA8-3B45-337D-5E1660760B42}"/>
                </a:ext>
              </a:extLst>
            </p:cNvPr>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2" name="Oval 11291">
              <a:extLst>
                <a:ext uri="{FF2B5EF4-FFF2-40B4-BE49-F238E27FC236}">
                  <a16:creationId xmlns:a16="http://schemas.microsoft.com/office/drawing/2014/main" id="{40EE6061-D87E-EC1A-5F8C-30A4021A5138}"/>
                </a:ext>
              </a:extLst>
            </p:cNvPr>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3" name="Oval 11292">
              <a:extLst>
                <a:ext uri="{FF2B5EF4-FFF2-40B4-BE49-F238E27FC236}">
                  <a16:creationId xmlns:a16="http://schemas.microsoft.com/office/drawing/2014/main" id="{C599396D-5475-FB65-50CD-D380630201A9}"/>
                </a:ext>
              </a:extLst>
            </p:cNvPr>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4" name="Rounded Rectangle 404">
              <a:extLst>
                <a:ext uri="{FF2B5EF4-FFF2-40B4-BE49-F238E27FC236}">
                  <a16:creationId xmlns:a16="http://schemas.microsoft.com/office/drawing/2014/main" id="{7C6B51C1-CC27-9E7E-F695-B3C7DF7727F6}"/>
                </a:ext>
              </a:extLst>
            </p:cNvPr>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Double Wave 11294">
              <a:extLst>
                <a:ext uri="{FF2B5EF4-FFF2-40B4-BE49-F238E27FC236}">
                  <a16:creationId xmlns:a16="http://schemas.microsoft.com/office/drawing/2014/main" id="{62BAFC1B-3F62-3F12-7387-D948CF33BE14}"/>
                </a:ext>
              </a:extLst>
            </p:cNvPr>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6" name="Double Wave 11295">
              <a:extLst>
                <a:ext uri="{FF2B5EF4-FFF2-40B4-BE49-F238E27FC236}">
                  <a16:creationId xmlns:a16="http://schemas.microsoft.com/office/drawing/2014/main" id="{DFD6DBE5-A775-3F12-E5C4-2FEFC51206F7}"/>
                </a:ext>
              </a:extLst>
            </p:cNvPr>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7" name="Rounded Rectangle 407">
              <a:extLst>
                <a:ext uri="{FF2B5EF4-FFF2-40B4-BE49-F238E27FC236}">
                  <a16:creationId xmlns:a16="http://schemas.microsoft.com/office/drawing/2014/main" id="{A356B7CA-9F7E-258C-0518-48F5AE9B2721}"/>
                </a:ext>
              </a:extLst>
            </p:cNvPr>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8" name="Group 325">
              <a:extLst>
                <a:ext uri="{FF2B5EF4-FFF2-40B4-BE49-F238E27FC236}">
                  <a16:creationId xmlns:a16="http://schemas.microsoft.com/office/drawing/2014/main" id="{628015C6-6B31-7227-6F56-DE0806D97432}"/>
                </a:ext>
              </a:extLst>
            </p:cNvPr>
            <p:cNvGrpSpPr/>
            <p:nvPr/>
          </p:nvGrpSpPr>
          <p:grpSpPr>
            <a:xfrm>
              <a:off x="3657600" y="1600200"/>
              <a:ext cx="1873624" cy="349624"/>
              <a:chOff x="6764312" y="5017957"/>
              <a:chExt cx="3174167" cy="544643"/>
            </a:xfrm>
          </p:grpSpPr>
          <p:sp>
            <p:nvSpPr>
              <p:cNvPr id="11299" name="Rounded Rectangle 409">
                <a:extLst>
                  <a:ext uri="{FF2B5EF4-FFF2-40B4-BE49-F238E27FC236}">
                    <a16:creationId xmlns:a16="http://schemas.microsoft.com/office/drawing/2014/main" id="{DD76FEC6-5C6D-EFFD-9BD0-691C92B19034}"/>
                  </a:ext>
                </a:extLst>
              </p:cNvPr>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00" name="Group 115">
                <a:extLst>
                  <a:ext uri="{FF2B5EF4-FFF2-40B4-BE49-F238E27FC236}">
                    <a16:creationId xmlns:a16="http://schemas.microsoft.com/office/drawing/2014/main" id="{297F9FA1-BDE4-2923-4B76-CD57CD5BC51D}"/>
                  </a:ext>
                </a:extLst>
              </p:cNvPr>
              <p:cNvGrpSpPr/>
              <p:nvPr/>
            </p:nvGrpSpPr>
            <p:grpSpPr>
              <a:xfrm>
                <a:off x="6764312" y="5017957"/>
                <a:ext cx="3174167" cy="543394"/>
                <a:chOff x="4419600" y="6019800"/>
                <a:chExt cx="4553263" cy="718278"/>
              </a:xfrm>
            </p:grpSpPr>
            <p:sp>
              <p:nvSpPr>
                <p:cNvPr id="11301" name="Multiply 411">
                  <a:extLst>
                    <a:ext uri="{FF2B5EF4-FFF2-40B4-BE49-F238E27FC236}">
                      <a16:creationId xmlns:a16="http://schemas.microsoft.com/office/drawing/2014/main" id="{96EB24F7-F47E-6469-5D5D-F92FFCC0A3BE}"/>
                    </a:ext>
                  </a:extLst>
                </p:cNvPr>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2" name="Multiply 412">
                  <a:extLst>
                    <a:ext uri="{FF2B5EF4-FFF2-40B4-BE49-F238E27FC236}">
                      <a16:creationId xmlns:a16="http://schemas.microsoft.com/office/drawing/2014/main" id="{4B8C437B-0587-6E0C-B82E-6C7A74D9EBF5}"/>
                    </a:ext>
                  </a:extLst>
                </p:cNvPr>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3" name="Diamond 11302">
                  <a:extLst>
                    <a:ext uri="{FF2B5EF4-FFF2-40B4-BE49-F238E27FC236}">
                      <a16:creationId xmlns:a16="http://schemas.microsoft.com/office/drawing/2014/main" id="{C52AFCB2-C024-9F34-DFFA-7E05C6C569C8}"/>
                    </a:ext>
                  </a:extLst>
                </p:cNvPr>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Diamond 11303">
                  <a:extLst>
                    <a:ext uri="{FF2B5EF4-FFF2-40B4-BE49-F238E27FC236}">
                      <a16:creationId xmlns:a16="http://schemas.microsoft.com/office/drawing/2014/main" id="{1225421B-E4F9-33F4-2E77-21D2C69B7BFF}"/>
                    </a:ext>
                  </a:extLst>
                </p:cNvPr>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Multiply 415">
                  <a:extLst>
                    <a:ext uri="{FF2B5EF4-FFF2-40B4-BE49-F238E27FC236}">
                      <a16:creationId xmlns:a16="http://schemas.microsoft.com/office/drawing/2014/main" id="{07588DA7-7D30-8764-DBD7-BDE4224F6A63}"/>
                    </a:ext>
                  </a:extLst>
                </p:cNvPr>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Diamond 11305">
                  <a:extLst>
                    <a:ext uri="{FF2B5EF4-FFF2-40B4-BE49-F238E27FC236}">
                      <a16:creationId xmlns:a16="http://schemas.microsoft.com/office/drawing/2014/main" id="{B3296AE5-A4F0-F0D0-766E-917485D758E9}"/>
                    </a:ext>
                  </a:extLst>
                </p:cNvPr>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Multiply 417">
                  <a:extLst>
                    <a:ext uri="{FF2B5EF4-FFF2-40B4-BE49-F238E27FC236}">
                      <a16:creationId xmlns:a16="http://schemas.microsoft.com/office/drawing/2014/main" id="{59592651-B26C-F70A-2F51-17C33A45B7CA}"/>
                    </a:ext>
                  </a:extLst>
                </p:cNvPr>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308" name="Group 11307">
            <a:extLst>
              <a:ext uri="{FF2B5EF4-FFF2-40B4-BE49-F238E27FC236}">
                <a16:creationId xmlns:a16="http://schemas.microsoft.com/office/drawing/2014/main" id="{2FEAC37D-6A55-D916-4997-9EC4859F3703}"/>
              </a:ext>
            </a:extLst>
          </p:cNvPr>
          <p:cNvGrpSpPr/>
          <p:nvPr/>
        </p:nvGrpSpPr>
        <p:grpSpPr>
          <a:xfrm>
            <a:off x="10845130" y="3315988"/>
            <a:ext cx="1038121" cy="2194259"/>
            <a:chOff x="6104458" y="880735"/>
            <a:chExt cx="2303964" cy="4869847"/>
          </a:xfrm>
        </p:grpSpPr>
        <p:sp>
          <p:nvSpPr>
            <p:cNvPr id="11309" name="Double Wave 1">
              <a:extLst>
                <a:ext uri="{FF2B5EF4-FFF2-40B4-BE49-F238E27FC236}">
                  <a16:creationId xmlns:a16="http://schemas.microsoft.com/office/drawing/2014/main" id="{1E14D690-96BB-5AE1-5F20-27D74FCE33C2}"/>
                </a:ext>
              </a:extLst>
            </p:cNvPr>
            <p:cNvSpPr/>
            <p:nvPr/>
          </p:nvSpPr>
          <p:spPr>
            <a:xfrm rot="15280261" flipV="1">
              <a:off x="7117764" y="1492237"/>
              <a:ext cx="1417157" cy="567361"/>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0" name="Double Wave 1">
              <a:extLst>
                <a:ext uri="{FF2B5EF4-FFF2-40B4-BE49-F238E27FC236}">
                  <a16:creationId xmlns:a16="http://schemas.microsoft.com/office/drawing/2014/main" id="{152D4F02-7333-3878-2691-EF8A2EF69ADA}"/>
                </a:ext>
              </a:extLst>
            </p:cNvPr>
            <p:cNvSpPr/>
            <p:nvPr/>
          </p:nvSpPr>
          <p:spPr>
            <a:xfrm rot="16999074">
              <a:off x="6135061" y="1420152"/>
              <a:ext cx="1436685" cy="755067"/>
            </a:xfrm>
            <a:custGeom>
              <a:avLst/>
              <a:gdLst>
                <a:gd name="connsiteX0" fmla="*/ 0 w 2161298"/>
                <a:gd name="connsiteY0" fmla="*/ 83094 h 664749"/>
                <a:gd name="connsiteX1" fmla="*/ 1080649 w 2161298"/>
                <a:gd name="connsiteY1" fmla="*/ 83094 h 664749"/>
                <a:gd name="connsiteX2" fmla="*/ 2161298 w 2161298"/>
                <a:gd name="connsiteY2" fmla="*/ 83094 h 664749"/>
                <a:gd name="connsiteX3" fmla="*/ 2161298 w 2161298"/>
                <a:gd name="connsiteY3" fmla="*/ 581655 h 664749"/>
                <a:gd name="connsiteX4" fmla="*/ 1080649 w 2161298"/>
                <a:gd name="connsiteY4" fmla="*/ 581655 h 664749"/>
                <a:gd name="connsiteX5" fmla="*/ 0 w 2161298"/>
                <a:gd name="connsiteY5" fmla="*/ 581655 h 664749"/>
                <a:gd name="connsiteX6" fmla="*/ 0 w 2161298"/>
                <a:gd name="connsiteY6" fmla="*/ 83094 h 664749"/>
                <a:gd name="connsiteX0" fmla="*/ 0 w 2161298"/>
                <a:gd name="connsiteY0" fmla="*/ 79958 h 823846"/>
                <a:gd name="connsiteX1" fmla="*/ 1080649 w 2161298"/>
                <a:gd name="connsiteY1" fmla="*/ 79958 h 823846"/>
                <a:gd name="connsiteX2" fmla="*/ 2161298 w 2161298"/>
                <a:gd name="connsiteY2" fmla="*/ 79958 h 823846"/>
                <a:gd name="connsiteX3" fmla="*/ 2161298 w 2161298"/>
                <a:gd name="connsiteY3" fmla="*/ 578519 h 823846"/>
                <a:gd name="connsiteX4" fmla="*/ 1080649 w 2161298"/>
                <a:gd name="connsiteY4" fmla="*/ 578519 h 823846"/>
                <a:gd name="connsiteX5" fmla="*/ 44605 w 2161298"/>
                <a:gd name="connsiteY5" fmla="*/ 823846 h 823846"/>
                <a:gd name="connsiteX6" fmla="*/ 0 w 2161298"/>
                <a:gd name="connsiteY6" fmla="*/ 79958 h 823846"/>
                <a:gd name="connsiteX0" fmla="*/ 0 w 2161298"/>
                <a:gd name="connsiteY0" fmla="*/ 79958 h 670361"/>
                <a:gd name="connsiteX1" fmla="*/ 1080649 w 2161298"/>
                <a:gd name="connsiteY1" fmla="*/ 79958 h 670361"/>
                <a:gd name="connsiteX2" fmla="*/ 2161298 w 2161298"/>
                <a:gd name="connsiteY2" fmla="*/ 79958 h 670361"/>
                <a:gd name="connsiteX3" fmla="*/ 2161298 w 2161298"/>
                <a:gd name="connsiteY3" fmla="*/ 578519 h 670361"/>
                <a:gd name="connsiteX4" fmla="*/ 1080649 w 2161298"/>
                <a:gd name="connsiteY4" fmla="*/ 578519 h 670361"/>
                <a:gd name="connsiteX5" fmla="*/ 66907 w 2161298"/>
                <a:gd name="connsiteY5" fmla="*/ 667729 h 670361"/>
                <a:gd name="connsiteX6" fmla="*/ 0 w 2161298"/>
                <a:gd name="connsiteY6" fmla="*/ 79958 h 670361"/>
                <a:gd name="connsiteX0" fmla="*/ 0 w 2161298"/>
                <a:gd name="connsiteY0" fmla="*/ 79958 h 786977"/>
                <a:gd name="connsiteX1" fmla="*/ 1080649 w 2161298"/>
                <a:gd name="connsiteY1" fmla="*/ 79958 h 786977"/>
                <a:gd name="connsiteX2" fmla="*/ 2161298 w 2161298"/>
                <a:gd name="connsiteY2" fmla="*/ 79958 h 786977"/>
                <a:gd name="connsiteX3" fmla="*/ 2161298 w 2161298"/>
                <a:gd name="connsiteY3" fmla="*/ 578519 h 786977"/>
                <a:gd name="connsiteX4" fmla="*/ 1080649 w 2161298"/>
                <a:gd name="connsiteY4" fmla="*/ 578519 h 786977"/>
                <a:gd name="connsiteX5" fmla="*/ 66907 w 2161298"/>
                <a:gd name="connsiteY5" fmla="*/ 667729 h 786977"/>
                <a:gd name="connsiteX6" fmla="*/ 0 w 2161298"/>
                <a:gd name="connsiteY6" fmla="*/ 79958 h 786977"/>
                <a:gd name="connsiteX0" fmla="*/ 16727 w 2178025"/>
                <a:gd name="connsiteY0" fmla="*/ 79958 h 786977"/>
                <a:gd name="connsiteX1" fmla="*/ 1097376 w 2178025"/>
                <a:gd name="connsiteY1" fmla="*/ 79958 h 786977"/>
                <a:gd name="connsiteX2" fmla="*/ 2178025 w 2178025"/>
                <a:gd name="connsiteY2" fmla="*/ 79958 h 786977"/>
                <a:gd name="connsiteX3" fmla="*/ 2178025 w 2178025"/>
                <a:gd name="connsiteY3" fmla="*/ 578519 h 786977"/>
                <a:gd name="connsiteX4" fmla="*/ 1097376 w 2178025"/>
                <a:gd name="connsiteY4" fmla="*/ 578519 h 786977"/>
                <a:gd name="connsiteX5" fmla="*/ 83634 w 2178025"/>
                <a:gd name="connsiteY5" fmla="*/ 667729 h 786977"/>
                <a:gd name="connsiteX6" fmla="*/ 16727 w 2178025"/>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 name="connsiteX0" fmla="*/ 16727 w 2262278"/>
                <a:gd name="connsiteY0" fmla="*/ 79958 h 786977"/>
                <a:gd name="connsiteX1" fmla="*/ 1097376 w 2262278"/>
                <a:gd name="connsiteY1" fmla="*/ 79958 h 786977"/>
                <a:gd name="connsiteX2" fmla="*/ 2178025 w 2262278"/>
                <a:gd name="connsiteY2" fmla="*/ 79958 h 786977"/>
                <a:gd name="connsiteX3" fmla="*/ 2178025 w 2262278"/>
                <a:gd name="connsiteY3" fmla="*/ 578519 h 786977"/>
                <a:gd name="connsiteX4" fmla="*/ 1097376 w 2262278"/>
                <a:gd name="connsiteY4" fmla="*/ 578519 h 786977"/>
                <a:gd name="connsiteX5" fmla="*/ 83634 w 2262278"/>
                <a:gd name="connsiteY5" fmla="*/ 667729 h 786977"/>
                <a:gd name="connsiteX6" fmla="*/ 16727 w 2262278"/>
                <a:gd name="connsiteY6" fmla="*/ 79958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278" h="786977">
                  <a:moveTo>
                    <a:pt x="16727" y="79958"/>
                  </a:moveTo>
                  <a:cubicBezTo>
                    <a:pt x="376943" y="-197021"/>
                    <a:pt x="737160" y="356936"/>
                    <a:pt x="1097376" y="79958"/>
                  </a:cubicBezTo>
                  <a:cubicBezTo>
                    <a:pt x="1457592" y="-197021"/>
                    <a:pt x="1817809" y="356936"/>
                    <a:pt x="2178025" y="79958"/>
                  </a:cubicBezTo>
                  <a:cubicBezTo>
                    <a:pt x="2178025" y="246145"/>
                    <a:pt x="2367596" y="713415"/>
                    <a:pt x="2178025" y="578519"/>
                  </a:cubicBezTo>
                  <a:cubicBezTo>
                    <a:pt x="1828960" y="599020"/>
                    <a:pt x="1457592" y="301541"/>
                    <a:pt x="1097376" y="578519"/>
                  </a:cubicBezTo>
                  <a:cubicBezTo>
                    <a:pt x="737160" y="855498"/>
                    <a:pt x="209674" y="825649"/>
                    <a:pt x="83634" y="667729"/>
                  </a:cubicBezTo>
                  <a:cubicBezTo>
                    <a:pt x="-50181" y="546146"/>
                    <a:pt x="16727" y="246145"/>
                    <a:pt x="16727" y="79958"/>
                  </a:cubicBezTo>
                  <a:close/>
                </a:path>
              </a:pathLst>
            </a:cu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1" name="Oval 11310">
              <a:extLst>
                <a:ext uri="{FF2B5EF4-FFF2-40B4-BE49-F238E27FC236}">
                  <a16:creationId xmlns:a16="http://schemas.microsoft.com/office/drawing/2014/main" id="{E3D403E5-927C-E7DD-12AA-B2CCBD8B823E}"/>
                </a:ext>
              </a:extLst>
            </p:cNvPr>
            <p:cNvSpPr/>
            <p:nvPr/>
          </p:nvSpPr>
          <p:spPr>
            <a:xfrm rot="3077253">
              <a:off x="7921970" y="3595043"/>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2" name="Trapezoid 11311">
              <a:extLst>
                <a:ext uri="{FF2B5EF4-FFF2-40B4-BE49-F238E27FC236}">
                  <a16:creationId xmlns:a16="http://schemas.microsoft.com/office/drawing/2014/main" id="{FD4DA1F9-DFA5-53B8-7E3D-21E14C262F18}"/>
                </a:ext>
              </a:extLst>
            </p:cNvPr>
            <p:cNvSpPr/>
            <p:nvPr/>
          </p:nvSpPr>
          <p:spPr>
            <a:xfrm rot="19846626">
              <a:off x="7397828" y="2117177"/>
              <a:ext cx="684052" cy="1790600"/>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Trapezoid 11312">
              <a:extLst>
                <a:ext uri="{FF2B5EF4-FFF2-40B4-BE49-F238E27FC236}">
                  <a16:creationId xmlns:a16="http://schemas.microsoft.com/office/drawing/2014/main" id="{A8BFCF29-1E12-5F75-2903-61154BDE0838}"/>
                </a:ext>
              </a:extLst>
            </p:cNvPr>
            <p:cNvSpPr/>
            <p:nvPr/>
          </p:nvSpPr>
          <p:spPr>
            <a:xfrm rot="19743745">
              <a:off x="7423693" y="2286263"/>
              <a:ext cx="663711" cy="1288553"/>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4" name="Oval 11313">
              <a:extLst>
                <a:ext uri="{FF2B5EF4-FFF2-40B4-BE49-F238E27FC236}">
                  <a16:creationId xmlns:a16="http://schemas.microsoft.com/office/drawing/2014/main" id="{53B35921-5F7C-3474-23DD-F569E5F66380}"/>
                </a:ext>
              </a:extLst>
            </p:cNvPr>
            <p:cNvSpPr/>
            <p:nvPr/>
          </p:nvSpPr>
          <p:spPr>
            <a:xfrm rot="18523543">
              <a:off x="5977192" y="3546650"/>
              <a:ext cx="613717" cy="3591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Trapezoid 11314">
              <a:extLst>
                <a:ext uri="{FF2B5EF4-FFF2-40B4-BE49-F238E27FC236}">
                  <a16:creationId xmlns:a16="http://schemas.microsoft.com/office/drawing/2014/main" id="{A0468AAA-0073-5A14-92A1-815BB4367C8E}"/>
                </a:ext>
              </a:extLst>
            </p:cNvPr>
            <p:cNvSpPr/>
            <p:nvPr/>
          </p:nvSpPr>
          <p:spPr>
            <a:xfrm rot="2028078" flipH="1">
              <a:off x="6407035" y="2098376"/>
              <a:ext cx="688152" cy="1759368"/>
            </a:xfrm>
            <a:prstGeom prst="trapezoid">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6" name="Trapezoid 11315">
              <a:extLst>
                <a:ext uri="{FF2B5EF4-FFF2-40B4-BE49-F238E27FC236}">
                  <a16:creationId xmlns:a16="http://schemas.microsoft.com/office/drawing/2014/main" id="{A28CC66B-0347-64EF-EA65-C35D396C7AC1}"/>
                </a:ext>
              </a:extLst>
            </p:cNvPr>
            <p:cNvSpPr/>
            <p:nvPr/>
          </p:nvSpPr>
          <p:spPr>
            <a:xfrm rot="2198282">
              <a:off x="6461052" y="2255245"/>
              <a:ext cx="663711" cy="1355246"/>
            </a:xfrm>
            <a:prstGeom prst="trapezoid">
              <a:avLst>
                <a:gd name="adj" fmla="val 17884"/>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7" name="Oval 11316">
              <a:extLst>
                <a:ext uri="{FF2B5EF4-FFF2-40B4-BE49-F238E27FC236}">
                  <a16:creationId xmlns:a16="http://schemas.microsoft.com/office/drawing/2014/main" id="{E13DAADD-99E8-546C-ED92-3F27221F7CC8}"/>
                </a:ext>
              </a:extLst>
            </p:cNvPr>
            <p:cNvSpPr/>
            <p:nvPr/>
          </p:nvSpPr>
          <p:spPr>
            <a:xfrm rot="2920230">
              <a:off x="7373602" y="5217913"/>
              <a:ext cx="665034" cy="40030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8" name="Oval 11317">
              <a:extLst>
                <a:ext uri="{FF2B5EF4-FFF2-40B4-BE49-F238E27FC236}">
                  <a16:creationId xmlns:a16="http://schemas.microsoft.com/office/drawing/2014/main" id="{3545ED3B-CBC5-B79A-EDD5-FADE6C050AC5}"/>
                </a:ext>
              </a:extLst>
            </p:cNvPr>
            <p:cNvSpPr/>
            <p:nvPr/>
          </p:nvSpPr>
          <p:spPr>
            <a:xfrm rot="19742433">
              <a:off x="6828367" y="5207411"/>
              <a:ext cx="617930" cy="4205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9" name="Trapezoid 11318">
              <a:extLst>
                <a:ext uri="{FF2B5EF4-FFF2-40B4-BE49-F238E27FC236}">
                  <a16:creationId xmlns:a16="http://schemas.microsoft.com/office/drawing/2014/main" id="{15C999DF-7607-D5C2-7DE0-F464970361AF}"/>
                </a:ext>
              </a:extLst>
            </p:cNvPr>
            <p:cNvSpPr/>
            <p:nvPr/>
          </p:nvSpPr>
          <p:spPr>
            <a:xfrm>
              <a:off x="6639969" y="2438400"/>
              <a:ext cx="1412200" cy="2870246"/>
            </a:xfrm>
            <a:prstGeom prst="trapezoid">
              <a:avLst>
                <a:gd name="adj" fmla="val 20197"/>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Trapezoid 11319">
              <a:extLst>
                <a:ext uri="{FF2B5EF4-FFF2-40B4-BE49-F238E27FC236}">
                  <a16:creationId xmlns:a16="http://schemas.microsoft.com/office/drawing/2014/main" id="{0E037084-A031-C032-2271-B682723C67E4}"/>
                </a:ext>
              </a:extLst>
            </p:cNvPr>
            <p:cNvSpPr/>
            <p:nvPr/>
          </p:nvSpPr>
          <p:spPr>
            <a:xfrm rot="253859">
              <a:off x="6660036" y="2319487"/>
              <a:ext cx="608065" cy="2812463"/>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1" name="Trapezoid 11320">
              <a:extLst>
                <a:ext uri="{FF2B5EF4-FFF2-40B4-BE49-F238E27FC236}">
                  <a16:creationId xmlns:a16="http://schemas.microsoft.com/office/drawing/2014/main" id="{8F28C16A-0E53-354C-FCE3-98C7A67B0F62}"/>
                </a:ext>
              </a:extLst>
            </p:cNvPr>
            <p:cNvSpPr/>
            <p:nvPr/>
          </p:nvSpPr>
          <p:spPr>
            <a:xfrm rot="21210173">
              <a:off x="7425764" y="2396706"/>
              <a:ext cx="608065" cy="2760545"/>
            </a:xfrm>
            <a:prstGeom prst="trapezoid">
              <a:avLst>
                <a:gd name="adj" fmla="val 1299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2" name="Oval 11321">
              <a:extLst>
                <a:ext uri="{FF2B5EF4-FFF2-40B4-BE49-F238E27FC236}">
                  <a16:creationId xmlns:a16="http://schemas.microsoft.com/office/drawing/2014/main" id="{2B6C59BC-2219-2D6D-292B-23EA6C9D008F}"/>
                </a:ext>
              </a:extLst>
            </p:cNvPr>
            <p:cNvSpPr/>
            <p:nvPr/>
          </p:nvSpPr>
          <p:spPr>
            <a:xfrm>
              <a:off x="7107754" y="2162020"/>
              <a:ext cx="409367" cy="6086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3" name="Oval 11322">
              <a:extLst>
                <a:ext uri="{FF2B5EF4-FFF2-40B4-BE49-F238E27FC236}">
                  <a16:creationId xmlns:a16="http://schemas.microsoft.com/office/drawing/2014/main" id="{67A59D48-6029-D186-7D0F-13E2D2860E4B}"/>
                </a:ext>
              </a:extLst>
            </p:cNvPr>
            <p:cNvSpPr/>
            <p:nvPr/>
          </p:nvSpPr>
          <p:spPr>
            <a:xfrm>
              <a:off x="6837879" y="1159157"/>
              <a:ext cx="1029105" cy="14457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24" name="Group 11323">
              <a:extLst>
                <a:ext uri="{FF2B5EF4-FFF2-40B4-BE49-F238E27FC236}">
                  <a16:creationId xmlns:a16="http://schemas.microsoft.com/office/drawing/2014/main" id="{435C1C2C-162F-90BF-2523-273A1CE2E450}"/>
                </a:ext>
              </a:extLst>
            </p:cNvPr>
            <p:cNvGrpSpPr/>
            <p:nvPr/>
          </p:nvGrpSpPr>
          <p:grpSpPr>
            <a:xfrm>
              <a:off x="6495072" y="1211141"/>
              <a:ext cx="1587057" cy="393652"/>
              <a:chOff x="2701893" y="988556"/>
              <a:chExt cx="3137930" cy="1105911"/>
            </a:xfrm>
          </p:grpSpPr>
          <p:sp>
            <p:nvSpPr>
              <p:cNvPr id="152" name="Rounded Rectangle 333">
                <a:extLst>
                  <a:ext uri="{FF2B5EF4-FFF2-40B4-BE49-F238E27FC236}">
                    <a16:creationId xmlns:a16="http://schemas.microsoft.com/office/drawing/2014/main" id="{3221FD20-A1E5-50C0-9340-0B06862B623A}"/>
                  </a:ext>
                </a:extLst>
              </p:cNvPr>
              <p:cNvSpPr/>
              <p:nvPr/>
            </p:nvSpPr>
            <p:spPr>
              <a:xfrm>
                <a:off x="2701893" y="988556"/>
                <a:ext cx="3137930" cy="110591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Arrow: Pentagon 152">
                <a:extLst>
                  <a:ext uri="{FF2B5EF4-FFF2-40B4-BE49-F238E27FC236}">
                    <a16:creationId xmlns:a16="http://schemas.microsoft.com/office/drawing/2014/main" id="{E7C73BAF-C158-A9CB-88C7-E1FFC3E5FA2C}"/>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Arrow: Pentagon 153">
                <a:extLst>
                  <a:ext uri="{FF2B5EF4-FFF2-40B4-BE49-F238E27FC236}">
                    <a16:creationId xmlns:a16="http://schemas.microsoft.com/office/drawing/2014/main" id="{F9951A12-D321-C76C-2583-727E5486978B}"/>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Arrow: Pentagon 154">
                <a:extLst>
                  <a:ext uri="{FF2B5EF4-FFF2-40B4-BE49-F238E27FC236}">
                    <a16:creationId xmlns:a16="http://schemas.microsoft.com/office/drawing/2014/main" id="{499EDD8E-01F3-810D-504B-2D14CC984B7B}"/>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Arrow: Pentagon 155">
                <a:extLst>
                  <a:ext uri="{FF2B5EF4-FFF2-40B4-BE49-F238E27FC236}">
                    <a16:creationId xmlns:a16="http://schemas.microsoft.com/office/drawing/2014/main" id="{2D9F5C61-85D7-C42B-81E9-44C74B34AF95}"/>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Arrow: Pentagon 156">
                <a:extLst>
                  <a:ext uri="{FF2B5EF4-FFF2-40B4-BE49-F238E27FC236}">
                    <a16:creationId xmlns:a16="http://schemas.microsoft.com/office/drawing/2014/main" id="{85F24DCA-363E-4D07-7D01-D5DD1E64A528}"/>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5710533-CA0B-1826-BF28-1072E7280CBF}"/>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2AD2D1C-B5DF-AFDD-BFBE-F73DAC94A73C}"/>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Arrow: Quad 159">
                <a:extLst>
                  <a:ext uri="{FF2B5EF4-FFF2-40B4-BE49-F238E27FC236}">
                    <a16:creationId xmlns:a16="http://schemas.microsoft.com/office/drawing/2014/main" id="{FE48C8C1-9645-4FB5-70A6-67A8D8AB5B75}"/>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Arrow: Quad 160">
                <a:extLst>
                  <a:ext uri="{FF2B5EF4-FFF2-40B4-BE49-F238E27FC236}">
                    <a16:creationId xmlns:a16="http://schemas.microsoft.com/office/drawing/2014/main" id="{E6A42B4F-0CD8-AD68-1E6F-90616FCC435A}"/>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Arrow: Quad 161">
                <a:extLst>
                  <a:ext uri="{FF2B5EF4-FFF2-40B4-BE49-F238E27FC236}">
                    <a16:creationId xmlns:a16="http://schemas.microsoft.com/office/drawing/2014/main" id="{3A7B7B85-12D2-708D-E105-04561F97A5E9}"/>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Arrow: Quad 162">
                <a:extLst>
                  <a:ext uri="{FF2B5EF4-FFF2-40B4-BE49-F238E27FC236}">
                    <a16:creationId xmlns:a16="http://schemas.microsoft.com/office/drawing/2014/main" id="{4892D836-2523-8A54-1C75-8E0166222058}"/>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25" name="Double Wave 11324">
              <a:extLst>
                <a:ext uri="{FF2B5EF4-FFF2-40B4-BE49-F238E27FC236}">
                  <a16:creationId xmlns:a16="http://schemas.microsoft.com/office/drawing/2014/main" id="{DE612022-0A78-116E-EB22-7098EFFE30B6}"/>
                </a:ext>
              </a:extLst>
            </p:cNvPr>
            <p:cNvSpPr/>
            <p:nvPr/>
          </p:nvSpPr>
          <p:spPr>
            <a:xfrm>
              <a:off x="6522909" y="880735"/>
              <a:ext cx="1553100" cy="454894"/>
            </a:xfrm>
            <a:prstGeom prst="doubleWave">
              <a:avLst>
                <a:gd name="adj1" fmla="val 625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26" name="Group 11325">
              <a:extLst>
                <a:ext uri="{FF2B5EF4-FFF2-40B4-BE49-F238E27FC236}">
                  <a16:creationId xmlns:a16="http://schemas.microsoft.com/office/drawing/2014/main" id="{1FCB155A-F594-9681-A90B-42B3CAD07C19}"/>
                </a:ext>
              </a:extLst>
            </p:cNvPr>
            <p:cNvGrpSpPr/>
            <p:nvPr/>
          </p:nvGrpSpPr>
          <p:grpSpPr>
            <a:xfrm rot="16469251">
              <a:off x="5774807" y="3734839"/>
              <a:ext cx="2342032" cy="344689"/>
              <a:chOff x="2701893" y="988556"/>
              <a:chExt cx="3137930" cy="1105911"/>
            </a:xfrm>
          </p:grpSpPr>
          <p:sp>
            <p:nvSpPr>
              <p:cNvPr id="140" name="Rounded Rectangle 333">
                <a:extLst>
                  <a:ext uri="{FF2B5EF4-FFF2-40B4-BE49-F238E27FC236}">
                    <a16:creationId xmlns:a16="http://schemas.microsoft.com/office/drawing/2014/main" id="{90E71F07-E526-1F68-E783-19F849F20BD9}"/>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Arrow: Pentagon 140">
                <a:extLst>
                  <a:ext uri="{FF2B5EF4-FFF2-40B4-BE49-F238E27FC236}">
                    <a16:creationId xmlns:a16="http://schemas.microsoft.com/office/drawing/2014/main" id="{AC17BA31-7F78-C3E7-4D9B-4E80F35D1C42}"/>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Arrow: Pentagon 141">
                <a:extLst>
                  <a:ext uri="{FF2B5EF4-FFF2-40B4-BE49-F238E27FC236}">
                    <a16:creationId xmlns:a16="http://schemas.microsoft.com/office/drawing/2014/main" id="{8708AF77-41BD-0EB2-739E-43AAB7F7C038}"/>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Arrow: Pentagon 142">
                <a:extLst>
                  <a:ext uri="{FF2B5EF4-FFF2-40B4-BE49-F238E27FC236}">
                    <a16:creationId xmlns:a16="http://schemas.microsoft.com/office/drawing/2014/main" id="{9628058E-4A67-658E-47B6-E867C5597CD0}"/>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Arrow: Pentagon 143">
                <a:extLst>
                  <a:ext uri="{FF2B5EF4-FFF2-40B4-BE49-F238E27FC236}">
                    <a16:creationId xmlns:a16="http://schemas.microsoft.com/office/drawing/2014/main" id="{625980EE-C470-66AE-747A-B104BD55ACA5}"/>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Arrow: Pentagon 144">
                <a:extLst>
                  <a:ext uri="{FF2B5EF4-FFF2-40B4-BE49-F238E27FC236}">
                    <a16:creationId xmlns:a16="http://schemas.microsoft.com/office/drawing/2014/main" id="{08E9EF3B-6261-2E0C-C53C-A9123B44BADD}"/>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B4C6346-B0E4-D218-B30B-3092CEEE952B}"/>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B0E58668-B1A6-B855-9D41-C5CF882EA4EE}"/>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Arrow: Quad 147">
                <a:extLst>
                  <a:ext uri="{FF2B5EF4-FFF2-40B4-BE49-F238E27FC236}">
                    <a16:creationId xmlns:a16="http://schemas.microsoft.com/office/drawing/2014/main" id="{44253C66-4999-1D03-F14A-8023C3AA3F14}"/>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Quad 148">
                <a:extLst>
                  <a:ext uri="{FF2B5EF4-FFF2-40B4-BE49-F238E27FC236}">
                    <a16:creationId xmlns:a16="http://schemas.microsoft.com/office/drawing/2014/main" id="{79563922-DEE2-1D7F-ED30-46C0B35ABFE5}"/>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Arrow: Quad 149">
                <a:extLst>
                  <a:ext uri="{FF2B5EF4-FFF2-40B4-BE49-F238E27FC236}">
                    <a16:creationId xmlns:a16="http://schemas.microsoft.com/office/drawing/2014/main" id="{97B973DD-19A9-8720-ED4B-7FF0B39F55D1}"/>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Arrow: Quad 150">
                <a:extLst>
                  <a:ext uri="{FF2B5EF4-FFF2-40B4-BE49-F238E27FC236}">
                    <a16:creationId xmlns:a16="http://schemas.microsoft.com/office/drawing/2014/main" id="{B8B387FE-DE6A-C7B4-E7C0-23ED8FF73362}"/>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7" name="Group 11326">
              <a:extLst>
                <a:ext uri="{FF2B5EF4-FFF2-40B4-BE49-F238E27FC236}">
                  <a16:creationId xmlns:a16="http://schemas.microsoft.com/office/drawing/2014/main" id="{5B96519A-09A5-E9C5-58E1-FFADDD5F7066}"/>
                </a:ext>
              </a:extLst>
            </p:cNvPr>
            <p:cNvGrpSpPr/>
            <p:nvPr/>
          </p:nvGrpSpPr>
          <p:grpSpPr>
            <a:xfrm rot="4999084">
              <a:off x="6595368" y="3722965"/>
              <a:ext cx="2342032" cy="344689"/>
              <a:chOff x="2701893" y="988556"/>
              <a:chExt cx="3137930" cy="1105911"/>
            </a:xfrm>
          </p:grpSpPr>
          <p:sp>
            <p:nvSpPr>
              <p:cNvPr id="128" name="Rounded Rectangle 333">
                <a:extLst>
                  <a:ext uri="{FF2B5EF4-FFF2-40B4-BE49-F238E27FC236}">
                    <a16:creationId xmlns:a16="http://schemas.microsoft.com/office/drawing/2014/main" id="{5A6720BF-BB59-2B8B-B446-52BAE76FFDC5}"/>
                  </a:ext>
                </a:extLst>
              </p:cNvPr>
              <p:cNvSpPr/>
              <p:nvPr/>
            </p:nvSpPr>
            <p:spPr>
              <a:xfrm>
                <a:off x="2701893" y="988556"/>
                <a:ext cx="3137930" cy="1105911"/>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Arrow: Pentagon 128">
                <a:extLst>
                  <a:ext uri="{FF2B5EF4-FFF2-40B4-BE49-F238E27FC236}">
                    <a16:creationId xmlns:a16="http://schemas.microsoft.com/office/drawing/2014/main" id="{A0138219-BB6D-7C79-6B1E-6EC9EA3E21F3}"/>
                  </a:ext>
                </a:extLst>
              </p:cNvPr>
              <p:cNvSpPr/>
              <p:nvPr/>
            </p:nvSpPr>
            <p:spPr>
              <a:xfrm rot="5400000">
                <a:off x="2849243"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Arrow: Pentagon 129">
                <a:extLst>
                  <a:ext uri="{FF2B5EF4-FFF2-40B4-BE49-F238E27FC236}">
                    <a16:creationId xmlns:a16="http://schemas.microsoft.com/office/drawing/2014/main" id="{A43793A3-C5A1-745A-B222-8203435BA584}"/>
                  </a:ext>
                </a:extLst>
              </p:cNvPr>
              <p:cNvSpPr/>
              <p:nvPr/>
            </p:nvSpPr>
            <p:spPr>
              <a:xfrm rot="5400000">
                <a:off x="3371498" y="1368386"/>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row: Pentagon 130">
                <a:extLst>
                  <a:ext uri="{FF2B5EF4-FFF2-40B4-BE49-F238E27FC236}">
                    <a16:creationId xmlns:a16="http://schemas.microsoft.com/office/drawing/2014/main" id="{8741E405-8174-533B-AF42-7286F084FBF4}"/>
                  </a:ext>
                </a:extLst>
              </p:cNvPr>
              <p:cNvSpPr/>
              <p:nvPr/>
            </p:nvSpPr>
            <p:spPr>
              <a:xfrm rot="5400000">
                <a:off x="3926034"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Arrow: Pentagon 131">
                <a:extLst>
                  <a:ext uri="{FF2B5EF4-FFF2-40B4-BE49-F238E27FC236}">
                    <a16:creationId xmlns:a16="http://schemas.microsoft.com/office/drawing/2014/main" id="{F396076E-B955-3380-32F4-D4DC49290591}"/>
                  </a:ext>
                </a:extLst>
              </p:cNvPr>
              <p:cNvSpPr/>
              <p:nvPr/>
            </p:nvSpPr>
            <p:spPr>
              <a:xfrm rot="5400000">
                <a:off x="4448288"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Arrow: Pentagon 132">
                <a:extLst>
                  <a:ext uri="{FF2B5EF4-FFF2-40B4-BE49-F238E27FC236}">
                    <a16:creationId xmlns:a16="http://schemas.microsoft.com/office/drawing/2014/main" id="{073D928D-95F1-0E5D-BED3-AE28A6EBE331}"/>
                  </a:ext>
                </a:extLst>
              </p:cNvPr>
              <p:cNvSpPr/>
              <p:nvPr/>
            </p:nvSpPr>
            <p:spPr>
              <a:xfrm rot="5400000">
                <a:off x="4970542" y="1368387"/>
                <a:ext cx="809633" cy="356626"/>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4C391C4D-69C2-B358-511E-641045256877}"/>
                  </a:ext>
                </a:extLst>
              </p:cNvPr>
              <p:cNvSpPr/>
              <p:nvPr/>
            </p:nvSpPr>
            <p:spPr>
              <a:xfrm>
                <a:off x="2902678" y="1128542"/>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7E34FF5-79D4-C5F8-ADF8-D4F4BFBBEB4E}"/>
                  </a:ext>
                </a:extLst>
              </p:cNvPr>
              <p:cNvSpPr/>
              <p:nvPr/>
            </p:nvSpPr>
            <p:spPr>
              <a:xfrm>
                <a:off x="2945008" y="1912714"/>
                <a:ext cx="2771684" cy="54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Arrow: Quad 135">
                <a:extLst>
                  <a:ext uri="{FF2B5EF4-FFF2-40B4-BE49-F238E27FC236}">
                    <a16:creationId xmlns:a16="http://schemas.microsoft.com/office/drawing/2014/main" id="{5B5D7DCE-17E4-E4C8-E6E4-023349D1234A}"/>
                  </a:ext>
                </a:extLst>
              </p:cNvPr>
              <p:cNvSpPr/>
              <p:nvPr/>
            </p:nvSpPr>
            <p:spPr>
              <a:xfrm>
                <a:off x="3221621"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row: Quad 136">
                <a:extLst>
                  <a:ext uri="{FF2B5EF4-FFF2-40B4-BE49-F238E27FC236}">
                    <a16:creationId xmlns:a16="http://schemas.microsoft.com/office/drawing/2014/main" id="{239DC960-46B4-714E-8C7B-07135DC5C8F4}"/>
                  </a:ext>
                </a:extLst>
              </p:cNvPr>
              <p:cNvSpPr/>
              <p:nvPr/>
            </p:nvSpPr>
            <p:spPr>
              <a:xfrm>
                <a:off x="3776567" y="1216930"/>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Arrow: Quad 137">
                <a:extLst>
                  <a:ext uri="{FF2B5EF4-FFF2-40B4-BE49-F238E27FC236}">
                    <a16:creationId xmlns:a16="http://schemas.microsoft.com/office/drawing/2014/main" id="{B5E93EDC-DB53-F732-80F8-3470A6B4ABDF}"/>
                  </a:ext>
                </a:extLst>
              </p:cNvPr>
              <p:cNvSpPr/>
              <p:nvPr/>
            </p:nvSpPr>
            <p:spPr>
              <a:xfrm>
                <a:off x="4266129" y="1229587"/>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Arrow: Quad 138">
                <a:extLst>
                  <a:ext uri="{FF2B5EF4-FFF2-40B4-BE49-F238E27FC236}">
                    <a16:creationId xmlns:a16="http://schemas.microsoft.com/office/drawing/2014/main" id="{3517CBCD-8C76-B38E-4E94-DD20EF804F60}"/>
                  </a:ext>
                </a:extLst>
              </p:cNvPr>
              <p:cNvSpPr/>
              <p:nvPr/>
            </p:nvSpPr>
            <p:spPr>
              <a:xfrm>
                <a:off x="4809092" y="1236135"/>
                <a:ext cx="609841" cy="600575"/>
              </a:xfrm>
              <a:prstGeom prst="quadArrow">
                <a:avLst>
                  <a:gd name="adj1" fmla="val 43515"/>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64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ACDECD-3BEB-4CD5-922C-081F4D023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1717" y="6488668"/>
            <a:ext cx="2286000" cy="369332"/>
          </a:xfrm>
          <a:prstGeom prst="rect">
            <a:avLst/>
          </a:prstGeom>
          <a:noFill/>
        </p:spPr>
        <p:txBody>
          <a:bodyPr wrap="square" rtlCol="0">
            <a:spAutoFit/>
          </a:bodyPr>
          <a:lstStyle/>
          <a:p>
            <a:r>
              <a:rPr lang="en-US" dirty="0"/>
              <a:t>3 Nephi 28:10</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Father And I Are One</a:t>
            </a:r>
          </a:p>
        </p:txBody>
      </p:sp>
      <p:sp>
        <p:nvSpPr>
          <p:cNvPr id="10" name="TextBox 9"/>
          <p:cNvSpPr txBox="1"/>
          <p:nvPr/>
        </p:nvSpPr>
        <p:spPr>
          <a:xfrm>
            <a:off x="2362200" y="685801"/>
            <a:ext cx="7391400" cy="2031325"/>
          </a:xfrm>
          <a:prstGeom prst="rect">
            <a:avLst/>
          </a:prstGeom>
          <a:noFill/>
        </p:spPr>
        <p:txBody>
          <a:bodyPr wrap="square" rtlCol="0">
            <a:spAutoFit/>
          </a:bodyPr>
          <a:lstStyle/>
          <a:p>
            <a:pPr marL="342900" indent="-342900"/>
            <a:r>
              <a:rPr lang="en-US" dirty="0">
                <a:solidFill>
                  <a:schemeClr val="bg1"/>
                </a:solidFill>
              </a:rPr>
              <a:t>	“Without question, Elohim and Jehovah—though separate as personages—are one: one in mind, one in purpose, one in glory. Indeed, they are infinitely more one than they are separate. </a:t>
            </a:r>
          </a:p>
          <a:p>
            <a:pPr marL="342900" indent="-342900"/>
            <a:endParaRPr lang="en-US" dirty="0">
              <a:solidFill>
                <a:schemeClr val="bg1"/>
              </a:solidFill>
            </a:endParaRPr>
          </a:p>
          <a:p>
            <a:pPr marL="342900" indent="-342900"/>
            <a:r>
              <a:rPr lang="en-US" dirty="0">
                <a:solidFill>
                  <a:schemeClr val="bg1"/>
                </a:solidFill>
              </a:rPr>
              <a:t>	The whole plan of salvation centers in our learning to be one with Christ as he is one with the Father.”</a:t>
            </a:r>
          </a:p>
          <a:p>
            <a:pPr marL="342900" indent="-342900"/>
            <a:r>
              <a:rPr lang="en-US" dirty="0">
                <a:solidFill>
                  <a:schemeClr val="bg1"/>
                </a:solidFill>
              </a:rPr>
              <a:t>	</a:t>
            </a:r>
            <a:r>
              <a:rPr lang="en-US" sz="1200" dirty="0">
                <a:solidFill>
                  <a:schemeClr val="bg1"/>
                </a:solidFill>
              </a:rPr>
              <a:t>JFM and RLM</a:t>
            </a:r>
            <a:endParaRPr lang="en-US" dirty="0">
              <a:solidFill>
                <a:schemeClr val="bg1"/>
              </a:solidFill>
            </a:endParaRPr>
          </a:p>
        </p:txBody>
      </p:sp>
      <p:sp>
        <p:nvSpPr>
          <p:cNvPr id="179" name="Rectangle 178"/>
          <p:cNvSpPr/>
          <p:nvPr/>
        </p:nvSpPr>
        <p:spPr>
          <a:xfrm>
            <a:off x="1111623" y="2909047"/>
            <a:ext cx="4572000" cy="3416320"/>
          </a:xfrm>
          <a:prstGeom prst="rect">
            <a:avLst/>
          </a:prstGeom>
        </p:spPr>
        <p:txBody>
          <a:bodyPr>
            <a:spAutoFit/>
          </a:bodyPr>
          <a:lstStyle/>
          <a:p>
            <a:r>
              <a:rPr lang="en-US" dirty="0">
                <a:solidFill>
                  <a:schemeClr val="bg1"/>
                </a:solidFill>
              </a:rPr>
              <a:t>There are three separate persons in the Godhead: God, the Eternal Father; his Son, Jesus Christ; and the Holy Ghost. We believe in each of them </a:t>
            </a:r>
            <a:r>
              <a:rPr lang="en-US" sz="1400" dirty="0">
                <a:solidFill>
                  <a:schemeClr val="bg1"/>
                </a:solidFill>
              </a:rPr>
              <a:t>(Article of Faith 1:1). </a:t>
            </a:r>
          </a:p>
          <a:p>
            <a:endParaRPr lang="en-US" dirty="0">
              <a:solidFill>
                <a:schemeClr val="bg1"/>
              </a:solidFill>
            </a:endParaRPr>
          </a:p>
          <a:p>
            <a:r>
              <a:rPr lang="en-US" dirty="0">
                <a:solidFill>
                  <a:schemeClr val="bg1"/>
                </a:solidFill>
              </a:rPr>
              <a:t>From latter-day revelation we learn that the Father and the Son have tangible bodies of flesh and bone and that the Holy Ghost is a personage of spirit, without flesh and bone. These three persons are one in perfect unity and harmony of purpose and doctrine.</a:t>
            </a:r>
          </a:p>
          <a:p>
            <a:r>
              <a:rPr lang="en-US" sz="1100" dirty="0">
                <a:solidFill>
                  <a:schemeClr val="bg1"/>
                </a:solidFill>
              </a:rPr>
              <a:t>Guide to the Scriptures</a:t>
            </a:r>
          </a:p>
        </p:txBody>
      </p:sp>
      <p:sp>
        <p:nvSpPr>
          <p:cNvPr id="180" name="Rectangle 179"/>
          <p:cNvSpPr/>
          <p:nvPr/>
        </p:nvSpPr>
        <p:spPr>
          <a:xfrm>
            <a:off x="6781800" y="5257801"/>
            <a:ext cx="3657600" cy="1384995"/>
          </a:xfrm>
          <a:prstGeom prst="rect">
            <a:avLst/>
          </a:prstGeom>
        </p:spPr>
        <p:txBody>
          <a:bodyPr wrap="square">
            <a:spAutoFit/>
          </a:bodyPr>
          <a:lstStyle/>
          <a:p>
            <a:r>
              <a:rPr lang="en-US" dirty="0">
                <a:solidFill>
                  <a:srgbClr val="FFFF00"/>
                </a:solidFill>
              </a:rPr>
              <a:t>It is generally the Father, or </a:t>
            </a:r>
            <a:r>
              <a:rPr lang="en-US" dirty="0" err="1">
                <a:solidFill>
                  <a:srgbClr val="FFFF00"/>
                </a:solidFill>
              </a:rPr>
              <a:t>Elohim</a:t>
            </a:r>
            <a:r>
              <a:rPr lang="en-US" dirty="0">
                <a:solidFill>
                  <a:srgbClr val="FFFF00"/>
                </a:solidFill>
              </a:rPr>
              <a:t>, who is referred to by the title God. He is called the Father because He is the father of our spirits</a:t>
            </a:r>
          </a:p>
          <a:p>
            <a:r>
              <a:rPr lang="en-US" sz="1200" dirty="0">
                <a:solidFill>
                  <a:srgbClr val="FFFF00"/>
                </a:solidFill>
              </a:rPr>
              <a:t>Guide to the Scriptures</a:t>
            </a:r>
          </a:p>
        </p:txBody>
      </p:sp>
      <p:pic>
        <p:nvPicPr>
          <p:cNvPr id="3" name="Picture 2">
            <a:extLst>
              <a:ext uri="{FF2B5EF4-FFF2-40B4-BE49-F238E27FC236}">
                <a16:creationId xmlns:a16="http://schemas.microsoft.com/office/drawing/2014/main" id="{9D1B2E0A-535F-A2D4-2820-975429487CF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6676558" y="2590035"/>
            <a:ext cx="3343742" cy="2448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36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B48FA1-0046-4922-AB8D-759D363B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9647" y="6488668"/>
            <a:ext cx="2286000" cy="369332"/>
          </a:xfrm>
          <a:prstGeom prst="rect">
            <a:avLst/>
          </a:prstGeom>
          <a:noFill/>
        </p:spPr>
        <p:txBody>
          <a:bodyPr wrap="square" rtlCol="0">
            <a:spAutoFit/>
          </a:bodyPr>
          <a:lstStyle/>
          <a:p>
            <a:r>
              <a:rPr lang="en-US" dirty="0"/>
              <a:t>3 Nephi 28:19-22</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The Three Nephites Are Protected</a:t>
            </a:r>
          </a:p>
        </p:txBody>
      </p:sp>
      <p:sp>
        <p:nvSpPr>
          <p:cNvPr id="179" name="Rectangle 178"/>
          <p:cNvSpPr/>
          <p:nvPr/>
        </p:nvSpPr>
        <p:spPr>
          <a:xfrm>
            <a:off x="446065" y="824737"/>
            <a:ext cx="5938982" cy="3416320"/>
          </a:xfrm>
          <a:prstGeom prst="rect">
            <a:avLst/>
          </a:prstGeom>
        </p:spPr>
        <p:txBody>
          <a:bodyPr wrap="square">
            <a:spAutoFit/>
          </a:bodyPr>
          <a:lstStyle/>
          <a:p>
            <a:r>
              <a:rPr lang="en-US" dirty="0">
                <a:solidFill>
                  <a:schemeClr val="bg1"/>
                </a:solidFill>
              </a:rPr>
              <a:t>The prisons could not hold them</a:t>
            </a:r>
          </a:p>
          <a:p>
            <a:endParaRPr lang="en-US" dirty="0">
              <a:solidFill>
                <a:schemeClr val="bg1"/>
              </a:solidFill>
            </a:endParaRPr>
          </a:p>
          <a:p>
            <a:r>
              <a:rPr lang="en-US" dirty="0">
                <a:solidFill>
                  <a:schemeClr val="bg1"/>
                </a:solidFill>
              </a:rPr>
              <a:t>They were cast down into the earth but could not be buried (‘not dig pits sufficient to hold them’)</a:t>
            </a:r>
          </a:p>
          <a:p>
            <a:endParaRPr lang="en-US" dirty="0">
              <a:solidFill>
                <a:schemeClr val="bg1"/>
              </a:solidFill>
            </a:endParaRPr>
          </a:p>
          <a:p>
            <a:r>
              <a:rPr lang="en-US" dirty="0">
                <a:solidFill>
                  <a:schemeClr val="bg1"/>
                </a:solidFill>
              </a:rPr>
              <a:t>Three times they were cast into a furnace and were not harmed</a:t>
            </a:r>
          </a:p>
          <a:p>
            <a:endParaRPr lang="en-US" dirty="0">
              <a:solidFill>
                <a:schemeClr val="bg1"/>
              </a:solidFill>
            </a:endParaRPr>
          </a:p>
          <a:p>
            <a:r>
              <a:rPr lang="en-US" dirty="0">
                <a:solidFill>
                  <a:schemeClr val="bg1"/>
                </a:solidFill>
              </a:rPr>
              <a:t>Two times they were cast into a den of wild beasts which they played ‘as a child with a suckling lamb’ and were not hurt</a:t>
            </a:r>
          </a:p>
          <a:p>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6DA6CAD6-6FD1-451C-8D18-66BC3B4E7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135" y="842373"/>
            <a:ext cx="2368924" cy="1756271"/>
          </a:xfrm>
          <a:prstGeom prst="rect">
            <a:avLst/>
          </a:prstGeom>
        </p:spPr>
      </p:pic>
      <p:pic>
        <p:nvPicPr>
          <p:cNvPr id="5" name="Picture 4">
            <a:extLst>
              <a:ext uri="{FF2B5EF4-FFF2-40B4-BE49-F238E27FC236}">
                <a16:creationId xmlns:a16="http://schemas.microsoft.com/office/drawing/2014/main" id="{93105E55-5B10-4856-8715-8E3D384F6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445" y="2727914"/>
            <a:ext cx="2122235" cy="2110177"/>
          </a:xfrm>
          <a:prstGeom prst="rect">
            <a:avLst/>
          </a:prstGeom>
        </p:spPr>
      </p:pic>
      <p:pic>
        <p:nvPicPr>
          <p:cNvPr id="12" name="Picture 11">
            <a:extLst>
              <a:ext uri="{FF2B5EF4-FFF2-40B4-BE49-F238E27FC236}">
                <a16:creationId xmlns:a16="http://schemas.microsoft.com/office/drawing/2014/main" id="{0B193E37-8685-495C-A887-D9BA4D98DE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868" y="4496364"/>
            <a:ext cx="2871031" cy="2156463"/>
          </a:xfrm>
          <a:prstGeom prst="rect">
            <a:avLst/>
          </a:prstGeom>
        </p:spPr>
      </p:pic>
      <p:pic>
        <p:nvPicPr>
          <p:cNvPr id="4" name="Picture 3">
            <a:extLst>
              <a:ext uri="{FF2B5EF4-FFF2-40B4-BE49-F238E27FC236}">
                <a16:creationId xmlns:a16="http://schemas.microsoft.com/office/drawing/2014/main" id="{8F8E203F-E215-AD4B-2312-F8CBF87904F3}"/>
              </a:ext>
            </a:extLst>
          </p:cNvPr>
          <p:cNvPicPr>
            <a:picLocks noChangeAspect="1"/>
          </p:cNvPicPr>
          <p:nvPr/>
        </p:nvPicPr>
        <p:blipFill>
          <a:blip r:embed="rId6"/>
          <a:stretch>
            <a:fillRect/>
          </a:stretch>
        </p:blipFill>
        <p:spPr>
          <a:xfrm>
            <a:off x="6215319" y="3414874"/>
            <a:ext cx="2137009" cy="3172027"/>
          </a:xfrm>
          <a:prstGeom prst="rect">
            <a:avLst/>
          </a:prstGeom>
        </p:spPr>
      </p:pic>
    </p:spTree>
    <p:extLst>
      <p:ext uri="{BB962C8B-B14F-4D97-AF65-F5344CB8AC3E}">
        <p14:creationId xmlns:p14="http://schemas.microsoft.com/office/powerpoint/2010/main" val="263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6" end="6"/>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317">
            <a:extLst>
              <a:ext uri="{FF2B5EF4-FFF2-40B4-BE49-F238E27FC236}">
                <a16:creationId xmlns:a16="http://schemas.microsoft.com/office/drawing/2014/main" id="{36FA4F66-11C7-49D8-92CA-5C4962953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34471" y="6488668"/>
            <a:ext cx="2286000" cy="369332"/>
          </a:xfrm>
          <a:prstGeom prst="rect">
            <a:avLst/>
          </a:prstGeom>
          <a:noFill/>
        </p:spPr>
        <p:txBody>
          <a:bodyPr wrap="square" rtlCol="0">
            <a:spAutoFit/>
          </a:bodyPr>
          <a:lstStyle/>
          <a:p>
            <a:r>
              <a:rPr lang="en-US" dirty="0"/>
              <a:t>3 Nephi 28:25-26</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Names Not To Be Recorded</a:t>
            </a:r>
          </a:p>
        </p:txBody>
      </p:sp>
      <p:sp>
        <p:nvSpPr>
          <p:cNvPr id="179" name="Rectangle 178"/>
          <p:cNvSpPr/>
          <p:nvPr/>
        </p:nvSpPr>
        <p:spPr>
          <a:xfrm>
            <a:off x="2873187" y="735106"/>
            <a:ext cx="5957047" cy="646331"/>
          </a:xfrm>
          <a:prstGeom prst="rect">
            <a:avLst/>
          </a:prstGeom>
        </p:spPr>
        <p:txBody>
          <a:bodyPr wrap="square">
            <a:spAutoFit/>
          </a:bodyPr>
          <a:lstStyle/>
          <a:p>
            <a:pPr algn="ctr"/>
            <a:r>
              <a:rPr lang="en-US" dirty="0">
                <a:solidFill>
                  <a:srgbClr val="FFFF00"/>
                </a:solidFill>
              </a:rPr>
              <a:t>Mormon was forbidden to reveal the names of the Three  Translated Nephites who remain on the earth</a:t>
            </a:r>
          </a:p>
        </p:txBody>
      </p:sp>
      <p:sp>
        <p:nvSpPr>
          <p:cNvPr id="12" name="Rectangle 11"/>
          <p:cNvSpPr/>
          <p:nvPr/>
        </p:nvSpPr>
        <p:spPr>
          <a:xfrm>
            <a:off x="4648200" y="1752600"/>
            <a:ext cx="4572000" cy="3416320"/>
          </a:xfrm>
          <a:prstGeom prst="rect">
            <a:avLst/>
          </a:prstGeom>
        </p:spPr>
        <p:txBody>
          <a:bodyPr>
            <a:spAutoFit/>
          </a:bodyPr>
          <a:lstStyle/>
          <a:p>
            <a:pPr fontAlgn="base"/>
            <a:r>
              <a:rPr lang="en-US" dirty="0">
                <a:solidFill>
                  <a:schemeClr val="bg1"/>
                </a:solidFill>
              </a:rPr>
              <a:t>Later around  AD 400-421 </a:t>
            </a:r>
          </a:p>
          <a:p>
            <a:pPr fontAlgn="base"/>
            <a:r>
              <a:rPr lang="en-US" dirty="0">
                <a:solidFill>
                  <a:schemeClr val="bg1"/>
                </a:solidFill>
              </a:rPr>
              <a:t>“And there are none that do know the true God save it be the</a:t>
            </a:r>
            <a:r>
              <a:rPr lang="en-US" baseline="30000" dirty="0">
                <a:solidFill>
                  <a:schemeClr val="bg1"/>
                </a:solidFill>
              </a:rPr>
              <a:t> </a:t>
            </a:r>
            <a:r>
              <a:rPr lang="en-US" dirty="0">
                <a:solidFill>
                  <a:schemeClr val="bg1"/>
                </a:solidFill>
              </a:rPr>
              <a:t>disciples of Jesus, who did tarry in the land until the wickedness of the people was so great that the Lord would not suffer them to</a:t>
            </a:r>
            <a:r>
              <a:rPr lang="en-US" baseline="30000" dirty="0">
                <a:solidFill>
                  <a:schemeClr val="bg1"/>
                </a:solidFill>
              </a:rPr>
              <a:t> </a:t>
            </a:r>
            <a:r>
              <a:rPr lang="en-US" dirty="0">
                <a:solidFill>
                  <a:schemeClr val="bg1"/>
                </a:solidFill>
              </a:rPr>
              <a:t>remain with the people; and whether they be upon the face of the land no man </a:t>
            </a:r>
            <a:r>
              <a:rPr lang="en-US" dirty="0" err="1">
                <a:solidFill>
                  <a:schemeClr val="bg1"/>
                </a:solidFill>
              </a:rPr>
              <a:t>knoweth</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But behold, my father and I have seen them, and they have ministered unto us.”</a:t>
            </a:r>
          </a:p>
          <a:p>
            <a:pPr fontAlgn="base"/>
            <a:r>
              <a:rPr lang="en-US" dirty="0">
                <a:solidFill>
                  <a:schemeClr val="bg1"/>
                </a:solidFill>
              </a:rPr>
              <a:t>Mormon 8:10-11</a:t>
            </a:r>
          </a:p>
        </p:txBody>
      </p:sp>
      <p:grpSp>
        <p:nvGrpSpPr>
          <p:cNvPr id="30" name="Group 29">
            <a:extLst>
              <a:ext uri="{FF2B5EF4-FFF2-40B4-BE49-F238E27FC236}">
                <a16:creationId xmlns:a16="http://schemas.microsoft.com/office/drawing/2014/main" id="{70427F0A-08C4-1279-AA43-140DD414D249}"/>
              </a:ext>
            </a:extLst>
          </p:cNvPr>
          <p:cNvGrpSpPr/>
          <p:nvPr/>
        </p:nvGrpSpPr>
        <p:grpSpPr>
          <a:xfrm>
            <a:off x="9992431" y="4794411"/>
            <a:ext cx="1003621" cy="1793231"/>
            <a:chOff x="1162092" y="1981200"/>
            <a:chExt cx="1654648" cy="3200400"/>
          </a:xfrm>
        </p:grpSpPr>
        <p:sp>
          <p:nvSpPr>
            <p:cNvPr id="31" name="Rounded Rectangle 197">
              <a:extLst>
                <a:ext uri="{FF2B5EF4-FFF2-40B4-BE49-F238E27FC236}">
                  <a16:creationId xmlns:a16="http://schemas.microsoft.com/office/drawing/2014/main" id="{02277592-AB4F-E32B-09E1-597D78ED25A1}"/>
                </a:ext>
              </a:extLst>
            </p:cNvPr>
            <p:cNvSpPr/>
            <p:nvPr/>
          </p:nvSpPr>
          <p:spPr>
            <a:xfrm>
              <a:off x="1447800" y="1981200"/>
              <a:ext cx="1066800" cy="12954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0C16DDA-AE4D-FD64-2DC7-F92EBFFA9AF3}"/>
                </a:ext>
              </a:extLst>
            </p:cNvPr>
            <p:cNvSpPr/>
            <p:nvPr/>
          </p:nvSpPr>
          <p:spPr>
            <a:xfrm rot="1721187">
              <a:off x="1162092" y="3621683"/>
              <a:ext cx="288203" cy="4707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7C60422E-C9A2-78F8-D30D-C93B9C9304A6}"/>
                </a:ext>
              </a:extLst>
            </p:cNvPr>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DF98B58-BB95-431F-EC4C-4DD75F843FE4}"/>
                </a:ext>
              </a:extLst>
            </p:cNvPr>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FADB309-15F7-225F-B170-A13865A417F9}"/>
                </a:ext>
              </a:extLst>
            </p:cNvPr>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D248D36E-2CE8-47AA-39EE-EA7ACAA27846}"/>
                </a:ext>
              </a:extLst>
            </p:cNvPr>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0B0981D5-A4F0-63FE-355A-F6DB79BEC861}"/>
                </a:ext>
              </a:extLst>
            </p:cNvPr>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CC225E1-09FA-7243-8722-D079C2DB1DC5}"/>
                </a:ext>
              </a:extLst>
            </p:cNvPr>
            <p:cNvSpPr/>
            <p:nvPr/>
          </p:nvSpPr>
          <p:spPr>
            <a:xfrm rot="20226769">
              <a:off x="2509200" y="3624422"/>
              <a:ext cx="307540" cy="42634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26C9F6D9-27AC-517B-236F-7BC6E4CB56EE}"/>
                </a:ext>
              </a:extLst>
            </p:cNvPr>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AE63169A-80C8-C53F-729C-F5A1268D27BE}"/>
                </a:ext>
              </a:extLst>
            </p:cNvPr>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B5224B76-4D0E-4DD4-C693-47513452F68B}"/>
                </a:ext>
              </a:extLst>
            </p:cNvPr>
            <p:cNvSpPr/>
            <p:nvPr/>
          </p:nvSpPr>
          <p:spPr>
            <a:xfrm rot="10800000">
              <a:off x="1752600" y="2514600"/>
              <a:ext cx="457200" cy="1066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4A06AC6-0CA6-6D89-778E-5A9A7A09FCF1}"/>
                </a:ext>
              </a:extLst>
            </p:cNvPr>
            <p:cNvSpPr/>
            <p:nvPr/>
          </p:nvSpPr>
          <p:spPr>
            <a:xfrm>
              <a:off x="1447800" y="2057400"/>
              <a:ext cx="1024349" cy="8996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62">
              <a:extLst>
                <a:ext uri="{FF2B5EF4-FFF2-40B4-BE49-F238E27FC236}">
                  <a16:creationId xmlns:a16="http://schemas.microsoft.com/office/drawing/2014/main" id="{FA981458-E72A-9754-3AF2-015EC2DAEAFC}"/>
                </a:ext>
              </a:extLst>
            </p:cNvPr>
            <p:cNvGrpSpPr/>
            <p:nvPr/>
          </p:nvGrpSpPr>
          <p:grpSpPr>
            <a:xfrm rot="21394856">
              <a:off x="1600200" y="2819400"/>
              <a:ext cx="838200" cy="1219200"/>
              <a:chOff x="5791200" y="3429000"/>
              <a:chExt cx="2590800" cy="2057400"/>
            </a:xfrm>
          </p:grpSpPr>
          <p:sp>
            <p:nvSpPr>
              <p:cNvPr id="59" name="Oval 58">
                <a:extLst>
                  <a:ext uri="{FF2B5EF4-FFF2-40B4-BE49-F238E27FC236}">
                    <a16:creationId xmlns:a16="http://schemas.microsoft.com/office/drawing/2014/main" id="{7FC0A172-CF1B-A702-0754-B5FD2EFE423A}"/>
                  </a:ext>
                </a:extLst>
              </p:cNvPr>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B2C9F76-3CD5-7D26-8F70-12728337CF68}"/>
                  </a:ext>
                </a:extLst>
              </p:cNvPr>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F50BA0C-7CC3-B8EF-F57D-2781CA69B380}"/>
                  </a:ext>
                </a:extLst>
              </p:cNvPr>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6E57650-6AA8-C604-4015-F49DCC16EAB1}"/>
                  </a:ext>
                </a:extLst>
              </p:cNvPr>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a:extLst>
                  <a:ext uri="{FF2B5EF4-FFF2-40B4-BE49-F238E27FC236}">
                    <a16:creationId xmlns:a16="http://schemas.microsoft.com/office/drawing/2014/main" id="{E4461A73-D385-E83A-18A3-CE07033BB6BC}"/>
                  </a:ext>
                </a:extLst>
              </p:cNvPr>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Plaque 11263">
                <a:extLst>
                  <a:ext uri="{FF2B5EF4-FFF2-40B4-BE49-F238E27FC236}">
                    <a16:creationId xmlns:a16="http://schemas.microsoft.com/office/drawing/2014/main" id="{008E8F48-A755-8E8C-4B62-C6491C295C52}"/>
                  </a:ext>
                </a:extLst>
              </p:cNvPr>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Cross 11264">
                <a:extLst>
                  <a:ext uri="{FF2B5EF4-FFF2-40B4-BE49-F238E27FC236}">
                    <a16:creationId xmlns:a16="http://schemas.microsoft.com/office/drawing/2014/main" id="{27D63680-29D5-EE6F-0DBF-1DFFF0D3EECE}"/>
                  </a:ext>
                </a:extLst>
              </p:cNvPr>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Plaque 11266">
                <a:extLst>
                  <a:ext uri="{FF2B5EF4-FFF2-40B4-BE49-F238E27FC236}">
                    <a16:creationId xmlns:a16="http://schemas.microsoft.com/office/drawing/2014/main" id="{2334C8D0-2F0F-DDFE-CB9D-94436A640BD9}"/>
                  </a:ext>
                </a:extLst>
              </p:cNvPr>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Cross 11267">
                <a:extLst>
                  <a:ext uri="{FF2B5EF4-FFF2-40B4-BE49-F238E27FC236}">
                    <a16:creationId xmlns:a16="http://schemas.microsoft.com/office/drawing/2014/main" id="{3AA81165-AEFC-2C78-5586-B9824EFE77A5}"/>
                  </a:ext>
                </a:extLst>
              </p:cNvPr>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Oval 11268">
                <a:extLst>
                  <a:ext uri="{FF2B5EF4-FFF2-40B4-BE49-F238E27FC236}">
                    <a16:creationId xmlns:a16="http://schemas.microsoft.com/office/drawing/2014/main" id="{4B268B8F-799C-34C8-02F0-3F84909C754A}"/>
                  </a:ext>
                </a:extLst>
              </p:cNvPr>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Cross 11269">
                <a:extLst>
                  <a:ext uri="{FF2B5EF4-FFF2-40B4-BE49-F238E27FC236}">
                    <a16:creationId xmlns:a16="http://schemas.microsoft.com/office/drawing/2014/main" id="{852009A9-37FD-211C-CFCD-A982D73EE12A}"/>
                  </a:ext>
                </a:extLst>
              </p:cNvPr>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Cross 11270">
                <a:extLst>
                  <a:ext uri="{FF2B5EF4-FFF2-40B4-BE49-F238E27FC236}">
                    <a16:creationId xmlns:a16="http://schemas.microsoft.com/office/drawing/2014/main" id="{8A6AF61E-916C-D8B5-9164-E6F21B6CFE15}"/>
                  </a:ext>
                </a:extLst>
              </p:cNvPr>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Cross 11271">
                <a:extLst>
                  <a:ext uri="{FF2B5EF4-FFF2-40B4-BE49-F238E27FC236}">
                    <a16:creationId xmlns:a16="http://schemas.microsoft.com/office/drawing/2014/main" id="{A40FFABC-964D-9092-98E3-2B751C74769A}"/>
                  </a:ext>
                </a:extLst>
              </p:cNvPr>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210">
              <a:extLst>
                <a:ext uri="{FF2B5EF4-FFF2-40B4-BE49-F238E27FC236}">
                  <a16:creationId xmlns:a16="http://schemas.microsoft.com/office/drawing/2014/main" id="{20B6DFA6-7B3F-5100-EFC9-267F5B208C64}"/>
                </a:ext>
              </a:extLst>
            </p:cNvPr>
            <p:cNvSpPr/>
            <p:nvPr/>
          </p:nvSpPr>
          <p:spPr>
            <a:xfrm>
              <a:off x="1600200" y="2057400"/>
              <a:ext cx="685800" cy="304800"/>
            </a:xfrm>
            <a:prstGeom prst="roundRect">
              <a:avLst>
                <a:gd name="adj" fmla="val 217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77">
              <a:extLst>
                <a:ext uri="{FF2B5EF4-FFF2-40B4-BE49-F238E27FC236}">
                  <a16:creationId xmlns:a16="http://schemas.microsoft.com/office/drawing/2014/main" id="{2B069F0E-6097-BABE-0188-7DA6D9769C22}"/>
                </a:ext>
              </a:extLst>
            </p:cNvPr>
            <p:cNvGrpSpPr/>
            <p:nvPr/>
          </p:nvGrpSpPr>
          <p:grpSpPr>
            <a:xfrm>
              <a:off x="1461247" y="2030506"/>
              <a:ext cx="1008891" cy="381000"/>
              <a:chOff x="4571999" y="4092557"/>
              <a:chExt cx="2958353" cy="1117199"/>
            </a:xfrm>
          </p:grpSpPr>
          <p:sp>
            <p:nvSpPr>
              <p:cNvPr id="47" name="Plaque 46">
                <a:extLst>
                  <a:ext uri="{FF2B5EF4-FFF2-40B4-BE49-F238E27FC236}">
                    <a16:creationId xmlns:a16="http://schemas.microsoft.com/office/drawing/2014/main" id="{75C1B841-1EFA-D405-C522-FA66234E7759}"/>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69">
                <a:extLst>
                  <a:ext uri="{FF2B5EF4-FFF2-40B4-BE49-F238E27FC236}">
                    <a16:creationId xmlns:a16="http://schemas.microsoft.com/office/drawing/2014/main" id="{1869F2FA-D153-2216-E954-6EF60B2AA900}"/>
                  </a:ext>
                </a:extLst>
              </p:cNvPr>
              <p:cNvGrpSpPr/>
              <p:nvPr/>
            </p:nvGrpSpPr>
            <p:grpSpPr>
              <a:xfrm rot="18712249">
                <a:off x="4850071" y="4056498"/>
                <a:ext cx="1094819" cy="1211697"/>
                <a:chOff x="5791200" y="3429000"/>
                <a:chExt cx="1094819" cy="1211697"/>
              </a:xfrm>
            </p:grpSpPr>
            <p:sp>
              <p:nvSpPr>
                <p:cNvPr id="55" name="Oval 54">
                  <a:extLst>
                    <a:ext uri="{FF2B5EF4-FFF2-40B4-BE49-F238E27FC236}">
                      <a16:creationId xmlns:a16="http://schemas.microsoft.com/office/drawing/2014/main" id="{8F052649-A713-A498-7DFB-264EB663617E}"/>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55E92F7-386B-0D3D-73C7-4D5D6D494442}"/>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a:extLst>
                    <a:ext uri="{FF2B5EF4-FFF2-40B4-BE49-F238E27FC236}">
                      <a16:creationId xmlns:a16="http://schemas.microsoft.com/office/drawing/2014/main" id="{5B5327A6-9C60-612A-0032-CED2A584C70B}"/>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a:extLst>
                    <a:ext uri="{FF2B5EF4-FFF2-40B4-BE49-F238E27FC236}">
                      <a16:creationId xmlns:a16="http://schemas.microsoft.com/office/drawing/2014/main" id="{A21A1B30-354D-FD12-46C0-016872B584D5}"/>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74">
                <a:extLst>
                  <a:ext uri="{FF2B5EF4-FFF2-40B4-BE49-F238E27FC236}">
                    <a16:creationId xmlns:a16="http://schemas.microsoft.com/office/drawing/2014/main" id="{D6633893-B163-3876-B162-198A10D41582}"/>
                  </a:ext>
                </a:extLst>
              </p:cNvPr>
              <p:cNvGrpSpPr/>
              <p:nvPr/>
            </p:nvGrpSpPr>
            <p:grpSpPr>
              <a:xfrm rot="7932257">
                <a:off x="6181165" y="4034118"/>
                <a:ext cx="1094819" cy="1211697"/>
                <a:chOff x="5791200" y="3429000"/>
                <a:chExt cx="1094819" cy="1211697"/>
              </a:xfrm>
            </p:grpSpPr>
            <p:sp>
              <p:nvSpPr>
                <p:cNvPr id="51" name="Oval 50">
                  <a:extLst>
                    <a:ext uri="{FF2B5EF4-FFF2-40B4-BE49-F238E27FC236}">
                      <a16:creationId xmlns:a16="http://schemas.microsoft.com/office/drawing/2014/main" id="{EF3642F2-1F50-ECF7-E2C5-70396477D6E6}"/>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F494DEE-975D-DAE3-A578-FDE068DD8539}"/>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a:extLst>
                    <a:ext uri="{FF2B5EF4-FFF2-40B4-BE49-F238E27FC236}">
                      <a16:creationId xmlns:a16="http://schemas.microsoft.com/office/drawing/2014/main" id="{8D3815AB-B8A7-437F-6F31-11F232067987}"/>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a:extLst>
                    <a:ext uri="{FF2B5EF4-FFF2-40B4-BE49-F238E27FC236}">
                      <a16:creationId xmlns:a16="http://schemas.microsoft.com/office/drawing/2014/main" id="{7DA72870-769E-96B9-2298-721F6E9A9A47}"/>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0872899E-5AC4-F20B-C2BB-D57001976BAB}"/>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212">
              <a:extLst>
                <a:ext uri="{FF2B5EF4-FFF2-40B4-BE49-F238E27FC236}">
                  <a16:creationId xmlns:a16="http://schemas.microsoft.com/office/drawing/2014/main" id="{E3FF4155-9841-2A5C-FF93-80FCADCB590E}"/>
                </a:ext>
              </a:extLst>
            </p:cNvPr>
            <p:cNvSpPr/>
            <p:nvPr/>
          </p:nvSpPr>
          <p:spPr>
            <a:xfrm>
              <a:off x="1600200" y="1981200"/>
              <a:ext cx="762000" cy="152400"/>
            </a:xfrm>
            <a:prstGeom prst="roundRect">
              <a:avLst>
                <a:gd name="adj" fmla="val 217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3" name="Group 11272">
            <a:extLst>
              <a:ext uri="{FF2B5EF4-FFF2-40B4-BE49-F238E27FC236}">
                <a16:creationId xmlns:a16="http://schemas.microsoft.com/office/drawing/2014/main" id="{C012B26D-8D2D-B03E-7112-24B7D5DB964B}"/>
              </a:ext>
            </a:extLst>
          </p:cNvPr>
          <p:cNvGrpSpPr/>
          <p:nvPr/>
        </p:nvGrpSpPr>
        <p:grpSpPr>
          <a:xfrm>
            <a:off x="7943768" y="4872220"/>
            <a:ext cx="1006414" cy="1842492"/>
            <a:chOff x="533400" y="1385856"/>
            <a:chExt cx="2286000" cy="4381162"/>
          </a:xfrm>
        </p:grpSpPr>
        <p:sp>
          <p:nvSpPr>
            <p:cNvPr id="11274" name="Cloud 11273">
              <a:extLst>
                <a:ext uri="{FF2B5EF4-FFF2-40B4-BE49-F238E27FC236}">
                  <a16:creationId xmlns:a16="http://schemas.microsoft.com/office/drawing/2014/main" id="{8936D613-C747-DBCF-F1F1-B45EC8E38622}"/>
                </a:ext>
              </a:extLst>
            </p:cNvPr>
            <p:cNvSpPr/>
            <p:nvPr/>
          </p:nvSpPr>
          <p:spPr>
            <a:xfrm rot="16650033" flipH="1">
              <a:off x="807777" y="1419989"/>
              <a:ext cx="1835228" cy="176696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Oval 4">
              <a:extLst>
                <a:ext uri="{FF2B5EF4-FFF2-40B4-BE49-F238E27FC236}">
                  <a16:creationId xmlns:a16="http://schemas.microsoft.com/office/drawing/2014/main" id="{6493FC3F-1B56-7E2F-E09E-42CEA070714F}"/>
                </a:ext>
              </a:extLst>
            </p:cNvPr>
            <p:cNvSpPr/>
            <p:nvPr/>
          </p:nvSpPr>
          <p:spPr>
            <a:xfrm flipH="1">
              <a:off x="533400" y="3951934"/>
              <a:ext cx="468923" cy="59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Oval 5">
              <a:extLst>
                <a:ext uri="{FF2B5EF4-FFF2-40B4-BE49-F238E27FC236}">
                  <a16:creationId xmlns:a16="http://schemas.microsoft.com/office/drawing/2014/main" id="{88B0B2B8-DEBE-D8E9-A5F7-21AE02CAF74A}"/>
                </a:ext>
              </a:extLst>
            </p:cNvPr>
            <p:cNvSpPr/>
            <p:nvPr/>
          </p:nvSpPr>
          <p:spPr>
            <a:xfrm flipH="1">
              <a:off x="2350477" y="3832685"/>
              <a:ext cx="468923" cy="6586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Oval 6">
              <a:extLst>
                <a:ext uri="{FF2B5EF4-FFF2-40B4-BE49-F238E27FC236}">
                  <a16:creationId xmlns:a16="http://schemas.microsoft.com/office/drawing/2014/main" id="{E85DC0C6-0729-8934-6515-6408BBBA6190}"/>
                </a:ext>
              </a:extLst>
            </p:cNvPr>
            <p:cNvSpPr/>
            <p:nvPr/>
          </p:nvSpPr>
          <p:spPr>
            <a:xfrm flipH="1">
              <a:off x="1529864"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Oval 7">
              <a:extLst>
                <a:ext uri="{FF2B5EF4-FFF2-40B4-BE49-F238E27FC236}">
                  <a16:creationId xmlns:a16="http://schemas.microsoft.com/office/drawing/2014/main" id="{0E42F929-F7E2-9750-A9D6-78D0C33553ED}"/>
                </a:ext>
              </a:extLst>
            </p:cNvPr>
            <p:cNvSpPr/>
            <p:nvPr/>
          </p:nvSpPr>
          <p:spPr>
            <a:xfrm flipH="1">
              <a:off x="1119555"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Trapezoid 8">
              <a:extLst>
                <a:ext uri="{FF2B5EF4-FFF2-40B4-BE49-F238E27FC236}">
                  <a16:creationId xmlns:a16="http://schemas.microsoft.com/office/drawing/2014/main" id="{EACA51CD-3856-0ADC-D92A-455B442E23D4}"/>
                </a:ext>
              </a:extLst>
            </p:cNvPr>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Trapezoid 9">
              <a:extLst>
                <a:ext uri="{FF2B5EF4-FFF2-40B4-BE49-F238E27FC236}">
                  <a16:creationId xmlns:a16="http://schemas.microsoft.com/office/drawing/2014/main" id="{38D59FE3-B028-039D-4453-9433DEA13027}"/>
                </a:ext>
              </a:extLst>
            </p:cNvPr>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1" name="Trapezoid 10">
              <a:extLst>
                <a:ext uri="{FF2B5EF4-FFF2-40B4-BE49-F238E27FC236}">
                  <a16:creationId xmlns:a16="http://schemas.microsoft.com/office/drawing/2014/main" id="{8C87092D-1B43-4906-6E7B-4662ED8AF270}"/>
                </a:ext>
              </a:extLst>
            </p:cNvPr>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Trapezoid 11">
              <a:extLst>
                <a:ext uri="{FF2B5EF4-FFF2-40B4-BE49-F238E27FC236}">
                  <a16:creationId xmlns:a16="http://schemas.microsoft.com/office/drawing/2014/main" id="{3D88B402-797D-5D14-A003-B4CA2A91F0A6}"/>
                </a:ext>
              </a:extLst>
            </p:cNvPr>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Trapezoid 12">
              <a:extLst>
                <a:ext uri="{FF2B5EF4-FFF2-40B4-BE49-F238E27FC236}">
                  <a16:creationId xmlns:a16="http://schemas.microsoft.com/office/drawing/2014/main" id="{56FCEF16-2B72-20E8-3102-905FE38D43D2}"/>
                </a:ext>
              </a:extLst>
            </p:cNvPr>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Oval 13">
              <a:extLst>
                <a:ext uri="{FF2B5EF4-FFF2-40B4-BE49-F238E27FC236}">
                  <a16:creationId xmlns:a16="http://schemas.microsoft.com/office/drawing/2014/main" id="{11A63703-3BE5-F3A2-B665-4E7BC86A324D}"/>
                </a:ext>
              </a:extLst>
            </p:cNvPr>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5" name="Trapezoid 14">
              <a:extLst>
                <a:ext uri="{FF2B5EF4-FFF2-40B4-BE49-F238E27FC236}">
                  <a16:creationId xmlns:a16="http://schemas.microsoft.com/office/drawing/2014/main" id="{38F396A2-A3A4-F9A2-5741-25F7FC94BD5D}"/>
                </a:ext>
              </a:extLst>
            </p:cNvPr>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Trapezoid 15">
              <a:extLst>
                <a:ext uri="{FF2B5EF4-FFF2-40B4-BE49-F238E27FC236}">
                  <a16:creationId xmlns:a16="http://schemas.microsoft.com/office/drawing/2014/main" id="{7949CBA3-A44A-76B4-98A4-338BD2CFB497}"/>
                </a:ext>
              </a:extLst>
            </p:cNvPr>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7" name="Oval 16">
              <a:extLst>
                <a:ext uri="{FF2B5EF4-FFF2-40B4-BE49-F238E27FC236}">
                  <a16:creationId xmlns:a16="http://schemas.microsoft.com/office/drawing/2014/main" id="{7FE6E9B5-6ED7-84B2-B607-B4E0BA480832}"/>
                </a:ext>
              </a:extLst>
            </p:cNvPr>
            <p:cNvSpPr/>
            <p:nvPr/>
          </p:nvSpPr>
          <p:spPr>
            <a:xfrm flipH="1">
              <a:off x="1060939" y="1536849"/>
              <a:ext cx="1148860" cy="1587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Cloud 11287">
              <a:extLst>
                <a:ext uri="{FF2B5EF4-FFF2-40B4-BE49-F238E27FC236}">
                  <a16:creationId xmlns:a16="http://schemas.microsoft.com/office/drawing/2014/main" id="{40952645-AC4E-631B-D064-756A8FD086E2}"/>
                </a:ext>
              </a:extLst>
            </p:cNvPr>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9" name="Oval 16">
              <a:extLst>
                <a:ext uri="{FF2B5EF4-FFF2-40B4-BE49-F238E27FC236}">
                  <a16:creationId xmlns:a16="http://schemas.microsoft.com/office/drawing/2014/main" id="{C6185E70-5202-FA4D-7830-8337A1CB3D33}"/>
                </a:ext>
              </a:extLst>
            </p:cNvPr>
            <p:cNvSpPr/>
            <p:nvPr/>
          </p:nvSpPr>
          <p:spPr>
            <a:xfrm flipH="1">
              <a:off x="1436438" y="2692756"/>
              <a:ext cx="261089" cy="1933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0" name="Group 205">
              <a:extLst>
                <a:ext uri="{FF2B5EF4-FFF2-40B4-BE49-F238E27FC236}">
                  <a16:creationId xmlns:a16="http://schemas.microsoft.com/office/drawing/2014/main" id="{DBE166F0-4069-20BC-A228-B3D0A1937D63}"/>
                </a:ext>
              </a:extLst>
            </p:cNvPr>
            <p:cNvGrpSpPr/>
            <p:nvPr/>
          </p:nvGrpSpPr>
          <p:grpSpPr>
            <a:xfrm flipH="1">
              <a:off x="1728287" y="3366111"/>
              <a:ext cx="363749" cy="1893744"/>
              <a:chOff x="5753051" y="4833823"/>
              <a:chExt cx="495349" cy="1566978"/>
            </a:xfrm>
          </p:grpSpPr>
          <p:grpSp>
            <p:nvGrpSpPr>
              <p:cNvPr id="134" name="Group 118">
                <a:extLst>
                  <a:ext uri="{FF2B5EF4-FFF2-40B4-BE49-F238E27FC236}">
                    <a16:creationId xmlns:a16="http://schemas.microsoft.com/office/drawing/2014/main" id="{ACE103F3-855B-40BE-D116-75AD43B15C25}"/>
                  </a:ext>
                </a:extLst>
              </p:cNvPr>
              <p:cNvGrpSpPr/>
              <p:nvPr/>
            </p:nvGrpSpPr>
            <p:grpSpPr>
              <a:xfrm rot="380276">
                <a:off x="5798245" y="4833823"/>
                <a:ext cx="450155" cy="796492"/>
                <a:chOff x="7107920" y="443752"/>
                <a:chExt cx="410356" cy="762808"/>
              </a:xfrm>
            </p:grpSpPr>
            <p:grpSp>
              <p:nvGrpSpPr>
                <p:cNvPr id="144" name="Group 63">
                  <a:extLst>
                    <a:ext uri="{FF2B5EF4-FFF2-40B4-BE49-F238E27FC236}">
                      <a16:creationId xmlns:a16="http://schemas.microsoft.com/office/drawing/2014/main" id="{7DF4AF39-D4FA-F242-DB4C-3638C074DE0F}"/>
                    </a:ext>
                  </a:extLst>
                </p:cNvPr>
                <p:cNvGrpSpPr/>
                <p:nvPr/>
              </p:nvGrpSpPr>
              <p:grpSpPr>
                <a:xfrm rot="5201482">
                  <a:off x="6832778" y="737323"/>
                  <a:ext cx="744379" cy="194096"/>
                  <a:chOff x="3886200" y="6096000"/>
                  <a:chExt cx="3124200" cy="533400"/>
                </a:xfrm>
              </p:grpSpPr>
              <p:sp>
                <p:nvSpPr>
                  <p:cNvPr id="370" name="Left-Right Arrow 63">
                    <a:extLst>
                      <a:ext uri="{FF2B5EF4-FFF2-40B4-BE49-F238E27FC236}">
                        <a16:creationId xmlns:a16="http://schemas.microsoft.com/office/drawing/2014/main" id="{8B7B6339-94D9-17EE-8AD3-3AFD2E3550A3}"/>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 Arrow 64">
                    <a:extLst>
                      <a:ext uri="{FF2B5EF4-FFF2-40B4-BE49-F238E27FC236}">
                        <a16:creationId xmlns:a16="http://schemas.microsoft.com/office/drawing/2014/main" id="{CB60A8F1-7CF9-C27A-A4AD-E04E9A8733B1}"/>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Left-Right Arrow 65">
                    <a:extLst>
                      <a:ext uri="{FF2B5EF4-FFF2-40B4-BE49-F238E27FC236}">
                        <a16:creationId xmlns:a16="http://schemas.microsoft.com/office/drawing/2014/main" id="{AB0AB7A3-1488-29B9-0140-0AC1462DB81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59">
                  <a:extLst>
                    <a:ext uri="{FF2B5EF4-FFF2-40B4-BE49-F238E27FC236}">
                      <a16:creationId xmlns:a16="http://schemas.microsoft.com/office/drawing/2014/main" id="{819AA858-99DD-42CA-231E-23990637756A}"/>
                    </a:ext>
                  </a:extLst>
                </p:cNvPr>
                <p:cNvGrpSpPr/>
                <p:nvPr/>
              </p:nvGrpSpPr>
              <p:grpSpPr>
                <a:xfrm rot="5241472">
                  <a:off x="7049030" y="718885"/>
                  <a:ext cx="744379" cy="194113"/>
                  <a:chOff x="3886200" y="6095954"/>
                  <a:chExt cx="3124200" cy="533446"/>
                </a:xfrm>
              </p:grpSpPr>
              <p:sp>
                <p:nvSpPr>
                  <p:cNvPr id="367" name="Left-Right Arrow 26">
                    <a:extLst>
                      <a:ext uri="{FF2B5EF4-FFF2-40B4-BE49-F238E27FC236}">
                        <a16:creationId xmlns:a16="http://schemas.microsoft.com/office/drawing/2014/main" id="{C220FEDE-879F-C7DD-F5A8-89CDB05D8C6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Left-Right Arrow 27">
                    <a:extLst>
                      <a:ext uri="{FF2B5EF4-FFF2-40B4-BE49-F238E27FC236}">
                        <a16:creationId xmlns:a16="http://schemas.microsoft.com/office/drawing/2014/main" id="{14ADB670-92D6-7162-AF8F-BF093112A449}"/>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Left-Right Arrow 62">
                    <a:extLst>
                      <a:ext uri="{FF2B5EF4-FFF2-40B4-BE49-F238E27FC236}">
                        <a16:creationId xmlns:a16="http://schemas.microsoft.com/office/drawing/2014/main" id="{6A79D8A0-488F-F287-77D6-40E33794DC4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18">
                <a:extLst>
                  <a:ext uri="{FF2B5EF4-FFF2-40B4-BE49-F238E27FC236}">
                    <a16:creationId xmlns:a16="http://schemas.microsoft.com/office/drawing/2014/main" id="{09AB60EC-644B-DFE1-0CAA-EB682A6C9C26}"/>
                  </a:ext>
                </a:extLst>
              </p:cNvPr>
              <p:cNvGrpSpPr/>
              <p:nvPr/>
            </p:nvGrpSpPr>
            <p:grpSpPr>
              <a:xfrm rot="466432">
                <a:off x="5753051" y="5604309"/>
                <a:ext cx="450155" cy="796492"/>
                <a:chOff x="7107920" y="443752"/>
                <a:chExt cx="410342" cy="762808"/>
              </a:xfrm>
            </p:grpSpPr>
            <p:grpSp>
              <p:nvGrpSpPr>
                <p:cNvPr id="136" name="Group 63">
                  <a:extLst>
                    <a:ext uri="{FF2B5EF4-FFF2-40B4-BE49-F238E27FC236}">
                      <a16:creationId xmlns:a16="http://schemas.microsoft.com/office/drawing/2014/main" id="{81FDE3B7-0348-9CB1-1E43-CBE15A33254E}"/>
                    </a:ext>
                  </a:extLst>
                </p:cNvPr>
                <p:cNvGrpSpPr/>
                <p:nvPr/>
              </p:nvGrpSpPr>
              <p:grpSpPr>
                <a:xfrm rot="5201482">
                  <a:off x="6832778" y="737323"/>
                  <a:ext cx="744379" cy="194096"/>
                  <a:chOff x="3886200" y="6096000"/>
                  <a:chExt cx="3124200" cy="533400"/>
                </a:xfrm>
              </p:grpSpPr>
              <p:sp>
                <p:nvSpPr>
                  <p:cNvPr id="141" name="Left-Right Arrow 55">
                    <a:extLst>
                      <a:ext uri="{FF2B5EF4-FFF2-40B4-BE49-F238E27FC236}">
                        <a16:creationId xmlns:a16="http://schemas.microsoft.com/office/drawing/2014/main" id="{BADE1262-D34E-C46D-85A8-9392ABCB2BF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eft-Right Arrow 374">
                    <a:extLst>
                      <a:ext uri="{FF2B5EF4-FFF2-40B4-BE49-F238E27FC236}">
                        <a16:creationId xmlns:a16="http://schemas.microsoft.com/office/drawing/2014/main" id="{411B92A7-DA40-5B9A-FAA9-3C21C4C29AD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 Arrow 375">
                    <a:extLst>
                      <a:ext uri="{FF2B5EF4-FFF2-40B4-BE49-F238E27FC236}">
                        <a16:creationId xmlns:a16="http://schemas.microsoft.com/office/drawing/2014/main" id="{05AEDAB9-6E2A-3832-7F26-4D5329E24EE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71">
                  <a:extLst>
                    <a:ext uri="{FF2B5EF4-FFF2-40B4-BE49-F238E27FC236}">
                      <a16:creationId xmlns:a16="http://schemas.microsoft.com/office/drawing/2014/main" id="{4F42A718-E829-1D77-4161-5CBE4ED6B401}"/>
                    </a:ext>
                  </a:extLst>
                </p:cNvPr>
                <p:cNvGrpSpPr/>
                <p:nvPr/>
              </p:nvGrpSpPr>
              <p:grpSpPr>
                <a:xfrm rot="5241472">
                  <a:off x="7049024" y="718894"/>
                  <a:ext cx="744379" cy="194096"/>
                  <a:chOff x="3886200" y="6096000"/>
                  <a:chExt cx="3124200" cy="533400"/>
                </a:xfrm>
              </p:grpSpPr>
              <p:sp>
                <p:nvSpPr>
                  <p:cNvPr id="138" name="Left-Right Arrow 26">
                    <a:extLst>
                      <a:ext uri="{FF2B5EF4-FFF2-40B4-BE49-F238E27FC236}">
                        <a16:creationId xmlns:a16="http://schemas.microsoft.com/office/drawing/2014/main" id="{ACC4117A-EDF8-A68A-5DCB-381BB64BEA4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27">
                    <a:extLst>
                      <a:ext uri="{FF2B5EF4-FFF2-40B4-BE49-F238E27FC236}">
                        <a16:creationId xmlns:a16="http://schemas.microsoft.com/office/drawing/2014/main" id="{67107B78-D131-B689-F760-58138A8D0EE0}"/>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 Arrow 54">
                    <a:extLst>
                      <a:ext uri="{FF2B5EF4-FFF2-40B4-BE49-F238E27FC236}">
                        <a16:creationId xmlns:a16="http://schemas.microsoft.com/office/drawing/2014/main" id="{879C4E42-56C0-D1B1-5323-ACCCA8C3469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91" name="Group 206">
              <a:extLst>
                <a:ext uri="{FF2B5EF4-FFF2-40B4-BE49-F238E27FC236}">
                  <a16:creationId xmlns:a16="http://schemas.microsoft.com/office/drawing/2014/main" id="{F98BB361-DD93-1D45-5417-C4F8C342318D}"/>
                </a:ext>
              </a:extLst>
            </p:cNvPr>
            <p:cNvGrpSpPr/>
            <p:nvPr/>
          </p:nvGrpSpPr>
          <p:grpSpPr>
            <a:xfrm rot="522721" flipH="1">
              <a:off x="1104832" y="3366111"/>
              <a:ext cx="363749" cy="1893744"/>
              <a:chOff x="5753051" y="4833823"/>
              <a:chExt cx="495349" cy="1566978"/>
            </a:xfrm>
          </p:grpSpPr>
          <p:grpSp>
            <p:nvGrpSpPr>
              <p:cNvPr id="11316" name="Group 118">
                <a:extLst>
                  <a:ext uri="{FF2B5EF4-FFF2-40B4-BE49-F238E27FC236}">
                    <a16:creationId xmlns:a16="http://schemas.microsoft.com/office/drawing/2014/main" id="{81D64E7E-A2E0-9B5A-2FDB-21522ED5751B}"/>
                  </a:ext>
                </a:extLst>
              </p:cNvPr>
              <p:cNvGrpSpPr/>
              <p:nvPr/>
            </p:nvGrpSpPr>
            <p:grpSpPr>
              <a:xfrm rot="380276">
                <a:off x="5798245" y="4833823"/>
                <a:ext cx="450155" cy="796492"/>
                <a:chOff x="7107920" y="443752"/>
                <a:chExt cx="410356" cy="762808"/>
              </a:xfrm>
            </p:grpSpPr>
            <p:grpSp>
              <p:nvGrpSpPr>
                <p:cNvPr id="11326" name="Group 63">
                  <a:extLst>
                    <a:ext uri="{FF2B5EF4-FFF2-40B4-BE49-F238E27FC236}">
                      <a16:creationId xmlns:a16="http://schemas.microsoft.com/office/drawing/2014/main" id="{3F8304AB-2A2C-DE9F-4F94-CB865E830E3B}"/>
                    </a:ext>
                  </a:extLst>
                </p:cNvPr>
                <p:cNvGrpSpPr/>
                <p:nvPr/>
              </p:nvGrpSpPr>
              <p:grpSpPr>
                <a:xfrm rot="5201482">
                  <a:off x="6832778" y="737323"/>
                  <a:ext cx="744379" cy="194096"/>
                  <a:chOff x="3886200" y="6096000"/>
                  <a:chExt cx="3124200" cy="533400"/>
                </a:xfrm>
              </p:grpSpPr>
              <p:sp>
                <p:nvSpPr>
                  <p:cNvPr id="131" name="Left-Right Arrow 45">
                    <a:extLst>
                      <a:ext uri="{FF2B5EF4-FFF2-40B4-BE49-F238E27FC236}">
                        <a16:creationId xmlns:a16="http://schemas.microsoft.com/office/drawing/2014/main" id="{D821C398-A3A0-C0B5-FEA9-856C61A30E35}"/>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46">
                    <a:extLst>
                      <a:ext uri="{FF2B5EF4-FFF2-40B4-BE49-F238E27FC236}">
                        <a16:creationId xmlns:a16="http://schemas.microsoft.com/office/drawing/2014/main" id="{07899811-9C8C-63D9-4BB6-13CC20D84A8F}"/>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 Arrow 47">
                    <a:extLst>
                      <a:ext uri="{FF2B5EF4-FFF2-40B4-BE49-F238E27FC236}">
                        <a16:creationId xmlns:a16="http://schemas.microsoft.com/office/drawing/2014/main" id="{C721EBDB-C390-E934-BB47-BE8B30951BC2}"/>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7" name="Group 71">
                  <a:extLst>
                    <a:ext uri="{FF2B5EF4-FFF2-40B4-BE49-F238E27FC236}">
                      <a16:creationId xmlns:a16="http://schemas.microsoft.com/office/drawing/2014/main" id="{C217F38F-24FF-11EB-CAEA-A94CA1693841}"/>
                    </a:ext>
                  </a:extLst>
                </p:cNvPr>
                <p:cNvGrpSpPr/>
                <p:nvPr/>
              </p:nvGrpSpPr>
              <p:grpSpPr>
                <a:xfrm rot="5241472">
                  <a:off x="7049030" y="718885"/>
                  <a:ext cx="744379" cy="194113"/>
                  <a:chOff x="3886200" y="6095954"/>
                  <a:chExt cx="3124200" cy="533446"/>
                </a:xfrm>
              </p:grpSpPr>
              <p:sp>
                <p:nvSpPr>
                  <p:cNvPr id="128" name="Left-Right Arrow 26">
                    <a:extLst>
                      <a:ext uri="{FF2B5EF4-FFF2-40B4-BE49-F238E27FC236}">
                        <a16:creationId xmlns:a16="http://schemas.microsoft.com/office/drawing/2014/main" id="{72FF551F-2CFD-4E05-8421-A0770B28F721}"/>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 Arrow 27">
                    <a:extLst>
                      <a:ext uri="{FF2B5EF4-FFF2-40B4-BE49-F238E27FC236}">
                        <a16:creationId xmlns:a16="http://schemas.microsoft.com/office/drawing/2014/main" id="{29701344-AE05-1A4F-7C5E-38B985AC415F}"/>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 Arrow 44">
                    <a:extLst>
                      <a:ext uri="{FF2B5EF4-FFF2-40B4-BE49-F238E27FC236}">
                        <a16:creationId xmlns:a16="http://schemas.microsoft.com/office/drawing/2014/main" id="{F685F5FF-E1E3-7CE4-807E-7D67E621D0B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17" name="Group 118">
                <a:extLst>
                  <a:ext uri="{FF2B5EF4-FFF2-40B4-BE49-F238E27FC236}">
                    <a16:creationId xmlns:a16="http://schemas.microsoft.com/office/drawing/2014/main" id="{EF4C2365-20A4-AB02-A074-16AF32A0C196}"/>
                  </a:ext>
                </a:extLst>
              </p:cNvPr>
              <p:cNvGrpSpPr/>
              <p:nvPr/>
            </p:nvGrpSpPr>
            <p:grpSpPr>
              <a:xfrm rot="466432">
                <a:off x="5753051" y="5604309"/>
                <a:ext cx="450155" cy="796492"/>
                <a:chOff x="7107920" y="443752"/>
                <a:chExt cx="410342" cy="762808"/>
              </a:xfrm>
            </p:grpSpPr>
            <p:grpSp>
              <p:nvGrpSpPr>
                <p:cNvPr id="11318" name="Group 63">
                  <a:extLst>
                    <a:ext uri="{FF2B5EF4-FFF2-40B4-BE49-F238E27FC236}">
                      <a16:creationId xmlns:a16="http://schemas.microsoft.com/office/drawing/2014/main" id="{4355C3DA-7492-D5DF-E95A-FC886BAE4E98}"/>
                    </a:ext>
                  </a:extLst>
                </p:cNvPr>
                <p:cNvGrpSpPr/>
                <p:nvPr/>
              </p:nvGrpSpPr>
              <p:grpSpPr>
                <a:xfrm rot="5201482">
                  <a:off x="6832778" y="737323"/>
                  <a:ext cx="744379" cy="194096"/>
                  <a:chOff x="3886200" y="6096000"/>
                  <a:chExt cx="3124200" cy="533400"/>
                </a:xfrm>
              </p:grpSpPr>
              <p:sp>
                <p:nvSpPr>
                  <p:cNvPr id="11323" name="Left-Right Arrow 355">
                    <a:extLst>
                      <a:ext uri="{FF2B5EF4-FFF2-40B4-BE49-F238E27FC236}">
                        <a16:creationId xmlns:a16="http://schemas.microsoft.com/office/drawing/2014/main" id="{45D2D5E5-514C-28A2-1B10-87FB12A505B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4" name="Left-Right Arrow 38">
                    <a:extLst>
                      <a:ext uri="{FF2B5EF4-FFF2-40B4-BE49-F238E27FC236}">
                        <a16:creationId xmlns:a16="http://schemas.microsoft.com/office/drawing/2014/main" id="{1049534A-EB21-3377-AAA4-F5382BFAAC3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5" name="Left-Right Arrow 39">
                    <a:extLst>
                      <a:ext uri="{FF2B5EF4-FFF2-40B4-BE49-F238E27FC236}">
                        <a16:creationId xmlns:a16="http://schemas.microsoft.com/office/drawing/2014/main" id="{04BD7296-EF3D-9511-E1C3-8F1C3732F0F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9" name="Group 71">
                  <a:extLst>
                    <a:ext uri="{FF2B5EF4-FFF2-40B4-BE49-F238E27FC236}">
                      <a16:creationId xmlns:a16="http://schemas.microsoft.com/office/drawing/2014/main" id="{5FFDA897-2ADF-0D01-EF57-026B12029538}"/>
                    </a:ext>
                  </a:extLst>
                </p:cNvPr>
                <p:cNvGrpSpPr/>
                <p:nvPr/>
              </p:nvGrpSpPr>
              <p:grpSpPr>
                <a:xfrm rot="5241472">
                  <a:off x="7049024" y="718894"/>
                  <a:ext cx="744379" cy="194096"/>
                  <a:chOff x="3886200" y="6096000"/>
                  <a:chExt cx="3124200" cy="533400"/>
                </a:xfrm>
              </p:grpSpPr>
              <p:sp>
                <p:nvSpPr>
                  <p:cNvPr id="11320" name="Left-Right Arrow 26">
                    <a:extLst>
                      <a:ext uri="{FF2B5EF4-FFF2-40B4-BE49-F238E27FC236}">
                        <a16:creationId xmlns:a16="http://schemas.microsoft.com/office/drawing/2014/main" id="{1FD13673-4D8A-D0C3-23F2-895E25763A70}"/>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1" name="Left-Right Arrow 27">
                    <a:extLst>
                      <a:ext uri="{FF2B5EF4-FFF2-40B4-BE49-F238E27FC236}">
                        <a16:creationId xmlns:a16="http://schemas.microsoft.com/office/drawing/2014/main" id="{B4A57F18-94B4-54AD-9BC4-A1FEFDAA23FC}"/>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2" name="Left-Right Arrow 354">
                    <a:extLst>
                      <a:ext uri="{FF2B5EF4-FFF2-40B4-BE49-F238E27FC236}">
                        <a16:creationId xmlns:a16="http://schemas.microsoft.com/office/drawing/2014/main" id="{ECDD158E-3FD9-38E0-4055-FAC61EC75D16}"/>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92" name="Group 307">
              <a:extLst>
                <a:ext uri="{FF2B5EF4-FFF2-40B4-BE49-F238E27FC236}">
                  <a16:creationId xmlns:a16="http://schemas.microsoft.com/office/drawing/2014/main" id="{94B6B08F-2CAB-ABD6-4471-E52B3319CCED}"/>
                </a:ext>
              </a:extLst>
            </p:cNvPr>
            <p:cNvGrpSpPr/>
            <p:nvPr/>
          </p:nvGrpSpPr>
          <p:grpSpPr>
            <a:xfrm>
              <a:off x="1143001" y="3863789"/>
              <a:ext cx="939255" cy="363193"/>
              <a:chOff x="1143001" y="3863789"/>
              <a:chExt cx="939255" cy="363193"/>
            </a:xfrm>
          </p:grpSpPr>
          <p:sp>
            <p:nvSpPr>
              <p:cNvPr id="11309" name="Moon 11308">
                <a:extLst>
                  <a:ext uri="{FF2B5EF4-FFF2-40B4-BE49-F238E27FC236}">
                    <a16:creationId xmlns:a16="http://schemas.microsoft.com/office/drawing/2014/main" id="{7C945C53-97B1-E724-780F-97EDE0B9EBFD}"/>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10" name="Group 135">
                <a:extLst>
                  <a:ext uri="{FF2B5EF4-FFF2-40B4-BE49-F238E27FC236}">
                    <a16:creationId xmlns:a16="http://schemas.microsoft.com/office/drawing/2014/main" id="{1E9AA558-7E90-FB7E-30C2-EEE5D78D646C}"/>
                  </a:ext>
                </a:extLst>
              </p:cNvPr>
              <p:cNvGrpSpPr/>
              <p:nvPr/>
            </p:nvGrpSpPr>
            <p:grpSpPr>
              <a:xfrm flipH="1">
                <a:off x="1770529" y="3863789"/>
                <a:ext cx="311727" cy="342987"/>
                <a:chOff x="7391400" y="685800"/>
                <a:chExt cx="381000" cy="381000"/>
              </a:xfrm>
            </p:grpSpPr>
            <p:sp>
              <p:nvSpPr>
                <p:cNvPr id="11314" name="Rectangle 11313">
                  <a:extLst>
                    <a:ext uri="{FF2B5EF4-FFF2-40B4-BE49-F238E27FC236}">
                      <a16:creationId xmlns:a16="http://schemas.microsoft.com/office/drawing/2014/main" id="{0987B87F-5992-EC4E-1D9A-097C9D45A3C7}"/>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Rectangle 11314">
                  <a:extLst>
                    <a:ext uri="{FF2B5EF4-FFF2-40B4-BE49-F238E27FC236}">
                      <a16:creationId xmlns:a16="http://schemas.microsoft.com/office/drawing/2014/main" id="{DDD81D38-C71B-F487-2FFD-CA4937D83777}"/>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1" name="Group 135">
                <a:extLst>
                  <a:ext uri="{FF2B5EF4-FFF2-40B4-BE49-F238E27FC236}">
                    <a16:creationId xmlns:a16="http://schemas.microsoft.com/office/drawing/2014/main" id="{47441A51-EEF9-667E-B7EE-73979CCB5B4E}"/>
                  </a:ext>
                </a:extLst>
              </p:cNvPr>
              <p:cNvGrpSpPr/>
              <p:nvPr/>
            </p:nvGrpSpPr>
            <p:grpSpPr>
              <a:xfrm flipH="1">
                <a:off x="1156447" y="3877235"/>
                <a:ext cx="311727" cy="342987"/>
                <a:chOff x="7391400" y="685800"/>
                <a:chExt cx="381000" cy="381000"/>
              </a:xfrm>
            </p:grpSpPr>
            <p:sp>
              <p:nvSpPr>
                <p:cNvPr id="11312" name="Rectangle 11311">
                  <a:extLst>
                    <a:ext uri="{FF2B5EF4-FFF2-40B4-BE49-F238E27FC236}">
                      <a16:creationId xmlns:a16="http://schemas.microsoft.com/office/drawing/2014/main" id="{81164DE3-46E6-7518-9455-BB3507BBA7CB}"/>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Rectangle 11312">
                  <a:extLst>
                    <a:ext uri="{FF2B5EF4-FFF2-40B4-BE49-F238E27FC236}">
                      <a16:creationId xmlns:a16="http://schemas.microsoft.com/office/drawing/2014/main" id="{C30168D5-63F2-B7AC-62E0-38D417D96834}"/>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3" name="Group 308">
              <a:extLst>
                <a:ext uri="{FF2B5EF4-FFF2-40B4-BE49-F238E27FC236}">
                  <a16:creationId xmlns:a16="http://schemas.microsoft.com/office/drawing/2014/main" id="{317C5830-AFE8-AECF-3FB9-706BFAC1602D}"/>
                </a:ext>
              </a:extLst>
            </p:cNvPr>
            <p:cNvGrpSpPr/>
            <p:nvPr/>
          </p:nvGrpSpPr>
          <p:grpSpPr>
            <a:xfrm>
              <a:off x="1125072" y="4509248"/>
              <a:ext cx="939255" cy="363193"/>
              <a:chOff x="1143001" y="3863789"/>
              <a:chExt cx="939255" cy="363193"/>
            </a:xfrm>
          </p:grpSpPr>
          <p:sp>
            <p:nvSpPr>
              <p:cNvPr id="11302" name="Moon 11301">
                <a:extLst>
                  <a:ext uri="{FF2B5EF4-FFF2-40B4-BE49-F238E27FC236}">
                    <a16:creationId xmlns:a16="http://schemas.microsoft.com/office/drawing/2014/main" id="{DD4BA976-1506-29FB-F36E-559C4DF1A055}"/>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03" name="Group 135">
                <a:extLst>
                  <a:ext uri="{FF2B5EF4-FFF2-40B4-BE49-F238E27FC236}">
                    <a16:creationId xmlns:a16="http://schemas.microsoft.com/office/drawing/2014/main" id="{4D5EC635-3304-7582-1BC9-BA940EE4FC83}"/>
                  </a:ext>
                </a:extLst>
              </p:cNvPr>
              <p:cNvGrpSpPr/>
              <p:nvPr/>
            </p:nvGrpSpPr>
            <p:grpSpPr>
              <a:xfrm flipH="1">
                <a:off x="1770529" y="3863789"/>
                <a:ext cx="311727" cy="342987"/>
                <a:chOff x="7391400" y="685800"/>
                <a:chExt cx="381000" cy="381000"/>
              </a:xfrm>
            </p:grpSpPr>
            <p:sp>
              <p:nvSpPr>
                <p:cNvPr id="11307" name="Rectangle 11306">
                  <a:extLst>
                    <a:ext uri="{FF2B5EF4-FFF2-40B4-BE49-F238E27FC236}">
                      <a16:creationId xmlns:a16="http://schemas.microsoft.com/office/drawing/2014/main" id="{29C40272-21E3-54EC-B41F-AF8966E76342}"/>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8" name="Rectangle 11307">
                  <a:extLst>
                    <a:ext uri="{FF2B5EF4-FFF2-40B4-BE49-F238E27FC236}">
                      <a16:creationId xmlns:a16="http://schemas.microsoft.com/office/drawing/2014/main" id="{9F1D55C5-BA91-EFAE-1A42-78F2990DF99F}"/>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04" name="Group 135">
                <a:extLst>
                  <a:ext uri="{FF2B5EF4-FFF2-40B4-BE49-F238E27FC236}">
                    <a16:creationId xmlns:a16="http://schemas.microsoft.com/office/drawing/2014/main" id="{7B1A53FC-9006-BF62-850D-A4250433285E}"/>
                  </a:ext>
                </a:extLst>
              </p:cNvPr>
              <p:cNvGrpSpPr/>
              <p:nvPr/>
            </p:nvGrpSpPr>
            <p:grpSpPr>
              <a:xfrm flipH="1">
                <a:off x="1156447" y="3877235"/>
                <a:ext cx="311727" cy="342987"/>
                <a:chOff x="7391400" y="685800"/>
                <a:chExt cx="381000" cy="381000"/>
              </a:xfrm>
            </p:grpSpPr>
            <p:sp>
              <p:nvSpPr>
                <p:cNvPr id="11305" name="Rectangle 11304">
                  <a:extLst>
                    <a:ext uri="{FF2B5EF4-FFF2-40B4-BE49-F238E27FC236}">
                      <a16:creationId xmlns:a16="http://schemas.microsoft.com/office/drawing/2014/main" id="{912EF0ED-A7E2-57BF-FACF-5ED9CC0B70A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Rectangle 11305">
                  <a:extLst>
                    <a:ext uri="{FF2B5EF4-FFF2-40B4-BE49-F238E27FC236}">
                      <a16:creationId xmlns:a16="http://schemas.microsoft.com/office/drawing/2014/main" id="{748D84A8-4D53-51E6-024D-B0FC6F50A8D0}"/>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4" name="Group 316">
              <a:extLst>
                <a:ext uri="{FF2B5EF4-FFF2-40B4-BE49-F238E27FC236}">
                  <a16:creationId xmlns:a16="http://schemas.microsoft.com/office/drawing/2014/main" id="{61963335-BE69-BB54-0340-F9A1EBFB566C}"/>
                </a:ext>
              </a:extLst>
            </p:cNvPr>
            <p:cNvGrpSpPr/>
            <p:nvPr/>
          </p:nvGrpSpPr>
          <p:grpSpPr>
            <a:xfrm>
              <a:off x="1151966" y="3299012"/>
              <a:ext cx="939255" cy="363193"/>
              <a:chOff x="1143001" y="3863789"/>
              <a:chExt cx="939255" cy="363193"/>
            </a:xfrm>
          </p:grpSpPr>
          <p:sp>
            <p:nvSpPr>
              <p:cNvPr id="11295" name="Moon 11294">
                <a:extLst>
                  <a:ext uri="{FF2B5EF4-FFF2-40B4-BE49-F238E27FC236}">
                    <a16:creationId xmlns:a16="http://schemas.microsoft.com/office/drawing/2014/main" id="{E6E5E5C1-90DB-2F2F-A5E9-A8A590E13915}"/>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6" name="Group 135">
                <a:extLst>
                  <a:ext uri="{FF2B5EF4-FFF2-40B4-BE49-F238E27FC236}">
                    <a16:creationId xmlns:a16="http://schemas.microsoft.com/office/drawing/2014/main" id="{965D9DBF-C3B8-4B06-1FA2-14643FE6FF03}"/>
                  </a:ext>
                </a:extLst>
              </p:cNvPr>
              <p:cNvGrpSpPr/>
              <p:nvPr/>
            </p:nvGrpSpPr>
            <p:grpSpPr>
              <a:xfrm flipH="1">
                <a:off x="1770529" y="3863789"/>
                <a:ext cx="311727" cy="342987"/>
                <a:chOff x="7391400" y="685800"/>
                <a:chExt cx="381000" cy="381000"/>
              </a:xfrm>
            </p:grpSpPr>
            <p:sp>
              <p:nvSpPr>
                <p:cNvPr id="11300" name="Rectangle 11299">
                  <a:extLst>
                    <a:ext uri="{FF2B5EF4-FFF2-40B4-BE49-F238E27FC236}">
                      <a16:creationId xmlns:a16="http://schemas.microsoft.com/office/drawing/2014/main" id="{97A09C21-E13B-88D3-CD4F-72B67DEF0EC4}"/>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1" name="Rectangle 11300">
                  <a:extLst>
                    <a:ext uri="{FF2B5EF4-FFF2-40B4-BE49-F238E27FC236}">
                      <a16:creationId xmlns:a16="http://schemas.microsoft.com/office/drawing/2014/main" id="{435F5EBD-400C-640B-E902-B6FC4CE41338}"/>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7" name="Group 135">
                <a:extLst>
                  <a:ext uri="{FF2B5EF4-FFF2-40B4-BE49-F238E27FC236}">
                    <a16:creationId xmlns:a16="http://schemas.microsoft.com/office/drawing/2014/main" id="{7288B298-FAAC-B0D0-DA93-6D143E373E58}"/>
                  </a:ext>
                </a:extLst>
              </p:cNvPr>
              <p:cNvGrpSpPr/>
              <p:nvPr/>
            </p:nvGrpSpPr>
            <p:grpSpPr>
              <a:xfrm flipH="1">
                <a:off x="1156447" y="3877235"/>
                <a:ext cx="311727" cy="342987"/>
                <a:chOff x="7391400" y="685800"/>
                <a:chExt cx="381000" cy="381000"/>
              </a:xfrm>
            </p:grpSpPr>
            <p:sp>
              <p:nvSpPr>
                <p:cNvPr id="11298" name="Rectangle 11297">
                  <a:extLst>
                    <a:ext uri="{FF2B5EF4-FFF2-40B4-BE49-F238E27FC236}">
                      <a16:creationId xmlns:a16="http://schemas.microsoft.com/office/drawing/2014/main" id="{F630032A-63F0-68AD-0CB4-70374B52D09C}"/>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9" name="Rectangle 11298">
                  <a:extLst>
                    <a:ext uri="{FF2B5EF4-FFF2-40B4-BE49-F238E27FC236}">
                      <a16:creationId xmlns:a16="http://schemas.microsoft.com/office/drawing/2014/main" id="{B088C9BE-4A8C-6329-6459-34EC79C1597E}"/>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B61AEE76-A791-E32C-FE76-87B63AC02BD7}"/>
              </a:ext>
            </a:extLst>
          </p:cNvPr>
          <p:cNvGrpSpPr/>
          <p:nvPr/>
        </p:nvGrpSpPr>
        <p:grpSpPr>
          <a:xfrm>
            <a:off x="8995011" y="4839243"/>
            <a:ext cx="985531" cy="1748281"/>
            <a:chOff x="6705600" y="2361319"/>
            <a:chExt cx="1981200" cy="3535192"/>
          </a:xfrm>
        </p:grpSpPr>
        <p:sp>
          <p:nvSpPr>
            <p:cNvPr id="3" name="Oval 2">
              <a:extLst>
                <a:ext uri="{FF2B5EF4-FFF2-40B4-BE49-F238E27FC236}">
                  <a16:creationId xmlns:a16="http://schemas.microsoft.com/office/drawing/2014/main" id="{83C04E5D-00EE-1F3B-04BD-FB1AAD4CC8C5}"/>
                </a:ext>
              </a:extLst>
            </p:cNvPr>
            <p:cNvSpPr/>
            <p:nvPr/>
          </p:nvSpPr>
          <p:spPr>
            <a:xfrm rot="18242526">
              <a:off x="8335150" y="4518124"/>
              <a:ext cx="272860" cy="4304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E79E81A-70CE-27FD-1490-600983D930F5}"/>
                </a:ext>
              </a:extLst>
            </p:cNvPr>
            <p:cNvSpPr/>
            <p:nvPr/>
          </p:nvSpPr>
          <p:spPr>
            <a:xfrm>
              <a:off x="6705600" y="4452738"/>
              <a:ext cx="302903" cy="5173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a:extLst>
                <a:ext uri="{FF2B5EF4-FFF2-40B4-BE49-F238E27FC236}">
                  <a16:creationId xmlns:a16="http://schemas.microsoft.com/office/drawing/2014/main" id="{C3807329-2374-C5E8-CDA6-BF7C8560BE8A}"/>
                </a:ext>
              </a:extLst>
            </p:cNvPr>
            <p:cNvSpPr/>
            <p:nvPr/>
          </p:nvSpPr>
          <p:spPr>
            <a:xfrm rot="12310857">
              <a:off x="6852109" y="3522598"/>
              <a:ext cx="532400" cy="133909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a:extLst>
                <a:ext uri="{FF2B5EF4-FFF2-40B4-BE49-F238E27FC236}">
                  <a16:creationId xmlns:a16="http://schemas.microsoft.com/office/drawing/2014/main" id="{87FB5DB3-357E-1314-9286-DE30399AEFA1}"/>
                </a:ext>
              </a:extLst>
            </p:cNvPr>
            <p:cNvSpPr/>
            <p:nvPr/>
          </p:nvSpPr>
          <p:spPr>
            <a:xfrm rot="9335504" flipH="1">
              <a:off x="7901906" y="3425327"/>
              <a:ext cx="532400" cy="13666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AD2324F3-CBC0-4530-3A80-901A176674A0}"/>
                </a:ext>
              </a:extLst>
            </p:cNvPr>
            <p:cNvSpPr/>
            <p:nvPr/>
          </p:nvSpPr>
          <p:spPr>
            <a:xfrm rot="21267149" flipH="1">
              <a:off x="7666089" y="2471640"/>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76B5722E-E490-2ED5-0909-C2554B1169D8}"/>
                </a:ext>
              </a:extLst>
            </p:cNvPr>
            <p:cNvSpPr/>
            <p:nvPr/>
          </p:nvSpPr>
          <p:spPr>
            <a:xfrm rot="1441540" flipH="1">
              <a:off x="6902033" y="2479574"/>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EE92FA-7D8E-088A-7DF4-4479A73A56DE}"/>
                </a:ext>
              </a:extLst>
            </p:cNvPr>
            <p:cNvSpPr/>
            <p:nvPr/>
          </p:nvSpPr>
          <p:spPr>
            <a:xfrm rot="20001088">
              <a:off x="7137299" y="5526430"/>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3F2EEE-9498-0090-AF5C-2315428CFD16}"/>
                </a:ext>
              </a:extLst>
            </p:cNvPr>
            <p:cNvSpPr/>
            <p:nvPr/>
          </p:nvSpPr>
          <p:spPr>
            <a:xfrm rot="1608598">
              <a:off x="7594580" y="5526958"/>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DE90F8E8-5394-BE3A-45AF-1FD79B82E796}"/>
                </a:ext>
              </a:extLst>
            </p:cNvPr>
            <p:cNvSpPr/>
            <p:nvPr/>
          </p:nvSpPr>
          <p:spPr>
            <a:xfrm rot="10800000">
              <a:off x="7085937" y="3468746"/>
              <a:ext cx="1103433" cy="2248119"/>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a:extLst>
                <a:ext uri="{FF2B5EF4-FFF2-40B4-BE49-F238E27FC236}">
                  <a16:creationId xmlns:a16="http://schemas.microsoft.com/office/drawing/2014/main" id="{98747F26-90A0-93AE-F976-5967D1355D9F}"/>
                </a:ext>
              </a:extLst>
            </p:cNvPr>
            <p:cNvSpPr/>
            <p:nvPr/>
          </p:nvSpPr>
          <p:spPr>
            <a:xfrm rot="10800000">
              <a:off x="7383430" y="3617799"/>
              <a:ext cx="530081" cy="570345"/>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62">
              <a:extLst>
                <a:ext uri="{FF2B5EF4-FFF2-40B4-BE49-F238E27FC236}">
                  <a16:creationId xmlns:a16="http://schemas.microsoft.com/office/drawing/2014/main" id="{FCF17989-3BBA-5FE1-CBFA-DB271FC8A4E5}"/>
                </a:ext>
              </a:extLst>
            </p:cNvPr>
            <p:cNvSpPr/>
            <p:nvPr/>
          </p:nvSpPr>
          <p:spPr>
            <a:xfrm>
              <a:off x="7156254" y="2361319"/>
              <a:ext cx="984436" cy="1467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3">
              <a:extLst>
                <a:ext uri="{FF2B5EF4-FFF2-40B4-BE49-F238E27FC236}">
                  <a16:creationId xmlns:a16="http://schemas.microsoft.com/office/drawing/2014/main" id="{2201A334-D352-CEC7-9DF3-C443430F4041}"/>
                </a:ext>
              </a:extLst>
            </p:cNvPr>
            <p:cNvSpPr/>
            <p:nvPr/>
          </p:nvSpPr>
          <p:spPr>
            <a:xfrm>
              <a:off x="6995966" y="2659423"/>
              <a:ext cx="1355911" cy="124851"/>
            </a:xfrm>
            <a:prstGeom prst="roundRect">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3B9670-E280-8693-4EB8-631091FA835C}"/>
                </a:ext>
              </a:extLst>
            </p:cNvPr>
            <p:cNvSpPr/>
            <p:nvPr/>
          </p:nvSpPr>
          <p:spPr>
            <a:xfrm flipV="1">
              <a:off x="7144871" y="4607859"/>
              <a:ext cx="990600" cy="152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4">
              <a:extLst>
                <a:ext uri="{FF2B5EF4-FFF2-40B4-BE49-F238E27FC236}">
                  <a16:creationId xmlns:a16="http://schemas.microsoft.com/office/drawing/2014/main" id="{641EE590-6EF1-7D40-BD7D-8B330E115550}"/>
                </a:ext>
              </a:extLst>
            </p:cNvPr>
            <p:cNvGrpSpPr/>
            <p:nvPr/>
          </p:nvGrpSpPr>
          <p:grpSpPr>
            <a:xfrm>
              <a:off x="7126941" y="4724400"/>
              <a:ext cx="990601" cy="457200"/>
              <a:chOff x="3962399" y="5105400"/>
              <a:chExt cx="2283155" cy="591287"/>
            </a:xfrm>
          </p:grpSpPr>
          <p:sp>
            <p:nvSpPr>
              <p:cNvPr id="20" name="Pentagon 186">
                <a:extLst>
                  <a:ext uri="{FF2B5EF4-FFF2-40B4-BE49-F238E27FC236}">
                    <a16:creationId xmlns:a16="http://schemas.microsoft.com/office/drawing/2014/main" id="{7B9A9083-A43C-39B5-1E03-62F84A74E869}"/>
                  </a:ext>
                </a:extLst>
              </p:cNvPr>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04846F-E3B8-4F82-E044-48486CBBA5D9}"/>
                  </a:ext>
                </a:extLst>
              </p:cNvPr>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7410ED-3058-2A86-9988-DEAD35D0C519}"/>
                  </a:ext>
                </a:extLst>
              </p:cNvPr>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189">
                <a:extLst>
                  <a:ext uri="{FF2B5EF4-FFF2-40B4-BE49-F238E27FC236}">
                    <a16:creationId xmlns:a16="http://schemas.microsoft.com/office/drawing/2014/main" id="{16C78764-9E2F-A836-A2B8-D61AE80F1AE7}"/>
                  </a:ext>
                </a:extLst>
              </p:cNvPr>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190">
                <a:extLst>
                  <a:ext uri="{FF2B5EF4-FFF2-40B4-BE49-F238E27FC236}">
                    <a16:creationId xmlns:a16="http://schemas.microsoft.com/office/drawing/2014/main" id="{B596FBA6-9FE2-CA50-B55D-4B51518C8D99}"/>
                  </a:ext>
                </a:extLst>
              </p:cNvPr>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3A7135-FB87-0A30-5FCC-995E0B42C2B4}"/>
                  </a:ext>
                </a:extLst>
              </p:cNvPr>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2108F0E-822C-9E81-4694-AD51953C0BBE}"/>
                  </a:ext>
                </a:extLst>
              </p:cNvPr>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8D8B3704-F42B-2441-F5A9-4953E32F8429}"/>
                  </a:ext>
                </a:extLst>
              </p:cNvPr>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a:extLst>
                  <a:ext uri="{FF2B5EF4-FFF2-40B4-BE49-F238E27FC236}">
                    <a16:creationId xmlns:a16="http://schemas.microsoft.com/office/drawing/2014/main" id="{26F0B9D7-E6ED-A74F-C454-70380C7D3492}"/>
                  </a:ext>
                </a:extLst>
              </p:cNvPr>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AFE1B03B-DD92-8D72-64CC-E651909E9943}"/>
                  </a:ext>
                </a:extLst>
              </p:cNvPr>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72">
            <a:extLst>
              <a:ext uri="{FF2B5EF4-FFF2-40B4-BE49-F238E27FC236}">
                <a16:creationId xmlns:a16="http://schemas.microsoft.com/office/drawing/2014/main" id="{6A095529-85A9-5C67-5AB7-27413DE0B47F}"/>
              </a:ext>
            </a:extLst>
          </p:cNvPr>
          <p:cNvGrpSpPr/>
          <p:nvPr/>
        </p:nvGrpSpPr>
        <p:grpSpPr>
          <a:xfrm>
            <a:off x="1086187" y="1652703"/>
            <a:ext cx="1231248" cy="3411777"/>
            <a:chOff x="2133600" y="3124200"/>
            <a:chExt cx="1209964" cy="3352800"/>
          </a:xfrm>
        </p:grpSpPr>
        <p:grpSp>
          <p:nvGrpSpPr>
            <p:cNvPr id="374" name="Group 285">
              <a:extLst>
                <a:ext uri="{FF2B5EF4-FFF2-40B4-BE49-F238E27FC236}">
                  <a16:creationId xmlns:a16="http://schemas.microsoft.com/office/drawing/2014/main" id="{3418CB56-9D15-642F-7D21-09B13060A30F}"/>
                </a:ext>
              </a:extLst>
            </p:cNvPr>
            <p:cNvGrpSpPr/>
            <p:nvPr/>
          </p:nvGrpSpPr>
          <p:grpSpPr>
            <a:xfrm rot="17194410">
              <a:off x="2764132" y="5999335"/>
              <a:ext cx="359123" cy="509595"/>
              <a:chOff x="4934260" y="5008578"/>
              <a:chExt cx="373811" cy="553131"/>
            </a:xfrm>
          </p:grpSpPr>
          <p:sp>
            <p:nvSpPr>
              <p:cNvPr id="11396" name="Oval 3">
                <a:extLst>
                  <a:ext uri="{FF2B5EF4-FFF2-40B4-BE49-F238E27FC236}">
                    <a16:creationId xmlns:a16="http://schemas.microsoft.com/office/drawing/2014/main" id="{23076790-957A-245D-B060-9D3262FC328F}"/>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7" name="Oval 4">
                <a:extLst>
                  <a:ext uri="{FF2B5EF4-FFF2-40B4-BE49-F238E27FC236}">
                    <a16:creationId xmlns:a16="http://schemas.microsoft.com/office/drawing/2014/main" id="{BF16FCB3-699A-30EF-8841-68D4C785D8D9}"/>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284">
              <a:extLst>
                <a:ext uri="{FF2B5EF4-FFF2-40B4-BE49-F238E27FC236}">
                  <a16:creationId xmlns:a16="http://schemas.microsoft.com/office/drawing/2014/main" id="{AB2D684E-6B7F-465F-167A-ADEA49BB81AA}"/>
                </a:ext>
              </a:extLst>
            </p:cNvPr>
            <p:cNvGrpSpPr/>
            <p:nvPr/>
          </p:nvGrpSpPr>
          <p:grpSpPr>
            <a:xfrm>
              <a:off x="2379689" y="5993567"/>
              <a:ext cx="376003" cy="483433"/>
              <a:chOff x="4934260" y="5008578"/>
              <a:chExt cx="373811" cy="553131"/>
            </a:xfrm>
          </p:grpSpPr>
          <p:sp>
            <p:nvSpPr>
              <p:cNvPr id="11394" name="Oval 6">
                <a:extLst>
                  <a:ext uri="{FF2B5EF4-FFF2-40B4-BE49-F238E27FC236}">
                    <a16:creationId xmlns:a16="http://schemas.microsoft.com/office/drawing/2014/main" id="{778D9134-72B5-A0EF-EDF9-13393C8E5BC1}"/>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5" name="Oval 7">
                <a:extLst>
                  <a:ext uri="{FF2B5EF4-FFF2-40B4-BE49-F238E27FC236}">
                    <a16:creationId xmlns:a16="http://schemas.microsoft.com/office/drawing/2014/main" id="{C8914F5F-20D4-8695-80B5-52421C66851F}"/>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Oval 375">
              <a:extLst>
                <a:ext uri="{FF2B5EF4-FFF2-40B4-BE49-F238E27FC236}">
                  <a16:creationId xmlns:a16="http://schemas.microsoft.com/office/drawing/2014/main" id="{9A667809-DC5D-8D69-4E9E-F6151A273C48}"/>
                </a:ext>
              </a:extLst>
            </p:cNvPr>
            <p:cNvSpPr/>
            <p:nvPr/>
          </p:nvSpPr>
          <p:spPr>
            <a:xfrm>
              <a:off x="3048000" y="4648200"/>
              <a:ext cx="26350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25723798-AD8F-5C08-5E51-86A1016D296B}"/>
                </a:ext>
              </a:extLst>
            </p:cNvPr>
            <p:cNvSpPr/>
            <p:nvPr/>
          </p:nvSpPr>
          <p:spPr>
            <a:xfrm>
              <a:off x="2209800" y="4724400"/>
              <a:ext cx="263506" cy="685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a:extLst>
                <a:ext uri="{FF2B5EF4-FFF2-40B4-BE49-F238E27FC236}">
                  <a16:creationId xmlns:a16="http://schemas.microsoft.com/office/drawing/2014/main" id="{4919AC2B-B0BB-1F36-3D9C-35C724C8A6F6}"/>
                </a:ext>
              </a:extLst>
            </p:cNvPr>
            <p:cNvSpPr/>
            <p:nvPr/>
          </p:nvSpPr>
          <p:spPr>
            <a:xfrm rot="20102191">
              <a:off x="2826865" y="4306248"/>
              <a:ext cx="454262" cy="607411"/>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a:extLst>
                <a:ext uri="{FF2B5EF4-FFF2-40B4-BE49-F238E27FC236}">
                  <a16:creationId xmlns:a16="http://schemas.microsoft.com/office/drawing/2014/main" id="{8B4D1D81-62EE-71BC-91F4-04E36C082A0D}"/>
                </a:ext>
              </a:extLst>
            </p:cNvPr>
            <p:cNvSpPr/>
            <p:nvPr/>
          </p:nvSpPr>
          <p:spPr>
            <a:xfrm rot="1327004">
              <a:off x="2226974" y="4287357"/>
              <a:ext cx="454262" cy="632639"/>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a:extLst>
                <a:ext uri="{FF2B5EF4-FFF2-40B4-BE49-F238E27FC236}">
                  <a16:creationId xmlns:a16="http://schemas.microsoft.com/office/drawing/2014/main" id="{96E14002-4828-576A-6220-5FB6AFF53C7C}"/>
                </a:ext>
              </a:extLst>
            </p:cNvPr>
            <p:cNvSpPr/>
            <p:nvPr/>
          </p:nvSpPr>
          <p:spPr>
            <a:xfrm>
              <a:off x="2286000" y="4285379"/>
              <a:ext cx="898237" cy="1124822"/>
            </a:xfrm>
            <a:prstGeom prst="trapezoid">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25">
              <a:extLst>
                <a:ext uri="{FF2B5EF4-FFF2-40B4-BE49-F238E27FC236}">
                  <a16:creationId xmlns:a16="http://schemas.microsoft.com/office/drawing/2014/main" id="{146BCF76-07AF-336E-7719-1C60B21859C5}"/>
                </a:ext>
              </a:extLst>
            </p:cNvPr>
            <p:cNvGrpSpPr/>
            <p:nvPr/>
          </p:nvGrpSpPr>
          <p:grpSpPr>
            <a:xfrm>
              <a:off x="2480714" y="4105564"/>
              <a:ext cx="546919" cy="609600"/>
              <a:chOff x="2321193" y="914400"/>
              <a:chExt cx="1962699" cy="2187638"/>
            </a:xfrm>
          </p:grpSpPr>
          <p:sp>
            <p:nvSpPr>
              <p:cNvPr id="11388" name="Oval 17">
                <a:extLst>
                  <a:ext uri="{FF2B5EF4-FFF2-40B4-BE49-F238E27FC236}">
                    <a16:creationId xmlns:a16="http://schemas.microsoft.com/office/drawing/2014/main" id="{0B26691F-862E-1892-3A0C-9AB0669BF6B4}"/>
                  </a:ext>
                </a:extLst>
              </p:cNvPr>
              <p:cNvSpPr/>
              <p:nvPr/>
            </p:nvSpPr>
            <p:spPr>
              <a:xfrm>
                <a:off x="2514599" y="914400"/>
                <a:ext cx="1449972" cy="12954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9" name="Pentagon 19">
                <a:extLst>
                  <a:ext uri="{FF2B5EF4-FFF2-40B4-BE49-F238E27FC236}">
                    <a16:creationId xmlns:a16="http://schemas.microsoft.com/office/drawing/2014/main" id="{DC5FE0E1-1668-1CF6-B537-D4F2E5ADEB13}"/>
                  </a:ext>
                </a:extLst>
              </p:cNvPr>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0" name="Pentagon 20">
                <a:extLst>
                  <a:ext uri="{FF2B5EF4-FFF2-40B4-BE49-F238E27FC236}">
                    <a16:creationId xmlns:a16="http://schemas.microsoft.com/office/drawing/2014/main" id="{38AF7C89-85FD-BE09-5619-CBC93A9AEFFD}"/>
                  </a:ext>
                </a:extLst>
              </p:cNvPr>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1" name="Pentagon 21">
                <a:extLst>
                  <a:ext uri="{FF2B5EF4-FFF2-40B4-BE49-F238E27FC236}">
                    <a16:creationId xmlns:a16="http://schemas.microsoft.com/office/drawing/2014/main" id="{09C29AAF-FD11-A740-17A2-E6E37181FAFB}"/>
                  </a:ext>
                </a:extLst>
              </p:cNvPr>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2" name="Pentagon 22">
                <a:extLst>
                  <a:ext uri="{FF2B5EF4-FFF2-40B4-BE49-F238E27FC236}">
                    <a16:creationId xmlns:a16="http://schemas.microsoft.com/office/drawing/2014/main" id="{21775939-33BD-7261-56E7-1BAC82CA3D4E}"/>
                  </a:ext>
                </a:extLst>
              </p:cNvPr>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3" name="Pentagon 23">
                <a:extLst>
                  <a:ext uri="{FF2B5EF4-FFF2-40B4-BE49-F238E27FC236}">
                    <a16:creationId xmlns:a16="http://schemas.microsoft.com/office/drawing/2014/main" id="{6448D7DC-9B4E-FD82-42D5-9EC0C144B89F}"/>
                  </a:ext>
                </a:extLst>
              </p:cNvPr>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5">
              <a:extLst>
                <a:ext uri="{FF2B5EF4-FFF2-40B4-BE49-F238E27FC236}">
                  <a16:creationId xmlns:a16="http://schemas.microsoft.com/office/drawing/2014/main" id="{67471158-017C-A834-2991-2577D24DC5DE}"/>
                </a:ext>
              </a:extLst>
            </p:cNvPr>
            <p:cNvGrpSpPr/>
            <p:nvPr/>
          </p:nvGrpSpPr>
          <p:grpSpPr>
            <a:xfrm rot="1699902">
              <a:off x="2147930" y="4740678"/>
              <a:ext cx="291183" cy="118991"/>
              <a:chOff x="2209800" y="1905000"/>
              <a:chExt cx="2286000" cy="1066800"/>
            </a:xfrm>
          </p:grpSpPr>
          <p:grpSp>
            <p:nvGrpSpPr>
              <p:cNvPr id="11382" name="Group 29">
                <a:extLst>
                  <a:ext uri="{FF2B5EF4-FFF2-40B4-BE49-F238E27FC236}">
                    <a16:creationId xmlns:a16="http://schemas.microsoft.com/office/drawing/2014/main" id="{7DE18E7B-ECBA-4C44-E0EC-E73DE8B1ABBE}"/>
                  </a:ext>
                </a:extLst>
              </p:cNvPr>
              <p:cNvGrpSpPr/>
              <p:nvPr/>
            </p:nvGrpSpPr>
            <p:grpSpPr>
              <a:xfrm>
                <a:off x="2209800" y="1905000"/>
                <a:ext cx="1066800" cy="1066800"/>
                <a:chOff x="990600" y="1905000"/>
                <a:chExt cx="1066800" cy="1066800"/>
              </a:xfrm>
            </p:grpSpPr>
            <p:sp>
              <p:nvSpPr>
                <p:cNvPr id="11386" name="&quot;No&quot; Symbol 98">
                  <a:extLst>
                    <a:ext uri="{FF2B5EF4-FFF2-40B4-BE49-F238E27FC236}">
                      <a16:creationId xmlns:a16="http://schemas.microsoft.com/office/drawing/2014/main" id="{B0E028DC-836C-9060-7EFE-178233FD753C}"/>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87" name="Oval 11386">
                  <a:extLst>
                    <a:ext uri="{FF2B5EF4-FFF2-40B4-BE49-F238E27FC236}">
                      <a16:creationId xmlns:a16="http://schemas.microsoft.com/office/drawing/2014/main" id="{167893DA-B5F6-62E3-83F3-293022A33B45}"/>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3" name="Group 32">
                <a:extLst>
                  <a:ext uri="{FF2B5EF4-FFF2-40B4-BE49-F238E27FC236}">
                    <a16:creationId xmlns:a16="http://schemas.microsoft.com/office/drawing/2014/main" id="{84D568E0-2C06-0E31-EA52-C115C97AE871}"/>
                  </a:ext>
                </a:extLst>
              </p:cNvPr>
              <p:cNvGrpSpPr/>
              <p:nvPr/>
            </p:nvGrpSpPr>
            <p:grpSpPr>
              <a:xfrm>
                <a:off x="3429000" y="1905000"/>
                <a:ext cx="1066800" cy="1066800"/>
                <a:chOff x="990600" y="1905000"/>
                <a:chExt cx="1066800" cy="1066800"/>
              </a:xfrm>
            </p:grpSpPr>
            <p:sp>
              <p:nvSpPr>
                <p:cNvPr id="11384" name="&quot;No&quot; Symbol 96">
                  <a:extLst>
                    <a:ext uri="{FF2B5EF4-FFF2-40B4-BE49-F238E27FC236}">
                      <a16:creationId xmlns:a16="http://schemas.microsoft.com/office/drawing/2014/main" id="{181EE207-9A92-DE84-4F41-7F2DEDF16966}"/>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85" name="Oval 34">
                  <a:extLst>
                    <a:ext uri="{FF2B5EF4-FFF2-40B4-BE49-F238E27FC236}">
                      <a16:creationId xmlns:a16="http://schemas.microsoft.com/office/drawing/2014/main" id="{B8FECA69-D8F3-C8A4-EC37-63298ED94916}"/>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3" name="Group 36">
              <a:extLst>
                <a:ext uri="{FF2B5EF4-FFF2-40B4-BE49-F238E27FC236}">
                  <a16:creationId xmlns:a16="http://schemas.microsoft.com/office/drawing/2014/main" id="{B66D3223-853F-6980-FFD0-286FFE4EE092}"/>
                </a:ext>
              </a:extLst>
            </p:cNvPr>
            <p:cNvGrpSpPr/>
            <p:nvPr/>
          </p:nvGrpSpPr>
          <p:grpSpPr>
            <a:xfrm rot="20019181">
              <a:off x="3048475" y="4742987"/>
              <a:ext cx="291183" cy="118991"/>
              <a:chOff x="2209800" y="1905000"/>
              <a:chExt cx="2286000" cy="1066800"/>
            </a:xfrm>
          </p:grpSpPr>
          <p:grpSp>
            <p:nvGrpSpPr>
              <p:cNvPr id="11376" name="Group 29">
                <a:extLst>
                  <a:ext uri="{FF2B5EF4-FFF2-40B4-BE49-F238E27FC236}">
                    <a16:creationId xmlns:a16="http://schemas.microsoft.com/office/drawing/2014/main" id="{8EABD4EE-7350-F25E-529B-4B4912C63DBB}"/>
                  </a:ext>
                </a:extLst>
              </p:cNvPr>
              <p:cNvGrpSpPr/>
              <p:nvPr/>
            </p:nvGrpSpPr>
            <p:grpSpPr>
              <a:xfrm>
                <a:off x="2209800" y="1905000"/>
                <a:ext cx="1066800" cy="1066800"/>
                <a:chOff x="990600" y="1905000"/>
                <a:chExt cx="1066800" cy="1066800"/>
              </a:xfrm>
            </p:grpSpPr>
            <p:sp>
              <p:nvSpPr>
                <p:cNvPr id="11380" name="&quot;No&quot; Symbol 92">
                  <a:extLst>
                    <a:ext uri="{FF2B5EF4-FFF2-40B4-BE49-F238E27FC236}">
                      <a16:creationId xmlns:a16="http://schemas.microsoft.com/office/drawing/2014/main" id="{C0BC9D34-277F-E9BD-CA2D-E7F989A1D290}"/>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81" name="Oval 11380">
                  <a:extLst>
                    <a:ext uri="{FF2B5EF4-FFF2-40B4-BE49-F238E27FC236}">
                      <a16:creationId xmlns:a16="http://schemas.microsoft.com/office/drawing/2014/main" id="{6FAAAE6D-31BE-E70E-6CC8-6BABF9EE2ABA}"/>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77" name="Group 32">
                <a:extLst>
                  <a:ext uri="{FF2B5EF4-FFF2-40B4-BE49-F238E27FC236}">
                    <a16:creationId xmlns:a16="http://schemas.microsoft.com/office/drawing/2014/main" id="{20DABD7D-6741-8690-D75C-DCF06D629C33}"/>
                  </a:ext>
                </a:extLst>
              </p:cNvPr>
              <p:cNvGrpSpPr/>
              <p:nvPr/>
            </p:nvGrpSpPr>
            <p:grpSpPr>
              <a:xfrm>
                <a:off x="3429000" y="1905000"/>
                <a:ext cx="1066800" cy="1066800"/>
                <a:chOff x="990600" y="1905000"/>
                <a:chExt cx="1066800" cy="1066800"/>
              </a:xfrm>
            </p:grpSpPr>
            <p:sp>
              <p:nvSpPr>
                <p:cNvPr id="11378" name="&quot;No&quot; Symbol 90">
                  <a:extLst>
                    <a:ext uri="{FF2B5EF4-FFF2-40B4-BE49-F238E27FC236}">
                      <a16:creationId xmlns:a16="http://schemas.microsoft.com/office/drawing/2014/main" id="{9998C215-4D33-79CC-4C7F-A9BC513EE3BC}"/>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9" name="Oval 11378">
                  <a:extLst>
                    <a:ext uri="{FF2B5EF4-FFF2-40B4-BE49-F238E27FC236}">
                      <a16:creationId xmlns:a16="http://schemas.microsoft.com/office/drawing/2014/main" id="{9D427C46-C6DC-E78A-6410-2CB6599BD696}"/>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28" name="Trapezoid 11327">
              <a:extLst>
                <a:ext uri="{FF2B5EF4-FFF2-40B4-BE49-F238E27FC236}">
                  <a16:creationId xmlns:a16="http://schemas.microsoft.com/office/drawing/2014/main" id="{44283D70-1278-33EF-0DBF-81C90603C8DB}"/>
                </a:ext>
              </a:extLst>
            </p:cNvPr>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29" name="Group 65">
              <a:extLst>
                <a:ext uri="{FF2B5EF4-FFF2-40B4-BE49-F238E27FC236}">
                  <a16:creationId xmlns:a16="http://schemas.microsoft.com/office/drawing/2014/main" id="{DB7787D7-C49B-EE16-F89D-5B6E13AB50A3}"/>
                </a:ext>
              </a:extLst>
            </p:cNvPr>
            <p:cNvGrpSpPr/>
            <p:nvPr/>
          </p:nvGrpSpPr>
          <p:grpSpPr>
            <a:xfrm rot="10800000" flipH="1" flipV="1">
              <a:off x="2235200" y="6029036"/>
              <a:ext cx="990600" cy="158496"/>
              <a:chOff x="1447800" y="2040716"/>
              <a:chExt cx="3102900" cy="387950"/>
            </a:xfrm>
          </p:grpSpPr>
          <p:sp>
            <p:nvSpPr>
              <p:cNvPr id="11370" name="Diagonal Stripe 11369">
                <a:extLst>
                  <a:ext uri="{FF2B5EF4-FFF2-40B4-BE49-F238E27FC236}">
                    <a16:creationId xmlns:a16="http://schemas.microsoft.com/office/drawing/2014/main" id="{CA342F8F-111C-1790-D82D-7658D1DDC72E}"/>
                  </a:ext>
                </a:extLst>
              </p:cNvPr>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1" name="Diagonal Stripe 11370">
                <a:extLst>
                  <a:ext uri="{FF2B5EF4-FFF2-40B4-BE49-F238E27FC236}">
                    <a16:creationId xmlns:a16="http://schemas.microsoft.com/office/drawing/2014/main" id="{E3E2322F-2A12-EC11-0C34-D824B616C2AD}"/>
                  </a:ext>
                </a:extLst>
              </p:cNvPr>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2" name="Diagonal Stripe 11371">
                <a:extLst>
                  <a:ext uri="{FF2B5EF4-FFF2-40B4-BE49-F238E27FC236}">
                    <a16:creationId xmlns:a16="http://schemas.microsoft.com/office/drawing/2014/main" id="{BFAD9A36-C3F8-41CC-F80D-A5A5CCEEE0FA}"/>
                  </a:ext>
                </a:extLst>
              </p:cNvPr>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3" name="Diagonal Stripe 11372">
                <a:extLst>
                  <a:ext uri="{FF2B5EF4-FFF2-40B4-BE49-F238E27FC236}">
                    <a16:creationId xmlns:a16="http://schemas.microsoft.com/office/drawing/2014/main" id="{389BBC77-068A-F830-2288-644301AAF59F}"/>
                  </a:ext>
                </a:extLst>
              </p:cNvPr>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4" name="Diagonal Stripe 11373">
                <a:extLst>
                  <a:ext uri="{FF2B5EF4-FFF2-40B4-BE49-F238E27FC236}">
                    <a16:creationId xmlns:a16="http://schemas.microsoft.com/office/drawing/2014/main" id="{31091705-0125-7066-9941-88C3E6AF5439}"/>
                  </a:ext>
                </a:extLst>
              </p:cNvPr>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5" name="Diagonal Stripe 11374">
                <a:extLst>
                  <a:ext uri="{FF2B5EF4-FFF2-40B4-BE49-F238E27FC236}">
                    <a16:creationId xmlns:a16="http://schemas.microsoft.com/office/drawing/2014/main" id="{DABFAA87-79BE-E7E4-0670-630BD416AAD3}"/>
                  </a:ext>
                </a:extLst>
              </p:cNvPr>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30" name="Group 108">
              <a:extLst>
                <a:ext uri="{FF2B5EF4-FFF2-40B4-BE49-F238E27FC236}">
                  <a16:creationId xmlns:a16="http://schemas.microsoft.com/office/drawing/2014/main" id="{64823D80-6568-F55E-6BFB-CE679D87E015}"/>
                </a:ext>
              </a:extLst>
            </p:cNvPr>
            <p:cNvGrpSpPr/>
            <p:nvPr/>
          </p:nvGrpSpPr>
          <p:grpSpPr>
            <a:xfrm>
              <a:off x="2209800" y="6172199"/>
              <a:ext cx="1087582" cy="152401"/>
              <a:chOff x="1295400" y="2819400"/>
              <a:chExt cx="1327484" cy="304800"/>
            </a:xfrm>
          </p:grpSpPr>
          <p:grpSp>
            <p:nvGrpSpPr>
              <p:cNvPr id="11341" name="Group 86">
                <a:extLst>
                  <a:ext uri="{FF2B5EF4-FFF2-40B4-BE49-F238E27FC236}">
                    <a16:creationId xmlns:a16="http://schemas.microsoft.com/office/drawing/2014/main" id="{FA63ABE4-AD14-4CA8-A23C-01935E5C9643}"/>
                  </a:ext>
                </a:extLst>
              </p:cNvPr>
              <p:cNvGrpSpPr/>
              <p:nvPr/>
            </p:nvGrpSpPr>
            <p:grpSpPr>
              <a:xfrm>
                <a:off x="1295400" y="2819400"/>
                <a:ext cx="914400" cy="304800"/>
                <a:chOff x="838200" y="2193636"/>
                <a:chExt cx="2895600" cy="946728"/>
              </a:xfrm>
            </p:grpSpPr>
            <p:grpSp>
              <p:nvGrpSpPr>
                <p:cNvPr id="11350" name="Group 69">
                  <a:extLst>
                    <a:ext uri="{FF2B5EF4-FFF2-40B4-BE49-F238E27FC236}">
                      <a16:creationId xmlns:a16="http://schemas.microsoft.com/office/drawing/2014/main" id="{093DAA9A-0824-586E-22F3-0B16BD712F00}"/>
                    </a:ext>
                  </a:extLst>
                </p:cNvPr>
                <p:cNvGrpSpPr/>
                <p:nvPr/>
              </p:nvGrpSpPr>
              <p:grpSpPr>
                <a:xfrm>
                  <a:off x="838200" y="2193636"/>
                  <a:ext cx="381000" cy="930564"/>
                  <a:chOff x="838200" y="2193636"/>
                  <a:chExt cx="381000" cy="930564"/>
                </a:xfrm>
              </p:grpSpPr>
              <p:sp>
                <p:nvSpPr>
                  <p:cNvPr id="11367" name="Isosceles Triangle 11366">
                    <a:extLst>
                      <a:ext uri="{FF2B5EF4-FFF2-40B4-BE49-F238E27FC236}">
                        <a16:creationId xmlns:a16="http://schemas.microsoft.com/office/drawing/2014/main" id="{B0A39023-2B6C-21E1-0A32-B42709E7A95C}"/>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8" name="Oval 11367">
                    <a:extLst>
                      <a:ext uri="{FF2B5EF4-FFF2-40B4-BE49-F238E27FC236}">
                        <a16:creationId xmlns:a16="http://schemas.microsoft.com/office/drawing/2014/main" id="{36003F14-6AD5-E1D4-7E31-C44185AF258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9" name="Diamond 11368">
                    <a:extLst>
                      <a:ext uri="{FF2B5EF4-FFF2-40B4-BE49-F238E27FC236}">
                        <a16:creationId xmlns:a16="http://schemas.microsoft.com/office/drawing/2014/main" id="{353DADEF-9B70-DF14-F933-D3C0500EC62E}"/>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51" name="Group 70">
                  <a:extLst>
                    <a:ext uri="{FF2B5EF4-FFF2-40B4-BE49-F238E27FC236}">
                      <a16:creationId xmlns:a16="http://schemas.microsoft.com/office/drawing/2014/main" id="{397DDA2D-8A71-15AF-0DD4-96E410196FCF}"/>
                    </a:ext>
                  </a:extLst>
                </p:cNvPr>
                <p:cNvGrpSpPr/>
                <p:nvPr/>
              </p:nvGrpSpPr>
              <p:grpSpPr>
                <a:xfrm>
                  <a:off x="2133600" y="2209800"/>
                  <a:ext cx="381000" cy="930564"/>
                  <a:chOff x="838200" y="2193636"/>
                  <a:chExt cx="381000" cy="930564"/>
                </a:xfrm>
              </p:grpSpPr>
              <p:sp>
                <p:nvSpPr>
                  <p:cNvPr id="11364" name="Isosceles Triangle 11363">
                    <a:extLst>
                      <a:ext uri="{FF2B5EF4-FFF2-40B4-BE49-F238E27FC236}">
                        <a16:creationId xmlns:a16="http://schemas.microsoft.com/office/drawing/2014/main" id="{84333763-A24C-3B0A-67BD-403E32ED0512}"/>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5" name="Oval 11364">
                    <a:extLst>
                      <a:ext uri="{FF2B5EF4-FFF2-40B4-BE49-F238E27FC236}">
                        <a16:creationId xmlns:a16="http://schemas.microsoft.com/office/drawing/2014/main" id="{B8EA01A3-F801-A681-D8C1-D87B4466F327}"/>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 name="Diamond 11365">
                    <a:extLst>
                      <a:ext uri="{FF2B5EF4-FFF2-40B4-BE49-F238E27FC236}">
                        <a16:creationId xmlns:a16="http://schemas.microsoft.com/office/drawing/2014/main" id="{7B6D3D0F-0EB9-22A3-8E6B-57D7C5E0D970}"/>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52" name="Group 74">
                  <a:extLst>
                    <a:ext uri="{FF2B5EF4-FFF2-40B4-BE49-F238E27FC236}">
                      <a16:creationId xmlns:a16="http://schemas.microsoft.com/office/drawing/2014/main" id="{FCA47210-998D-7267-4CC2-8536E7991446}"/>
                    </a:ext>
                  </a:extLst>
                </p:cNvPr>
                <p:cNvGrpSpPr/>
                <p:nvPr/>
              </p:nvGrpSpPr>
              <p:grpSpPr>
                <a:xfrm>
                  <a:off x="1524000" y="2209800"/>
                  <a:ext cx="381000" cy="930564"/>
                  <a:chOff x="838200" y="2193636"/>
                  <a:chExt cx="381000" cy="930564"/>
                </a:xfrm>
              </p:grpSpPr>
              <p:sp>
                <p:nvSpPr>
                  <p:cNvPr id="11361" name="Isosceles Triangle 11360">
                    <a:extLst>
                      <a:ext uri="{FF2B5EF4-FFF2-40B4-BE49-F238E27FC236}">
                        <a16:creationId xmlns:a16="http://schemas.microsoft.com/office/drawing/2014/main" id="{25456185-5CB2-AEA4-1A29-E83B3F0CEE89}"/>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2" name="Oval 11361">
                    <a:extLst>
                      <a:ext uri="{FF2B5EF4-FFF2-40B4-BE49-F238E27FC236}">
                        <a16:creationId xmlns:a16="http://schemas.microsoft.com/office/drawing/2014/main" id="{CD3016A9-7C5F-122B-8C5D-0A070B327232}"/>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3" name="Diamond 11362">
                    <a:extLst>
                      <a:ext uri="{FF2B5EF4-FFF2-40B4-BE49-F238E27FC236}">
                        <a16:creationId xmlns:a16="http://schemas.microsoft.com/office/drawing/2014/main" id="{A63B3ECE-FDBB-2289-86AE-3D200C74860B}"/>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53" name="Group 78">
                  <a:extLst>
                    <a:ext uri="{FF2B5EF4-FFF2-40B4-BE49-F238E27FC236}">
                      <a16:creationId xmlns:a16="http://schemas.microsoft.com/office/drawing/2014/main" id="{032647EE-5A3F-580C-B456-FA877D1F1F63}"/>
                    </a:ext>
                  </a:extLst>
                </p:cNvPr>
                <p:cNvGrpSpPr/>
                <p:nvPr/>
              </p:nvGrpSpPr>
              <p:grpSpPr>
                <a:xfrm>
                  <a:off x="2667000" y="2209800"/>
                  <a:ext cx="381000" cy="930564"/>
                  <a:chOff x="838200" y="2193636"/>
                  <a:chExt cx="381000" cy="930564"/>
                </a:xfrm>
              </p:grpSpPr>
              <p:sp>
                <p:nvSpPr>
                  <p:cNvPr id="11358" name="Isosceles Triangle 11357">
                    <a:extLst>
                      <a:ext uri="{FF2B5EF4-FFF2-40B4-BE49-F238E27FC236}">
                        <a16:creationId xmlns:a16="http://schemas.microsoft.com/office/drawing/2014/main" id="{C519B9F2-0B0F-41EE-D50C-12F993574A86}"/>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9" name="Oval 11358">
                    <a:extLst>
                      <a:ext uri="{FF2B5EF4-FFF2-40B4-BE49-F238E27FC236}">
                        <a16:creationId xmlns:a16="http://schemas.microsoft.com/office/drawing/2014/main" id="{96AF3995-9AD2-9BC1-89DD-28C9AC9393F9}"/>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0" name="Diamond 11359">
                    <a:extLst>
                      <a:ext uri="{FF2B5EF4-FFF2-40B4-BE49-F238E27FC236}">
                        <a16:creationId xmlns:a16="http://schemas.microsoft.com/office/drawing/2014/main" id="{4D76ED48-60D6-C600-DB8D-FD2FEA9F8560}"/>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54" name="Group 82">
                  <a:extLst>
                    <a:ext uri="{FF2B5EF4-FFF2-40B4-BE49-F238E27FC236}">
                      <a16:creationId xmlns:a16="http://schemas.microsoft.com/office/drawing/2014/main" id="{C9DCD9DC-EA85-E55F-731C-33B483354257}"/>
                    </a:ext>
                  </a:extLst>
                </p:cNvPr>
                <p:cNvGrpSpPr/>
                <p:nvPr/>
              </p:nvGrpSpPr>
              <p:grpSpPr>
                <a:xfrm>
                  <a:off x="3352800" y="2209800"/>
                  <a:ext cx="381000" cy="930564"/>
                  <a:chOff x="838200" y="2193636"/>
                  <a:chExt cx="381000" cy="930564"/>
                </a:xfrm>
              </p:grpSpPr>
              <p:sp>
                <p:nvSpPr>
                  <p:cNvPr id="11355" name="Isosceles Triangle 11354">
                    <a:extLst>
                      <a:ext uri="{FF2B5EF4-FFF2-40B4-BE49-F238E27FC236}">
                        <a16:creationId xmlns:a16="http://schemas.microsoft.com/office/drawing/2014/main" id="{9F245949-91E8-B928-5C89-4D1669DF8894}"/>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6" name="Oval 11355">
                    <a:extLst>
                      <a:ext uri="{FF2B5EF4-FFF2-40B4-BE49-F238E27FC236}">
                        <a16:creationId xmlns:a16="http://schemas.microsoft.com/office/drawing/2014/main" id="{508AE9E2-982B-DA86-2CEC-6627B986422D}"/>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7" name="Diamond 11356">
                    <a:extLst>
                      <a:ext uri="{FF2B5EF4-FFF2-40B4-BE49-F238E27FC236}">
                        <a16:creationId xmlns:a16="http://schemas.microsoft.com/office/drawing/2014/main" id="{5BB8C571-893D-7247-9A9F-BE1382774D33}"/>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42" name="Group 69">
                <a:extLst>
                  <a:ext uri="{FF2B5EF4-FFF2-40B4-BE49-F238E27FC236}">
                    <a16:creationId xmlns:a16="http://schemas.microsoft.com/office/drawing/2014/main" id="{7DD9B9B2-F451-587E-2BD1-F8D3CCB44931}"/>
                  </a:ext>
                </a:extLst>
              </p:cNvPr>
              <p:cNvGrpSpPr/>
              <p:nvPr/>
            </p:nvGrpSpPr>
            <p:grpSpPr>
              <a:xfrm>
                <a:off x="2286000" y="2819400"/>
                <a:ext cx="120316" cy="299596"/>
                <a:chOff x="838200" y="2193636"/>
                <a:chExt cx="381000" cy="930564"/>
              </a:xfrm>
            </p:grpSpPr>
            <p:sp>
              <p:nvSpPr>
                <p:cNvPr id="11347" name="Isosceles Triangle 11346">
                  <a:extLst>
                    <a:ext uri="{FF2B5EF4-FFF2-40B4-BE49-F238E27FC236}">
                      <a16:creationId xmlns:a16="http://schemas.microsoft.com/office/drawing/2014/main" id="{EA6FC36C-E751-FF60-F7E5-19796826B277}"/>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8" name="Oval 11347">
                  <a:extLst>
                    <a:ext uri="{FF2B5EF4-FFF2-40B4-BE49-F238E27FC236}">
                      <a16:creationId xmlns:a16="http://schemas.microsoft.com/office/drawing/2014/main" id="{C4F8C855-E5DD-EBCE-AF81-82EA2526E96B}"/>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9" name="Diamond 11348">
                  <a:extLst>
                    <a:ext uri="{FF2B5EF4-FFF2-40B4-BE49-F238E27FC236}">
                      <a16:creationId xmlns:a16="http://schemas.microsoft.com/office/drawing/2014/main" id="{CC651A36-9D73-3FEB-8334-7E1F69859E35}"/>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43" name="Group 74">
                <a:extLst>
                  <a:ext uri="{FF2B5EF4-FFF2-40B4-BE49-F238E27FC236}">
                    <a16:creationId xmlns:a16="http://schemas.microsoft.com/office/drawing/2014/main" id="{B44A9A66-0636-E93F-EE04-3EC6A2EFF1C2}"/>
                  </a:ext>
                </a:extLst>
              </p:cNvPr>
              <p:cNvGrpSpPr/>
              <p:nvPr/>
            </p:nvGrpSpPr>
            <p:grpSpPr>
              <a:xfrm>
                <a:off x="2502568" y="2824604"/>
                <a:ext cx="120316" cy="299596"/>
                <a:chOff x="838200" y="2193636"/>
                <a:chExt cx="381000" cy="930564"/>
              </a:xfrm>
            </p:grpSpPr>
            <p:sp>
              <p:nvSpPr>
                <p:cNvPr id="11344" name="Isosceles Triangle 11343">
                  <a:extLst>
                    <a:ext uri="{FF2B5EF4-FFF2-40B4-BE49-F238E27FC236}">
                      <a16:creationId xmlns:a16="http://schemas.microsoft.com/office/drawing/2014/main" id="{D8806817-D043-D793-D7A3-B02CAF3943C0}"/>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5" name="Oval 11344">
                  <a:extLst>
                    <a:ext uri="{FF2B5EF4-FFF2-40B4-BE49-F238E27FC236}">
                      <a16:creationId xmlns:a16="http://schemas.microsoft.com/office/drawing/2014/main" id="{309EA0B3-2C74-C71E-B683-0BE31500EA6E}"/>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6" name="Diamond 11345">
                  <a:extLst>
                    <a:ext uri="{FF2B5EF4-FFF2-40B4-BE49-F238E27FC236}">
                      <a16:creationId xmlns:a16="http://schemas.microsoft.com/office/drawing/2014/main" id="{898F61BF-665A-28DA-A54C-D907A049B486}"/>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31" name="Oval 11330">
              <a:extLst>
                <a:ext uri="{FF2B5EF4-FFF2-40B4-BE49-F238E27FC236}">
                  <a16:creationId xmlns:a16="http://schemas.microsoft.com/office/drawing/2014/main" id="{46530DE6-61DD-1B33-28DB-EA44ABF874AD}"/>
                </a:ext>
              </a:extLst>
            </p:cNvPr>
            <p:cNvSpPr/>
            <p:nvPr/>
          </p:nvSpPr>
          <p:spPr>
            <a:xfrm>
              <a:off x="2362200" y="3276600"/>
              <a:ext cx="742263" cy="10924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32" name="Round Diagonal Corner Rectangle 15">
              <a:extLst>
                <a:ext uri="{FF2B5EF4-FFF2-40B4-BE49-F238E27FC236}">
                  <a16:creationId xmlns:a16="http://schemas.microsoft.com/office/drawing/2014/main" id="{AD1ED86B-7C5C-6B4B-F885-19CBE3426C23}"/>
                </a:ext>
              </a:extLst>
            </p:cNvPr>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3" name="Round Diagonal Corner Rectangle 14">
              <a:extLst>
                <a:ext uri="{FF2B5EF4-FFF2-40B4-BE49-F238E27FC236}">
                  <a16:creationId xmlns:a16="http://schemas.microsoft.com/office/drawing/2014/main" id="{A2D6AABA-4C58-3A32-5152-83FEBC1CC611}"/>
                </a:ext>
              </a:extLst>
            </p:cNvPr>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34" name="Group 110">
              <a:extLst>
                <a:ext uri="{FF2B5EF4-FFF2-40B4-BE49-F238E27FC236}">
                  <a16:creationId xmlns:a16="http://schemas.microsoft.com/office/drawing/2014/main" id="{EEAF9F24-7DDD-F501-EAC3-159F98EB8C02}"/>
                </a:ext>
              </a:extLst>
            </p:cNvPr>
            <p:cNvGrpSpPr/>
            <p:nvPr/>
          </p:nvGrpSpPr>
          <p:grpSpPr>
            <a:xfrm>
              <a:off x="2362200" y="3505200"/>
              <a:ext cx="762000" cy="228600"/>
              <a:chOff x="1600200" y="1219200"/>
              <a:chExt cx="838200" cy="228600"/>
            </a:xfrm>
          </p:grpSpPr>
          <p:sp>
            <p:nvSpPr>
              <p:cNvPr id="11339" name="Rectangle 16">
                <a:extLst>
                  <a:ext uri="{FF2B5EF4-FFF2-40B4-BE49-F238E27FC236}">
                    <a16:creationId xmlns:a16="http://schemas.microsoft.com/office/drawing/2014/main" id="{72CB5F0C-D30E-1106-164C-64290052FEDD}"/>
                  </a:ext>
                </a:extLst>
              </p:cNvPr>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0" name="Double Wave 11339">
                <a:extLst>
                  <a:ext uri="{FF2B5EF4-FFF2-40B4-BE49-F238E27FC236}">
                    <a16:creationId xmlns:a16="http://schemas.microsoft.com/office/drawing/2014/main" id="{99628A05-C43F-3000-B9D8-FBC562292285}"/>
                  </a:ext>
                </a:extLst>
              </p:cNvPr>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35" name="Oval 11334">
              <a:extLst>
                <a:ext uri="{FF2B5EF4-FFF2-40B4-BE49-F238E27FC236}">
                  <a16:creationId xmlns:a16="http://schemas.microsoft.com/office/drawing/2014/main" id="{528F2534-470A-9E07-6C41-D19AE1AC2906}"/>
                </a:ext>
              </a:extLst>
            </p:cNvPr>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6" name="Rounded Rectangle 48">
              <a:extLst>
                <a:ext uri="{FF2B5EF4-FFF2-40B4-BE49-F238E27FC236}">
                  <a16:creationId xmlns:a16="http://schemas.microsoft.com/office/drawing/2014/main" id="{9881E86F-807A-C6FD-A6CA-B839688E6510}"/>
                </a:ext>
              </a:extLst>
            </p:cNvPr>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7" name="Rounded Rectangle 49">
              <a:extLst>
                <a:ext uri="{FF2B5EF4-FFF2-40B4-BE49-F238E27FC236}">
                  <a16:creationId xmlns:a16="http://schemas.microsoft.com/office/drawing/2014/main" id="{07EB196A-CE47-33F5-7FB9-5F58CC33C6DA}"/>
                </a:ext>
              </a:extLst>
            </p:cNvPr>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8" name="Rounded Rectangle 50">
              <a:extLst>
                <a:ext uri="{FF2B5EF4-FFF2-40B4-BE49-F238E27FC236}">
                  <a16:creationId xmlns:a16="http://schemas.microsoft.com/office/drawing/2014/main" id="{069EB64E-6CF9-C0E6-4DDD-5D1D96AF6375}"/>
                </a:ext>
              </a:extLst>
            </p:cNvPr>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8" name="Group 11397">
            <a:extLst>
              <a:ext uri="{FF2B5EF4-FFF2-40B4-BE49-F238E27FC236}">
                <a16:creationId xmlns:a16="http://schemas.microsoft.com/office/drawing/2014/main" id="{9AFFF561-5AF8-8C8D-46D9-10744EB42891}"/>
              </a:ext>
            </a:extLst>
          </p:cNvPr>
          <p:cNvGrpSpPr/>
          <p:nvPr/>
        </p:nvGrpSpPr>
        <p:grpSpPr>
          <a:xfrm>
            <a:off x="2655717" y="1707572"/>
            <a:ext cx="1469302" cy="3447206"/>
            <a:chOff x="1600200" y="4114800"/>
            <a:chExt cx="1981200" cy="4648200"/>
          </a:xfrm>
        </p:grpSpPr>
        <p:grpSp>
          <p:nvGrpSpPr>
            <p:cNvPr id="11399" name="Group 285">
              <a:extLst>
                <a:ext uri="{FF2B5EF4-FFF2-40B4-BE49-F238E27FC236}">
                  <a16:creationId xmlns:a16="http://schemas.microsoft.com/office/drawing/2014/main" id="{920B12B0-8824-611F-4F6D-7D9D417B5D2B}"/>
                </a:ext>
              </a:extLst>
            </p:cNvPr>
            <p:cNvGrpSpPr/>
            <p:nvPr/>
          </p:nvGrpSpPr>
          <p:grpSpPr>
            <a:xfrm rot="17194410">
              <a:off x="2602773" y="8085383"/>
              <a:ext cx="509454" cy="722914"/>
              <a:chOff x="4934260" y="5008578"/>
              <a:chExt cx="373811" cy="553131"/>
            </a:xfrm>
          </p:grpSpPr>
          <p:sp>
            <p:nvSpPr>
              <p:cNvPr id="11422" name="Oval 11421">
                <a:extLst>
                  <a:ext uri="{FF2B5EF4-FFF2-40B4-BE49-F238E27FC236}">
                    <a16:creationId xmlns:a16="http://schemas.microsoft.com/office/drawing/2014/main" id="{17B248F0-A44C-EC37-AD89-1AAEAF4090D1}"/>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3" name="Oval 11422">
                <a:extLst>
                  <a:ext uri="{FF2B5EF4-FFF2-40B4-BE49-F238E27FC236}">
                    <a16:creationId xmlns:a16="http://schemas.microsoft.com/office/drawing/2014/main" id="{E050A2AC-D937-1B26-C663-32D530E37118}"/>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0" name="Group 284">
              <a:extLst>
                <a:ext uri="{FF2B5EF4-FFF2-40B4-BE49-F238E27FC236}">
                  <a16:creationId xmlns:a16="http://schemas.microsoft.com/office/drawing/2014/main" id="{C8AFDB7D-CEF7-9187-2190-A76B696C3312}"/>
                </a:ext>
              </a:extLst>
            </p:cNvPr>
            <p:cNvGrpSpPr/>
            <p:nvPr/>
          </p:nvGrpSpPr>
          <p:grpSpPr>
            <a:xfrm>
              <a:off x="2057400" y="8077200"/>
              <a:ext cx="533400" cy="685800"/>
              <a:chOff x="4934260" y="5008578"/>
              <a:chExt cx="373811" cy="553131"/>
            </a:xfrm>
          </p:grpSpPr>
          <p:sp>
            <p:nvSpPr>
              <p:cNvPr id="11420" name="Oval 11419">
                <a:extLst>
                  <a:ext uri="{FF2B5EF4-FFF2-40B4-BE49-F238E27FC236}">
                    <a16:creationId xmlns:a16="http://schemas.microsoft.com/office/drawing/2014/main" id="{182AB92B-ABBE-CD20-2E8B-B68CBD4DAE86}"/>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1" name="Oval 11420">
                <a:extLst>
                  <a:ext uri="{FF2B5EF4-FFF2-40B4-BE49-F238E27FC236}">
                    <a16:creationId xmlns:a16="http://schemas.microsoft.com/office/drawing/2014/main" id="{2504DEDD-C28B-1D07-A8FC-783FAB14BD62}"/>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1" name="Group 11">
              <a:extLst>
                <a:ext uri="{FF2B5EF4-FFF2-40B4-BE49-F238E27FC236}">
                  <a16:creationId xmlns:a16="http://schemas.microsoft.com/office/drawing/2014/main" id="{A951C3D5-B47D-C48F-EA57-7DC0E0DD06B5}"/>
                </a:ext>
              </a:extLst>
            </p:cNvPr>
            <p:cNvGrpSpPr/>
            <p:nvPr/>
          </p:nvGrpSpPr>
          <p:grpSpPr>
            <a:xfrm>
              <a:off x="1600200" y="5638800"/>
              <a:ext cx="1981200" cy="2743200"/>
              <a:chOff x="4419600" y="2060454"/>
              <a:chExt cx="3045502" cy="4187946"/>
            </a:xfrm>
          </p:grpSpPr>
          <p:sp>
            <p:nvSpPr>
              <p:cNvPr id="11411" name="Oval 11410">
                <a:extLst>
                  <a:ext uri="{FF2B5EF4-FFF2-40B4-BE49-F238E27FC236}">
                    <a16:creationId xmlns:a16="http://schemas.microsoft.com/office/drawing/2014/main" id="{FB55FF6E-D334-72A8-063E-D353B5396CF8}"/>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2" name="Oval 11411">
                <a:extLst>
                  <a:ext uri="{FF2B5EF4-FFF2-40B4-BE49-F238E27FC236}">
                    <a16:creationId xmlns:a16="http://schemas.microsoft.com/office/drawing/2014/main" id="{0938CDB6-0DCC-2FF1-77BB-ED2FC74F3566}"/>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3" name="Trapezoid 11412">
                <a:extLst>
                  <a:ext uri="{FF2B5EF4-FFF2-40B4-BE49-F238E27FC236}">
                    <a16:creationId xmlns:a16="http://schemas.microsoft.com/office/drawing/2014/main" id="{B3E7FF41-7BA5-8664-EDBC-5DA08B030C51}"/>
                  </a:ext>
                </a:extLst>
              </p:cNvPr>
              <p:cNvSpPr/>
              <p:nvPr/>
            </p:nvSpPr>
            <p:spPr>
              <a:xfrm rot="20102191">
                <a:off x="6267526" y="2091421"/>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4" name="Trapezoid 11413">
                <a:extLst>
                  <a:ext uri="{FF2B5EF4-FFF2-40B4-BE49-F238E27FC236}">
                    <a16:creationId xmlns:a16="http://schemas.microsoft.com/office/drawing/2014/main" id="{A3EA5F0C-EEB3-8F70-E369-CA4165BAF663}"/>
                  </a:ext>
                </a:extLst>
              </p:cNvPr>
              <p:cNvSpPr/>
              <p:nvPr/>
            </p:nvSpPr>
            <p:spPr>
              <a:xfrm rot="1327004">
                <a:off x="4648115" y="2060454"/>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15" name="Trapezoid 11414">
                <a:extLst>
                  <a:ext uri="{FF2B5EF4-FFF2-40B4-BE49-F238E27FC236}">
                    <a16:creationId xmlns:a16="http://schemas.microsoft.com/office/drawing/2014/main" id="{5659FA3B-AF69-AB5F-B97A-1775D1732924}"/>
                  </a:ext>
                </a:extLst>
              </p:cNvPr>
              <p:cNvSpPr/>
              <p:nvPr/>
            </p:nvSpPr>
            <p:spPr>
              <a:xfrm>
                <a:off x="4876800" y="2133600"/>
                <a:ext cx="2133600" cy="4114800"/>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6" name="Isosceles Triangle 11415">
                <a:extLst>
                  <a:ext uri="{FF2B5EF4-FFF2-40B4-BE49-F238E27FC236}">
                    <a16:creationId xmlns:a16="http://schemas.microsoft.com/office/drawing/2014/main" id="{D6957DBF-3944-812D-D04E-6E731C9B7391}"/>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7" name="Rectangle 11416">
                <a:extLst>
                  <a:ext uri="{FF2B5EF4-FFF2-40B4-BE49-F238E27FC236}">
                    <a16:creationId xmlns:a16="http://schemas.microsoft.com/office/drawing/2014/main" id="{32EC4E60-ADA4-7FAE-8E1C-DBFC99520928}"/>
                  </a:ext>
                </a:extLst>
              </p:cNvPr>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8" name="Trapezoid 11417">
                <a:extLst>
                  <a:ext uri="{FF2B5EF4-FFF2-40B4-BE49-F238E27FC236}">
                    <a16:creationId xmlns:a16="http://schemas.microsoft.com/office/drawing/2014/main" id="{F2335B07-345C-5BFD-B652-8E0F220B6C65}"/>
                  </a:ext>
                </a:extLst>
              </p:cNvPr>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9" name="Trapezoid 11418">
                <a:extLst>
                  <a:ext uri="{FF2B5EF4-FFF2-40B4-BE49-F238E27FC236}">
                    <a16:creationId xmlns:a16="http://schemas.microsoft.com/office/drawing/2014/main" id="{CD8290D7-676C-7EA2-1D53-8F824CC4808A}"/>
                  </a:ext>
                </a:extLst>
              </p:cNvPr>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02" name="Rounded Rectangle 6">
              <a:extLst>
                <a:ext uri="{FF2B5EF4-FFF2-40B4-BE49-F238E27FC236}">
                  <a16:creationId xmlns:a16="http://schemas.microsoft.com/office/drawing/2014/main" id="{E0B6BD41-7473-E175-5BE7-26ABA4972764}"/>
                </a:ext>
              </a:extLst>
            </p:cNvPr>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3" name="Rounded Rectangle 7">
              <a:extLst>
                <a:ext uri="{FF2B5EF4-FFF2-40B4-BE49-F238E27FC236}">
                  <a16:creationId xmlns:a16="http://schemas.microsoft.com/office/drawing/2014/main" id="{9EBDC38C-E51C-9072-3C60-B32A1F0735AD}"/>
                </a:ext>
              </a:extLst>
            </p:cNvPr>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4" name="Round Diagonal Corner Rectangle 8">
              <a:extLst>
                <a:ext uri="{FF2B5EF4-FFF2-40B4-BE49-F238E27FC236}">
                  <a16:creationId xmlns:a16="http://schemas.microsoft.com/office/drawing/2014/main" id="{BE1CFA45-DB1B-469F-803D-C23104C73ABB}"/>
                </a:ext>
              </a:extLst>
            </p:cNvPr>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5" name="Round Diagonal Corner Rectangle 9">
              <a:extLst>
                <a:ext uri="{FF2B5EF4-FFF2-40B4-BE49-F238E27FC236}">
                  <a16:creationId xmlns:a16="http://schemas.microsoft.com/office/drawing/2014/main" id="{EE075A88-4EE7-5052-5B0E-22F5D10F72F4}"/>
                </a:ext>
              </a:extLst>
            </p:cNvPr>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6" name="Oval 11405">
              <a:extLst>
                <a:ext uri="{FF2B5EF4-FFF2-40B4-BE49-F238E27FC236}">
                  <a16:creationId xmlns:a16="http://schemas.microsoft.com/office/drawing/2014/main" id="{156BE008-8DDF-1831-F3C3-7C3A5C33C3B5}"/>
                </a:ext>
              </a:extLst>
            </p:cNvPr>
            <p:cNvSpPr/>
            <p:nvPr/>
          </p:nvSpPr>
          <p:spPr>
            <a:xfrm>
              <a:off x="2057400" y="4267200"/>
              <a:ext cx="1052977" cy="15498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7" name="Rectangle 11406">
              <a:extLst>
                <a:ext uri="{FF2B5EF4-FFF2-40B4-BE49-F238E27FC236}">
                  <a16:creationId xmlns:a16="http://schemas.microsoft.com/office/drawing/2014/main" id="{CBD5E4DB-C7ED-B922-03AE-B1382F6D98DD}"/>
                </a:ext>
              </a:extLst>
            </p:cNvPr>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8" name="Round Diagonal Corner Rectangle 12">
              <a:extLst>
                <a:ext uri="{FF2B5EF4-FFF2-40B4-BE49-F238E27FC236}">
                  <a16:creationId xmlns:a16="http://schemas.microsoft.com/office/drawing/2014/main" id="{CE496848-000C-3C4E-9476-A4B244617615}"/>
                </a:ext>
              </a:extLst>
            </p:cNvPr>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9" name="Round Diagonal Corner Rectangle 13">
              <a:extLst>
                <a:ext uri="{FF2B5EF4-FFF2-40B4-BE49-F238E27FC236}">
                  <a16:creationId xmlns:a16="http://schemas.microsoft.com/office/drawing/2014/main" id="{92BEB838-AC5E-68D8-CA4C-3775E3DC4D2D}"/>
                </a:ext>
              </a:extLst>
            </p:cNvPr>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0" name="Rounded Rectangle 14">
              <a:extLst>
                <a:ext uri="{FF2B5EF4-FFF2-40B4-BE49-F238E27FC236}">
                  <a16:creationId xmlns:a16="http://schemas.microsoft.com/office/drawing/2014/main" id="{1E565EA7-88A6-7693-633C-759FBB5EDDD7}"/>
                </a:ext>
              </a:extLst>
            </p:cNvPr>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40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A62B9EE3-49F4-4789-9D3D-0D78570A3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0683" y="6488668"/>
            <a:ext cx="2286000" cy="369332"/>
          </a:xfrm>
          <a:prstGeom prst="rect">
            <a:avLst/>
          </a:prstGeom>
          <a:noFill/>
        </p:spPr>
        <p:txBody>
          <a:bodyPr wrap="square" rtlCol="0">
            <a:spAutoFit/>
          </a:bodyPr>
          <a:lstStyle/>
          <a:p>
            <a:r>
              <a:rPr lang="en-US" dirty="0"/>
              <a:t>3 Nephi 28:27-40</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They Shall Minister to All</a:t>
            </a:r>
          </a:p>
        </p:txBody>
      </p:sp>
      <p:sp>
        <p:nvSpPr>
          <p:cNvPr id="179" name="Rectangle 178"/>
          <p:cNvSpPr/>
          <p:nvPr/>
        </p:nvSpPr>
        <p:spPr>
          <a:xfrm>
            <a:off x="1368373" y="914401"/>
            <a:ext cx="4956227" cy="3693319"/>
          </a:xfrm>
          <a:prstGeom prst="rect">
            <a:avLst/>
          </a:prstGeom>
        </p:spPr>
        <p:txBody>
          <a:bodyPr wrap="square">
            <a:spAutoFit/>
          </a:bodyPr>
          <a:lstStyle/>
          <a:p>
            <a:r>
              <a:rPr lang="en-US" dirty="0">
                <a:solidFill>
                  <a:schemeClr val="bg1"/>
                </a:solidFill>
              </a:rPr>
              <a:t>They will be among the Gentiles and the Gentiles will not know them.</a:t>
            </a:r>
          </a:p>
          <a:p>
            <a:endParaRPr lang="en-US" dirty="0">
              <a:solidFill>
                <a:schemeClr val="bg1"/>
              </a:solidFill>
            </a:endParaRPr>
          </a:p>
          <a:p>
            <a:r>
              <a:rPr lang="en-US" dirty="0">
                <a:solidFill>
                  <a:schemeClr val="bg1"/>
                </a:solidFill>
              </a:rPr>
              <a:t>They will be among the Jews and the Jews will not know them.</a:t>
            </a:r>
          </a:p>
          <a:p>
            <a:endParaRPr lang="en-US" dirty="0">
              <a:solidFill>
                <a:schemeClr val="bg1"/>
              </a:solidFill>
            </a:endParaRPr>
          </a:p>
          <a:p>
            <a:r>
              <a:rPr lang="en-US" dirty="0">
                <a:solidFill>
                  <a:schemeClr val="bg1"/>
                </a:solidFill>
              </a:rPr>
              <a:t>They shall be as angels of God</a:t>
            </a:r>
          </a:p>
          <a:p>
            <a:endParaRPr lang="en-US" dirty="0">
              <a:solidFill>
                <a:schemeClr val="bg1"/>
              </a:solidFill>
            </a:endParaRPr>
          </a:p>
          <a:p>
            <a:r>
              <a:rPr lang="en-US" dirty="0">
                <a:solidFill>
                  <a:schemeClr val="bg1"/>
                </a:solidFill>
              </a:rPr>
              <a:t>They shall pray unto the Father in the name of Jesus</a:t>
            </a:r>
          </a:p>
          <a:p>
            <a:endParaRPr lang="en-US" dirty="0">
              <a:solidFill>
                <a:schemeClr val="bg1"/>
              </a:solidFill>
            </a:endParaRPr>
          </a:p>
          <a:p>
            <a:r>
              <a:rPr lang="en-US" dirty="0">
                <a:solidFill>
                  <a:schemeClr val="bg1"/>
                </a:solidFill>
              </a:rPr>
              <a:t>They shall remain on the earth in their terrestrial state until the Coming of the Savior</a:t>
            </a:r>
          </a:p>
        </p:txBody>
      </p:sp>
      <p:sp>
        <p:nvSpPr>
          <p:cNvPr id="296" name="Rectangle 295"/>
          <p:cNvSpPr/>
          <p:nvPr/>
        </p:nvSpPr>
        <p:spPr>
          <a:xfrm>
            <a:off x="5410200" y="4724400"/>
            <a:ext cx="5105400" cy="1815882"/>
          </a:xfrm>
          <a:prstGeom prst="rect">
            <a:avLst/>
          </a:prstGeom>
        </p:spPr>
        <p:txBody>
          <a:bodyPr wrap="square">
            <a:spAutoFit/>
          </a:bodyPr>
          <a:lstStyle/>
          <a:p>
            <a:r>
              <a:rPr lang="en-US" sz="2800" dirty="0">
                <a:solidFill>
                  <a:srgbClr val="FFFF00"/>
                </a:solidFill>
              </a:rPr>
              <a:t>“Yea even among the Gentiles shall there be a great and marvelous work wrought by them, before that judgment day.”</a:t>
            </a:r>
          </a:p>
        </p:txBody>
      </p:sp>
      <p:grpSp>
        <p:nvGrpSpPr>
          <p:cNvPr id="598" name="Group 597"/>
          <p:cNvGrpSpPr/>
          <p:nvPr/>
        </p:nvGrpSpPr>
        <p:grpSpPr>
          <a:xfrm>
            <a:off x="2819400" y="4724400"/>
            <a:ext cx="1604464" cy="1634972"/>
            <a:chOff x="6911993" y="3315227"/>
            <a:chExt cx="1604464" cy="1634972"/>
          </a:xfrm>
        </p:grpSpPr>
        <p:sp>
          <p:nvSpPr>
            <p:cNvPr id="599" name="Chord 598"/>
            <p:cNvSpPr/>
            <p:nvPr/>
          </p:nvSpPr>
          <p:spPr>
            <a:xfrm rot="6727858">
              <a:off x="6898103" y="3331846"/>
              <a:ext cx="1632243" cy="1604464"/>
            </a:xfrm>
            <a:prstGeom prst="chord">
              <a:avLst>
                <a:gd name="adj1" fmla="val 2700000"/>
                <a:gd name="adj2" fmla="val 2155092"/>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84"/>
            <p:cNvGrpSpPr/>
            <p:nvPr/>
          </p:nvGrpSpPr>
          <p:grpSpPr>
            <a:xfrm>
              <a:off x="7123631" y="3315227"/>
              <a:ext cx="1334569" cy="1485372"/>
              <a:chOff x="7123631" y="3315227"/>
              <a:chExt cx="1334569" cy="1485372"/>
            </a:xfrm>
          </p:grpSpPr>
          <p:sp>
            <p:nvSpPr>
              <p:cNvPr id="601" name="Freeform 600"/>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Freeform 601"/>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Freeform 602"/>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3213D4F8-ED12-E3F5-CC35-D95CF5E5AE5F}"/>
              </a:ext>
            </a:extLst>
          </p:cNvPr>
          <p:cNvGrpSpPr/>
          <p:nvPr/>
        </p:nvGrpSpPr>
        <p:grpSpPr>
          <a:xfrm>
            <a:off x="7767752" y="2015547"/>
            <a:ext cx="753641" cy="1851121"/>
            <a:chOff x="6377540" y="3048000"/>
            <a:chExt cx="1652941" cy="3581401"/>
          </a:xfrm>
        </p:grpSpPr>
        <p:sp>
          <p:nvSpPr>
            <p:cNvPr id="3" name="Cloud 2">
              <a:extLst>
                <a:ext uri="{FF2B5EF4-FFF2-40B4-BE49-F238E27FC236}">
                  <a16:creationId xmlns:a16="http://schemas.microsoft.com/office/drawing/2014/main" id="{276A89F4-F43E-9B95-6937-7D4CEFF1D529}"/>
                </a:ext>
              </a:extLst>
            </p:cNvPr>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13B2B4BC-98E5-6FCC-47A4-029DB8D273DB}"/>
                </a:ext>
              </a:extLst>
            </p:cNvPr>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3B39EAE2-E96D-7C9B-247D-3DD8740256A4}"/>
                </a:ext>
              </a:extLst>
            </p:cNvPr>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9CB578-8986-A129-7C9E-F577F728BF41}"/>
                </a:ext>
              </a:extLst>
            </p:cNvPr>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8C010C-1150-13E8-0DA4-C15D27748B53}"/>
                </a:ext>
              </a:extLst>
            </p:cNvPr>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BA3A991D-B98B-BD4B-A583-E50CD9855233}"/>
                </a:ext>
              </a:extLst>
            </p:cNvPr>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C582A3-D872-4BB4-43EB-A7CACB2B417B}"/>
                </a:ext>
              </a:extLst>
            </p:cNvPr>
            <p:cNvSpPr/>
            <p:nvPr/>
          </p:nvSpPr>
          <p:spPr>
            <a:xfrm rot="1978812">
              <a:off x="6377540" y="5062311"/>
              <a:ext cx="305353" cy="482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503ADA-82D6-D67B-7F70-F3EED05A8838}"/>
                </a:ext>
              </a:extLst>
            </p:cNvPr>
            <p:cNvSpPr/>
            <p:nvPr/>
          </p:nvSpPr>
          <p:spPr>
            <a:xfrm rot="20226769">
              <a:off x="7719956" y="5152744"/>
              <a:ext cx="310525" cy="3853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8743AA9E-D19B-48F6-41E3-41C149225877}"/>
                </a:ext>
              </a:extLst>
            </p:cNvPr>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C33749E-58A0-5DF7-FCE3-4F081F382E26}"/>
                </a:ext>
              </a:extLst>
            </p:cNvPr>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05FEAC54-B3AD-C89C-E650-C27C6DDBEEDF}"/>
                </a:ext>
              </a:extLst>
            </p:cNvPr>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06B2C52E-ED10-01DD-B089-76840F237260}"/>
                </a:ext>
              </a:extLst>
            </p:cNvPr>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45B937-ED1A-24F5-05D4-263C5F31ED80}"/>
                </a:ext>
              </a:extLst>
            </p:cNvPr>
            <p:cNvSpPr/>
            <p:nvPr/>
          </p:nvSpPr>
          <p:spPr>
            <a:xfrm>
              <a:off x="6681240" y="3353593"/>
              <a:ext cx="983331" cy="13340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59A1E8A4-3886-D277-DF6A-B3BB85CA0605}"/>
                </a:ext>
              </a:extLst>
            </p:cNvPr>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3F3066A3-D929-987B-F129-FCD3F751F33B}"/>
                </a:ext>
              </a:extLst>
            </p:cNvPr>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5223101-DE73-A8A4-88A8-0BDFD5F06FD6}"/>
                </a:ext>
              </a:extLst>
            </p:cNvPr>
            <p:cNvSpPr/>
            <p:nvPr/>
          </p:nvSpPr>
          <p:spPr>
            <a:xfrm>
              <a:off x="7050901" y="4305397"/>
              <a:ext cx="292200" cy="1350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1DB8C7-26D5-5C4C-BA4F-43645BC5F2EB}"/>
                </a:ext>
              </a:extLst>
            </p:cNvPr>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2126E5-207A-F601-B2F8-BD46A695652E}"/>
                </a:ext>
              </a:extLst>
            </p:cNvPr>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21">
              <a:extLst>
                <a:ext uri="{FF2B5EF4-FFF2-40B4-BE49-F238E27FC236}">
                  <a16:creationId xmlns:a16="http://schemas.microsoft.com/office/drawing/2014/main" id="{66840611-C67C-92D6-20DD-BE764A391661}"/>
                </a:ext>
              </a:extLst>
            </p:cNvPr>
            <p:cNvGrpSpPr/>
            <p:nvPr/>
          </p:nvGrpSpPr>
          <p:grpSpPr>
            <a:xfrm rot="5108643">
              <a:off x="6871791" y="5434818"/>
              <a:ext cx="1367236" cy="241206"/>
              <a:chOff x="7809336" y="4419600"/>
              <a:chExt cx="2509992" cy="465172"/>
            </a:xfrm>
          </p:grpSpPr>
          <p:sp>
            <p:nvSpPr>
              <p:cNvPr id="36" name="Cross 35">
                <a:extLst>
                  <a:ext uri="{FF2B5EF4-FFF2-40B4-BE49-F238E27FC236}">
                    <a16:creationId xmlns:a16="http://schemas.microsoft.com/office/drawing/2014/main" id="{86ED8C71-BA96-346C-013C-340E1BE45087}"/>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529CB15B-098A-194C-BE5A-A8A6FB6FB0A8}"/>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3">
                <a:extLst>
                  <a:ext uri="{FF2B5EF4-FFF2-40B4-BE49-F238E27FC236}">
                    <a16:creationId xmlns:a16="http://schemas.microsoft.com/office/drawing/2014/main" id="{C9AF5B40-BC5E-213B-5241-D63EEA014F0C}"/>
                  </a:ext>
                </a:extLst>
              </p:cNvPr>
              <p:cNvGrpSpPr/>
              <p:nvPr/>
            </p:nvGrpSpPr>
            <p:grpSpPr>
              <a:xfrm rot="10800000">
                <a:off x="8229600" y="4425075"/>
                <a:ext cx="1019759" cy="451725"/>
                <a:chOff x="5943600" y="152400"/>
                <a:chExt cx="1360054" cy="762000"/>
              </a:xfrm>
            </p:grpSpPr>
            <p:sp>
              <p:nvSpPr>
                <p:cNvPr id="44" name="Cross 43">
                  <a:extLst>
                    <a:ext uri="{FF2B5EF4-FFF2-40B4-BE49-F238E27FC236}">
                      <a16:creationId xmlns:a16="http://schemas.microsoft.com/office/drawing/2014/main" id="{C79FDCE9-EE4D-1D58-CB52-8E9F8A9C8B51}"/>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43335559-7E23-73AB-7630-67DA0FAA3373}"/>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Quad Arrow Callout 125">
                <a:extLst>
                  <a:ext uri="{FF2B5EF4-FFF2-40B4-BE49-F238E27FC236}">
                    <a16:creationId xmlns:a16="http://schemas.microsoft.com/office/drawing/2014/main" id="{775957A8-6B85-0EE1-D2E6-A9A15C009451}"/>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126">
                <a:extLst>
                  <a:ext uri="{FF2B5EF4-FFF2-40B4-BE49-F238E27FC236}">
                    <a16:creationId xmlns:a16="http://schemas.microsoft.com/office/drawing/2014/main" id="{54A949EF-EFA1-AC07-C6AF-E4417D5C524E}"/>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127">
                <a:extLst>
                  <a:ext uri="{FF2B5EF4-FFF2-40B4-BE49-F238E27FC236}">
                    <a16:creationId xmlns:a16="http://schemas.microsoft.com/office/drawing/2014/main" id="{294D178D-C22E-89B5-7A25-2EC544C8BCF6}"/>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a:extLst>
                  <a:ext uri="{FF2B5EF4-FFF2-40B4-BE49-F238E27FC236}">
                    <a16:creationId xmlns:a16="http://schemas.microsoft.com/office/drawing/2014/main" id="{C1123253-B2E0-31DB-9B80-6EC210F0D266}"/>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129">
                <a:extLst>
                  <a:ext uri="{FF2B5EF4-FFF2-40B4-BE49-F238E27FC236}">
                    <a16:creationId xmlns:a16="http://schemas.microsoft.com/office/drawing/2014/main" id="{1112A721-FFBB-B76D-C3C8-688AEAB2085E}"/>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110">
              <a:extLst>
                <a:ext uri="{FF2B5EF4-FFF2-40B4-BE49-F238E27FC236}">
                  <a16:creationId xmlns:a16="http://schemas.microsoft.com/office/drawing/2014/main" id="{0119FB42-72F0-CB70-E2C6-FBD76AE0F7EB}"/>
                </a:ext>
              </a:extLst>
            </p:cNvPr>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722">
              <a:extLst>
                <a:ext uri="{FF2B5EF4-FFF2-40B4-BE49-F238E27FC236}">
                  <a16:creationId xmlns:a16="http://schemas.microsoft.com/office/drawing/2014/main" id="{A45E4F51-A5D7-9159-DE4D-DD3CB7E3EEDF}"/>
                </a:ext>
              </a:extLst>
            </p:cNvPr>
            <p:cNvGrpSpPr/>
            <p:nvPr/>
          </p:nvGrpSpPr>
          <p:grpSpPr>
            <a:xfrm>
              <a:off x="6477000" y="3352800"/>
              <a:ext cx="1219200" cy="228600"/>
              <a:chOff x="7809336" y="4419600"/>
              <a:chExt cx="2509992" cy="465172"/>
            </a:xfrm>
          </p:grpSpPr>
          <p:sp>
            <p:nvSpPr>
              <p:cNvPr id="26" name="Cross 25">
                <a:extLst>
                  <a:ext uri="{FF2B5EF4-FFF2-40B4-BE49-F238E27FC236}">
                    <a16:creationId xmlns:a16="http://schemas.microsoft.com/office/drawing/2014/main" id="{97DA04CE-D1A5-044D-079C-680D25B7564B}"/>
                  </a:ext>
                </a:extLst>
              </p:cNvPr>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DBCD9734-F4E1-4096-7FDE-9905875C610D}"/>
                  </a:ext>
                </a:extLst>
              </p:cNvPr>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3">
                <a:extLst>
                  <a:ext uri="{FF2B5EF4-FFF2-40B4-BE49-F238E27FC236}">
                    <a16:creationId xmlns:a16="http://schemas.microsoft.com/office/drawing/2014/main" id="{7043BB59-8FE4-7BB7-157A-BDC13EA62A48}"/>
                  </a:ext>
                </a:extLst>
              </p:cNvPr>
              <p:cNvGrpSpPr/>
              <p:nvPr/>
            </p:nvGrpSpPr>
            <p:grpSpPr>
              <a:xfrm rot="10800000">
                <a:off x="8229600" y="4425075"/>
                <a:ext cx="1019759" cy="451725"/>
                <a:chOff x="5943600" y="152400"/>
                <a:chExt cx="1360054" cy="762000"/>
              </a:xfrm>
            </p:grpSpPr>
            <p:sp>
              <p:nvSpPr>
                <p:cNvPr id="34" name="Cross 33">
                  <a:extLst>
                    <a:ext uri="{FF2B5EF4-FFF2-40B4-BE49-F238E27FC236}">
                      <a16:creationId xmlns:a16="http://schemas.microsoft.com/office/drawing/2014/main" id="{E26349FB-7569-339B-82EC-85AF17036619}"/>
                    </a:ext>
                  </a:extLst>
                </p:cNvPr>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a:extLst>
                    <a:ext uri="{FF2B5EF4-FFF2-40B4-BE49-F238E27FC236}">
                      <a16:creationId xmlns:a16="http://schemas.microsoft.com/office/drawing/2014/main" id="{3FF75F6F-0063-FBB0-A935-91F6B81008BD}"/>
                    </a:ext>
                  </a:extLst>
                </p:cNvPr>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Callout 115">
                <a:extLst>
                  <a:ext uri="{FF2B5EF4-FFF2-40B4-BE49-F238E27FC236}">
                    <a16:creationId xmlns:a16="http://schemas.microsoft.com/office/drawing/2014/main" id="{705607F4-B651-3D92-86BB-B9F9C327D42C}"/>
                  </a:ext>
                </a:extLst>
              </p:cNvPr>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116">
                <a:extLst>
                  <a:ext uri="{FF2B5EF4-FFF2-40B4-BE49-F238E27FC236}">
                    <a16:creationId xmlns:a16="http://schemas.microsoft.com/office/drawing/2014/main" id="{2FB68E89-E52F-0E07-76AB-8658D62D4743}"/>
                  </a:ext>
                </a:extLst>
              </p:cNvPr>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117">
                <a:extLst>
                  <a:ext uri="{FF2B5EF4-FFF2-40B4-BE49-F238E27FC236}">
                    <a16:creationId xmlns:a16="http://schemas.microsoft.com/office/drawing/2014/main" id="{B6E30F00-2025-AB85-2060-F3F3E96246C2}"/>
                  </a:ext>
                </a:extLst>
              </p:cNvPr>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a:extLst>
                  <a:ext uri="{FF2B5EF4-FFF2-40B4-BE49-F238E27FC236}">
                    <a16:creationId xmlns:a16="http://schemas.microsoft.com/office/drawing/2014/main" id="{EEDE7955-F1FF-C163-18A8-28AC10B199FE}"/>
                  </a:ext>
                </a:extLst>
              </p:cNvPr>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119">
                <a:extLst>
                  <a:ext uri="{FF2B5EF4-FFF2-40B4-BE49-F238E27FC236}">
                    <a16:creationId xmlns:a16="http://schemas.microsoft.com/office/drawing/2014/main" id="{E3791804-07C4-39DC-8C22-0D45077AB546}"/>
                  </a:ext>
                </a:extLst>
              </p:cNvPr>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734623A8-FC7A-FA53-AD5C-3A124139F3F8}"/>
              </a:ext>
            </a:extLst>
          </p:cNvPr>
          <p:cNvGrpSpPr/>
          <p:nvPr/>
        </p:nvGrpSpPr>
        <p:grpSpPr>
          <a:xfrm>
            <a:off x="8605626" y="2357017"/>
            <a:ext cx="1007305" cy="1542601"/>
            <a:chOff x="4051251" y="2227613"/>
            <a:chExt cx="1552621" cy="2953987"/>
          </a:xfrm>
        </p:grpSpPr>
        <p:sp>
          <p:nvSpPr>
            <p:cNvPr id="47" name="Oval 46">
              <a:extLst>
                <a:ext uri="{FF2B5EF4-FFF2-40B4-BE49-F238E27FC236}">
                  <a16:creationId xmlns:a16="http://schemas.microsoft.com/office/drawing/2014/main" id="{34DF1ED3-C7CC-AB20-F684-0B286ED63FED}"/>
                </a:ext>
              </a:extLst>
            </p:cNvPr>
            <p:cNvSpPr/>
            <p:nvPr/>
          </p:nvSpPr>
          <p:spPr>
            <a:xfrm rot="6503573">
              <a:off x="3964384" y="4219630"/>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409669B-ED21-8D00-A983-2FD13A5CD586}"/>
                </a:ext>
              </a:extLst>
            </p:cNvPr>
            <p:cNvSpPr/>
            <p:nvPr/>
          </p:nvSpPr>
          <p:spPr>
            <a:xfrm rot="4148036">
              <a:off x="5226807" y="4187624"/>
              <a:ext cx="463932" cy="2901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25569CE-CD5F-9679-88A8-C03FF528F211}"/>
                </a:ext>
              </a:extLst>
            </p:cNvPr>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4563B14-36E1-E6CA-063A-6A954D7DC674}"/>
                </a:ext>
              </a:extLst>
            </p:cNvPr>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2698814E-BDC0-5A62-BB4F-D81D7CF3685E}"/>
                </a:ext>
              </a:extLst>
            </p:cNvPr>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A6675504-4944-7B97-134F-F1C3198A7030}"/>
                </a:ext>
              </a:extLst>
            </p:cNvPr>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A1C06B7D-ACC8-66AD-98B6-F3BE26AE3694}"/>
                </a:ext>
              </a:extLst>
            </p:cNvPr>
            <p:cNvSpPr/>
            <p:nvPr/>
          </p:nvSpPr>
          <p:spPr>
            <a:xfrm rot="20042436">
              <a:off x="4961616" y="3245217"/>
              <a:ext cx="44739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EF41BE6A-F517-EA79-244F-1CE9A95447CA}"/>
                </a:ext>
              </a:extLst>
            </p:cNvPr>
            <p:cNvSpPr/>
            <p:nvPr/>
          </p:nvSpPr>
          <p:spPr>
            <a:xfrm rot="1391134">
              <a:off x="4185859" y="3287408"/>
              <a:ext cx="482018" cy="1012195"/>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6E646DE8-7A04-E5AE-3E48-82AAB1E6FF71}"/>
                </a:ext>
              </a:extLst>
            </p:cNvPr>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2DE37366-2EF8-69BB-A45C-B00C21517E8F}"/>
                </a:ext>
              </a:extLst>
            </p:cNvPr>
            <p:cNvSpPr/>
            <p:nvPr/>
          </p:nvSpPr>
          <p:spPr>
            <a:xfrm>
              <a:off x="4197112" y="3253938"/>
              <a:ext cx="1200451" cy="1549201"/>
            </a:xfrm>
            <a:prstGeom prst="trapezoid">
              <a:avLst>
                <a:gd name="adj" fmla="val 36225"/>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4776763-7A72-0D64-AAFA-5CE0B384230D}"/>
                </a:ext>
              </a:extLst>
            </p:cNvPr>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216E1A1-AD3E-330F-FBE5-51AE775B67AB}"/>
                </a:ext>
              </a:extLst>
            </p:cNvPr>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EF66416-23D6-B430-DA8B-BB77A9E1865A}"/>
                </a:ext>
              </a:extLst>
            </p:cNvPr>
            <p:cNvSpPr/>
            <p:nvPr/>
          </p:nvSpPr>
          <p:spPr>
            <a:xfrm rot="15944673">
              <a:off x="4205379" y="2404339"/>
              <a:ext cx="1207942" cy="8544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65">
              <a:extLst>
                <a:ext uri="{FF2B5EF4-FFF2-40B4-BE49-F238E27FC236}">
                  <a16:creationId xmlns:a16="http://schemas.microsoft.com/office/drawing/2014/main" id="{5C7E8CF7-5591-F423-71FB-657FE15567DC}"/>
                </a:ext>
              </a:extLst>
            </p:cNvPr>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Wave 60">
              <a:extLst>
                <a:ext uri="{FF2B5EF4-FFF2-40B4-BE49-F238E27FC236}">
                  <a16:creationId xmlns:a16="http://schemas.microsoft.com/office/drawing/2014/main" id="{B426DC22-6A3F-0D18-224A-89C0C6CAD3AC}"/>
                </a:ext>
              </a:extLst>
            </p:cNvPr>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a:extLst>
                <a:ext uri="{FF2B5EF4-FFF2-40B4-BE49-F238E27FC236}">
                  <a16:creationId xmlns:a16="http://schemas.microsoft.com/office/drawing/2014/main" id="{68A92C93-1334-64E8-E6A8-AF2DF7D5BD81}"/>
                </a:ext>
              </a:extLst>
            </p:cNvPr>
            <p:cNvGrpSpPr/>
            <p:nvPr/>
          </p:nvGrpSpPr>
          <p:grpSpPr>
            <a:xfrm>
              <a:off x="4550186" y="3324356"/>
              <a:ext cx="564918" cy="633764"/>
              <a:chOff x="4724400" y="5334000"/>
              <a:chExt cx="1028700" cy="1257300"/>
            </a:xfrm>
            <a:solidFill>
              <a:schemeClr val="accent2">
                <a:lumMod val="75000"/>
              </a:schemeClr>
            </a:solidFill>
          </p:grpSpPr>
          <p:sp>
            <p:nvSpPr>
              <p:cNvPr id="63" name="Moon 62">
                <a:extLst>
                  <a:ext uri="{FF2B5EF4-FFF2-40B4-BE49-F238E27FC236}">
                    <a16:creationId xmlns:a16="http://schemas.microsoft.com/office/drawing/2014/main" id="{0B129C3B-0024-E2EB-74E3-FFC514C6FA45}"/>
                  </a:ext>
                </a:extLst>
              </p:cNvPr>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Moon 11263">
                <a:extLst>
                  <a:ext uri="{FF2B5EF4-FFF2-40B4-BE49-F238E27FC236}">
                    <a16:creationId xmlns:a16="http://schemas.microsoft.com/office/drawing/2014/main" id="{62AA6EF9-F892-A9E6-2E63-7FE109B6B982}"/>
                  </a:ext>
                </a:extLst>
              </p:cNvPr>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Moon 11264">
                <a:extLst>
                  <a:ext uri="{FF2B5EF4-FFF2-40B4-BE49-F238E27FC236}">
                    <a16:creationId xmlns:a16="http://schemas.microsoft.com/office/drawing/2014/main" id="{3F5CFA0B-7E9E-7FF5-0483-F1C3325B41FE}"/>
                  </a:ext>
                </a:extLst>
              </p:cNvPr>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67" name="Group 11266">
            <a:extLst>
              <a:ext uri="{FF2B5EF4-FFF2-40B4-BE49-F238E27FC236}">
                <a16:creationId xmlns:a16="http://schemas.microsoft.com/office/drawing/2014/main" id="{907C2911-2D65-D882-68BA-1D9746954B4C}"/>
              </a:ext>
            </a:extLst>
          </p:cNvPr>
          <p:cNvGrpSpPr/>
          <p:nvPr/>
        </p:nvGrpSpPr>
        <p:grpSpPr>
          <a:xfrm>
            <a:off x="6631836" y="2112761"/>
            <a:ext cx="1043503" cy="1744135"/>
            <a:chOff x="3333953" y="990600"/>
            <a:chExt cx="2406330" cy="4857303"/>
          </a:xfrm>
        </p:grpSpPr>
        <p:sp>
          <p:nvSpPr>
            <p:cNvPr id="11268" name="Cloud 11267">
              <a:extLst>
                <a:ext uri="{FF2B5EF4-FFF2-40B4-BE49-F238E27FC236}">
                  <a16:creationId xmlns:a16="http://schemas.microsoft.com/office/drawing/2014/main" id="{072894C3-B966-4356-EA02-6112D434FEC3}"/>
                </a:ext>
              </a:extLst>
            </p:cNvPr>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Oval 11268">
              <a:extLst>
                <a:ext uri="{FF2B5EF4-FFF2-40B4-BE49-F238E27FC236}">
                  <a16:creationId xmlns:a16="http://schemas.microsoft.com/office/drawing/2014/main" id="{6C44A20F-BAA5-D267-93C6-A003138BD7D2}"/>
                </a:ext>
              </a:extLst>
            </p:cNvPr>
            <p:cNvSpPr/>
            <p:nvPr/>
          </p:nvSpPr>
          <p:spPr>
            <a:xfrm rot="19917574">
              <a:off x="5328790" y="3711536"/>
              <a:ext cx="411493"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Oval 11269">
              <a:extLst>
                <a:ext uri="{FF2B5EF4-FFF2-40B4-BE49-F238E27FC236}">
                  <a16:creationId xmlns:a16="http://schemas.microsoft.com/office/drawing/2014/main" id="{9C5148B6-D7F5-8606-69F6-D11F7130057B}"/>
                </a:ext>
              </a:extLst>
            </p:cNvPr>
            <p:cNvSpPr/>
            <p:nvPr/>
          </p:nvSpPr>
          <p:spPr>
            <a:xfrm rot="1508193">
              <a:off x="3333953" y="3642282"/>
              <a:ext cx="449179" cy="7289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4075D2BD-8EB1-43A7-8081-81D4579DAB58}"/>
                </a:ext>
              </a:extLst>
            </p:cNvPr>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Oval 11271">
              <a:extLst>
                <a:ext uri="{FF2B5EF4-FFF2-40B4-BE49-F238E27FC236}">
                  <a16:creationId xmlns:a16="http://schemas.microsoft.com/office/drawing/2014/main" id="{48449B08-300B-3A40-A971-A476B580E64A}"/>
                </a:ext>
              </a:extLst>
            </p:cNvPr>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Trapezoid 72">
              <a:extLst>
                <a:ext uri="{FF2B5EF4-FFF2-40B4-BE49-F238E27FC236}">
                  <a16:creationId xmlns:a16="http://schemas.microsoft.com/office/drawing/2014/main" id="{6BF03657-639D-A16C-AC2F-1D8F7D359F0B}"/>
                </a:ext>
              </a:extLst>
            </p:cNvPr>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Trapezoid 73">
              <a:extLst>
                <a:ext uri="{FF2B5EF4-FFF2-40B4-BE49-F238E27FC236}">
                  <a16:creationId xmlns:a16="http://schemas.microsoft.com/office/drawing/2014/main" id="{92547D62-DBE3-9C23-6779-8B727679B1A4}"/>
                </a:ext>
              </a:extLst>
            </p:cNvPr>
            <p:cNvSpPr/>
            <p:nvPr/>
          </p:nvSpPr>
          <p:spPr>
            <a:xfrm rot="2041752">
              <a:off x="3602164" y="2610914"/>
              <a:ext cx="845389" cy="129953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Trapezoid 11274">
              <a:extLst>
                <a:ext uri="{FF2B5EF4-FFF2-40B4-BE49-F238E27FC236}">
                  <a16:creationId xmlns:a16="http://schemas.microsoft.com/office/drawing/2014/main" id="{FFED9010-159A-3E49-8FA3-3B075D2F09D8}"/>
                </a:ext>
              </a:extLst>
            </p:cNvPr>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Trapezoid 11275">
              <a:extLst>
                <a:ext uri="{FF2B5EF4-FFF2-40B4-BE49-F238E27FC236}">
                  <a16:creationId xmlns:a16="http://schemas.microsoft.com/office/drawing/2014/main" id="{1155AF39-49F1-338D-DED2-E5FAF652CBE3}"/>
                </a:ext>
              </a:extLst>
            </p:cNvPr>
            <p:cNvSpPr/>
            <p:nvPr/>
          </p:nvSpPr>
          <p:spPr>
            <a:xfrm rot="20036208">
              <a:off x="4694081" y="2623577"/>
              <a:ext cx="845389" cy="130650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Trapezoid 11276">
              <a:extLst>
                <a:ext uri="{FF2B5EF4-FFF2-40B4-BE49-F238E27FC236}">
                  <a16:creationId xmlns:a16="http://schemas.microsoft.com/office/drawing/2014/main" id="{38BD04D8-750B-D8CD-7BEE-10A4614485A8}"/>
                </a:ext>
              </a:extLst>
            </p:cNvPr>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Oval 11277">
              <a:extLst>
                <a:ext uri="{FF2B5EF4-FFF2-40B4-BE49-F238E27FC236}">
                  <a16:creationId xmlns:a16="http://schemas.microsoft.com/office/drawing/2014/main" id="{7C71C40B-96E7-304A-A5D4-89EFBFACE2CF}"/>
                </a:ext>
              </a:extLst>
            </p:cNvPr>
            <p:cNvSpPr/>
            <p:nvPr/>
          </p:nvSpPr>
          <p:spPr>
            <a:xfrm>
              <a:off x="4332158" y="2494676"/>
              <a:ext cx="504930" cy="5831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Trapezoid 11278">
              <a:extLst>
                <a:ext uri="{FF2B5EF4-FFF2-40B4-BE49-F238E27FC236}">
                  <a16:creationId xmlns:a16="http://schemas.microsoft.com/office/drawing/2014/main" id="{0C7C1BEF-D896-1B89-905A-162C7DDDD2C6}"/>
                </a:ext>
              </a:extLst>
            </p:cNvPr>
            <p:cNvSpPr/>
            <p:nvPr/>
          </p:nvSpPr>
          <p:spPr>
            <a:xfrm rot="21335299">
              <a:off x="4648808" y="2507810"/>
              <a:ext cx="588714" cy="283242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Trapezoid 11279">
              <a:extLst>
                <a:ext uri="{FF2B5EF4-FFF2-40B4-BE49-F238E27FC236}">
                  <a16:creationId xmlns:a16="http://schemas.microsoft.com/office/drawing/2014/main" id="{63467C63-134B-6712-8275-CF7B0A3467E5}"/>
                </a:ext>
              </a:extLst>
            </p:cNvPr>
            <p:cNvSpPr/>
            <p:nvPr/>
          </p:nvSpPr>
          <p:spPr>
            <a:xfrm rot="353417">
              <a:off x="3980112" y="2668310"/>
              <a:ext cx="588714" cy="2650884"/>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1" name="Oval 11280">
              <a:extLst>
                <a:ext uri="{FF2B5EF4-FFF2-40B4-BE49-F238E27FC236}">
                  <a16:creationId xmlns:a16="http://schemas.microsoft.com/office/drawing/2014/main" id="{55F42412-926E-634F-AEAD-5055D0AD8C8E}"/>
                </a:ext>
              </a:extLst>
            </p:cNvPr>
            <p:cNvSpPr/>
            <p:nvPr/>
          </p:nvSpPr>
          <p:spPr>
            <a:xfrm>
              <a:off x="4003040" y="1309154"/>
              <a:ext cx="1219200" cy="1477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Cloud 11281">
              <a:extLst>
                <a:ext uri="{FF2B5EF4-FFF2-40B4-BE49-F238E27FC236}">
                  <a16:creationId xmlns:a16="http://schemas.microsoft.com/office/drawing/2014/main" id="{643B52F0-C4EA-7E64-28AB-C6F710CEB82D}"/>
                </a:ext>
              </a:extLst>
            </p:cNvPr>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Cloud 11282">
              <a:extLst>
                <a:ext uri="{FF2B5EF4-FFF2-40B4-BE49-F238E27FC236}">
                  <a16:creationId xmlns:a16="http://schemas.microsoft.com/office/drawing/2014/main" id="{950B1A15-7709-A378-96E9-1F940779F28D}"/>
                </a:ext>
              </a:extLst>
            </p:cNvPr>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Oval 11283">
              <a:extLst>
                <a:ext uri="{FF2B5EF4-FFF2-40B4-BE49-F238E27FC236}">
                  <a16:creationId xmlns:a16="http://schemas.microsoft.com/office/drawing/2014/main" id="{D5651874-2C06-E66F-2F80-905BADE41CC1}"/>
                </a:ext>
              </a:extLst>
            </p:cNvPr>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5" name="Oval 11284">
              <a:extLst>
                <a:ext uri="{FF2B5EF4-FFF2-40B4-BE49-F238E27FC236}">
                  <a16:creationId xmlns:a16="http://schemas.microsoft.com/office/drawing/2014/main" id="{5EC4DCA3-F8F1-4942-E5FA-9EC169844EFD}"/>
                </a:ext>
              </a:extLst>
            </p:cNvPr>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Oval 11285">
              <a:extLst>
                <a:ext uri="{FF2B5EF4-FFF2-40B4-BE49-F238E27FC236}">
                  <a16:creationId xmlns:a16="http://schemas.microsoft.com/office/drawing/2014/main" id="{01D8DB9F-20B8-4E42-C06F-BDC5CC7AC9B4}"/>
                </a:ext>
              </a:extLst>
            </p:cNvPr>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7" name="Rounded Rectangle 404">
              <a:extLst>
                <a:ext uri="{FF2B5EF4-FFF2-40B4-BE49-F238E27FC236}">
                  <a16:creationId xmlns:a16="http://schemas.microsoft.com/office/drawing/2014/main" id="{F89FE859-5ABA-9E7B-CC73-645DA638E182}"/>
                </a:ext>
              </a:extLst>
            </p:cNvPr>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Double Wave 11287">
              <a:extLst>
                <a:ext uri="{FF2B5EF4-FFF2-40B4-BE49-F238E27FC236}">
                  <a16:creationId xmlns:a16="http://schemas.microsoft.com/office/drawing/2014/main" id="{E6CA63BC-DE6F-E7A0-68CF-6AF16A1BF78E}"/>
                </a:ext>
              </a:extLst>
            </p:cNvPr>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9" name="Double Wave 11288">
              <a:extLst>
                <a:ext uri="{FF2B5EF4-FFF2-40B4-BE49-F238E27FC236}">
                  <a16:creationId xmlns:a16="http://schemas.microsoft.com/office/drawing/2014/main" id="{17730D6A-9356-C450-5DD0-ADE9F7B6A003}"/>
                </a:ext>
              </a:extLst>
            </p:cNvPr>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Rounded Rectangle 407">
              <a:extLst>
                <a:ext uri="{FF2B5EF4-FFF2-40B4-BE49-F238E27FC236}">
                  <a16:creationId xmlns:a16="http://schemas.microsoft.com/office/drawing/2014/main" id="{95754646-5C50-2EE9-5A35-EB38DD73B981}"/>
                </a:ext>
              </a:extLst>
            </p:cNvPr>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1" name="Group 325">
              <a:extLst>
                <a:ext uri="{FF2B5EF4-FFF2-40B4-BE49-F238E27FC236}">
                  <a16:creationId xmlns:a16="http://schemas.microsoft.com/office/drawing/2014/main" id="{15E650F1-E2A2-C349-E43C-A6F10015B207}"/>
                </a:ext>
              </a:extLst>
            </p:cNvPr>
            <p:cNvGrpSpPr/>
            <p:nvPr/>
          </p:nvGrpSpPr>
          <p:grpSpPr>
            <a:xfrm>
              <a:off x="3657600" y="1600200"/>
              <a:ext cx="1873624" cy="349624"/>
              <a:chOff x="6764312" y="5017957"/>
              <a:chExt cx="3174167" cy="544643"/>
            </a:xfrm>
          </p:grpSpPr>
          <p:sp>
            <p:nvSpPr>
              <p:cNvPr id="11292" name="Rounded Rectangle 409">
                <a:extLst>
                  <a:ext uri="{FF2B5EF4-FFF2-40B4-BE49-F238E27FC236}">
                    <a16:creationId xmlns:a16="http://schemas.microsoft.com/office/drawing/2014/main" id="{0F38DEDD-76F1-F3F4-279A-78216E2B49DD}"/>
                  </a:ext>
                </a:extLst>
              </p:cNvPr>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3" name="Group 115">
                <a:extLst>
                  <a:ext uri="{FF2B5EF4-FFF2-40B4-BE49-F238E27FC236}">
                    <a16:creationId xmlns:a16="http://schemas.microsoft.com/office/drawing/2014/main" id="{EC96DB3B-3B7B-F05A-DED4-F2F3352E5C4D}"/>
                  </a:ext>
                </a:extLst>
              </p:cNvPr>
              <p:cNvGrpSpPr/>
              <p:nvPr/>
            </p:nvGrpSpPr>
            <p:grpSpPr>
              <a:xfrm>
                <a:off x="6764312" y="5017957"/>
                <a:ext cx="3174167" cy="543394"/>
                <a:chOff x="4419600" y="6019800"/>
                <a:chExt cx="4553263" cy="718278"/>
              </a:xfrm>
            </p:grpSpPr>
            <p:sp>
              <p:nvSpPr>
                <p:cNvPr id="11294" name="Multiply 411">
                  <a:extLst>
                    <a:ext uri="{FF2B5EF4-FFF2-40B4-BE49-F238E27FC236}">
                      <a16:creationId xmlns:a16="http://schemas.microsoft.com/office/drawing/2014/main" id="{32AADAF4-BC24-D489-1447-75DD40F48133}"/>
                    </a:ext>
                  </a:extLst>
                </p:cNvPr>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Multiply 412">
                  <a:extLst>
                    <a:ext uri="{FF2B5EF4-FFF2-40B4-BE49-F238E27FC236}">
                      <a16:creationId xmlns:a16="http://schemas.microsoft.com/office/drawing/2014/main" id="{C3A69BE2-6CAD-84C5-6303-8CFEDFCFA151}"/>
                    </a:ext>
                  </a:extLst>
                </p:cNvPr>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6" name="Diamond 11295">
                  <a:extLst>
                    <a:ext uri="{FF2B5EF4-FFF2-40B4-BE49-F238E27FC236}">
                      <a16:creationId xmlns:a16="http://schemas.microsoft.com/office/drawing/2014/main" id="{282C45F5-1250-B876-87AC-A0EF3958924F}"/>
                    </a:ext>
                  </a:extLst>
                </p:cNvPr>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7" name="Diamond 11296">
                  <a:extLst>
                    <a:ext uri="{FF2B5EF4-FFF2-40B4-BE49-F238E27FC236}">
                      <a16:creationId xmlns:a16="http://schemas.microsoft.com/office/drawing/2014/main" id="{7AC55F57-D78B-F432-6DD6-3669A872CA45}"/>
                    </a:ext>
                  </a:extLst>
                </p:cNvPr>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8" name="Multiply 415">
                  <a:extLst>
                    <a:ext uri="{FF2B5EF4-FFF2-40B4-BE49-F238E27FC236}">
                      <a16:creationId xmlns:a16="http://schemas.microsoft.com/office/drawing/2014/main" id="{D15033B7-DBDC-9BD3-765C-8EF7399C2F30}"/>
                    </a:ext>
                  </a:extLst>
                </p:cNvPr>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9" name="Diamond 11298">
                  <a:extLst>
                    <a:ext uri="{FF2B5EF4-FFF2-40B4-BE49-F238E27FC236}">
                      <a16:creationId xmlns:a16="http://schemas.microsoft.com/office/drawing/2014/main" id="{B9BBA982-D86E-07B1-1221-37F9A0E20D4C}"/>
                    </a:ext>
                  </a:extLst>
                </p:cNvPr>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0" name="Multiply 417">
                  <a:extLst>
                    <a:ext uri="{FF2B5EF4-FFF2-40B4-BE49-F238E27FC236}">
                      <a16:creationId xmlns:a16="http://schemas.microsoft.com/office/drawing/2014/main" id="{B19FA0AA-BC60-C27A-EF1E-1E2F4FD69906}"/>
                    </a:ext>
                  </a:extLst>
                </p:cNvPr>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a:extLst>
              <a:ext uri="{FF2B5EF4-FFF2-40B4-BE49-F238E27FC236}">
                <a16:creationId xmlns:a16="http://schemas.microsoft.com/office/drawing/2014/main" id="{37606553-E312-06FC-AB7B-B96F7B3AC87D}"/>
              </a:ext>
            </a:extLst>
          </p:cNvPr>
          <p:cNvGrpSpPr/>
          <p:nvPr/>
        </p:nvGrpSpPr>
        <p:grpSpPr>
          <a:xfrm>
            <a:off x="9383713" y="177442"/>
            <a:ext cx="2416506" cy="1768580"/>
            <a:chOff x="5915604" y="2256017"/>
            <a:chExt cx="3407247" cy="2493678"/>
          </a:xfrm>
        </p:grpSpPr>
        <p:grpSp>
          <p:nvGrpSpPr>
            <p:cNvPr id="11301" name="Group 11300">
              <a:extLst>
                <a:ext uri="{FF2B5EF4-FFF2-40B4-BE49-F238E27FC236}">
                  <a16:creationId xmlns:a16="http://schemas.microsoft.com/office/drawing/2014/main" id="{73C2DBB9-B323-0D3B-BB73-92614FB04196}"/>
                </a:ext>
              </a:extLst>
            </p:cNvPr>
            <p:cNvGrpSpPr/>
            <p:nvPr/>
          </p:nvGrpSpPr>
          <p:grpSpPr>
            <a:xfrm>
              <a:off x="7064678" y="2256017"/>
              <a:ext cx="1127617" cy="2403627"/>
              <a:chOff x="4855052" y="1305659"/>
              <a:chExt cx="2018082" cy="4301740"/>
            </a:xfrm>
          </p:grpSpPr>
          <p:sp>
            <p:nvSpPr>
              <p:cNvPr id="11302" name="Oval 5">
                <a:extLst>
                  <a:ext uri="{FF2B5EF4-FFF2-40B4-BE49-F238E27FC236}">
                    <a16:creationId xmlns:a16="http://schemas.microsoft.com/office/drawing/2014/main" id="{EE1C148F-736C-2C2B-449A-41438871851A}"/>
                  </a:ext>
                </a:extLst>
              </p:cNvPr>
              <p:cNvSpPr/>
              <p:nvPr/>
            </p:nvSpPr>
            <p:spPr>
              <a:xfrm rot="20244480">
                <a:off x="5858326" y="4800087"/>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3" name="Oval 11302">
                <a:extLst>
                  <a:ext uri="{FF2B5EF4-FFF2-40B4-BE49-F238E27FC236}">
                    <a16:creationId xmlns:a16="http://schemas.microsoft.com/office/drawing/2014/main" id="{F68B390D-D3ED-4573-BBDF-A87EC2FF0C43}"/>
                  </a:ext>
                </a:extLst>
              </p:cNvPr>
              <p:cNvSpPr/>
              <p:nvPr/>
            </p:nvSpPr>
            <p:spPr>
              <a:xfrm rot="1204902">
                <a:off x="5427801" y="4710386"/>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Oval 11303">
                <a:extLst>
                  <a:ext uri="{FF2B5EF4-FFF2-40B4-BE49-F238E27FC236}">
                    <a16:creationId xmlns:a16="http://schemas.microsoft.com/office/drawing/2014/main" id="{B0186CE7-C237-FE31-2984-0E46707A62B3}"/>
                  </a:ext>
                </a:extLst>
              </p:cNvPr>
              <p:cNvSpPr/>
              <p:nvPr/>
            </p:nvSpPr>
            <p:spPr>
              <a:xfrm rot="19779287">
                <a:off x="6442609" y="3903073"/>
                <a:ext cx="430525" cy="7176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Oval 11304">
                <a:extLst>
                  <a:ext uri="{FF2B5EF4-FFF2-40B4-BE49-F238E27FC236}">
                    <a16:creationId xmlns:a16="http://schemas.microsoft.com/office/drawing/2014/main" id="{C8FFFC15-D0FC-137F-D879-0F4A0482F555}"/>
                  </a:ext>
                </a:extLst>
              </p:cNvPr>
              <p:cNvSpPr/>
              <p:nvPr/>
            </p:nvSpPr>
            <p:spPr>
              <a:xfrm rot="1734477">
                <a:off x="4855052" y="3909058"/>
                <a:ext cx="430525" cy="807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6" name="Isosceles Triangle 11305">
                <a:extLst>
                  <a:ext uri="{FF2B5EF4-FFF2-40B4-BE49-F238E27FC236}">
                    <a16:creationId xmlns:a16="http://schemas.microsoft.com/office/drawing/2014/main" id="{9A952C0A-CC91-F55A-72BC-4838785D8776}"/>
                  </a:ext>
                </a:extLst>
              </p:cNvPr>
              <p:cNvSpPr/>
              <p:nvPr/>
            </p:nvSpPr>
            <p:spPr>
              <a:xfrm rot="19518518">
                <a:off x="5723305" y="2568161"/>
                <a:ext cx="866686" cy="190928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7" name="Isosceles Triangle 11306">
                <a:extLst>
                  <a:ext uri="{FF2B5EF4-FFF2-40B4-BE49-F238E27FC236}">
                    <a16:creationId xmlns:a16="http://schemas.microsoft.com/office/drawing/2014/main" id="{04A0E013-9014-461B-00DF-02FA07D3BA10}"/>
                  </a:ext>
                </a:extLst>
              </p:cNvPr>
              <p:cNvSpPr/>
              <p:nvPr/>
            </p:nvSpPr>
            <p:spPr>
              <a:xfrm rot="2043946">
                <a:off x="5105044" y="2568350"/>
                <a:ext cx="866686" cy="190928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8" name="Isosceles Triangle 11307">
                <a:extLst>
                  <a:ext uri="{FF2B5EF4-FFF2-40B4-BE49-F238E27FC236}">
                    <a16:creationId xmlns:a16="http://schemas.microsoft.com/office/drawing/2014/main" id="{989ED7B6-E96E-A92B-D837-092315EBA889}"/>
                  </a:ext>
                </a:extLst>
              </p:cNvPr>
              <p:cNvSpPr/>
              <p:nvPr/>
            </p:nvSpPr>
            <p:spPr>
              <a:xfrm>
                <a:off x="5243290" y="2557553"/>
                <a:ext cx="1168567" cy="260133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Freeform: Shape 11308">
                <a:extLst>
                  <a:ext uri="{FF2B5EF4-FFF2-40B4-BE49-F238E27FC236}">
                    <a16:creationId xmlns:a16="http://schemas.microsoft.com/office/drawing/2014/main" id="{3A8DC772-EB8C-D5E6-4C31-1EBD888425EF}"/>
                  </a:ext>
                </a:extLst>
              </p:cNvPr>
              <p:cNvSpPr/>
              <p:nvPr/>
            </p:nvSpPr>
            <p:spPr>
              <a:xfrm rot="17642893">
                <a:off x="5288417" y="1322980"/>
                <a:ext cx="1417030" cy="1382387"/>
              </a:xfrm>
              <a:custGeom>
                <a:avLst/>
                <a:gdLst>
                  <a:gd name="connsiteX0" fmla="*/ 1408947 w 1417030"/>
                  <a:gd name="connsiteY0" fmla="*/ 463325 h 1382387"/>
                  <a:gd name="connsiteX1" fmla="*/ 1356398 w 1417030"/>
                  <a:gd name="connsiteY1" fmla="*/ 646226 h 1382387"/>
                  <a:gd name="connsiteX2" fmla="*/ 1370912 w 1417030"/>
                  <a:gd name="connsiteY2" fmla="*/ 747461 h 1382387"/>
                  <a:gd name="connsiteX3" fmla="*/ 1232379 w 1417030"/>
                  <a:gd name="connsiteY3" fmla="*/ 890460 h 1382387"/>
                  <a:gd name="connsiteX4" fmla="*/ 1189491 w 1417030"/>
                  <a:gd name="connsiteY4" fmla="*/ 1052857 h 1382387"/>
                  <a:gd name="connsiteX5" fmla="*/ 999376 w 1417030"/>
                  <a:gd name="connsiteY5" fmla="*/ 1155302 h 1382387"/>
                  <a:gd name="connsiteX6" fmla="*/ 735509 w 1417030"/>
                  <a:gd name="connsiteY6" fmla="*/ 1327375 h 1382387"/>
                  <a:gd name="connsiteX7" fmla="*/ 594704 w 1417030"/>
                  <a:gd name="connsiteY7" fmla="*/ 1376432 h 1382387"/>
                  <a:gd name="connsiteX8" fmla="*/ 560718 w 1417030"/>
                  <a:gd name="connsiteY8" fmla="*/ 1297197 h 1382387"/>
                  <a:gd name="connsiteX9" fmla="*/ 458922 w 1417030"/>
                  <a:gd name="connsiteY9" fmla="*/ 1278276 h 1382387"/>
                  <a:gd name="connsiteX10" fmla="*/ 490737 w 1417030"/>
                  <a:gd name="connsiteY10" fmla="*/ 1147488 h 1382387"/>
                  <a:gd name="connsiteX11" fmla="*/ 490195 w 1417030"/>
                  <a:gd name="connsiteY11" fmla="*/ 1145328 h 1382387"/>
                  <a:gd name="connsiteX12" fmla="*/ 454398 w 1417030"/>
                  <a:gd name="connsiteY12" fmla="*/ 1033451 h 1382387"/>
                  <a:gd name="connsiteX13" fmla="*/ 616105 w 1417030"/>
                  <a:gd name="connsiteY13" fmla="*/ 849570 h 1382387"/>
                  <a:gd name="connsiteX14" fmla="*/ 616117 w 1417030"/>
                  <a:gd name="connsiteY14" fmla="*/ 849503 h 1382387"/>
                  <a:gd name="connsiteX15" fmla="*/ 626677 w 1417030"/>
                  <a:gd name="connsiteY15" fmla="*/ 789758 h 1382387"/>
                  <a:gd name="connsiteX16" fmla="*/ 778648 w 1417030"/>
                  <a:gd name="connsiteY16" fmla="*/ 663644 h 1382387"/>
                  <a:gd name="connsiteX17" fmla="*/ 778820 w 1417030"/>
                  <a:gd name="connsiteY17" fmla="*/ 662545 h 1382387"/>
                  <a:gd name="connsiteX18" fmla="*/ 786389 w 1417030"/>
                  <a:gd name="connsiteY18" fmla="*/ 614217 h 1382387"/>
                  <a:gd name="connsiteX19" fmla="*/ 817308 w 1417030"/>
                  <a:gd name="connsiteY19" fmla="*/ 564718 h 1382387"/>
                  <a:gd name="connsiteX20" fmla="*/ 860841 w 1417030"/>
                  <a:gd name="connsiteY20" fmla="*/ 530430 h 1382387"/>
                  <a:gd name="connsiteX21" fmla="*/ 831154 w 1417030"/>
                  <a:gd name="connsiteY21" fmla="*/ 522125 h 1382387"/>
                  <a:gd name="connsiteX22" fmla="*/ 689060 w 1417030"/>
                  <a:gd name="connsiteY22" fmla="*/ 611690 h 1382387"/>
                  <a:gd name="connsiteX23" fmla="*/ 480135 w 1417030"/>
                  <a:gd name="connsiteY23" fmla="*/ 557020 h 1382387"/>
                  <a:gd name="connsiteX24" fmla="*/ 169785 w 1417030"/>
                  <a:gd name="connsiteY24" fmla="*/ 503005 h 1382387"/>
                  <a:gd name="connsiteX25" fmla="*/ 33331 w 1417030"/>
                  <a:gd name="connsiteY25" fmla="*/ 442897 h 1382387"/>
                  <a:gd name="connsiteX26" fmla="*/ 62488 w 1417030"/>
                  <a:gd name="connsiteY26" fmla="*/ 361760 h 1382387"/>
                  <a:gd name="connsiteX27" fmla="*/ 918 w 1417030"/>
                  <a:gd name="connsiteY27" fmla="*/ 278517 h 1382387"/>
                  <a:gd name="connsiteX28" fmla="*/ 113360 w 1417030"/>
                  <a:gd name="connsiteY28" fmla="*/ 204528 h 1382387"/>
                  <a:gd name="connsiteX29" fmla="*/ 114436 w 1417030"/>
                  <a:gd name="connsiteY29" fmla="*/ 202578 h 1382387"/>
                  <a:gd name="connsiteX30" fmla="*/ 164523 w 1417030"/>
                  <a:gd name="connsiteY30" fmla="*/ 96328 h 1382387"/>
                  <a:gd name="connsiteX31" fmla="*/ 408187 w 1417030"/>
                  <a:gd name="connsiteY31" fmla="*/ 72053 h 1382387"/>
                  <a:gd name="connsiteX32" fmla="*/ 408241 w 1417030"/>
                  <a:gd name="connsiteY32" fmla="*/ 72013 h 1382387"/>
                  <a:gd name="connsiteX33" fmla="*/ 456698 w 1417030"/>
                  <a:gd name="connsiteY33" fmla="*/ 35504 h 1382387"/>
                  <a:gd name="connsiteX34" fmla="*/ 653856 w 1417030"/>
                  <a:gd name="connsiteY34" fmla="*/ 46854 h 1382387"/>
                  <a:gd name="connsiteX35" fmla="*/ 654732 w 1417030"/>
                  <a:gd name="connsiteY35" fmla="*/ 46167 h 1382387"/>
                  <a:gd name="connsiteX36" fmla="*/ 693217 w 1417030"/>
                  <a:gd name="connsiteY36" fmla="*/ 15972 h 1382387"/>
                  <a:gd name="connsiteX37" fmla="*/ 749583 w 1417030"/>
                  <a:gd name="connsiteY37" fmla="*/ 840 h 1382387"/>
                  <a:gd name="connsiteX38" fmla="*/ 815550 w 1417030"/>
                  <a:gd name="connsiteY38" fmla="*/ 6331 h 1382387"/>
                  <a:gd name="connsiteX39" fmla="*/ 866775 w 1417030"/>
                  <a:gd name="connsiteY39" fmla="*/ 32532 h 1382387"/>
                  <a:gd name="connsiteX40" fmla="*/ 868305 w 1417030"/>
                  <a:gd name="connsiteY40" fmla="*/ 33315 h 1382387"/>
                  <a:gd name="connsiteX41" fmla="*/ 987984 w 1417030"/>
                  <a:gd name="connsiteY41" fmla="*/ 461 h 1382387"/>
                  <a:gd name="connsiteX42" fmla="*/ 1031968 w 1417030"/>
                  <a:gd name="connsiteY42" fmla="*/ 7817 h 1382387"/>
                  <a:gd name="connsiteX43" fmla="*/ 1114963 w 1417030"/>
                  <a:gd name="connsiteY43" fmla="*/ 77378 h 1382387"/>
                  <a:gd name="connsiteX44" fmla="*/ 1115420 w 1417030"/>
                  <a:gd name="connsiteY44" fmla="*/ 77550 h 1382387"/>
                  <a:gd name="connsiteX45" fmla="*/ 1180952 w 1417030"/>
                  <a:gd name="connsiteY45" fmla="*/ 102175 h 1382387"/>
                  <a:gd name="connsiteX46" fmla="*/ 1221475 w 1417030"/>
                  <a:gd name="connsiteY46" fmla="*/ 144890 h 1382387"/>
                  <a:gd name="connsiteX47" fmla="*/ 1216707 w 1417030"/>
                  <a:gd name="connsiteY47" fmla="*/ 218096 h 1382387"/>
                  <a:gd name="connsiteX48" fmla="*/ 1251533 w 1417030"/>
                  <a:gd name="connsiteY48" fmla="*/ 330027 h 1382387"/>
                  <a:gd name="connsiteX49" fmla="*/ 1240815 w 1417030"/>
                  <a:gd name="connsiteY49" fmla="*/ 347150 h 1382387"/>
                  <a:gd name="connsiteX50" fmla="*/ 1260736 w 1417030"/>
                  <a:gd name="connsiteY50" fmla="*/ 348378 h 1382387"/>
                  <a:gd name="connsiteX51" fmla="*/ 1307158 w 1417030"/>
                  <a:gd name="connsiteY51" fmla="*/ 405183 h 1382387"/>
                  <a:gd name="connsiteX52" fmla="*/ 1408947 w 1417030"/>
                  <a:gd name="connsiteY52" fmla="*/ 463325 h 13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17030" h="1382387">
                    <a:moveTo>
                      <a:pt x="1408947" y="463325"/>
                    </a:moveTo>
                    <a:cubicBezTo>
                      <a:pt x="1429952" y="514432"/>
                      <a:pt x="1409184" y="586719"/>
                      <a:pt x="1356398" y="646226"/>
                    </a:cubicBezTo>
                    <a:cubicBezTo>
                      <a:pt x="1378126" y="670096"/>
                      <a:pt x="1383406" y="707015"/>
                      <a:pt x="1370912" y="747461"/>
                    </a:cubicBezTo>
                    <a:cubicBezTo>
                      <a:pt x="1351931" y="808918"/>
                      <a:pt x="1295785" y="866866"/>
                      <a:pt x="1232379" y="890460"/>
                    </a:cubicBezTo>
                    <a:cubicBezTo>
                      <a:pt x="1248009" y="936865"/>
                      <a:pt x="1231678" y="998693"/>
                      <a:pt x="1189491" y="1052857"/>
                    </a:cubicBezTo>
                    <a:cubicBezTo>
                      <a:pt x="1139776" y="1116684"/>
                      <a:pt x="1063914" y="1157568"/>
                      <a:pt x="999376" y="1155302"/>
                    </a:cubicBezTo>
                    <a:cubicBezTo>
                      <a:pt x="950066" y="1260495"/>
                      <a:pt x="831039" y="1338123"/>
                      <a:pt x="735509" y="1327375"/>
                    </a:cubicBezTo>
                    <a:cubicBezTo>
                      <a:pt x="693822" y="1372782"/>
                      <a:pt x="634283" y="1393532"/>
                      <a:pt x="594704" y="1376432"/>
                    </a:cubicBezTo>
                    <a:cubicBezTo>
                      <a:pt x="566057" y="1364071"/>
                      <a:pt x="553136" y="1333960"/>
                      <a:pt x="560718" y="1297197"/>
                    </a:cubicBezTo>
                    <a:cubicBezTo>
                      <a:pt x="517327" y="1314340"/>
                      <a:pt x="477338" y="1306905"/>
                      <a:pt x="458922" y="1278276"/>
                    </a:cubicBezTo>
                    <a:cubicBezTo>
                      <a:pt x="437371" y="1244746"/>
                      <a:pt x="450578" y="1190441"/>
                      <a:pt x="490737" y="1147488"/>
                    </a:cubicBezTo>
                    <a:cubicBezTo>
                      <a:pt x="490546" y="1146771"/>
                      <a:pt x="490386" y="1146045"/>
                      <a:pt x="490195" y="1145328"/>
                    </a:cubicBezTo>
                    <a:cubicBezTo>
                      <a:pt x="458098" y="1122442"/>
                      <a:pt x="444982" y="1081420"/>
                      <a:pt x="454398" y="1033451"/>
                    </a:cubicBezTo>
                    <a:cubicBezTo>
                      <a:pt x="469288" y="957669"/>
                      <a:pt x="536605" y="881136"/>
                      <a:pt x="616105" y="849570"/>
                    </a:cubicBezTo>
                    <a:lnTo>
                      <a:pt x="616117" y="849503"/>
                    </a:lnTo>
                    <a:lnTo>
                      <a:pt x="626677" y="789758"/>
                    </a:lnTo>
                    <a:cubicBezTo>
                      <a:pt x="651108" y="730000"/>
                      <a:pt x="713280" y="674792"/>
                      <a:pt x="778648" y="663644"/>
                    </a:cubicBezTo>
                    <a:lnTo>
                      <a:pt x="778820" y="662545"/>
                    </a:lnTo>
                    <a:lnTo>
                      <a:pt x="786389" y="614217"/>
                    </a:lnTo>
                    <a:cubicBezTo>
                      <a:pt x="793027" y="597228"/>
                      <a:pt x="803528" y="580226"/>
                      <a:pt x="817308" y="564718"/>
                    </a:cubicBezTo>
                    <a:lnTo>
                      <a:pt x="860841" y="530430"/>
                    </a:lnTo>
                    <a:lnTo>
                      <a:pt x="831154" y="522125"/>
                    </a:lnTo>
                    <a:cubicBezTo>
                      <a:pt x="810950" y="566730"/>
                      <a:pt x="756851" y="600827"/>
                      <a:pt x="689060" y="611690"/>
                    </a:cubicBezTo>
                    <a:cubicBezTo>
                      <a:pt x="609176" y="624489"/>
                      <a:pt x="525803" y="602678"/>
                      <a:pt x="480135" y="557020"/>
                    </a:cubicBezTo>
                    <a:cubicBezTo>
                      <a:pt x="372344" y="600357"/>
                      <a:pt x="232343" y="575998"/>
                      <a:pt x="169785" y="503005"/>
                    </a:cubicBezTo>
                    <a:cubicBezTo>
                      <a:pt x="108331" y="507803"/>
                      <a:pt x="50627" y="482390"/>
                      <a:pt x="33331" y="442897"/>
                    </a:cubicBezTo>
                    <a:cubicBezTo>
                      <a:pt x="20801" y="414323"/>
                      <a:pt x="31877" y="383486"/>
                      <a:pt x="62488" y="361760"/>
                    </a:cubicBezTo>
                    <a:cubicBezTo>
                      <a:pt x="19057" y="344719"/>
                      <a:pt x="-5129" y="312017"/>
                      <a:pt x="918" y="278517"/>
                    </a:cubicBezTo>
                    <a:cubicBezTo>
                      <a:pt x="8011" y="239294"/>
                      <a:pt x="54697" y="208571"/>
                      <a:pt x="113360" y="204528"/>
                    </a:cubicBezTo>
                    <a:cubicBezTo>
                      <a:pt x="113709" y="203873"/>
                      <a:pt x="114087" y="203232"/>
                      <a:pt x="114436" y="202578"/>
                    </a:cubicBezTo>
                    <a:cubicBezTo>
                      <a:pt x="106558" y="163953"/>
                      <a:pt x="124930" y="125001"/>
                      <a:pt x="164523" y="96328"/>
                    </a:cubicBezTo>
                    <a:cubicBezTo>
                      <a:pt x="227081" y="51040"/>
                      <a:pt x="328506" y="40946"/>
                      <a:pt x="408187" y="72053"/>
                    </a:cubicBezTo>
                    <a:lnTo>
                      <a:pt x="408241" y="72013"/>
                    </a:lnTo>
                    <a:lnTo>
                      <a:pt x="456698" y="35504"/>
                    </a:lnTo>
                    <a:cubicBezTo>
                      <a:pt x="515313" y="8444"/>
                      <a:pt x="598435" y="10443"/>
                      <a:pt x="653856" y="46854"/>
                    </a:cubicBezTo>
                    <a:lnTo>
                      <a:pt x="654732" y="46167"/>
                    </a:lnTo>
                    <a:lnTo>
                      <a:pt x="693217" y="15972"/>
                    </a:lnTo>
                    <a:cubicBezTo>
                      <a:pt x="709656" y="8069"/>
                      <a:pt x="728929" y="2791"/>
                      <a:pt x="749583" y="840"/>
                    </a:cubicBezTo>
                    <a:cubicBezTo>
                      <a:pt x="772316" y="-1309"/>
                      <a:pt x="795034" y="719"/>
                      <a:pt x="815550" y="6331"/>
                    </a:cubicBezTo>
                    <a:lnTo>
                      <a:pt x="866775" y="32532"/>
                    </a:lnTo>
                    <a:lnTo>
                      <a:pt x="868305" y="33315"/>
                    </a:lnTo>
                    <a:cubicBezTo>
                      <a:pt x="898436" y="9675"/>
                      <a:pt x="943349" y="-2058"/>
                      <a:pt x="987984" y="461"/>
                    </a:cubicBezTo>
                    <a:cubicBezTo>
                      <a:pt x="1002862" y="1300"/>
                      <a:pt x="1017710" y="3723"/>
                      <a:pt x="1031968" y="7817"/>
                    </a:cubicBezTo>
                    <a:cubicBezTo>
                      <a:pt x="1075428" y="20288"/>
                      <a:pt x="1106591" y="46398"/>
                      <a:pt x="1114963" y="77378"/>
                    </a:cubicBezTo>
                    <a:lnTo>
                      <a:pt x="1115420" y="77550"/>
                    </a:lnTo>
                    <a:lnTo>
                      <a:pt x="1180952" y="102175"/>
                    </a:lnTo>
                    <a:cubicBezTo>
                      <a:pt x="1199266" y="113782"/>
                      <a:pt x="1213335" y="128375"/>
                      <a:pt x="1221475" y="144890"/>
                    </a:cubicBezTo>
                    <a:cubicBezTo>
                      <a:pt x="1233306" y="168865"/>
                      <a:pt x="1231620" y="194904"/>
                      <a:pt x="1216707" y="218096"/>
                    </a:cubicBezTo>
                    <a:cubicBezTo>
                      <a:pt x="1253365" y="249901"/>
                      <a:pt x="1266184" y="291131"/>
                      <a:pt x="1251533" y="330027"/>
                    </a:cubicBezTo>
                    <a:lnTo>
                      <a:pt x="1240815" y="347150"/>
                    </a:lnTo>
                    <a:lnTo>
                      <a:pt x="1260736" y="348378"/>
                    </a:lnTo>
                    <a:cubicBezTo>
                      <a:pt x="1285737" y="357850"/>
                      <a:pt x="1302256" y="378049"/>
                      <a:pt x="1307158" y="405183"/>
                    </a:cubicBezTo>
                    <a:cubicBezTo>
                      <a:pt x="1355659" y="403459"/>
                      <a:pt x="1393147" y="424881"/>
                      <a:pt x="1408947" y="46332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10" name="Oval 144">
                <a:extLst>
                  <a:ext uri="{FF2B5EF4-FFF2-40B4-BE49-F238E27FC236}">
                    <a16:creationId xmlns:a16="http://schemas.microsoft.com/office/drawing/2014/main" id="{86D4DC43-6366-E352-2ABD-9297706B07AD}"/>
                  </a:ext>
                </a:extLst>
              </p:cNvPr>
              <p:cNvSpPr/>
              <p:nvPr/>
            </p:nvSpPr>
            <p:spPr>
              <a:xfrm>
                <a:off x="5427801" y="1481137"/>
                <a:ext cx="922553" cy="17043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1" name="Group 11310">
              <a:extLst>
                <a:ext uri="{FF2B5EF4-FFF2-40B4-BE49-F238E27FC236}">
                  <a16:creationId xmlns:a16="http://schemas.microsoft.com/office/drawing/2014/main" id="{CE7129B8-CEFE-21E7-4FA0-6F673CFDD0D4}"/>
                </a:ext>
              </a:extLst>
            </p:cNvPr>
            <p:cNvGrpSpPr/>
            <p:nvPr/>
          </p:nvGrpSpPr>
          <p:grpSpPr>
            <a:xfrm>
              <a:off x="8226436" y="2404647"/>
              <a:ext cx="1096415" cy="2345048"/>
              <a:chOff x="7605689" y="1806493"/>
              <a:chExt cx="1962240" cy="4196902"/>
            </a:xfrm>
          </p:grpSpPr>
          <p:sp>
            <p:nvSpPr>
              <p:cNvPr id="11312" name="Oval 5">
                <a:extLst>
                  <a:ext uri="{FF2B5EF4-FFF2-40B4-BE49-F238E27FC236}">
                    <a16:creationId xmlns:a16="http://schemas.microsoft.com/office/drawing/2014/main" id="{ACB26897-FE2F-FB7E-2DF8-C091D4E57A1A}"/>
                  </a:ext>
                </a:extLst>
              </p:cNvPr>
              <p:cNvSpPr/>
              <p:nvPr/>
            </p:nvSpPr>
            <p:spPr>
              <a:xfrm rot="20244480">
                <a:off x="8572034" y="5196083"/>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Oval 11312">
                <a:extLst>
                  <a:ext uri="{FF2B5EF4-FFF2-40B4-BE49-F238E27FC236}">
                    <a16:creationId xmlns:a16="http://schemas.microsoft.com/office/drawing/2014/main" id="{1B368B0A-8B5D-81D4-3CA5-BAFE2492FF6B}"/>
                  </a:ext>
                </a:extLst>
              </p:cNvPr>
              <p:cNvSpPr/>
              <p:nvPr/>
            </p:nvSpPr>
            <p:spPr>
              <a:xfrm rot="1204902">
                <a:off x="8141509" y="5106382"/>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4" name="Oval 11313">
                <a:extLst>
                  <a:ext uri="{FF2B5EF4-FFF2-40B4-BE49-F238E27FC236}">
                    <a16:creationId xmlns:a16="http://schemas.microsoft.com/office/drawing/2014/main" id="{8CCEF5EA-3163-AB1C-7310-B7EF5ADD345E}"/>
                  </a:ext>
                </a:extLst>
              </p:cNvPr>
              <p:cNvSpPr/>
              <p:nvPr/>
            </p:nvSpPr>
            <p:spPr>
              <a:xfrm rot="21019455">
                <a:off x="9137404" y="4389559"/>
                <a:ext cx="430525" cy="717611"/>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5" name="Oval 11314">
                <a:extLst>
                  <a:ext uri="{FF2B5EF4-FFF2-40B4-BE49-F238E27FC236}">
                    <a16:creationId xmlns:a16="http://schemas.microsoft.com/office/drawing/2014/main" id="{16D52A80-A531-0F3F-01A5-DAE69C1D1929}"/>
                  </a:ext>
                </a:extLst>
              </p:cNvPr>
              <p:cNvSpPr/>
              <p:nvPr/>
            </p:nvSpPr>
            <p:spPr>
              <a:xfrm rot="995857">
                <a:off x="7605689" y="4292379"/>
                <a:ext cx="430525" cy="807312"/>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6" name="Isosceles Triangle 11315">
                <a:extLst>
                  <a:ext uri="{FF2B5EF4-FFF2-40B4-BE49-F238E27FC236}">
                    <a16:creationId xmlns:a16="http://schemas.microsoft.com/office/drawing/2014/main" id="{BA3EA96F-4F30-7142-64E7-16CBEA68D17D}"/>
                  </a:ext>
                </a:extLst>
              </p:cNvPr>
              <p:cNvSpPr/>
              <p:nvPr/>
            </p:nvSpPr>
            <p:spPr>
              <a:xfrm rot="19518518">
                <a:off x="8380808" y="2981713"/>
                <a:ext cx="928376" cy="19092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7" name="Isosceles Triangle 11316">
                <a:extLst>
                  <a:ext uri="{FF2B5EF4-FFF2-40B4-BE49-F238E27FC236}">
                    <a16:creationId xmlns:a16="http://schemas.microsoft.com/office/drawing/2014/main" id="{036C2520-6E98-2406-365B-5FE82D6DC4A1}"/>
                  </a:ext>
                </a:extLst>
              </p:cNvPr>
              <p:cNvSpPr/>
              <p:nvPr/>
            </p:nvSpPr>
            <p:spPr>
              <a:xfrm rot="2043946">
                <a:off x="7818752" y="2964346"/>
                <a:ext cx="866686" cy="19092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8" name="Isosceles Triangle 11317">
                <a:extLst>
                  <a:ext uri="{FF2B5EF4-FFF2-40B4-BE49-F238E27FC236}">
                    <a16:creationId xmlns:a16="http://schemas.microsoft.com/office/drawing/2014/main" id="{7145BEE9-09A5-8189-D2EA-5D0E03E7B535}"/>
                  </a:ext>
                </a:extLst>
              </p:cNvPr>
              <p:cNvSpPr/>
              <p:nvPr/>
            </p:nvSpPr>
            <p:spPr>
              <a:xfrm>
                <a:off x="7956999" y="2953549"/>
                <a:ext cx="1168567" cy="260133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9" name="Oval 11318">
                <a:extLst>
                  <a:ext uri="{FF2B5EF4-FFF2-40B4-BE49-F238E27FC236}">
                    <a16:creationId xmlns:a16="http://schemas.microsoft.com/office/drawing/2014/main" id="{CF79AA60-0775-5DB8-B666-DCA6E573B176}"/>
                  </a:ext>
                </a:extLst>
              </p:cNvPr>
              <p:cNvSpPr/>
              <p:nvPr/>
            </p:nvSpPr>
            <p:spPr>
              <a:xfrm>
                <a:off x="8141509" y="1877133"/>
                <a:ext cx="922552" cy="1704327"/>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0" name="Freeform: Shape 11319">
                <a:extLst>
                  <a:ext uri="{FF2B5EF4-FFF2-40B4-BE49-F238E27FC236}">
                    <a16:creationId xmlns:a16="http://schemas.microsoft.com/office/drawing/2014/main" id="{0BC772DF-E3E8-DDF9-CA15-5D299DF7B539}"/>
                  </a:ext>
                </a:extLst>
              </p:cNvPr>
              <p:cNvSpPr/>
              <p:nvPr/>
            </p:nvSpPr>
            <p:spPr>
              <a:xfrm rot="18520198">
                <a:off x="7918751" y="1834471"/>
                <a:ext cx="1410166" cy="1354210"/>
              </a:xfrm>
              <a:custGeom>
                <a:avLst/>
                <a:gdLst>
                  <a:gd name="connsiteX0" fmla="*/ 1395224 w 1410166"/>
                  <a:gd name="connsiteY0" fmla="*/ 352703 h 1354210"/>
                  <a:gd name="connsiteX1" fmla="*/ 1407161 w 1410166"/>
                  <a:gd name="connsiteY1" fmla="*/ 379201 h 1354210"/>
                  <a:gd name="connsiteX2" fmla="*/ 1386913 w 1410166"/>
                  <a:gd name="connsiteY2" fmla="*/ 463432 h 1354210"/>
                  <a:gd name="connsiteX3" fmla="*/ 1386964 w 1410166"/>
                  <a:gd name="connsiteY3" fmla="*/ 463766 h 1354210"/>
                  <a:gd name="connsiteX4" fmla="*/ 1394250 w 1410166"/>
                  <a:gd name="connsiteY4" fmla="*/ 511646 h 1354210"/>
                  <a:gd name="connsiteX5" fmla="*/ 1377642 w 1410166"/>
                  <a:gd name="connsiteY5" fmla="*/ 558152 h 1354210"/>
                  <a:gd name="connsiteX6" fmla="*/ 1319502 w 1410166"/>
                  <a:gd name="connsiteY6" fmla="*/ 600773 h 1354210"/>
                  <a:gd name="connsiteX7" fmla="*/ 1247446 w 1410166"/>
                  <a:gd name="connsiteY7" fmla="*/ 686983 h 1354210"/>
                  <a:gd name="connsiteX8" fmla="*/ 1229602 w 1410166"/>
                  <a:gd name="connsiteY8" fmla="*/ 692275 h 1354210"/>
                  <a:gd name="connsiteX9" fmla="*/ 1253533 w 1410166"/>
                  <a:gd name="connsiteY9" fmla="*/ 710291 h 1354210"/>
                  <a:gd name="connsiteX10" fmla="*/ 1268590 w 1410166"/>
                  <a:gd name="connsiteY10" fmla="*/ 752254 h 1354210"/>
                  <a:gd name="connsiteX11" fmla="*/ 1201252 w 1410166"/>
                  <a:gd name="connsiteY11" fmla="*/ 903125 h 1354210"/>
                  <a:gd name="connsiteX12" fmla="*/ 1201258 w 1410166"/>
                  <a:gd name="connsiteY12" fmla="*/ 903171 h 1354210"/>
                  <a:gd name="connsiteX13" fmla="*/ 1206751 w 1410166"/>
                  <a:gd name="connsiteY13" fmla="*/ 944011 h 1354210"/>
                  <a:gd name="connsiteX14" fmla="*/ 1133791 w 1410166"/>
                  <a:gd name="connsiteY14" fmla="*/ 1055485 h 1354210"/>
                  <a:gd name="connsiteX15" fmla="*/ 1133907 w 1410166"/>
                  <a:gd name="connsiteY15" fmla="*/ 1056233 h 1354210"/>
                  <a:gd name="connsiteX16" fmla="*/ 1138985 w 1410166"/>
                  <a:gd name="connsiteY16" fmla="*/ 1089078 h 1354210"/>
                  <a:gd name="connsiteX17" fmla="*/ 1129080 w 1410166"/>
                  <a:gd name="connsiteY17" fmla="*/ 1127234 h 1354210"/>
                  <a:gd name="connsiteX18" fmla="*/ 1103660 w 1410166"/>
                  <a:gd name="connsiteY18" fmla="*/ 1163953 h 1354210"/>
                  <a:gd name="connsiteX19" fmla="*/ 1070843 w 1410166"/>
                  <a:gd name="connsiteY19" fmla="*/ 1184963 h 1354210"/>
                  <a:gd name="connsiteX20" fmla="*/ 1069863 w 1410166"/>
                  <a:gd name="connsiteY20" fmla="*/ 1185590 h 1354210"/>
                  <a:gd name="connsiteX21" fmla="*/ 1030114 w 1410166"/>
                  <a:gd name="connsiteY21" fmla="*/ 1290072 h 1354210"/>
                  <a:gd name="connsiteX22" fmla="*/ 960785 w 1410166"/>
                  <a:gd name="connsiteY22" fmla="*/ 1314839 h 1354210"/>
                  <a:gd name="connsiteX23" fmla="*/ 960529 w 1410166"/>
                  <a:gd name="connsiteY23" fmla="*/ 1315048 h 1354210"/>
                  <a:gd name="connsiteX24" fmla="*/ 923849 w 1410166"/>
                  <a:gd name="connsiteY24" fmla="*/ 1344967 h 1354210"/>
                  <a:gd name="connsiteX25" fmla="*/ 884782 w 1410166"/>
                  <a:gd name="connsiteY25" fmla="*/ 1354067 h 1354210"/>
                  <a:gd name="connsiteX26" fmla="*/ 842745 w 1410166"/>
                  <a:gd name="connsiteY26" fmla="*/ 1326238 h 1354210"/>
                  <a:gd name="connsiteX27" fmla="*/ 764333 w 1410166"/>
                  <a:gd name="connsiteY27" fmla="*/ 1308329 h 1354210"/>
                  <a:gd name="connsiteX28" fmla="*/ 760702 w 1410166"/>
                  <a:gd name="connsiteY28" fmla="*/ 1179363 h 1354210"/>
                  <a:gd name="connsiteX29" fmla="*/ 730266 w 1410166"/>
                  <a:gd name="connsiteY29" fmla="*/ 1116476 h 1354210"/>
                  <a:gd name="connsiteX30" fmla="*/ 790965 w 1410166"/>
                  <a:gd name="connsiteY30" fmla="*/ 996660 h 1354210"/>
                  <a:gd name="connsiteX31" fmla="*/ 785283 w 1410166"/>
                  <a:gd name="connsiteY31" fmla="*/ 882886 h 1354210"/>
                  <a:gd name="connsiteX32" fmla="*/ 888015 w 1410166"/>
                  <a:gd name="connsiteY32" fmla="*/ 779342 h 1354210"/>
                  <a:gd name="connsiteX33" fmla="*/ 935904 w 1410166"/>
                  <a:gd name="connsiteY33" fmla="*/ 672941 h 1354210"/>
                  <a:gd name="connsiteX34" fmla="*/ 957771 w 1410166"/>
                  <a:gd name="connsiteY34" fmla="*/ 653273 h 1354210"/>
                  <a:gd name="connsiteX35" fmla="*/ 940963 w 1410166"/>
                  <a:gd name="connsiteY35" fmla="*/ 628336 h 1354210"/>
                  <a:gd name="connsiteX36" fmla="*/ 931793 w 1410166"/>
                  <a:gd name="connsiteY36" fmla="*/ 595038 h 1354210"/>
                  <a:gd name="connsiteX37" fmla="*/ 806176 w 1410166"/>
                  <a:gd name="connsiteY37" fmla="*/ 579103 h 1354210"/>
                  <a:gd name="connsiteX38" fmla="*/ 764632 w 1410166"/>
                  <a:gd name="connsiteY38" fmla="*/ 441108 h 1354210"/>
                  <a:gd name="connsiteX39" fmla="*/ 732266 w 1410166"/>
                  <a:gd name="connsiteY39" fmla="*/ 421367 h 1354210"/>
                  <a:gd name="connsiteX40" fmla="*/ 723707 w 1410166"/>
                  <a:gd name="connsiteY40" fmla="*/ 451528 h 1354210"/>
                  <a:gd name="connsiteX41" fmla="*/ 694816 w 1410166"/>
                  <a:gd name="connsiteY41" fmla="*/ 481814 h 1354210"/>
                  <a:gd name="connsiteX42" fmla="*/ 560683 w 1410166"/>
                  <a:gd name="connsiteY42" fmla="*/ 489964 h 1354210"/>
                  <a:gd name="connsiteX43" fmla="*/ 464829 w 1410166"/>
                  <a:gd name="connsiteY43" fmla="*/ 561769 h 1354210"/>
                  <a:gd name="connsiteX44" fmla="*/ 323891 w 1410166"/>
                  <a:gd name="connsiteY44" fmla="*/ 517939 h 1354210"/>
                  <a:gd name="connsiteX45" fmla="*/ 114534 w 1410166"/>
                  <a:gd name="connsiteY45" fmla="*/ 474635 h 1354210"/>
                  <a:gd name="connsiteX46" fmla="*/ 22484 w 1410166"/>
                  <a:gd name="connsiteY46" fmla="*/ 426445 h 1354210"/>
                  <a:gd name="connsiteX47" fmla="*/ 42153 w 1410166"/>
                  <a:gd name="connsiteY47" fmla="*/ 361397 h 1354210"/>
                  <a:gd name="connsiteX48" fmla="*/ 619 w 1410166"/>
                  <a:gd name="connsiteY48" fmla="*/ 294659 h 1354210"/>
                  <a:gd name="connsiteX49" fmla="*/ 76471 w 1410166"/>
                  <a:gd name="connsiteY49" fmla="*/ 235341 h 1354210"/>
                  <a:gd name="connsiteX50" fmla="*/ 77196 w 1410166"/>
                  <a:gd name="connsiteY50" fmla="*/ 233777 h 1354210"/>
                  <a:gd name="connsiteX51" fmla="*/ 110985 w 1410166"/>
                  <a:gd name="connsiteY51" fmla="*/ 148594 h 1354210"/>
                  <a:gd name="connsiteX52" fmla="*/ 275356 w 1410166"/>
                  <a:gd name="connsiteY52" fmla="*/ 129134 h 1354210"/>
                  <a:gd name="connsiteX53" fmla="*/ 275393 w 1410166"/>
                  <a:gd name="connsiteY53" fmla="*/ 129101 h 1354210"/>
                  <a:gd name="connsiteX54" fmla="*/ 308082 w 1410166"/>
                  <a:gd name="connsiteY54" fmla="*/ 99832 h 1354210"/>
                  <a:gd name="connsiteX55" fmla="*/ 441081 w 1410166"/>
                  <a:gd name="connsiteY55" fmla="*/ 108931 h 1354210"/>
                  <a:gd name="connsiteX56" fmla="*/ 441672 w 1410166"/>
                  <a:gd name="connsiteY56" fmla="*/ 108380 h 1354210"/>
                  <a:gd name="connsiteX57" fmla="*/ 467633 w 1410166"/>
                  <a:gd name="connsiteY57" fmla="*/ 84173 h 1354210"/>
                  <a:gd name="connsiteX58" fmla="*/ 505657 w 1410166"/>
                  <a:gd name="connsiteY58" fmla="*/ 72041 h 1354210"/>
                  <a:gd name="connsiteX59" fmla="*/ 550158 w 1410166"/>
                  <a:gd name="connsiteY59" fmla="*/ 76442 h 1354210"/>
                  <a:gd name="connsiteX60" fmla="*/ 584713 w 1410166"/>
                  <a:gd name="connsiteY60" fmla="*/ 97449 h 1354210"/>
                  <a:gd name="connsiteX61" fmla="*/ 585745 w 1410166"/>
                  <a:gd name="connsiteY61" fmla="*/ 98076 h 1354210"/>
                  <a:gd name="connsiteX62" fmla="*/ 666478 w 1410166"/>
                  <a:gd name="connsiteY62" fmla="*/ 71737 h 1354210"/>
                  <a:gd name="connsiteX63" fmla="*/ 696150 w 1410166"/>
                  <a:gd name="connsiteY63" fmla="*/ 77633 h 1354210"/>
                  <a:gd name="connsiteX64" fmla="*/ 733019 w 1410166"/>
                  <a:gd name="connsiteY64" fmla="*/ 99954 h 1354210"/>
                  <a:gd name="connsiteX65" fmla="*/ 740876 w 1410166"/>
                  <a:gd name="connsiteY65" fmla="*/ 113701 h 1354210"/>
                  <a:gd name="connsiteX66" fmla="*/ 747624 w 1410166"/>
                  <a:gd name="connsiteY66" fmla="*/ 112401 h 1354210"/>
                  <a:gd name="connsiteX67" fmla="*/ 786949 w 1410166"/>
                  <a:gd name="connsiteY67" fmla="*/ 30464 h 1354210"/>
                  <a:gd name="connsiteX68" fmla="*/ 888745 w 1410166"/>
                  <a:gd name="connsiteY68" fmla="*/ 41159 h 1354210"/>
                  <a:gd name="connsiteX69" fmla="*/ 890674 w 1410166"/>
                  <a:gd name="connsiteY69" fmla="*/ 40498 h 1354210"/>
                  <a:gd name="connsiteX70" fmla="*/ 992319 w 1410166"/>
                  <a:gd name="connsiteY70" fmla="*/ 206 h 1354210"/>
                  <a:gd name="connsiteX71" fmla="*/ 1108395 w 1410166"/>
                  <a:gd name="connsiteY71" fmla="*/ 107027 h 1354210"/>
                  <a:gd name="connsiteX72" fmla="*/ 1108449 w 1410166"/>
                  <a:gd name="connsiteY72" fmla="*/ 107029 h 1354210"/>
                  <a:gd name="connsiteX73" fmla="*/ 1155868 w 1410166"/>
                  <a:gd name="connsiteY73" fmla="*/ 108796 h 1354210"/>
                  <a:gd name="connsiteX74" fmla="*/ 1225984 w 1410166"/>
                  <a:gd name="connsiteY74" fmla="*/ 214281 h 1354210"/>
                  <a:gd name="connsiteX75" fmla="*/ 1226862 w 1410166"/>
                  <a:gd name="connsiteY75" fmla="*/ 214296 h 1354210"/>
                  <a:gd name="connsiteX76" fmla="*/ 1265445 w 1410166"/>
                  <a:gd name="connsiteY76" fmla="*/ 214962 h 1354210"/>
                  <a:gd name="connsiteX77" fmla="*/ 1299607 w 1410166"/>
                  <a:gd name="connsiteY77" fmla="*/ 233822 h 1354210"/>
                  <a:gd name="connsiteX78" fmla="*/ 1321767 w 1410166"/>
                  <a:gd name="connsiteY78" fmla="*/ 270157 h 1354210"/>
                  <a:gd name="connsiteX79" fmla="*/ 1322122 w 1410166"/>
                  <a:gd name="connsiteY79" fmla="*/ 311859 h 1354210"/>
                  <a:gd name="connsiteX80" fmla="*/ 1322133 w 1410166"/>
                  <a:gd name="connsiteY80" fmla="*/ 313104 h 1354210"/>
                  <a:gd name="connsiteX81" fmla="*/ 1395224 w 1410166"/>
                  <a:gd name="connsiteY81" fmla="*/ 352703 h 13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0166" h="1354210">
                    <a:moveTo>
                      <a:pt x="1395224" y="352703"/>
                    </a:moveTo>
                    <a:cubicBezTo>
                      <a:pt x="1400528" y="360653"/>
                      <a:pt x="1404604" y="369560"/>
                      <a:pt x="1407161" y="379201"/>
                    </a:cubicBezTo>
                    <a:cubicBezTo>
                      <a:pt x="1414959" y="408582"/>
                      <a:pt x="1407362" y="440204"/>
                      <a:pt x="1386913" y="463432"/>
                    </a:cubicBezTo>
                    <a:lnTo>
                      <a:pt x="1386964" y="463766"/>
                    </a:lnTo>
                    <a:lnTo>
                      <a:pt x="1394250" y="511646"/>
                    </a:lnTo>
                    <a:cubicBezTo>
                      <a:pt x="1392657" y="527931"/>
                      <a:pt x="1387074" y="543932"/>
                      <a:pt x="1377642" y="558152"/>
                    </a:cubicBezTo>
                    <a:cubicBezTo>
                      <a:pt x="1363956" y="578801"/>
                      <a:pt x="1343280" y="593967"/>
                      <a:pt x="1319502" y="600773"/>
                    </a:cubicBezTo>
                    <a:cubicBezTo>
                      <a:pt x="1309728" y="638641"/>
                      <a:pt x="1283183" y="670392"/>
                      <a:pt x="1247446" y="686983"/>
                    </a:cubicBezTo>
                    <a:lnTo>
                      <a:pt x="1229602" y="692275"/>
                    </a:lnTo>
                    <a:lnTo>
                      <a:pt x="1253533" y="710291"/>
                    </a:lnTo>
                    <a:cubicBezTo>
                      <a:pt x="1261479" y="721506"/>
                      <a:pt x="1266691" y="735768"/>
                      <a:pt x="1268590" y="752254"/>
                    </a:cubicBezTo>
                    <a:cubicBezTo>
                      <a:pt x="1274582" y="804348"/>
                      <a:pt x="1246547" y="867144"/>
                      <a:pt x="1201252" y="903125"/>
                    </a:cubicBezTo>
                    <a:lnTo>
                      <a:pt x="1201258" y="903171"/>
                    </a:lnTo>
                    <a:lnTo>
                      <a:pt x="1206751" y="944011"/>
                    </a:lnTo>
                    <a:cubicBezTo>
                      <a:pt x="1203202" y="987562"/>
                      <a:pt x="1174103" y="1035512"/>
                      <a:pt x="1133791" y="1055485"/>
                    </a:cubicBezTo>
                    <a:lnTo>
                      <a:pt x="1133907" y="1056233"/>
                    </a:lnTo>
                    <a:lnTo>
                      <a:pt x="1138985" y="1089078"/>
                    </a:lnTo>
                    <a:cubicBezTo>
                      <a:pt x="1138176" y="1101400"/>
                      <a:pt x="1134852" y="1114482"/>
                      <a:pt x="1129080" y="1127234"/>
                    </a:cubicBezTo>
                    <a:cubicBezTo>
                      <a:pt x="1122730" y="1141271"/>
                      <a:pt x="1113893" y="1153869"/>
                      <a:pt x="1103660" y="1163953"/>
                    </a:cubicBezTo>
                    <a:lnTo>
                      <a:pt x="1070843" y="1184963"/>
                    </a:lnTo>
                    <a:lnTo>
                      <a:pt x="1069863" y="1185590"/>
                    </a:lnTo>
                    <a:cubicBezTo>
                      <a:pt x="1075164" y="1219878"/>
                      <a:pt x="1059022" y="1262300"/>
                      <a:pt x="1030114" y="1290072"/>
                    </a:cubicBezTo>
                    <a:cubicBezTo>
                      <a:pt x="1008089" y="1311234"/>
                      <a:pt x="982062" y="1320536"/>
                      <a:pt x="960785" y="1314839"/>
                    </a:cubicBezTo>
                    <a:lnTo>
                      <a:pt x="960529" y="1315048"/>
                    </a:lnTo>
                    <a:lnTo>
                      <a:pt x="923849" y="1344967"/>
                    </a:lnTo>
                    <a:cubicBezTo>
                      <a:pt x="910782" y="1351713"/>
                      <a:pt x="897359" y="1354953"/>
                      <a:pt x="884782" y="1354067"/>
                    </a:cubicBezTo>
                    <a:cubicBezTo>
                      <a:pt x="866519" y="1352790"/>
                      <a:pt x="851563" y="1342897"/>
                      <a:pt x="842745" y="1326238"/>
                    </a:cubicBezTo>
                    <a:cubicBezTo>
                      <a:pt x="811480" y="1336808"/>
                      <a:pt x="782599" y="1330206"/>
                      <a:pt x="764333" y="1308329"/>
                    </a:cubicBezTo>
                    <a:cubicBezTo>
                      <a:pt x="740050" y="1279247"/>
                      <a:pt x="738614" y="1228276"/>
                      <a:pt x="760702" y="1179363"/>
                    </a:cubicBezTo>
                    <a:cubicBezTo>
                      <a:pt x="741591" y="1168103"/>
                      <a:pt x="730499" y="1145166"/>
                      <a:pt x="730266" y="1116476"/>
                    </a:cubicBezTo>
                    <a:cubicBezTo>
                      <a:pt x="729909" y="1072885"/>
                      <a:pt x="754512" y="1024329"/>
                      <a:pt x="790965" y="996660"/>
                    </a:cubicBezTo>
                    <a:cubicBezTo>
                      <a:pt x="771160" y="969582"/>
                      <a:pt x="768998" y="926266"/>
                      <a:pt x="785283" y="882886"/>
                    </a:cubicBezTo>
                    <a:cubicBezTo>
                      <a:pt x="804474" y="831768"/>
                      <a:pt x="845467" y="790446"/>
                      <a:pt x="888015" y="779342"/>
                    </a:cubicBezTo>
                    <a:cubicBezTo>
                      <a:pt x="893194" y="740397"/>
                      <a:pt x="911164" y="702528"/>
                      <a:pt x="935904" y="672941"/>
                    </a:cubicBezTo>
                    <a:lnTo>
                      <a:pt x="957771" y="653273"/>
                    </a:lnTo>
                    <a:lnTo>
                      <a:pt x="940963" y="628336"/>
                    </a:lnTo>
                    <a:cubicBezTo>
                      <a:pt x="936206" y="618036"/>
                      <a:pt x="933051" y="606832"/>
                      <a:pt x="931793" y="595038"/>
                    </a:cubicBezTo>
                    <a:cubicBezTo>
                      <a:pt x="889451" y="612365"/>
                      <a:pt x="841627" y="606296"/>
                      <a:pt x="806176" y="579103"/>
                    </a:cubicBezTo>
                    <a:cubicBezTo>
                      <a:pt x="764403" y="547058"/>
                      <a:pt x="747820" y="491994"/>
                      <a:pt x="764632" y="441108"/>
                    </a:cubicBezTo>
                    <a:lnTo>
                      <a:pt x="732266" y="421367"/>
                    </a:lnTo>
                    <a:lnTo>
                      <a:pt x="723707" y="451528"/>
                    </a:lnTo>
                    <a:cubicBezTo>
                      <a:pt x="716985" y="463009"/>
                      <a:pt x="707200" y="473368"/>
                      <a:pt x="694816" y="481814"/>
                    </a:cubicBezTo>
                    <a:cubicBezTo>
                      <a:pt x="657185" y="507484"/>
                      <a:pt x="602825" y="510783"/>
                      <a:pt x="560683" y="489964"/>
                    </a:cubicBezTo>
                    <a:cubicBezTo>
                      <a:pt x="547054" y="525723"/>
                      <a:pt x="510560" y="553061"/>
                      <a:pt x="464829" y="561769"/>
                    </a:cubicBezTo>
                    <a:cubicBezTo>
                      <a:pt x="410940" y="572030"/>
                      <a:pt x="354699" y="554544"/>
                      <a:pt x="323891" y="517939"/>
                    </a:cubicBezTo>
                    <a:cubicBezTo>
                      <a:pt x="251177" y="552684"/>
                      <a:pt x="156735" y="533154"/>
                      <a:pt x="114534" y="474635"/>
                    </a:cubicBezTo>
                    <a:cubicBezTo>
                      <a:pt x="73078" y="478481"/>
                      <a:pt x="34152" y="458107"/>
                      <a:pt x="22484" y="426445"/>
                    </a:cubicBezTo>
                    <a:cubicBezTo>
                      <a:pt x="14032" y="403537"/>
                      <a:pt x="21504" y="378814"/>
                      <a:pt x="42153" y="361397"/>
                    </a:cubicBezTo>
                    <a:cubicBezTo>
                      <a:pt x="12856" y="347734"/>
                      <a:pt x="-3460" y="321516"/>
                      <a:pt x="619" y="294659"/>
                    </a:cubicBezTo>
                    <a:cubicBezTo>
                      <a:pt x="5404" y="263213"/>
                      <a:pt x="36898" y="238582"/>
                      <a:pt x="76471" y="235341"/>
                    </a:cubicBezTo>
                    <a:cubicBezTo>
                      <a:pt x="76706" y="234815"/>
                      <a:pt x="76961" y="234302"/>
                      <a:pt x="77196" y="233777"/>
                    </a:cubicBezTo>
                    <a:cubicBezTo>
                      <a:pt x="71882" y="202811"/>
                      <a:pt x="84276" y="171582"/>
                      <a:pt x="110985" y="148594"/>
                    </a:cubicBezTo>
                    <a:cubicBezTo>
                      <a:pt x="153185" y="112287"/>
                      <a:pt x="221605" y="104194"/>
                      <a:pt x="275356" y="129134"/>
                    </a:cubicBezTo>
                    <a:lnTo>
                      <a:pt x="275393" y="129101"/>
                    </a:lnTo>
                    <a:lnTo>
                      <a:pt x="308082" y="99832"/>
                    </a:lnTo>
                    <a:cubicBezTo>
                      <a:pt x="347622" y="78136"/>
                      <a:pt x="403695" y="79739"/>
                      <a:pt x="441081" y="108931"/>
                    </a:cubicBezTo>
                    <a:lnTo>
                      <a:pt x="441672" y="108380"/>
                    </a:lnTo>
                    <a:lnTo>
                      <a:pt x="467633" y="84173"/>
                    </a:lnTo>
                    <a:cubicBezTo>
                      <a:pt x="478723" y="77836"/>
                      <a:pt x="491724" y="73604"/>
                      <a:pt x="505657" y="72041"/>
                    </a:cubicBezTo>
                    <a:cubicBezTo>
                      <a:pt x="520993" y="70317"/>
                      <a:pt x="536318" y="71944"/>
                      <a:pt x="550158" y="76442"/>
                    </a:cubicBezTo>
                    <a:lnTo>
                      <a:pt x="584713" y="97449"/>
                    </a:lnTo>
                    <a:lnTo>
                      <a:pt x="585745" y="98076"/>
                    </a:lnTo>
                    <a:cubicBezTo>
                      <a:pt x="606071" y="79123"/>
                      <a:pt x="636368" y="69717"/>
                      <a:pt x="666478" y="71737"/>
                    </a:cubicBezTo>
                    <a:cubicBezTo>
                      <a:pt x="676515" y="72409"/>
                      <a:pt x="686531" y="74352"/>
                      <a:pt x="696150" y="77633"/>
                    </a:cubicBezTo>
                    <a:cubicBezTo>
                      <a:pt x="710808" y="82633"/>
                      <a:pt x="723393" y="90366"/>
                      <a:pt x="733019" y="99954"/>
                    </a:cubicBezTo>
                    <a:lnTo>
                      <a:pt x="740876" y="113701"/>
                    </a:lnTo>
                    <a:lnTo>
                      <a:pt x="747624" y="112401"/>
                    </a:lnTo>
                    <a:cubicBezTo>
                      <a:pt x="743349" y="80225"/>
                      <a:pt x="758799" y="48037"/>
                      <a:pt x="786949" y="30464"/>
                    </a:cubicBezTo>
                    <a:cubicBezTo>
                      <a:pt x="819915" y="9896"/>
                      <a:pt x="862183" y="14335"/>
                      <a:pt x="888745" y="41159"/>
                    </a:cubicBezTo>
                    <a:cubicBezTo>
                      <a:pt x="889388" y="40931"/>
                      <a:pt x="890031" y="40726"/>
                      <a:pt x="890674" y="40498"/>
                    </a:cubicBezTo>
                    <a:cubicBezTo>
                      <a:pt x="917194" y="12817"/>
                      <a:pt x="954462" y="-1949"/>
                      <a:pt x="992319" y="206"/>
                    </a:cubicBezTo>
                    <a:cubicBezTo>
                      <a:pt x="1052121" y="3622"/>
                      <a:pt x="1100430" y="48092"/>
                      <a:pt x="1108395" y="107027"/>
                    </a:cubicBezTo>
                    <a:lnTo>
                      <a:pt x="1108449" y="107029"/>
                    </a:lnTo>
                    <a:lnTo>
                      <a:pt x="1155868" y="108796"/>
                    </a:lnTo>
                    <a:cubicBezTo>
                      <a:pt x="1200092" y="121447"/>
                      <a:pt x="1231793" y="164207"/>
                      <a:pt x="1225984" y="214281"/>
                    </a:cubicBezTo>
                    <a:lnTo>
                      <a:pt x="1226862" y="214296"/>
                    </a:lnTo>
                    <a:lnTo>
                      <a:pt x="1265445" y="214962"/>
                    </a:lnTo>
                    <a:cubicBezTo>
                      <a:pt x="1278089" y="218317"/>
                      <a:pt x="1289850" y="224702"/>
                      <a:pt x="1299607" y="233822"/>
                    </a:cubicBezTo>
                    <a:cubicBezTo>
                      <a:pt x="1310348" y="243859"/>
                      <a:pt x="1317874" y="256457"/>
                      <a:pt x="1321767" y="270157"/>
                    </a:cubicBezTo>
                    <a:lnTo>
                      <a:pt x="1322122" y="311859"/>
                    </a:lnTo>
                    <a:lnTo>
                      <a:pt x="1322133" y="313104"/>
                    </a:lnTo>
                    <a:cubicBezTo>
                      <a:pt x="1352341" y="313626"/>
                      <a:pt x="1379311" y="328853"/>
                      <a:pt x="1395224" y="35270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21" name="Group 11320">
              <a:extLst>
                <a:ext uri="{FF2B5EF4-FFF2-40B4-BE49-F238E27FC236}">
                  <a16:creationId xmlns:a16="http://schemas.microsoft.com/office/drawing/2014/main" id="{34BB4F86-262B-F5EB-98B6-4A06BE80BF94}"/>
                </a:ext>
              </a:extLst>
            </p:cNvPr>
            <p:cNvGrpSpPr/>
            <p:nvPr/>
          </p:nvGrpSpPr>
          <p:grpSpPr>
            <a:xfrm>
              <a:off x="5915604" y="2289081"/>
              <a:ext cx="1008638" cy="2355698"/>
              <a:chOff x="2630681" y="1970971"/>
              <a:chExt cx="1805146" cy="4215963"/>
            </a:xfrm>
          </p:grpSpPr>
          <p:sp>
            <p:nvSpPr>
              <p:cNvPr id="11322" name="Oval 11321">
                <a:extLst>
                  <a:ext uri="{FF2B5EF4-FFF2-40B4-BE49-F238E27FC236}">
                    <a16:creationId xmlns:a16="http://schemas.microsoft.com/office/drawing/2014/main" id="{48F14705-C2C6-FFD6-046C-36AC80203CFF}"/>
                  </a:ext>
                </a:extLst>
              </p:cNvPr>
              <p:cNvSpPr/>
              <p:nvPr/>
            </p:nvSpPr>
            <p:spPr>
              <a:xfrm>
                <a:off x="4005302" y="4662011"/>
                <a:ext cx="430525" cy="7176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3" name="Oval 11322">
                <a:extLst>
                  <a:ext uri="{FF2B5EF4-FFF2-40B4-BE49-F238E27FC236}">
                    <a16:creationId xmlns:a16="http://schemas.microsoft.com/office/drawing/2014/main" id="{108A5419-6071-4960-C7C6-C7BCBFB903B8}"/>
                  </a:ext>
                </a:extLst>
              </p:cNvPr>
              <p:cNvSpPr/>
              <p:nvPr/>
            </p:nvSpPr>
            <p:spPr>
              <a:xfrm>
                <a:off x="2630681" y="4527458"/>
                <a:ext cx="430525" cy="807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4" name="Isosceles Triangle 11323">
                <a:extLst>
                  <a:ext uri="{FF2B5EF4-FFF2-40B4-BE49-F238E27FC236}">
                    <a16:creationId xmlns:a16="http://schemas.microsoft.com/office/drawing/2014/main" id="{6B09742C-C6D4-37ED-A951-A720A269A98A}"/>
                  </a:ext>
                </a:extLst>
              </p:cNvPr>
              <p:cNvSpPr/>
              <p:nvPr/>
            </p:nvSpPr>
            <p:spPr>
              <a:xfrm rot="19518518">
                <a:off x="3356929" y="3263268"/>
                <a:ext cx="957596" cy="19092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5" name="Isosceles Triangle 11324">
                <a:extLst>
                  <a:ext uri="{FF2B5EF4-FFF2-40B4-BE49-F238E27FC236}">
                    <a16:creationId xmlns:a16="http://schemas.microsoft.com/office/drawing/2014/main" id="{D0EDFD3E-25A5-A0CF-FBFD-0D3CCC95D7AF}"/>
                  </a:ext>
                </a:extLst>
              </p:cNvPr>
              <p:cNvSpPr/>
              <p:nvPr/>
            </p:nvSpPr>
            <p:spPr>
              <a:xfrm rot="2043946">
                <a:off x="2817467" y="3250733"/>
                <a:ext cx="913629" cy="19092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6" name="Oval 5">
                <a:extLst>
                  <a:ext uri="{FF2B5EF4-FFF2-40B4-BE49-F238E27FC236}">
                    <a16:creationId xmlns:a16="http://schemas.microsoft.com/office/drawing/2014/main" id="{DDE2A9DB-0713-B806-264E-84AB06AD3C0C}"/>
                  </a:ext>
                </a:extLst>
              </p:cNvPr>
              <p:cNvSpPr/>
              <p:nvPr/>
            </p:nvSpPr>
            <p:spPr>
              <a:xfrm rot="20244480">
                <a:off x="3667032" y="5341644"/>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7" name="Oval 11326">
                <a:extLst>
                  <a:ext uri="{FF2B5EF4-FFF2-40B4-BE49-F238E27FC236}">
                    <a16:creationId xmlns:a16="http://schemas.microsoft.com/office/drawing/2014/main" id="{189AE3CD-7F03-5674-BA15-6C21C8C68BB1}"/>
                  </a:ext>
                </a:extLst>
              </p:cNvPr>
              <p:cNvSpPr/>
              <p:nvPr/>
            </p:nvSpPr>
            <p:spPr>
              <a:xfrm rot="19245370">
                <a:off x="3144253" y="5379622"/>
                <a:ext cx="430525" cy="8073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195D018A-8DAC-7EB6-8BE3-E948A95D572D}"/>
                  </a:ext>
                </a:extLst>
              </p:cNvPr>
              <p:cNvSpPr/>
              <p:nvPr/>
            </p:nvSpPr>
            <p:spPr>
              <a:xfrm>
                <a:off x="2959743" y="3226789"/>
                <a:ext cx="1168567" cy="260133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a:extLst>
                  <a:ext uri="{FF2B5EF4-FFF2-40B4-BE49-F238E27FC236}">
                    <a16:creationId xmlns:a16="http://schemas.microsoft.com/office/drawing/2014/main" id="{3121ADC5-A1EC-10DD-4460-0D68AFA798CA}"/>
                  </a:ext>
                </a:extLst>
              </p:cNvPr>
              <p:cNvSpPr/>
              <p:nvPr/>
            </p:nvSpPr>
            <p:spPr>
              <a:xfrm rot="17642893">
                <a:off x="2700854" y="2291362"/>
                <a:ext cx="1255818" cy="61503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9B8D8CF-72DF-93DD-9E0B-4D7C3ECB3BE1}"/>
                  </a:ext>
                </a:extLst>
              </p:cNvPr>
              <p:cNvSpPr/>
              <p:nvPr/>
            </p:nvSpPr>
            <p:spPr>
              <a:xfrm>
                <a:off x="3144253" y="2150373"/>
                <a:ext cx="922552" cy="17043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oud 130">
                <a:extLst>
                  <a:ext uri="{FF2B5EF4-FFF2-40B4-BE49-F238E27FC236}">
                    <a16:creationId xmlns:a16="http://schemas.microsoft.com/office/drawing/2014/main" id="{DF0BDE9B-87FD-C365-3417-8564A9EECA14}"/>
                  </a:ext>
                </a:extLst>
              </p:cNvPr>
              <p:cNvSpPr/>
              <p:nvPr/>
            </p:nvSpPr>
            <p:spPr>
              <a:xfrm rot="12852032">
                <a:off x="3180890" y="2043524"/>
                <a:ext cx="1191320" cy="64833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104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4" end="4"/>
                                            </p:txEl>
                                          </p:spTgt>
                                        </p:tgtEl>
                                        <p:attrNameLst>
                                          <p:attrName>style.visibility</p:attrName>
                                        </p:attrNameLst>
                                      </p:cBhvr>
                                      <p:to>
                                        <p:strVal val="visible"/>
                                      </p:to>
                                    </p:set>
                                  </p:childTnLst>
                                </p:cTn>
                              </p:par>
                              <p:par>
                                <p:cTn id="11" presetID="47"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anim calcmode="lin" valueType="num">
                                      <p:cBhvr>
                                        <p:cTn id="14" dur="1000" fill="hold"/>
                                        <p:tgtEl>
                                          <p:spTgt spid="132"/>
                                        </p:tgtEl>
                                        <p:attrNameLst>
                                          <p:attrName>ppt_x</p:attrName>
                                        </p:attrNameLst>
                                      </p:cBhvr>
                                      <p:tavLst>
                                        <p:tav tm="0">
                                          <p:val>
                                            <p:strVal val="#ppt_x"/>
                                          </p:val>
                                        </p:tav>
                                        <p:tav tm="100000">
                                          <p:val>
                                            <p:strVal val="#ppt_x"/>
                                          </p:val>
                                        </p:tav>
                                      </p:tavLst>
                                    </p:anim>
                                    <p:anim calcmode="lin" valueType="num">
                                      <p:cBhvr>
                                        <p:cTn id="15"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9">
                                            <p:txEl>
                                              <p:pRg st="8" end="8"/>
                                            </p:txEl>
                                          </p:spTgt>
                                        </p:tgtEl>
                                        <p:attrNameLst>
                                          <p:attrName>style.visibility</p:attrName>
                                        </p:attrNameLst>
                                      </p:cBhvr>
                                      <p:to>
                                        <p:strVal val="visible"/>
                                      </p:to>
                                    </p:set>
                                  </p:childTnLst>
                                </p:cTn>
                              </p:par>
                              <p:par>
                                <p:cTn id="24" presetID="6" presetClass="entr" presetSubtype="32" fill="hold" nodeType="withEffect">
                                  <p:stCondLst>
                                    <p:cond delay="0"/>
                                  </p:stCondLst>
                                  <p:childTnLst>
                                    <p:set>
                                      <p:cBhvr>
                                        <p:cTn id="25" dur="1" fill="hold">
                                          <p:stCondLst>
                                            <p:cond delay="0"/>
                                          </p:stCondLst>
                                        </p:cTn>
                                        <p:tgtEl>
                                          <p:spTgt spid="598"/>
                                        </p:tgtEl>
                                        <p:attrNameLst>
                                          <p:attrName>style.visibility</p:attrName>
                                        </p:attrNameLst>
                                      </p:cBhvr>
                                      <p:to>
                                        <p:strVal val="visible"/>
                                      </p:to>
                                    </p:set>
                                    <p:animEffect transition="in" filter="circle(out)">
                                      <p:cBhvr>
                                        <p:cTn id="26" dur="2000"/>
                                        <p:tgtEl>
                                          <p:spTgt spid="59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A62B9EE3-49F4-4789-9D3D-0D78570A3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0683" y="6488668"/>
            <a:ext cx="2286000" cy="369332"/>
          </a:xfrm>
          <a:prstGeom prst="rect">
            <a:avLst/>
          </a:prstGeom>
          <a:noFill/>
        </p:spPr>
        <p:txBody>
          <a:bodyPr wrap="square" rtlCol="0">
            <a:spAutoFit/>
          </a:bodyPr>
          <a:lstStyle/>
          <a:p>
            <a:r>
              <a:rPr lang="en-US" dirty="0"/>
              <a:t>3 Nephi 28:27-40</a:t>
            </a:r>
          </a:p>
        </p:txBody>
      </p:sp>
      <p:sp>
        <p:nvSpPr>
          <p:cNvPr id="179" name="Rectangle 178"/>
          <p:cNvSpPr/>
          <p:nvPr/>
        </p:nvSpPr>
        <p:spPr>
          <a:xfrm>
            <a:off x="587188" y="537883"/>
            <a:ext cx="4572000" cy="2862322"/>
          </a:xfrm>
          <a:prstGeom prst="rect">
            <a:avLst/>
          </a:prstGeom>
        </p:spPr>
        <p:txBody>
          <a:bodyPr>
            <a:spAutoFit/>
          </a:bodyPr>
          <a:lstStyle/>
          <a:p>
            <a:r>
              <a:rPr lang="en-US" dirty="0">
                <a:solidFill>
                  <a:schemeClr val="bg1"/>
                </a:solidFill>
              </a:rPr>
              <a:t>“We each have so much need for his help as we seek to learn gospel truths and then live them, as we seek his help in the major decisions of our lives, decisions involving schooling, marriage, employment, place of residence, raising our families, serving with each other in the work of the Lord, and seeking his forgiveness and continual guidance and protection in all we do. Our list of needs is long and real and heartfelt. …</a:t>
            </a:r>
          </a:p>
        </p:txBody>
      </p:sp>
      <p:sp>
        <p:nvSpPr>
          <p:cNvPr id="2" name="Rectangle 1">
            <a:extLst>
              <a:ext uri="{FF2B5EF4-FFF2-40B4-BE49-F238E27FC236}">
                <a16:creationId xmlns:a16="http://schemas.microsoft.com/office/drawing/2014/main" id="{8C592684-BD76-4DAE-87B1-416C47C54774}"/>
              </a:ext>
            </a:extLst>
          </p:cNvPr>
          <p:cNvSpPr/>
          <p:nvPr/>
        </p:nvSpPr>
        <p:spPr>
          <a:xfrm>
            <a:off x="5342964" y="4134562"/>
            <a:ext cx="6096000" cy="2031325"/>
          </a:xfrm>
          <a:prstGeom prst="rect">
            <a:avLst/>
          </a:prstGeom>
        </p:spPr>
        <p:txBody>
          <a:bodyPr>
            <a:spAutoFit/>
          </a:bodyPr>
          <a:lstStyle/>
          <a:p>
            <a:r>
              <a:rPr lang="en-US" b="0" i="0" dirty="0">
                <a:solidFill>
                  <a:schemeClr val="bg1"/>
                </a:solidFill>
                <a:effectLst/>
                <a:latin typeface="Abadi" panose="020B0604020104020204" pitchFamily="34" charset="0"/>
              </a:rPr>
              <a:t>“After a lifetime of prayers, I know of the love and power and strength that comes from honest and heartfelt prayer. I know of the readiness of our Father to assist us in our mortal experience, to teach us, to lead us, to guide us. Thus, with great love, our Savior has said, ‘What I say unto one I say unto all; pray always.’ (</a:t>
            </a:r>
            <a:r>
              <a:rPr lang="en-US" dirty="0">
                <a:solidFill>
                  <a:schemeClr val="bg1"/>
                </a:solidFill>
                <a:latin typeface="Abadi" panose="020B0604020104020204" pitchFamily="34" charset="0"/>
              </a:rPr>
              <a:t>D&amp;C 93:49</a:t>
            </a:r>
            <a:r>
              <a:rPr lang="en-US" b="0" i="0" dirty="0">
                <a:solidFill>
                  <a:schemeClr val="bg1"/>
                </a:solidFill>
                <a:effectLst/>
                <a:latin typeface="Abadi" panose="020B0604020104020204" pitchFamily="34" charset="0"/>
              </a:rPr>
              <a:t>.)” </a:t>
            </a:r>
          </a:p>
          <a:p>
            <a:r>
              <a:rPr lang="en-US" b="0" i="0" dirty="0">
                <a:solidFill>
                  <a:schemeClr val="bg1"/>
                </a:solidFill>
                <a:effectLst/>
                <a:latin typeface="Abadi" panose="020B0604020104020204" pitchFamily="34" charset="0"/>
              </a:rPr>
              <a:t>Spencer W. Kimball</a:t>
            </a:r>
            <a:endParaRPr lang="en-US" dirty="0">
              <a:solidFill>
                <a:schemeClr val="bg1"/>
              </a:solidFill>
            </a:endParaRPr>
          </a:p>
        </p:txBody>
      </p:sp>
      <p:pic>
        <p:nvPicPr>
          <p:cNvPr id="4" name="Picture 3">
            <a:extLst>
              <a:ext uri="{FF2B5EF4-FFF2-40B4-BE49-F238E27FC236}">
                <a16:creationId xmlns:a16="http://schemas.microsoft.com/office/drawing/2014/main" id="{CBEFB0A7-CA08-400E-BBAB-407499C01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538" y="142034"/>
            <a:ext cx="952500" cy="1266825"/>
          </a:xfrm>
          <a:prstGeom prst="rect">
            <a:avLst/>
          </a:prstGeom>
        </p:spPr>
      </p:pic>
      <p:pic>
        <p:nvPicPr>
          <p:cNvPr id="8" name="Picture 7">
            <a:extLst>
              <a:ext uri="{FF2B5EF4-FFF2-40B4-BE49-F238E27FC236}">
                <a16:creationId xmlns:a16="http://schemas.microsoft.com/office/drawing/2014/main" id="{41C67EC3-AF8F-4403-B2E5-4E0E640450ED}"/>
              </a:ext>
            </a:extLst>
          </p:cNvPr>
          <p:cNvPicPr>
            <a:picLocks noChangeAspect="1"/>
          </p:cNvPicPr>
          <p:nvPr/>
        </p:nvPicPr>
        <p:blipFill rotWithShape="1">
          <a:blip r:embed="rId4">
            <a:extLst>
              <a:ext uri="{28A0092B-C50C-407E-A947-70E740481C1C}">
                <a14:useLocalDpi xmlns:a14="http://schemas.microsoft.com/office/drawing/2010/main" val="0"/>
              </a:ext>
            </a:extLst>
          </a:blip>
          <a:srcRect t="11255" b="13451"/>
          <a:stretch/>
        </p:blipFill>
        <p:spPr>
          <a:xfrm>
            <a:off x="1457885" y="4016188"/>
            <a:ext cx="2857500" cy="2151530"/>
          </a:xfrm>
          <a:prstGeom prst="rect">
            <a:avLst/>
          </a:prstGeom>
        </p:spPr>
      </p:pic>
      <p:pic>
        <p:nvPicPr>
          <p:cNvPr id="10" name="Picture 9">
            <a:extLst>
              <a:ext uri="{FF2B5EF4-FFF2-40B4-BE49-F238E27FC236}">
                <a16:creationId xmlns:a16="http://schemas.microsoft.com/office/drawing/2014/main" id="{0972E4CA-E23B-4E78-AC42-80439F6B268A}"/>
              </a:ext>
            </a:extLst>
          </p:cNvPr>
          <p:cNvPicPr>
            <a:picLocks noChangeAspect="1"/>
          </p:cNvPicPr>
          <p:nvPr/>
        </p:nvPicPr>
        <p:blipFill rotWithShape="1">
          <a:blip r:embed="rId5">
            <a:extLst>
              <a:ext uri="{28A0092B-C50C-407E-A947-70E740481C1C}">
                <a14:useLocalDpi xmlns:a14="http://schemas.microsoft.com/office/drawing/2010/main" val="0"/>
              </a:ext>
            </a:extLst>
          </a:blip>
          <a:srcRect t="127" r="14940" b="-1"/>
          <a:stretch/>
        </p:blipFill>
        <p:spPr>
          <a:xfrm>
            <a:off x="5666814" y="636494"/>
            <a:ext cx="4893609" cy="2863383"/>
          </a:xfrm>
          <a:prstGeom prst="rect">
            <a:avLst/>
          </a:prstGeom>
        </p:spPr>
      </p:pic>
    </p:spTree>
    <p:extLst>
      <p:ext uri="{BB962C8B-B14F-4D97-AF65-F5344CB8AC3E}">
        <p14:creationId xmlns:p14="http://schemas.microsoft.com/office/powerpoint/2010/main" val="22834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358B17-7DE8-4D90-B988-DC437EBD5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9283" y="268942"/>
            <a:ext cx="86868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4 pg. 188.190-191</a:t>
            </a:r>
          </a:p>
          <a:p>
            <a:endParaRPr lang="en-US" dirty="0">
              <a:solidFill>
                <a:schemeClr val="bg1"/>
              </a:solidFill>
            </a:endParaRPr>
          </a:p>
          <a:p>
            <a:r>
              <a:rPr lang="en-US" dirty="0">
                <a:solidFill>
                  <a:schemeClr val="bg1"/>
                </a:solidFill>
              </a:rPr>
              <a:t>Transfigured ” (Guide to the Scriptures, “Transfiguration,” scriptures.lds.org; see also D&amp;C 67:11; Moses 1:11). Moses (see Moses 1:9–11);  Jesus Christ, Peter, James, and John (see Matthew 17:1–8); and Joseph Smith (see Joseph Smith—History 1:14–20).</a:t>
            </a:r>
          </a:p>
          <a:p>
            <a:endParaRPr lang="en-US" dirty="0">
              <a:solidFill>
                <a:schemeClr val="bg1"/>
              </a:solidFill>
            </a:endParaRPr>
          </a:p>
          <a:p>
            <a:r>
              <a:rPr lang="en-US" dirty="0">
                <a:solidFill>
                  <a:schemeClr val="bg1"/>
                </a:solidFill>
              </a:rPr>
              <a:t>Translated (Guide to the Scriptures, “Translated Beings,” scriptures.lds.org; see also 3 Nephi 28:7–9, 20–22, 37–40). Enoch (see Genesis 5:24; Hebrews 11:5), Moses (see Alma 45:19), Elijah (see 2 Kings 2:11), and John the Beloved (see John 21:22–23; D&amp;C 7). </a:t>
            </a:r>
          </a:p>
          <a:p>
            <a:endParaRPr lang="en-US" dirty="0">
              <a:solidFill>
                <a:schemeClr val="bg1"/>
              </a:solidFill>
            </a:endParaRPr>
          </a:p>
          <a:p>
            <a:r>
              <a:rPr lang="en-US" dirty="0">
                <a:solidFill>
                  <a:schemeClr val="bg1"/>
                </a:solidFill>
              </a:rPr>
              <a:t>Student Manual Religion 121-122 pg. 127, 444</a:t>
            </a:r>
          </a:p>
          <a:p>
            <a:endParaRPr lang="en-US" dirty="0">
              <a:solidFill>
                <a:schemeClr val="bg1"/>
              </a:solidFill>
            </a:endParaRPr>
          </a:p>
          <a:p>
            <a:r>
              <a:rPr lang="en-US" b="0" i="0" dirty="0">
                <a:solidFill>
                  <a:schemeClr val="bg1"/>
                </a:solidFill>
                <a:effectLst/>
                <a:latin typeface="Abadi" panose="020B0604020104020204" pitchFamily="34" charset="0"/>
              </a:rPr>
              <a:t>Spencer W. Kimball, </a:t>
            </a:r>
            <a:r>
              <a:rPr lang="en-US" dirty="0">
                <a:solidFill>
                  <a:schemeClr val="bg1"/>
                </a:solidFill>
                <a:latin typeface="Abadi" panose="020B0604020104020204" pitchFamily="34" charset="0"/>
              </a:rPr>
              <a:t>“Pray Always,”</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Oct. 1981, 3, 6</a:t>
            </a:r>
            <a:endParaRPr lang="en-US" dirty="0">
              <a:solidFill>
                <a:schemeClr val="bg1"/>
              </a:solidFill>
            </a:endParaRPr>
          </a:p>
        </p:txBody>
      </p:sp>
      <p:sp>
        <p:nvSpPr>
          <p:cNvPr id="5" name="Footer Placeholder 14">
            <a:extLst>
              <a:ext uri="{FF2B5EF4-FFF2-40B4-BE49-F238E27FC236}">
                <a16:creationId xmlns:a16="http://schemas.microsoft.com/office/drawing/2014/main" id="{6F0307E4-2CA0-4C0C-9A54-BF5280145A7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2267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047" y="174813"/>
            <a:ext cx="3657600" cy="4708981"/>
          </a:xfrm>
          <a:prstGeom prst="rect">
            <a:avLst/>
          </a:prstGeom>
          <a:noFill/>
          <a:ln>
            <a:solidFill>
              <a:schemeClr val="tx1"/>
            </a:solidFill>
          </a:ln>
        </p:spPr>
        <p:txBody>
          <a:bodyPr wrap="square" rtlCol="0">
            <a:spAutoFit/>
          </a:bodyPr>
          <a:lstStyle/>
          <a:p>
            <a:r>
              <a:rPr lang="en-US" sz="1200" i="1" dirty="0"/>
              <a:t>"Transfiguration </a:t>
            </a:r>
            <a:r>
              <a:rPr lang="en-US" sz="1200" dirty="0"/>
              <a:t>is a special change in </a:t>
            </a:r>
            <a:br>
              <a:rPr lang="en-US" sz="1200" dirty="0"/>
            </a:br>
            <a:r>
              <a:rPr lang="en-US" sz="1200" dirty="0"/>
              <a:t>appearance and nature which is wrought upon a </a:t>
            </a:r>
            <a:br>
              <a:rPr lang="en-US" sz="1200" dirty="0"/>
            </a:br>
            <a:r>
              <a:rPr lang="en-US" sz="1200" dirty="0"/>
              <a:t>person or thing by the power of God: This divine </a:t>
            </a:r>
            <a:br>
              <a:rPr lang="en-US" sz="1200" dirty="0"/>
            </a:br>
            <a:r>
              <a:rPr lang="en-US" sz="1200" dirty="0"/>
              <a:t>transformation is from a lower to a higher state; It </a:t>
            </a:r>
            <a:br>
              <a:rPr lang="en-US" sz="1200" dirty="0"/>
            </a:br>
            <a:r>
              <a:rPr lang="en-US" sz="1200" dirty="0"/>
              <a:t>results in a more exalted, impressive, and </a:t>
            </a:r>
            <a:br>
              <a:rPr lang="en-US" sz="1200" dirty="0"/>
            </a:br>
            <a:r>
              <a:rPr lang="en-US" sz="1200" dirty="0"/>
              <a:t>glorious condition .... </a:t>
            </a:r>
          </a:p>
          <a:p>
            <a:r>
              <a:rPr lang="en-US" sz="1200" dirty="0"/>
              <a:t> </a:t>
            </a:r>
          </a:p>
          <a:p>
            <a:r>
              <a:rPr lang="en-US" sz="1200" dirty="0"/>
              <a:t>"By the power of the Holy Ghost many </a:t>
            </a:r>
            <a:br>
              <a:rPr lang="en-US" sz="1200" dirty="0"/>
            </a:br>
            <a:r>
              <a:rPr lang="en-US" sz="1200" dirty="0"/>
              <a:t>prophets have been transfigured so as to stand in </a:t>
            </a:r>
            <a:br>
              <a:rPr lang="en-US" sz="1200" dirty="0"/>
            </a:br>
            <a:r>
              <a:rPr lang="en-US" sz="1200" dirty="0"/>
              <a:t>the presence of God and view the visions of </a:t>
            </a:r>
            <a:br>
              <a:rPr lang="en-US" sz="1200" dirty="0"/>
            </a:br>
            <a:r>
              <a:rPr lang="en-US" sz="1200" dirty="0"/>
              <a:t>eternity. Speaking of such an occasion In his life, </a:t>
            </a:r>
            <a:br>
              <a:rPr lang="en-US" sz="1200" dirty="0"/>
            </a:br>
            <a:r>
              <a:rPr lang="en-US" sz="1200" dirty="0"/>
              <a:t>Moses recorded: 'Now mine own eyes have </a:t>
            </a:r>
            <a:br>
              <a:rPr lang="en-US" sz="1200" dirty="0"/>
            </a:br>
            <a:r>
              <a:rPr lang="en-US" sz="1200" dirty="0"/>
              <a:t>beheld God; but not my natural, but my spiritual </a:t>
            </a:r>
            <a:br>
              <a:rPr lang="en-US" sz="1200" dirty="0"/>
            </a:br>
            <a:r>
              <a:rPr lang="en-US" sz="1200" dirty="0"/>
              <a:t>eyes, for my natural eyes could not have beheld; </a:t>
            </a:r>
            <a:br>
              <a:rPr lang="en-US" sz="1200" dirty="0"/>
            </a:br>
            <a:r>
              <a:rPr lang="en-US" sz="1200" dirty="0"/>
              <a:t>for I should have withered and died in his </a:t>
            </a:r>
            <a:br>
              <a:rPr lang="en-US" sz="1200" dirty="0"/>
            </a:br>
            <a:r>
              <a:rPr lang="en-US" sz="1200" dirty="0"/>
              <a:t>presence; but his glory was upon me; and I </a:t>
            </a:r>
            <a:br>
              <a:rPr lang="en-US" sz="1200" dirty="0"/>
            </a:br>
            <a:r>
              <a:rPr lang="en-US" sz="1200" dirty="0"/>
              <a:t>beheld his face, for I was transfigured before </a:t>
            </a:r>
            <a:br>
              <a:rPr lang="en-US" sz="1200" dirty="0"/>
            </a:br>
            <a:r>
              <a:rPr lang="en-US" sz="1200" dirty="0"/>
              <a:t>him.' (Moses 1:11; D. &amp; C. 67:11.) ... </a:t>
            </a:r>
          </a:p>
          <a:p>
            <a:r>
              <a:rPr lang="en-US" sz="1200" dirty="0"/>
              <a:t> </a:t>
            </a:r>
          </a:p>
          <a:p>
            <a:r>
              <a:rPr lang="en-US" sz="1200" dirty="0"/>
              <a:t>"Similarly, when the Three Nephites 'were </a:t>
            </a:r>
            <a:br>
              <a:rPr lang="en-US" sz="1200" dirty="0"/>
            </a:br>
            <a:r>
              <a:rPr lang="en-US" sz="1200" dirty="0"/>
              <a:t>caught up into heaven, and saw and heard </a:t>
            </a:r>
            <a:br>
              <a:rPr lang="en-US" sz="1200" dirty="0"/>
            </a:br>
            <a:r>
              <a:rPr lang="en-US" sz="1200" dirty="0"/>
              <a:t>unspeakable things,’ they were transfigured." </a:t>
            </a:r>
            <a:br>
              <a:rPr lang="en-US" sz="1200" dirty="0"/>
            </a:br>
            <a:endParaRPr lang="en-US" sz="1200" dirty="0"/>
          </a:p>
          <a:p>
            <a:r>
              <a:rPr lang="en-US" sz="1200" dirty="0"/>
              <a:t> Bruce R. McConkie (Mormon Doctrine p. 803)</a:t>
            </a:r>
          </a:p>
          <a:p>
            <a:endParaRPr lang="en-US" sz="1200" dirty="0"/>
          </a:p>
        </p:txBody>
      </p:sp>
      <p:sp>
        <p:nvSpPr>
          <p:cNvPr id="6" name="TextBox 5"/>
          <p:cNvSpPr txBox="1"/>
          <p:nvPr/>
        </p:nvSpPr>
        <p:spPr>
          <a:xfrm>
            <a:off x="3899647" y="294231"/>
            <a:ext cx="4724400" cy="1292662"/>
          </a:xfrm>
          <a:prstGeom prst="rect">
            <a:avLst/>
          </a:prstGeom>
          <a:noFill/>
          <a:ln>
            <a:solidFill>
              <a:schemeClr val="tx1"/>
            </a:solidFill>
          </a:ln>
        </p:spPr>
        <p:txBody>
          <a:bodyPr wrap="square" rtlCol="0">
            <a:spAutoFit/>
          </a:bodyPr>
          <a:lstStyle/>
          <a:p>
            <a:r>
              <a:rPr lang="en-US" dirty="0"/>
              <a:t>“We are </a:t>
            </a:r>
            <a:r>
              <a:rPr lang="en-US" dirty="0" err="1"/>
              <a:t>telestial</a:t>
            </a:r>
            <a:r>
              <a:rPr lang="en-US" dirty="0"/>
              <a:t> mortals, translated being are </a:t>
            </a:r>
            <a:r>
              <a:rPr lang="en-US" dirty="0" err="1"/>
              <a:t>terrestial</a:t>
            </a:r>
            <a:r>
              <a:rPr lang="en-US" dirty="0"/>
              <a:t> mortals, while exalted resurrected beings are celestial immortals.”</a:t>
            </a:r>
          </a:p>
          <a:p>
            <a:r>
              <a:rPr lang="en-US" sz="1200" dirty="0"/>
              <a:t>Richard Cowan (Alma, The testimony of the word, ed. By Nyman and Tate, pp. 201-202</a:t>
            </a:r>
          </a:p>
        </p:txBody>
      </p:sp>
      <p:sp>
        <p:nvSpPr>
          <p:cNvPr id="10" name="Rectangle 9"/>
          <p:cNvSpPr/>
          <p:nvPr/>
        </p:nvSpPr>
        <p:spPr>
          <a:xfrm>
            <a:off x="3899647" y="1577788"/>
            <a:ext cx="5029200" cy="4339650"/>
          </a:xfrm>
          <a:prstGeom prst="rect">
            <a:avLst/>
          </a:prstGeom>
          <a:ln>
            <a:solidFill>
              <a:schemeClr val="tx1"/>
            </a:solidFill>
          </a:ln>
        </p:spPr>
        <p:txBody>
          <a:bodyPr wrap="square">
            <a:spAutoFit/>
          </a:bodyPr>
          <a:lstStyle/>
          <a:p>
            <a:pPr fontAlgn="base"/>
            <a:r>
              <a:rPr lang="en-US" sz="1200" dirty="0"/>
              <a:t>5 By faith Enoch was translated that he should not see death; and was not found, because God had translated him: for before his translation he had this testimony, that he pleased God. </a:t>
            </a:r>
          </a:p>
          <a:p>
            <a:pPr fontAlgn="base"/>
            <a:r>
              <a:rPr lang="en-US" sz="1200" dirty="0"/>
              <a:t>Hebrews 11:5</a:t>
            </a:r>
          </a:p>
          <a:p>
            <a:pPr fontAlgn="base"/>
            <a:endParaRPr lang="en-US" sz="1200" dirty="0"/>
          </a:p>
          <a:p>
            <a:pPr fontAlgn="base"/>
            <a:r>
              <a:rPr lang="en-US" sz="1200" dirty="0"/>
              <a:t>5 ¶So Moses the servant of the </a:t>
            </a:r>
            <a:r>
              <a:rPr lang="en-US" sz="1200" cap="small" dirty="0"/>
              <a:t>Lord</a:t>
            </a:r>
            <a:r>
              <a:rPr lang="en-US" sz="1200" dirty="0"/>
              <a:t> died there in the land of Moab, according to the word of the </a:t>
            </a:r>
            <a:r>
              <a:rPr lang="en-US" sz="1200" cap="small" dirty="0"/>
              <a:t>Lord</a:t>
            </a:r>
            <a:r>
              <a:rPr lang="en-US" sz="1200" dirty="0"/>
              <a:t>.</a:t>
            </a:r>
          </a:p>
          <a:p>
            <a:pPr fontAlgn="base"/>
            <a:r>
              <a:rPr lang="en-US" sz="1200" dirty="0"/>
              <a:t> 6 And he buried him in a valley in the land of Moab, over against Beth-</a:t>
            </a:r>
            <a:r>
              <a:rPr lang="en-US" sz="1200" dirty="0" err="1"/>
              <a:t>peor</a:t>
            </a:r>
            <a:r>
              <a:rPr lang="en-US" sz="1200" dirty="0"/>
              <a:t>: but no man </a:t>
            </a:r>
            <a:r>
              <a:rPr lang="en-US" sz="1200" dirty="0" err="1"/>
              <a:t>knoweth</a:t>
            </a:r>
            <a:r>
              <a:rPr lang="en-US" sz="1200" dirty="0"/>
              <a:t> of his sepulchre unto this day.</a:t>
            </a:r>
          </a:p>
          <a:p>
            <a:pPr fontAlgn="base"/>
            <a:r>
              <a:rPr lang="en-US" sz="1200" dirty="0" err="1"/>
              <a:t>Deutoronmy</a:t>
            </a:r>
            <a:r>
              <a:rPr lang="en-US" sz="1200" dirty="0"/>
              <a:t> 34:5-6</a:t>
            </a:r>
          </a:p>
          <a:p>
            <a:pPr fontAlgn="base"/>
            <a:endParaRPr lang="en-US" sz="1200" dirty="0"/>
          </a:p>
          <a:p>
            <a:pPr fontAlgn="base"/>
            <a:r>
              <a:rPr lang="en-US" sz="1200" dirty="0"/>
              <a:t> 19 Behold, this we know, that he was a righteous man; and the saying went abroad in the church that he was taken up by the Spirit, or buried by the hand of the Lord, even as Moses. But behold, the scriptures </a:t>
            </a:r>
            <a:r>
              <a:rPr lang="en-US" sz="1200" dirty="0" err="1"/>
              <a:t>saith</a:t>
            </a:r>
            <a:r>
              <a:rPr lang="en-US" sz="1200" dirty="0"/>
              <a:t> the Lord took Moses unto himself; and we suppose that he has also received Alma in the spirit, unto himself; therefore, for this cause we know nothing concerning his death and burial.</a:t>
            </a:r>
          </a:p>
          <a:p>
            <a:pPr fontAlgn="base"/>
            <a:r>
              <a:rPr lang="en-US" sz="1200" dirty="0"/>
              <a:t>Alma 45:19</a:t>
            </a:r>
          </a:p>
          <a:p>
            <a:pPr fontAlgn="base"/>
            <a:endParaRPr lang="en-US" sz="1200" dirty="0"/>
          </a:p>
          <a:p>
            <a:pPr fontAlgn="base"/>
            <a:r>
              <a:rPr lang="en-US" sz="1200" dirty="0"/>
              <a:t> 13 After this vision had closed, another great and glorious vision burst upon us; for Elijah the prophet, who was taken to heaven without tasting death, stood before us, and said:</a:t>
            </a:r>
          </a:p>
          <a:p>
            <a:pPr fontAlgn="base"/>
            <a:r>
              <a:rPr lang="en-US" sz="1200" dirty="0"/>
              <a:t>D&amp;C 110:13</a:t>
            </a:r>
          </a:p>
        </p:txBody>
      </p:sp>
    </p:spTree>
    <p:extLst>
      <p:ext uri="{BB962C8B-B14F-4D97-AF65-F5344CB8AC3E}">
        <p14:creationId xmlns:p14="http://schemas.microsoft.com/office/powerpoint/2010/main" val="1669897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99486D-F97D-5A63-7A50-975D756F2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grpSp>
        <p:nvGrpSpPr>
          <p:cNvPr id="928" name="Group 927">
            <a:extLst>
              <a:ext uri="{FF2B5EF4-FFF2-40B4-BE49-F238E27FC236}">
                <a16:creationId xmlns:a16="http://schemas.microsoft.com/office/drawing/2014/main" id="{0D332920-0FB8-49DD-B870-268E3CFA973D}"/>
              </a:ext>
            </a:extLst>
          </p:cNvPr>
          <p:cNvGrpSpPr/>
          <p:nvPr/>
        </p:nvGrpSpPr>
        <p:grpSpPr>
          <a:xfrm>
            <a:off x="335044" y="1728541"/>
            <a:ext cx="5444186" cy="3309778"/>
            <a:chOff x="239368" y="146130"/>
            <a:chExt cx="10780027" cy="6553688"/>
          </a:xfrm>
        </p:grpSpPr>
        <p:grpSp>
          <p:nvGrpSpPr>
            <p:cNvPr id="610" name="Group 609">
              <a:extLst>
                <a:ext uri="{FF2B5EF4-FFF2-40B4-BE49-F238E27FC236}">
                  <a16:creationId xmlns:a16="http://schemas.microsoft.com/office/drawing/2014/main" id="{55450873-734C-AFBC-01B2-820C21849EC2}"/>
                </a:ext>
              </a:extLst>
            </p:cNvPr>
            <p:cNvGrpSpPr/>
            <p:nvPr/>
          </p:nvGrpSpPr>
          <p:grpSpPr>
            <a:xfrm>
              <a:off x="5454767" y="511301"/>
              <a:ext cx="2385649" cy="4279125"/>
              <a:chOff x="7225744" y="3564289"/>
              <a:chExt cx="1580111" cy="2603873"/>
            </a:xfrm>
          </p:grpSpPr>
          <p:sp>
            <p:nvSpPr>
              <p:cNvPr id="611" name="Cloud 610">
                <a:extLst>
                  <a:ext uri="{FF2B5EF4-FFF2-40B4-BE49-F238E27FC236}">
                    <a16:creationId xmlns:a16="http://schemas.microsoft.com/office/drawing/2014/main" id="{5FB6BFB0-2023-FC0F-A8C2-97819AA8FA10}"/>
                  </a:ext>
                </a:extLst>
              </p:cNvPr>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4">
                <a:extLst>
                  <a:ext uri="{FF2B5EF4-FFF2-40B4-BE49-F238E27FC236}">
                    <a16:creationId xmlns:a16="http://schemas.microsoft.com/office/drawing/2014/main" id="{1C596CF6-9B4D-88A3-6947-3CB64E7D7ADC}"/>
                  </a:ext>
                </a:extLst>
              </p:cNvPr>
              <p:cNvSpPr/>
              <p:nvPr/>
            </p:nvSpPr>
            <p:spPr>
              <a:xfrm flipH="1">
                <a:off x="7225744" y="5124440"/>
                <a:ext cx="324125" cy="34146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5">
                <a:extLst>
                  <a:ext uri="{FF2B5EF4-FFF2-40B4-BE49-F238E27FC236}">
                    <a16:creationId xmlns:a16="http://schemas.microsoft.com/office/drawing/2014/main" id="{5ED2C91C-DE1E-3CC7-CED4-4A2A123ABF0D}"/>
                  </a:ext>
                </a:extLst>
              </p:cNvPr>
              <p:cNvSpPr/>
              <p:nvPr/>
            </p:nvSpPr>
            <p:spPr>
              <a:xfrm flipH="1">
                <a:off x="8481730" y="5055868"/>
                <a:ext cx="324125" cy="37873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
                <a:extLst>
                  <a:ext uri="{FF2B5EF4-FFF2-40B4-BE49-F238E27FC236}">
                    <a16:creationId xmlns:a16="http://schemas.microsoft.com/office/drawing/2014/main" id="{562C94B6-BDA2-75D4-CA14-F0CDD44448A2}"/>
                  </a:ext>
                </a:extLst>
              </p:cNvPr>
              <p:cNvSpPr/>
              <p:nvPr/>
            </p:nvSpPr>
            <p:spPr>
              <a:xfrm flipH="1">
                <a:off x="7914512" y="5832680"/>
                <a:ext cx="405156" cy="335482"/>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7">
                <a:extLst>
                  <a:ext uri="{FF2B5EF4-FFF2-40B4-BE49-F238E27FC236}">
                    <a16:creationId xmlns:a16="http://schemas.microsoft.com/office/drawing/2014/main" id="{5828B299-5E0F-B86A-0FD3-2AB7246467E2}"/>
                  </a:ext>
                </a:extLst>
              </p:cNvPr>
              <p:cNvSpPr/>
              <p:nvPr/>
            </p:nvSpPr>
            <p:spPr>
              <a:xfrm flipH="1">
                <a:off x="7630901" y="5832680"/>
                <a:ext cx="405156" cy="335482"/>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Trapezoid 8">
                <a:extLst>
                  <a:ext uri="{FF2B5EF4-FFF2-40B4-BE49-F238E27FC236}">
                    <a16:creationId xmlns:a16="http://schemas.microsoft.com/office/drawing/2014/main" id="{DDF179DD-D7CF-9BB0-6D1A-752F0538FEE7}"/>
                  </a:ext>
                </a:extLst>
              </p:cNvPr>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Trapezoid 9">
                <a:extLst>
                  <a:ext uri="{FF2B5EF4-FFF2-40B4-BE49-F238E27FC236}">
                    <a16:creationId xmlns:a16="http://schemas.microsoft.com/office/drawing/2014/main" id="{587CBCE5-B822-0FAF-7149-00667562595F}"/>
                  </a:ext>
                </a:extLst>
              </p:cNvPr>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Trapezoid 10">
                <a:extLst>
                  <a:ext uri="{FF2B5EF4-FFF2-40B4-BE49-F238E27FC236}">
                    <a16:creationId xmlns:a16="http://schemas.microsoft.com/office/drawing/2014/main" id="{54FC8329-8E38-55C9-DA97-D5A7B0FBBC44}"/>
                  </a:ext>
                </a:extLst>
              </p:cNvPr>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rapezoid 11">
                <a:extLst>
                  <a:ext uri="{FF2B5EF4-FFF2-40B4-BE49-F238E27FC236}">
                    <a16:creationId xmlns:a16="http://schemas.microsoft.com/office/drawing/2014/main" id="{806840C1-2A19-15E1-108E-2B4C63A59F19}"/>
                  </a:ext>
                </a:extLst>
              </p:cNvPr>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Trapezoid 12">
                <a:extLst>
                  <a:ext uri="{FF2B5EF4-FFF2-40B4-BE49-F238E27FC236}">
                    <a16:creationId xmlns:a16="http://schemas.microsoft.com/office/drawing/2014/main" id="{07C8E647-6B3E-8F41-3097-F059BB8693FC}"/>
                  </a:ext>
                </a:extLst>
              </p:cNvPr>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13">
                <a:extLst>
                  <a:ext uri="{FF2B5EF4-FFF2-40B4-BE49-F238E27FC236}">
                    <a16:creationId xmlns:a16="http://schemas.microsoft.com/office/drawing/2014/main" id="{3D18A9BC-0C40-4FF9-7A6D-CFCB77BFB5FA}"/>
                  </a:ext>
                </a:extLst>
              </p:cNvPr>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rapezoid 14">
                <a:extLst>
                  <a:ext uri="{FF2B5EF4-FFF2-40B4-BE49-F238E27FC236}">
                    <a16:creationId xmlns:a16="http://schemas.microsoft.com/office/drawing/2014/main" id="{49DCE656-47FA-A684-6C2A-8C61013BFB73}"/>
                  </a:ext>
                </a:extLst>
              </p:cNvPr>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15">
                <a:extLst>
                  <a:ext uri="{FF2B5EF4-FFF2-40B4-BE49-F238E27FC236}">
                    <a16:creationId xmlns:a16="http://schemas.microsoft.com/office/drawing/2014/main" id="{A67E91F1-CD5A-FB9C-CDC2-CA1864CBC15C}"/>
                  </a:ext>
                </a:extLst>
              </p:cNvPr>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16">
                <a:extLst>
                  <a:ext uri="{FF2B5EF4-FFF2-40B4-BE49-F238E27FC236}">
                    <a16:creationId xmlns:a16="http://schemas.microsoft.com/office/drawing/2014/main" id="{5C7DED2B-F92E-B11A-C126-6D52C785BDEF}"/>
                  </a:ext>
                </a:extLst>
              </p:cNvPr>
              <p:cNvSpPr/>
              <p:nvPr/>
            </p:nvSpPr>
            <p:spPr>
              <a:xfrm flipH="1">
                <a:off x="7590385" y="3735701"/>
                <a:ext cx="794106" cy="91277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Cloud 624">
                <a:extLst>
                  <a:ext uri="{FF2B5EF4-FFF2-40B4-BE49-F238E27FC236}">
                    <a16:creationId xmlns:a16="http://schemas.microsoft.com/office/drawing/2014/main" id="{DFF22DDB-270F-B2BF-1D6C-A0FF149CB2D5}"/>
                  </a:ext>
                </a:extLst>
              </p:cNvPr>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16">
                <a:extLst>
                  <a:ext uri="{FF2B5EF4-FFF2-40B4-BE49-F238E27FC236}">
                    <a16:creationId xmlns:a16="http://schemas.microsoft.com/office/drawing/2014/main" id="{5719392D-0BF8-EAD0-61F2-8265954CD28A}"/>
                  </a:ext>
                </a:extLst>
              </p:cNvPr>
              <p:cNvSpPr/>
              <p:nvPr/>
            </p:nvSpPr>
            <p:spPr>
              <a:xfrm flipH="1">
                <a:off x="7880822" y="4393124"/>
                <a:ext cx="278623" cy="784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Diamond 626">
                <a:extLst>
                  <a:ext uri="{FF2B5EF4-FFF2-40B4-BE49-F238E27FC236}">
                    <a16:creationId xmlns:a16="http://schemas.microsoft.com/office/drawing/2014/main" id="{35ED39D2-4C1C-E0F3-27EE-9B6F838B6806}"/>
                  </a:ext>
                </a:extLst>
              </p:cNvPr>
              <p:cNvSpPr/>
              <p:nvPr/>
            </p:nvSpPr>
            <p:spPr>
              <a:xfrm rot="349586">
                <a:off x="7567795" y="5638224"/>
                <a:ext cx="283525" cy="233004"/>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627">
                <a:extLst>
                  <a:ext uri="{FF2B5EF4-FFF2-40B4-BE49-F238E27FC236}">
                    <a16:creationId xmlns:a16="http://schemas.microsoft.com/office/drawing/2014/main" id="{0DAF854C-34F2-C355-684F-A42287C0BB81}"/>
                  </a:ext>
                </a:extLst>
              </p:cNvPr>
              <p:cNvSpPr/>
              <p:nvPr/>
            </p:nvSpPr>
            <p:spPr>
              <a:xfrm rot="21092739">
                <a:off x="8090483" y="5644651"/>
                <a:ext cx="323408" cy="233004"/>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Chord 628">
                <a:extLst>
                  <a:ext uri="{FF2B5EF4-FFF2-40B4-BE49-F238E27FC236}">
                    <a16:creationId xmlns:a16="http://schemas.microsoft.com/office/drawing/2014/main" id="{C3EA0B78-F409-BC96-408A-2207AC50D480}"/>
                  </a:ext>
                </a:extLst>
              </p:cNvPr>
              <p:cNvSpPr/>
              <p:nvPr/>
            </p:nvSpPr>
            <p:spPr>
              <a:xfrm rot="4881091">
                <a:off x="7692562" y="3354499"/>
                <a:ext cx="579096" cy="998676"/>
              </a:xfrm>
              <a:prstGeom prst="chord">
                <a:avLst>
                  <a:gd name="adj1" fmla="val 5696524"/>
                  <a:gd name="adj2" fmla="val 16699316"/>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Chord 629">
                <a:extLst>
                  <a:ext uri="{FF2B5EF4-FFF2-40B4-BE49-F238E27FC236}">
                    <a16:creationId xmlns:a16="http://schemas.microsoft.com/office/drawing/2014/main" id="{394BDE8B-2931-BAA5-1A23-27616CAB5920}"/>
                  </a:ext>
                </a:extLst>
              </p:cNvPr>
              <p:cNvSpPr/>
              <p:nvPr/>
            </p:nvSpPr>
            <p:spPr>
              <a:xfrm rot="4881091">
                <a:off x="7654839" y="3425418"/>
                <a:ext cx="579096" cy="998676"/>
              </a:xfrm>
              <a:prstGeom prst="chord">
                <a:avLst>
                  <a:gd name="adj1" fmla="val 5696524"/>
                  <a:gd name="adj2" fmla="val 16200000"/>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630">
                <a:extLst>
                  <a:ext uri="{FF2B5EF4-FFF2-40B4-BE49-F238E27FC236}">
                    <a16:creationId xmlns:a16="http://schemas.microsoft.com/office/drawing/2014/main" id="{ED96BF14-5514-F819-7D6F-1210E0DAE98A}"/>
                  </a:ext>
                </a:extLst>
              </p:cNvPr>
              <p:cNvGrpSpPr/>
              <p:nvPr/>
            </p:nvGrpSpPr>
            <p:grpSpPr>
              <a:xfrm rot="21309572">
                <a:off x="7568909" y="3770839"/>
                <a:ext cx="752766" cy="125813"/>
                <a:chOff x="5934140" y="3462629"/>
                <a:chExt cx="1118604" cy="240549"/>
              </a:xfrm>
              <a:solidFill>
                <a:schemeClr val="bg2">
                  <a:lumMod val="75000"/>
                </a:schemeClr>
              </a:solidFill>
            </p:grpSpPr>
            <p:sp>
              <p:nvSpPr>
                <p:cNvPr id="632" name="Diamond 631">
                  <a:extLst>
                    <a:ext uri="{FF2B5EF4-FFF2-40B4-BE49-F238E27FC236}">
                      <a16:creationId xmlns:a16="http://schemas.microsoft.com/office/drawing/2014/main" id="{D63953C2-2ADA-434A-28E2-CCD89E3E83DC}"/>
                    </a:ext>
                  </a:extLst>
                </p:cNvPr>
                <p:cNvSpPr/>
                <p:nvPr/>
              </p:nvSpPr>
              <p:spPr>
                <a:xfrm>
                  <a:off x="5934140" y="3462629"/>
                  <a:ext cx="323408" cy="23300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a:extLst>
                    <a:ext uri="{FF2B5EF4-FFF2-40B4-BE49-F238E27FC236}">
                      <a16:creationId xmlns:a16="http://schemas.microsoft.com/office/drawing/2014/main" id="{FB2449CD-120B-0EF7-9C41-333D53B7EE6D}"/>
                    </a:ext>
                  </a:extLst>
                </p:cNvPr>
                <p:cNvSpPr/>
                <p:nvPr/>
              </p:nvSpPr>
              <p:spPr>
                <a:xfrm>
                  <a:off x="6213289" y="3470174"/>
                  <a:ext cx="323408" cy="23300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a:extLst>
                    <a:ext uri="{FF2B5EF4-FFF2-40B4-BE49-F238E27FC236}">
                      <a16:creationId xmlns:a16="http://schemas.microsoft.com/office/drawing/2014/main" id="{AAA56E60-0802-25C8-0ADB-60C434411501}"/>
                    </a:ext>
                  </a:extLst>
                </p:cNvPr>
                <p:cNvSpPr/>
                <p:nvPr/>
              </p:nvSpPr>
              <p:spPr>
                <a:xfrm>
                  <a:off x="6466785" y="3470173"/>
                  <a:ext cx="323408" cy="23300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a:extLst>
                    <a:ext uri="{FF2B5EF4-FFF2-40B4-BE49-F238E27FC236}">
                      <a16:creationId xmlns:a16="http://schemas.microsoft.com/office/drawing/2014/main" id="{A81E159A-168A-73C9-C126-1A73277E269C}"/>
                    </a:ext>
                  </a:extLst>
                </p:cNvPr>
                <p:cNvSpPr/>
                <p:nvPr/>
              </p:nvSpPr>
              <p:spPr>
                <a:xfrm>
                  <a:off x="6729336" y="3470173"/>
                  <a:ext cx="323408" cy="23300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0" name="Group 639">
              <a:extLst>
                <a:ext uri="{FF2B5EF4-FFF2-40B4-BE49-F238E27FC236}">
                  <a16:creationId xmlns:a16="http://schemas.microsoft.com/office/drawing/2014/main" id="{7E70564C-1DAB-7EC9-D237-24A841070639}"/>
                </a:ext>
              </a:extLst>
            </p:cNvPr>
            <p:cNvGrpSpPr/>
            <p:nvPr/>
          </p:nvGrpSpPr>
          <p:grpSpPr>
            <a:xfrm>
              <a:off x="1955614" y="146130"/>
              <a:ext cx="1966273" cy="4020883"/>
              <a:chOff x="6147263" y="1435440"/>
              <a:chExt cx="1936315" cy="3974759"/>
            </a:xfrm>
          </p:grpSpPr>
          <p:sp>
            <p:nvSpPr>
              <p:cNvPr id="641" name="Cloud 640">
                <a:extLst>
                  <a:ext uri="{FF2B5EF4-FFF2-40B4-BE49-F238E27FC236}">
                    <a16:creationId xmlns:a16="http://schemas.microsoft.com/office/drawing/2014/main" id="{71516342-C1CE-F0F2-8045-5E858A969615}"/>
                  </a:ext>
                </a:extLst>
              </p:cNvPr>
              <p:cNvSpPr/>
              <p:nvPr/>
            </p:nvSpPr>
            <p:spPr>
              <a:xfrm rot="5693554">
                <a:off x="6076663" y="1525412"/>
                <a:ext cx="2077515" cy="1936315"/>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a:extLst>
                  <a:ext uri="{FF2B5EF4-FFF2-40B4-BE49-F238E27FC236}">
                    <a16:creationId xmlns:a16="http://schemas.microsoft.com/office/drawing/2014/main" id="{85265D6A-8F58-DE21-070E-6AD15ABA3EA4}"/>
                  </a:ext>
                </a:extLst>
              </p:cNvPr>
              <p:cNvSpPr/>
              <p:nvPr/>
            </p:nvSpPr>
            <p:spPr>
              <a:xfrm rot="19671902">
                <a:off x="7537221" y="3530938"/>
                <a:ext cx="387579" cy="665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6118CF28-E1B4-3935-336D-E4727B2D4D24}"/>
                  </a:ext>
                </a:extLst>
              </p:cNvPr>
              <p:cNvSpPr/>
              <p:nvPr/>
            </p:nvSpPr>
            <p:spPr>
              <a:xfrm rot="2647766">
                <a:off x="6293682" y="3443183"/>
                <a:ext cx="362777" cy="665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A8A9EC8A-6A0D-64BF-6FB3-46110D0CA977}"/>
                  </a:ext>
                </a:extLst>
              </p:cNvPr>
              <p:cNvSpPr/>
              <p:nvPr/>
            </p:nvSpPr>
            <p:spPr>
              <a:xfrm rot="19352409">
                <a:off x="7209365" y="4744953"/>
                <a:ext cx="305342" cy="665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a:extLst>
                  <a:ext uri="{FF2B5EF4-FFF2-40B4-BE49-F238E27FC236}">
                    <a16:creationId xmlns:a16="http://schemas.microsoft.com/office/drawing/2014/main" id="{4C97E3B9-314E-0666-B62A-6A0BE614B964}"/>
                  </a:ext>
                </a:extLst>
              </p:cNvPr>
              <p:cNvSpPr/>
              <p:nvPr/>
            </p:nvSpPr>
            <p:spPr>
              <a:xfrm rot="2647766">
                <a:off x="6858334" y="4731795"/>
                <a:ext cx="303881" cy="665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rapezoid 645">
                <a:extLst>
                  <a:ext uri="{FF2B5EF4-FFF2-40B4-BE49-F238E27FC236}">
                    <a16:creationId xmlns:a16="http://schemas.microsoft.com/office/drawing/2014/main" id="{FF33CA68-51A2-F932-CAC0-C7D1C04A1BFE}"/>
                  </a:ext>
                </a:extLst>
              </p:cNvPr>
              <p:cNvSpPr/>
              <p:nvPr/>
            </p:nvSpPr>
            <p:spPr>
              <a:xfrm rot="20169292">
                <a:off x="7174001" y="2753304"/>
                <a:ext cx="652103" cy="1186617"/>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Trapezoid 646">
                <a:extLst>
                  <a:ext uri="{FF2B5EF4-FFF2-40B4-BE49-F238E27FC236}">
                    <a16:creationId xmlns:a16="http://schemas.microsoft.com/office/drawing/2014/main" id="{95F9D659-B423-44B7-AD2D-75DCA073520C}"/>
                  </a:ext>
                </a:extLst>
              </p:cNvPr>
              <p:cNvSpPr/>
              <p:nvPr/>
            </p:nvSpPr>
            <p:spPr>
              <a:xfrm rot="1790291">
                <a:off x="6462246" y="2714426"/>
                <a:ext cx="652103" cy="1186617"/>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Trapezoid 647">
                <a:extLst>
                  <a:ext uri="{FF2B5EF4-FFF2-40B4-BE49-F238E27FC236}">
                    <a16:creationId xmlns:a16="http://schemas.microsoft.com/office/drawing/2014/main" id="{24C2FF1B-4AEC-0CFD-33B0-1C206C3089D0}"/>
                  </a:ext>
                </a:extLst>
              </p:cNvPr>
              <p:cNvSpPr/>
              <p:nvPr/>
            </p:nvSpPr>
            <p:spPr>
              <a:xfrm>
                <a:off x="6664614" y="3001386"/>
                <a:ext cx="972836" cy="216810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234AE330-F181-71DA-B729-75C7405C7B4B}"/>
                  </a:ext>
                </a:extLst>
              </p:cNvPr>
              <p:cNvSpPr/>
              <p:nvPr/>
            </p:nvSpPr>
            <p:spPr>
              <a:xfrm>
                <a:off x="6876011" y="2535635"/>
                <a:ext cx="478818" cy="65385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a:extLst>
                  <a:ext uri="{FF2B5EF4-FFF2-40B4-BE49-F238E27FC236}">
                    <a16:creationId xmlns:a16="http://schemas.microsoft.com/office/drawing/2014/main" id="{00F86BB1-5DD8-E134-7DD0-A3263DACD4EE}"/>
                  </a:ext>
                </a:extLst>
              </p:cNvPr>
              <p:cNvSpPr/>
              <p:nvPr/>
            </p:nvSpPr>
            <p:spPr>
              <a:xfrm>
                <a:off x="6654084" y="1772097"/>
                <a:ext cx="927233" cy="12432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Cloud 650">
                <a:extLst>
                  <a:ext uri="{FF2B5EF4-FFF2-40B4-BE49-F238E27FC236}">
                    <a16:creationId xmlns:a16="http://schemas.microsoft.com/office/drawing/2014/main" id="{1852B971-8BFD-877F-B929-BB083C08EF9B}"/>
                  </a:ext>
                </a:extLst>
              </p:cNvPr>
              <p:cNvSpPr/>
              <p:nvPr/>
            </p:nvSpPr>
            <p:spPr>
              <a:xfrm>
                <a:off x="6670106" y="1435440"/>
                <a:ext cx="783950" cy="747569"/>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651">
                <a:extLst>
                  <a:ext uri="{FF2B5EF4-FFF2-40B4-BE49-F238E27FC236}">
                    <a16:creationId xmlns:a16="http://schemas.microsoft.com/office/drawing/2014/main" id="{46BE6D2A-6555-B4EE-4BD1-791AF435BCC0}"/>
                  </a:ext>
                </a:extLst>
              </p:cNvPr>
              <p:cNvGrpSpPr/>
              <p:nvPr/>
            </p:nvGrpSpPr>
            <p:grpSpPr>
              <a:xfrm>
                <a:off x="6473558" y="3954907"/>
                <a:ext cx="1074234" cy="691226"/>
                <a:chOff x="3352800" y="2487123"/>
                <a:chExt cx="2022718" cy="1301537"/>
              </a:xfrm>
            </p:grpSpPr>
            <p:sp>
              <p:nvSpPr>
                <p:cNvPr id="657" name="Diagonal Stripe 656">
                  <a:extLst>
                    <a:ext uri="{FF2B5EF4-FFF2-40B4-BE49-F238E27FC236}">
                      <a16:creationId xmlns:a16="http://schemas.microsoft.com/office/drawing/2014/main" id="{D835B809-6DF2-6BBB-1E08-E8656CB04CB3}"/>
                    </a:ext>
                  </a:extLst>
                </p:cNvPr>
                <p:cNvSpPr/>
                <p:nvPr/>
              </p:nvSpPr>
              <p:spPr>
                <a:xfrm rot="8272995">
                  <a:off x="3352800" y="2755027"/>
                  <a:ext cx="1066800" cy="695666"/>
                </a:xfrm>
                <a:prstGeom prst="diagStripe">
                  <a:avLst>
                    <a:gd name="adj" fmla="val 5547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8" name="Group 657">
                  <a:extLst>
                    <a:ext uri="{FF2B5EF4-FFF2-40B4-BE49-F238E27FC236}">
                      <a16:creationId xmlns:a16="http://schemas.microsoft.com/office/drawing/2014/main" id="{AE075AD6-AD75-1B35-E8F9-535C5F202C02}"/>
                    </a:ext>
                  </a:extLst>
                </p:cNvPr>
                <p:cNvGrpSpPr/>
                <p:nvPr/>
              </p:nvGrpSpPr>
              <p:grpSpPr>
                <a:xfrm>
                  <a:off x="3690767" y="2487123"/>
                  <a:ext cx="1684751" cy="1301537"/>
                  <a:chOff x="3690767" y="2487123"/>
                  <a:chExt cx="1684751" cy="1301537"/>
                </a:xfrm>
              </p:grpSpPr>
              <p:sp>
                <p:nvSpPr>
                  <p:cNvPr id="659" name="Diagonal Stripe 658">
                    <a:extLst>
                      <a:ext uri="{FF2B5EF4-FFF2-40B4-BE49-F238E27FC236}">
                        <a16:creationId xmlns:a16="http://schemas.microsoft.com/office/drawing/2014/main" id="{FF7C563F-EAFA-C980-90FB-680E9FD2B48F}"/>
                      </a:ext>
                    </a:extLst>
                  </p:cNvPr>
                  <p:cNvSpPr/>
                  <p:nvPr/>
                </p:nvSpPr>
                <p:spPr>
                  <a:xfrm rot="7627695">
                    <a:off x="3505200" y="2907427"/>
                    <a:ext cx="1066800" cy="695666"/>
                  </a:xfrm>
                  <a:prstGeom prst="diagStripe">
                    <a:avLst>
                      <a:gd name="adj" fmla="val 5547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0" name="Rectangle 659">
                    <a:extLst>
                      <a:ext uri="{FF2B5EF4-FFF2-40B4-BE49-F238E27FC236}">
                        <a16:creationId xmlns:a16="http://schemas.microsoft.com/office/drawing/2014/main" id="{45DE5963-D932-A664-E790-90B6C1D872EB}"/>
                      </a:ext>
                    </a:extLst>
                  </p:cNvPr>
                  <p:cNvSpPr/>
                  <p:nvPr/>
                </p:nvSpPr>
                <p:spPr>
                  <a:xfrm>
                    <a:off x="3956267" y="2501433"/>
                    <a:ext cx="1419251" cy="471769"/>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ed Rectangle 22">
                    <a:extLst>
                      <a:ext uri="{FF2B5EF4-FFF2-40B4-BE49-F238E27FC236}">
                        <a16:creationId xmlns:a16="http://schemas.microsoft.com/office/drawing/2014/main" id="{C7E1D4B4-2ADA-85AF-E77C-044E5B605D01}"/>
                      </a:ext>
                    </a:extLst>
                  </p:cNvPr>
                  <p:cNvSpPr/>
                  <p:nvPr/>
                </p:nvSpPr>
                <p:spPr>
                  <a:xfrm>
                    <a:off x="3886200" y="2487123"/>
                    <a:ext cx="533400" cy="533400"/>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3" name="Round Diagonal Corner Rectangle 14">
                <a:extLst>
                  <a:ext uri="{FF2B5EF4-FFF2-40B4-BE49-F238E27FC236}">
                    <a16:creationId xmlns:a16="http://schemas.microsoft.com/office/drawing/2014/main" id="{C9657F54-9C96-804E-7875-95BCAC2953DE}"/>
                  </a:ext>
                </a:extLst>
              </p:cNvPr>
              <p:cNvSpPr/>
              <p:nvPr/>
            </p:nvSpPr>
            <p:spPr>
              <a:xfrm rot="15559476">
                <a:off x="6371752" y="3897951"/>
                <a:ext cx="2263841" cy="305366"/>
              </a:xfrm>
              <a:prstGeom prst="round2DiagRect">
                <a:avLst>
                  <a:gd name="adj1" fmla="val 47823"/>
                  <a:gd name="adj2" fmla="val 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15">
                <a:extLst>
                  <a:ext uri="{FF2B5EF4-FFF2-40B4-BE49-F238E27FC236}">
                    <a16:creationId xmlns:a16="http://schemas.microsoft.com/office/drawing/2014/main" id="{9BD0E94D-CE02-1887-062A-3D0C4C4ED9AC}"/>
                  </a:ext>
                </a:extLst>
              </p:cNvPr>
              <p:cNvSpPr/>
              <p:nvPr/>
            </p:nvSpPr>
            <p:spPr>
              <a:xfrm rot="5947971" flipH="1">
                <a:off x="5622416" y="3888073"/>
                <a:ext cx="2263841" cy="305366"/>
              </a:xfrm>
              <a:prstGeom prst="round2DiagRect">
                <a:avLst>
                  <a:gd name="adj1" fmla="val 47823"/>
                  <a:gd name="adj2" fmla="val 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Cloud 654">
                <a:extLst>
                  <a:ext uri="{FF2B5EF4-FFF2-40B4-BE49-F238E27FC236}">
                    <a16:creationId xmlns:a16="http://schemas.microsoft.com/office/drawing/2014/main" id="{DBEA71D6-F289-C010-0CDE-51ABE3FBECCC}"/>
                  </a:ext>
                </a:extLst>
              </p:cNvPr>
              <p:cNvSpPr/>
              <p:nvPr/>
            </p:nvSpPr>
            <p:spPr>
              <a:xfrm>
                <a:off x="6726104" y="2535065"/>
                <a:ext cx="727954" cy="821467"/>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a:extLst>
                  <a:ext uri="{FF2B5EF4-FFF2-40B4-BE49-F238E27FC236}">
                    <a16:creationId xmlns:a16="http://schemas.microsoft.com/office/drawing/2014/main" id="{CEA0663B-9EB4-4EB5-CD1C-F73902AFC07F}"/>
                  </a:ext>
                </a:extLst>
              </p:cNvPr>
              <p:cNvSpPr/>
              <p:nvPr/>
            </p:nvSpPr>
            <p:spPr>
              <a:xfrm>
                <a:off x="6894095" y="2652420"/>
                <a:ext cx="314567" cy="17038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2" name="Group 661">
              <a:extLst>
                <a:ext uri="{FF2B5EF4-FFF2-40B4-BE49-F238E27FC236}">
                  <a16:creationId xmlns:a16="http://schemas.microsoft.com/office/drawing/2014/main" id="{9CD06994-B11E-2455-ED95-530796D62A6F}"/>
                </a:ext>
              </a:extLst>
            </p:cNvPr>
            <p:cNvGrpSpPr/>
            <p:nvPr/>
          </p:nvGrpSpPr>
          <p:grpSpPr>
            <a:xfrm>
              <a:off x="3900929" y="434917"/>
              <a:ext cx="1680930" cy="4374014"/>
              <a:chOff x="5236903" y="382249"/>
              <a:chExt cx="1906102" cy="4886793"/>
            </a:xfrm>
          </p:grpSpPr>
          <p:sp>
            <p:nvSpPr>
              <p:cNvPr id="663" name="Oval 662">
                <a:extLst>
                  <a:ext uri="{FF2B5EF4-FFF2-40B4-BE49-F238E27FC236}">
                    <a16:creationId xmlns:a16="http://schemas.microsoft.com/office/drawing/2014/main" id="{878FBB29-DECE-CF1F-4AB4-C20A7D1ACA79}"/>
                  </a:ext>
                </a:extLst>
              </p:cNvPr>
              <p:cNvSpPr/>
              <p:nvPr/>
            </p:nvSpPr>
            <p:spPr>
              <a:xfrm rot="1928098" flipH="1">
                <a:off x="5236903" y="2773782"/>
                <a:ext cx="519318"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a:extLst>
                  <a:ext uri="{FF2B5EF4-FFF2-40B4-BE49-F238E27FC236}">
                    <a16:creationId xmlns:a16="http://schemas.microsoft.com/office/drawing/2014/main" id="{D6424311-FC27-6B04-F103-2525787D270B}"/>
                  </a:ext>
                </a:extLst>
              </p:cNvPr>
              <p:cNvSpPr/>
              <p:nvPr/>
            </p:nvSpPr>
            <p:spPr>
              <a:xfrm rot="18952234" flipH="1">
                <a:off x="6572431" y="2845270"/>
                <a:ext cx="426292"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Trapezoid 664">
                <a:extLst>
                  <a:ext uri="{FF2B5EF4-FFF2-40B4-BE49-F238E27FC236}">
                    <a16:creationId xmlns:a16="http://schemas.microsoft.com/office/drawing/2014/main" id="{3F2A9A40-2B7E-9781-1CEF-3757ECA50906}"/>
                  </a:ext>
                </a:extLst>
              </p:cNvPr>
              <p:cNvSpPr/>
              <p:nvPr/>
            </p:nvSpPr>
            <p:spPr>
              <a:xfrm rot="1430708" flipH="1">
                <a:off x="5395038" y="1888194"/>
                <a:ext cx="624217" cy="1564711"/>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Trapezoid 665">
                <a:extLst>
                  <a:ext uri="{FF2B5EF4-FFF2-40B4-BE49-F238E27FC236}">
                    <a16:creationId xmlns:a16="http://schemas.microsoft.com/office/drawing/2014/main" id="{EC36D49C-84C4-D2F8-B4F7-A59BD79253BB}"/>
                  </a:ext>
                </a:extLst>
              </p:cNvPr>
              <p:cNvSpPr/>
              <p:nvPr/>
            </p:nvSpPr>
            <p:spPr>
              <a:xfrm rot="20691233" flipH="1">
                <a:off x="6263304" y="2059564"/>
                <a:ext cx="783965" cy="1384869"/>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a:extLst>
                  <a:ext uri="{FF2B5EF4-FFF2-40B4-BE49-F238E27FC236}">
                    <a16:creationId xmlns:a16="http://schemas.microsoft.com/office/drawing/2014/main" id="{19515A36-7602-2EE2-8A59-5FE96FDCAA7E}"/>
                  </a:ext>
                </a:extLst>
              </p:cNvPr>
              <p:cNvSpPr/>
              <p:nvPr/>
            </p:nvSpPr>
            <p:spPr>
              <a:xfrm rot="2247591" flipH="1">
                <a:off x="5686635" y="4391828"/>
                <a:ext cx="470911"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a:extLst>
                  <a:ext uri="{FF2B5EF4-FFF2-40B4-BE49-F238E27FC236}">
                    <a16:creationId xmlns:a16="http://schemas.microsoft.com/office/drawing/2014/main" id="{BF5FA563-3FF3-61A0-B73E-2CF4505100EA}"/>
                  </a:ext>
                </a:extLst>
              </p:cNvPr>
              <p:cNvSpPr/>
              <p:nvPr/>
            </p:nvSpPr>
            <p:spPr>
              <a:xfrm rot="18952234" flipH="1">
                <a:off x="6230262" y="4374477"/>
                <a:ext cx="468657"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Trapezoid 668">
                <a:extLst>
                  <a:ext uri="{FF2B5EF4-FFF2-40B4-BE49-F238E27FC236}">
                    <a16:creationId xmlns:a16="http://schemas.microsoft.com/office/drawing/2014/main" id="{7570533C-C177-93E4-CD22-8924F0ACD3A8}"/>
                  </a:ext>
                </a:extLst>
              </p:cNvPr>
              <p:cNvSpPr/>
              <p:nvPr/>
            </p:nvSpPr>
            <p:spPr>
              <a:xfrm flipH="1">
                <a:off x="5624808" y="2133601"/>
                <a:ext cx="1161951" cy="2632760"/>
              </a:xfrm>
              <a:prstGeom prst="trapezoid">
                <a:avLst>
                  <a:gd name="adj" fmla="val 26291"/>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31">
                <a:extLst>
                  <a:ext uri="{FF2B5EF4-FFF2-40B4-BE49-F238E27FC236}">
                    <a16:creationId xmlns:a16="http://schemas.microsoft.com/office/drawing/2014/main" id="{686EABC5-34F9-E229-7347-7F14B9AD7181}"/>
                  </a:ext>
                </a:extLst>
              </p:cNvPr>
              <p:cNvSpPr/>
              <p:nvPr/>
            </p:nvSpPr>
            <p:spPr>
              <a:xfrm rot="2072738" flipH="1">
                <a:off x="5275308" y="862001"/>
                <a:ext cx="787110" cy="747391"/>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32">
                <a:extLst>
                  <a:ext uri="{FF2B5EF4-FFF2-40B4-BE49-F238E27FC236}">
                    <a16:creationId xmlns:a16="http://schemas.microsoft.com/office/drawing/2014/main" id="{02393285-7461-3545-2CA5-CE445AFB32C1}"/>
                  </a:ext>
                </a:extLst>
              </p:cNvPr>
              <p:cNvSpPr/>
              <p:nvPr/>
            </p:nvSpPr>
            <p:spPr>
              <a:xfrm rot="4311908" flipH="1">
                <a:off x="6270370" y="890213"/>
                <a:ext cx="795314" cy="949957"/>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a:extLst>
                  <a:ext uri="{FF2B5EF4-FFF2-40B4-BE49-F238E27FC236}">
                    <a16:creationId xmlns:a16="http://schemas.microsoft.com/office/drawing/2014/main" id="{1D5B7D8B-A979-2278-6445-1296577F393A}"/>
                  </a:ext>
                </a:extLst>
              </p:cNvPr>
              <p:cNvSpPr/>
              <p:nvPr/>
            </p:nvSpPr>
            <p:spPr>
              <a:xfrm flipH="1">
                <a:off x="6051770" y="1486671"/>
                <a:ext cx="311468" cy="84157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60C5AFD1-FF86-F6E1-C2E9-E2E7C4CEC815}"/>
                  </a:ext>
                </a:extLst>
              </p:cNvPr>
              <p:cNvSpPr/>
              <p:nvPr/>
            </p:nvSpPr>
            <p:spPr>
              <a:xfrm flipH="1">
                <a:off x="5534159" y="521161"/>
                <a:ext cx="1430018" cy="165301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35">
                <a:extLst>
                  <a:ext uri="{FF2B5EF4-FFF2-40B4-BE49-F238E27FC236}">
                    <a16:creationId xmlns:a16="http://schemas.microsoft.com/office/drawing/2014/main" id="{A4A26877-DF5B-7179-10AE-6324A013DA17}"/>
                  </a:ext>
                </a:extLst>
              </p:cNvPr>
              <p:cNvSpPr/>
              <p:nvPr/>
            </p:nvSpPr>
            <p:spPr>
              <a:xfrm rot="20363465" flipH="1">
                <a:off x="6221070" y="382249"/>
                <a:ext cx="819642" cy="757076"/>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36">
                <a:extLst>
                  <a:ext uri="{FF2B5EF4-FFF2-40B4-BE49-F238E27FC236}">
                    <a16:creationId xmlns:a16="http://schemas.microsoft.com/office/drawing/2014/main" id="{18F4B766-9F9B-D9A5-DAF2-9FBC62040548}"/>
                  </a:ext>
                </a:extLst>
              </p:cNvPr>
              <p:cNvSpPr/>
              <p:nvPr/>
            </p:nvSpPr>
            <p:spPr>
              <a:xfrm rot="16523337" flipH="1">
                <a:off x="5559747" y="389603"/>
                <a:ext cx="656752" cy="944849"/>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extLst>
                  <a:ext uri="{FF2B5EF4-FFF2-40B4-BE49-F238E27FC236}">
                    <a16:creationId xmlns:a16="http://schemas.microsoft.com/office/drawing/2014/main" id="{DDA6E757-FE08-589A-35B8-BFFED24934A4}"/>
                  </a:ext>
                </a:extLst>
              </p:cNvPr>
              <p:cNvSpPr/>
              <p:nvPr/>
            </p:nvSpPr>
            <p:spPr>
              <a:xfrm flipH="1">
                <a:off x="5967943" y="499550"/>
                <a:ext cx="715008" cy="57291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ed Rectangle 38">
                <a:extLst>
                  <a:ext uri="{FF2B5EF4-FFF2-40B4-BE49-F238E27FC236}">
                    <a16:creationId xmlns:a16="http://schemas.microsoft.com/office/drawing/2014/main" id="{45B3C80B-72D5-6E35-85E6-988E4F1CCA53}"/>
                  </a:ext>
                </a:extLst>
              </p:cNvPr>
              <p:cNvSpPr/>
              <p:nvPr/>
            </p:nvSpPr>
            <p:spPr>
              <a:xfrm>
                <a:off x="5715000" y="3124200"/>
                <a:ext cx="994348" cy="308548"/>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8" name="Group 87">
                <a:extLst>
                  <a:ext uri="{FF2B5EF4-FFF2-40B4-BE49-F238E27FC236}">
                    <a16:creationId xmlns:a16="http://schemas.microsoft.com/office/drawing/2014/main" id="{B66B9566-ECF5-58E9-C8BB-9DB63CD44538}"/>
                  </a:ext>
                </a:extLst>
              </p:cNvPr>
              <p:cNvGrpSpPr/>
              <p:nvPr/>
            </p:nvGrpSpPr>
            <p:grpSpPr>
              <a:xfrm>
                <a:off x="6400800" y="3276600"/>
                <a:ext cx="354228" cy="699540"/>
                <a:chOff x="7565037" y="3186660"/>
                <a:chExt cx="893162" cy="1763843"/>
              </a:xfrm>
            </p:grpSpPr>
            <p:sp>
              <p:nvSpPr>
                <p:cNvPr id="707" name="Rounded Rectangle 68">
                  <a:extLst>
                    <a:ext uri="{FF2B5EF4-FFF2-40B4-BE49-F238E27FC236}">
                      <a16:creationId xmlns:a16="http://schemas.microsoft.com/office/drawing/2014/main" id="{14339B01-E6E0-1AA3-995C-390485D87363}"/>
                    </a:ext>
                  </a:extLst>
                </p:cNvPr>
                <p:cNvSpPr/>
                <p:nvPr/>
              </p:nvSpPr>
              <p:spPr>
                <a:xfrm rot="20618045">
                  <a:off x="8001000" y="3200401"/>
                  <a:ext cx="457199" cy="1750102"/>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ed Rectangle 69">
                  <a:extLst>
                    <a:ext uri="{FF2B5EF4-FFF2-40B4-BE49-F238E27FC236}">
                      <a16:creationId xmlns:a16="http://schemas.microsoft.com/office/drawing/2014/main" id="{4D87B41B-953F-F867-2DAF-B2252F9F9120}"/>
                    </a:ext>
                  </a:extLst>
                </p:cNvPr>
                <p:cNvSpPr/>
                <p:nvPr/>
              </p:nvSpPr>
              <p:spPr>
                <a:xfrm rot="915202">
                  <a:off x="7565037" y="3186660"/>
                  <a:ext cx="457199" cy="1750102"/>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9" name="Rounded Rectangle 40">
                <a:extLst>
                  <a:ext uri="{FF2B5EF4-FFF2-40B4-BE49-F238E27FC236}">
                    <a16:creationId xmlns:a16="http://schemas.microsoft.com/office/drawing/2014/main" id="{4471EB71-C0B7-6653-939D-90A173BE0EA7}"/>
                  </a:ext>
                </a:extLst>
              </p:cNvPr>
              <p:cNvSpPr/>
              <p:nvPr/>
            </p:nvSpPr>
            <p:spPr>
              <a:xfrm>
                <a:off x="6365823" y="3145436"/>
                <a:ext cx="319790" cy="332282"/>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41">
                <a:extLst>
                  <a:ext uri="{FF2B5EF4-FFF2-40B4-BE49-F238E27FC236}">
                    <a16:creationId xmlns:a16="http://schemas.microsoft.com/office/drawing/2014/main" id="{7CF6EBDE-F5E2-A689-B551-54733AFFCC98}"/>
                  </a:ext>
                </a:extLst>
              </p:cNvPr>
              <p:cNvSpPr/>
              <p:nvPr/>
            </p:nvSpPr>
            <p:spPr>
              <a:xfrm>
                <a:off x="5351489" y="788234"/>
                <a:ext cx="1783828" cy="246088"/>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1" name="Group 102">
                <a:extLst>
                  <a:ext uri="{FF2B5EF4-FFF2-40B4-BE49-F238E27FC236}">
                    <a16:creationId xmlns:a16="http://schemas.microsoft.com/office/drawing/2014/main" id="{81B0C826-6EFB-B58A-2530-414000FBA64A}"/>
                  </a:ext>
                </a:extLst>
              </p:cNvPr>
              <p:cNvGrpSpPr/>
              <p:nvPr/>
            </p:nvGrpSpPr>
            <p:grpSpPr>
              <a:xfrm>
                <a:off x="5661287" y="4452080"/>
                <a:ext cx="1051323" cy="304799"/>
                <a:chOff x="3366541" y="4831830"/>
                <a:chExt cx="5601325" cy="1623934"/>
              </a:xfrm>
            </p:grpSpPr>
            <p:grpSp>
              <p:nvGrpSpPr>
                <p:cNvPr id="695" name="Group 91">
                  <a:extLst>
                    <a:ext uri="{FF2B5EF4-FFF2-40B4-BE49-F238E27FC236}">
                      <a16:creationId xmlns:a16="http://schemas.microsoft.com/office/drawing/2014/main" id="{2B2B46DC-42CA-6B90-77A3-07E1E89FD29B}"/>
                    </a:ext>
                  </a:extLst>
                </p:cNvPr>
                <p:cNvGrpSpPr/>
                <p:nvPr/>
              </p:nvGrpSpPr>
              <p:grpSpPr>
                <a:xfrm>
                  <a:off x="3366541" y="4831830"/>
                  <a:ext cx="1926236" cy="1606445"/>
                  <a:chOff x="3366541" y="4831830"/>
                  <a:chExt cx="1926236" cy="1606445"/>
                </a:xfrm>
              </p:grpSpPr>
              <p:sp>
                <p:nvSpPr>
                  <p:cNvPr id="704" name="Left-Right-Up Arrow 65">
                    <a:extLst>
                      <a:ext uri="{FF2B5EF4-FFF2-40B4-BE49-F238E27FC236}">
                        <a16:creationId xmlns:a16="http://schemas.microsoft.com/office/drawing/2014/main" id="{8DCDF05B-1F87-B513-920B-0523A6141898}"/>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Left-Right-Up Arrow 66">
                    <a:extLst>
                      <a:ext uri="{FF2B5EF4-FFF2-40B4-BE49-F238E27FC236}">
                        <a16:creationId xmlns:a16="http://schemas.microsoft.com/office/drawing/2014/main" id="{B47EEBF3-B2CC-BD71-30B5-C0B823924C4A}"/>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Quad Arrow 67">
                    <a:extLst>
                      <a:ext uri="{FF2B5EF4-FFF2-40B4-BE49-F238E27FC236}">
                        <a16:creationId xmlns:a16="http://schemas.microsoft.com/office/drawing/2014/main" id="{58A1C573-C505-A657-A990-8A16C0261D09}"/>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92">
                  <a:extLst>
                    <a:ext uri="{FF2B5EF4-FFF2-40B4-BE49-F238E27FC236}">
                      <a16:creationId xmlns:a16="http://schemas.microsoft.com/office/drawing/2014/main" id="{B818F07E-1F75-91B8-8143-B6D360C8C0B4}"/>
                    </a:ext>
                  </a:extLst>
                </p:cNvPr>
                <p:cNvGrpSpPr/>
                <p:nvPr/>
              </p:nvGrpSpPr>
              <p:grpSpPr>
                <a:xfrm>
                  <a:off x="5214079" y="4845571"/>
                  <a:ext cx="1926236" cy="1606445"/>
                  <a:chOff x="3366541" y="4831830"/>
                  <a:chExt cx="1926236" cy="1606445"/>
                </a:xfrm>
              </p:grpSpPr>
              <p:sp>
                <p:nvSpPr>
                  <p:cNvPr id="701" name="Left-Right-Up Arrow 62">
                    <a:extLst>
                      <a:ext uri="{FF2B5EF4-FFF2-40B4-BE49-F238E27FC236}">
                        <a16:creationId xmlns:a16="http://schemas.microsoft.com/office/drawing/2014/main" id="{F0736ECA-B557-89D4-F378-763F4A55AE50}"/>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Left-Right-Up Arrow 63">
                    <a:extLst>
                      <a:ext uri="{FF2B5EF4-FFF2-40B4-BE49-F238E27FC236}">
                        <a16:creationId xmlns:a16="http://schemas.microsoft.com/office/drawing/2014/main" id="{1C0AB33B-3E70-35D0-314A-47F3702070CA}"/>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Quad Arrow 64">
                    <a:extLst>
                      <a:ext uri="{FF2B5EF4-FFF2-40B4-BE49-F238E27FC236}">
                        <a16:creationId xmlns:a16="http://schemas.microsoft.com/office/drawing/2014/main" id="{E47DAA65-5FEE-3958-343B-71F99C446181}"/>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7" name="Group 96">
                  <a:extLst>
                    <a:ext uri="{FF2B5EF4-FFF2-40B4-BE49-F238E27FC236}">
                      <a16:creationId xmlns:a16="http://schemas.microsoft.com/office/drawing/2014/main" id="{9784D497-2EA9-DBD5-6689-2CCF3C875C9A}"/>
                    </a:ext>
                  </a:extLst>
                </p:cNvPr>
                <p:cNvGrpSpPr/>
                <p:nvPr/>
              </p:nvGrpSpPr>
              <p:grpSpPr>
                <a:xfrm>
                  <a:off x="7041630" y="4849319"/>
                  <a:ext cx="1926236" cy="1606445"/>
                  <a:chOff x="3366541" y="4831830"/>
                  <a:chExt cx="1926236" cy="1606445"/>
                </a:xfrm>
              </p:grpSpPr>
              <p:sp>
                <p:nvSpPr>
                  <p:cNvPr id="698" name="Left-Right-Up Arrow 59">
                    <a:extLst>
                      <a:ext uri="{FF2B5EF4-FFF2-40B4-BE49-F238E27FC236}">
                        <a16:creationId xmlns:a16="http://schemas.microsoft.com/office/drawing/2014/main" id="{12653751-1EB8-7014-CBDB-0A24C5D3495F}"/>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Left-Right-Up Arrow 60">
                    <a:extLst>
                      <a:ext uri="{FF2B5EF4-FFF2-40B4-BE49-F238E27FC236}">
                        <a16:creationId xmlns:a16="http://schemas.microsoft.com/office/drawing/2014/main" id="{22BFA508-8229-CD5A-CC68-2C2FA2AB37E6}"/>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Quad Arrow 61">
                    <a:extLst>
                      <a:ext uri="{FF2B5EF4-FFF2-40B4-BE49-F238E27FC236}">
                        <a16:creationId xmlns:a16="http://schemas.microsoft.com/office/drawing/2014/main" id="{43833B48-C54C-F3B8-782E-137F7F7681D6}"/>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2" name="Group 100">
                <a:extLst>
                  <a:ext uri="{FF2B5EF4-FFF2-40B4-BE49-F238E27FC236}">
                    <a16:creationId xmlns:a16="http://schemas.microsoft.com/office/drawing/2014/main" id="{6E3E9177-202F-6DFB-E4D8-97F62150CD77}"/>
                  </a:ext>
                </a:extLst>
              </p:cNvPr>
              <p:cNvGrpSpPr/>
              <p:nvPr/>
            </p:nvGrpSpPr>
            <p:grpSpPr>
              <a:xfrm>
                <a:off x="5628808" y="762001"/>
                <a:ext cx="1051323" cy="304799"/>
                <a:chOff x="3366541" y="4831830"/>
                <a:chExt cx="5601325" cy="1623934"/>
              </a:xfrm>
            </p:grpSpPr>
            <p:grpSp>
              <p:nvGrpSpPr>
                <p:cNvPr id="683" name="Group 91">
                  <a:extLst>
                    <a:ext uri="{FF2B5EF4-FFF2-40B4-BE49-F238E27FC236}">
                      <a16:creationId xmlns:a16="http://schemas.microsoft.com/office/drawing/2014/main" id="{56537938-F725-4AB5-0FDD-BD487D31C6EC}"/>
                    </a:ext>
                  </a:extLst>
                </p:cNvPr>
                <p:cNvGrpSpPr/>
                <p:nvPr/>
              </p:nvGrpSpPr>
              <p:grpSpPr>
                <a:xfrm>
                  <a:off x="3366541" y="4831830"/>
                  <a:ext cx="1926236" cy="1606445"/>
                  <a:chOff x="3366541" y="4831830"/>
                  <a:chExt cx="1926236" cy="1606445"/>
                </a:xfrm>
              </p:grpSpPr>
              <p:sp>
                <p:nvSpPr>
                  <p:cNvPr id="692" name="Left-Right-Up Arrow 53">
                    <a:extLst>
                      <a:ext uri="{FF2B5EF4-FFF2-40B4-BE49-F238E27FC236}">
                        <a16:creationId xmlns:a16="http://schemas.microsoft.com/office/drawing/2014/main" id="{52F3F7BD-5C1B-CDBF-F41E-D0FBC12B8B2A}"/>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Left-Right-Up Arrow 54">
                    <a:extLst>
                      <a:ext uri="{FF2B5EF4-FFF2-40B4-BE49-F238E27FC236}">
                        <a16:creationId xmlns:a16="http://schemas.microsoft.com/office/drawing/2014/main" id="{847435D7-91D9-3EB8-829F-B6A1CB2521E8}"/>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Quad Arrow 55">
                    <a:extLst>
                      <a:ext uri="{FF2B5EF4-FFF2-40B4-BE49-F238E27FC236}">
                        <a16:creationId xmlns:a16="http://schemas.microsoft.com/office/drawing/2014/main" id="{64022870-6AB3-F634-3DFB-D10F3CB59E7C}"/>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92">
                  <a:extLst>
                    <a:ext uri="{FF2B5EF4-FFF2-40B4-BE49-F238E27FC236}">
                      <a16:creationId xmlns:a16="http://schemas.microsoft.com/office/drawing/2014/main" id="{2674192D-9195-3402-007A-75AC844BB9F7}"/>
                    </a:ext>
                  </a:extLst>
                </p:cNvPr>
                <p:cNvGrpSpPr/>
                <p:nvPr/>
              </p:nvGrpSpPr>
              <p:grpSpPr>
                <a:xfrm>
                  <a:off x="5214079" y="4845571"/>
                  <a:ext cx="1926236" cy="1606445"/>
                  <a:chOff x="3366541" y="4831830"/>
                  <a:chExt cx="1926236" cy="1606445"/>
                </a:xfrm>
              </p:grpSpPr>
              <p:sp>
                <p:nvSpPr>
                  <p:cNvPr id="689" name="Left-Right-Up Arrow 50">
                    <a:extLst>
                      <a:ext uri="{FF2B5EF4-FFF2-40B4-BE49-F238E27FC236}">
                        <a16:creationId xmlns:a16="http://schemas.microsoft.com/office/drawing/2014/main" id="{83E44A7E-45B9-ADC5-88CA-8103ABD02B84}"/>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Left-Right-Up Arrow 51">
                    <a:extLst>
                      <a:ext uri="{FF2B5EF4-FFF2-40B4-BE49-F238E27FC236}">
                        <a16:creationId xmlns:a16="http://schemas.microsoft.com/office/drawing/2014/main" id="{597AD4E5-9DA6-87FA-D3BD-55263A5C7800}"/>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Quad Arrow 52">
                    <a:extLst>
                      <a:ext uri="{FF2B5EF4-FFF2-40B4-BE49-F238E27FC236}">
                        <a16:creationId xmlns:a16="http://schemas.microsoft.com/office/drawing/2014/main" id="{C010DFF3-B307-47C6-D62B-B831449FB027}"/>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96">
                  <a:extLst>
                    <a:ext uri="{FF2B5EF4-FFF2-40B4-BE49-F238E27FC236}">
                      <a16:creationId xmlns:a16="http://schemas.microsoft.com/office/drawing/2014/main" id="{8E0ED214-460B-6B2D-B58C-25F8C0C9C266}"/>
                    </a:ext>
                  </a:extLst>
                </p:cNvPr>
                <p:cNvGrpSpPr/>
                <p:nvPr/>
              </p:nvGrpSpPr>
              <p:grpSpPr>
                <a:xfrm>
                  <a:off x="7041630" y="4849319"/>
                  <a:ext cx="1926236" cy="1606445"/>
                  <a:chOff x="3366541" y="4831830"/>
                  <a:chExt cx="1926236" cy="1606445"/>
                </a:xfrm>
              </p:grpSpPr>
              <p:sp>
                <p:nvSpPr>
                  <p:cNvPr id="686" name="Left-Right-Up Arrow 47">
                    <a:extLst>
                      <a:ext uri="{FF2B5EF4-FFF2-40B4-BE49-F238E27FC236}">
                        <a16:creationId xmlns:a16="http://schemas.microsoft.com/office/drawing/2014/main" id="{F483CE8A-9283-959F-9B8E-3717805881B2}"/>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Left-Right-Up Arrow 48">
                    <a:extLst>
                      <a:ext uri="{FF2B5EF4-FFF2-40B4-BE49-F238E27FC236}">
                        <a16:creationId xmlns:a16="http://schemas.microsoft.com/office/drawing/2014/main" id="{3EFB9EA2-CCA6-2FEA-A09C-5946133B3D25}"/>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Quad Arrow 49">
                    <a:extLst>
                      <a:ext uri="{FF2B5EF4-FFF2-40B4-BE49-F238E27FC236}">
                        <a16:creationId xmlns:a16="http://schemas.microsoft.com/office/drawing/2014/main" id="{3243C99B-0A20-B9F2-8CC9-458A672FDE2A}"/>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9" name="Group 708">
              <a:extLst>
                <a:ext uri="{FF2B5EF4-FFF2-40B4-BE49-F238E27FC236}">
                  <a16:creationId xmlns:a16="http://schemas.microsoft.com/office/drawing/2014/main" id="{ABAC6970-D5E6-D716-5FBF-4EE03D7FFD75}"/>
                </a:ext>
              </a:extLst>
            </p:cNvPr>
            <p:cNvGrpSpPr/>
            <p:nvPr/>
          </p:nvGrpSpPr>
          <p:grpSpPr>
            <a:xfrm>
              <a:off x="4060763" y="2233891"/>
              <a:ext cx="2271993" cy="4394462"/>
              <a:chOff x="1162092" y="1981200"/>
              <a:chExt cx="1654648" cy="3200400"/>
            </a:xfrm>
          </p:grpSpPr>
          <p:sp>
            <p:nvSpPr>
              <p:cNvPr id="710" name="Rounded Rectangle 71">
                <a:extLst>
                  <a:ext uri="{FF2B5EF4-FFF2-40B4-BE49-F238E27FC236}">
                    <a16:creationId xmlns:a16="http://schemas.microsoft.com/office/drawing/2014/main" id="{220F2C5B-F186-C4EA-1E20-AF57EDE4BBD3}"/>
                  </a:ext>
                </a:extLst>
              </p:cNvPr>
              <p:cNvSpPr/>
              <p:nvPr/>
            </p:nvSpPr>
            <p:spPr>
              <a:xfrm>
                <a:off x="1447800" y="1981200"/>
                <a:ext cx="1066800" cy="1295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a:extLst>
                  <a:ext uri="{FF2B5EF4-FFF2-40B4-BE49-F238E27FC236}">
                    <a16:creationId xmlns:a16="http://schemas.microsoft.com/office/drawing/2014/main" id="{D86D0606-1FC7-A22C-90CC-6F36A6E8DF25}"/>
                  </a:ext>
                </a:extLst>
              </p:cNvPr>
              <p:cNvSpPr/>
              <p:nvPr/>
            </p:nvSpPr>
            <p:spPr>
              <a:xfrm rot="1721187">
                <a:off x="1162092" y="3621683"/>
                <a:ext cx="288203" cy="47073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rapezoid 711">
                <a:extLst>
                  <a:ext uri="{FF2B5EF4-FFF2-40B4-BE49-F238E27FC236}">
                    <a16:creationId xmlns:a16="http://schemas.microsoft.com/office/drawing/2014/main" id="{49CD9BA4-18C3-569A-A823-3F96544601B6}"/>
                  </a:ext>
                </a:extLst>
              </p:cNvPr>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a:extLst>
                  <a:ext uri="{FF2B5EF4-FFF2-40B4-BE49-F238E27FC236}">
                    <a16:creationId xmlns:a16="http://schemas.microsoft.com/office/drawing/2014/main" id="{C1AC4883-D0F3-EB22-53D5-06DD0D5BABAC}"/>
                  </a:ext>
                </a:extLst>
              </p:cNvPr>
              <p:cNvSpPr/>
              <p:nvPr/>
            </p:nvSpPr>
            <p:spPr>
              <a:xfrm rot="6128217">
                <a:off x="2054582" y="4798623"/>
                <a:ext cx="330499" cy="435455"/>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a:extLst>
                  <a:ext uri="{FF2B5EF4-FFF2-40B4-BE49-F238E27FC236}">
                    <a16:creationId xmlns:a16="http://schemas.microsoft.com/office/drawing/2014/main" id="{7539C1CE-17AF-7918-6725-C1E1FBB24218}"/>
                  </a:ext>
                </a:extLst>
              </p:cNvPr>
              <p:cNvSpPr/>
              <p:nvPr/>
            </p:nvSpPr>
            <p:spPr>
              <a:xfrm rot="4472555">
                <a:off x="1648326" y="4786955"/>
                <a:ext cx="302769" cy="457678"/>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rapezoid 714">
                <a:extLst>
                  <a:ext uri="{FF2B5EF4-FFF2-40B4-BE49-F238E27FC236}">
                    <a16:creationId xmlns:a16="http://schemas.microsoft.com/office/drawing/2014/main" id="{484DFD8B-E1FF-B54B-2274-D9F16DC9B889}"/>
                  </a:ext>
                </a:extLst>
              </p:cNvPr>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Trapezoid 715">
                <a:extLst>
                  <a:ext uri="{FF2B5EF4-FFF2-40B4-BE49-F238E27FC236}">
                    <a16:creationId xmlns:a16="http://schemas.microsoft.com/office/drawing/2014/main" id="{909C745D-F800-B3E6-51A1-A14AA2C677F0}"/>
                  </a:ext>
                </a:extLst>
              </p:cNvPr>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a:extLst>
                  <a:ext uri="{FF2B5EF4-FFF2-40B4-BE49-F238E27FC236}">
                    <a16:creationId xmlns:a16="http://schemas.microsoft.com/office/drawing/2014/main" id="{58DDF062-2B26-FF5F-AFCA-9F549B993914}"/>
                  </a:ext>
                </a:extLst>
              </p:cNvPr>
              <p:cNvSpPr/>
              <p:nvPr/>
            </p:nvSpPr>
            <p:spPr>
              <a:xfrm rot="20226769">
                <a:off x="2509200" y="3624422"/>
                <a:ext cx="307540" cy="42634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Trapezoid 717">
                <a:extLst>
                  <a:ext uri="{FF2B5EF4-FFF2-40B4-BE49-F238E27FC236}">
                    <a16:creationId xmlns:a16="http://schemas.microsoft.com/office/drawing/2014/main" id="{314425AE-FA9F-35C8-545F-464442F115F0}"/>
                  </a:ext>
                </a:extLst>
              </p:cNvPr>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Trapezoid 718">
                <a:extLst>
                  <a:ext uri="{FF2B5EF4-FFF2-40B4-BE49-F238E27FC236}">
                    <a16:creationId xmlns:a16="http://schemas.microsoft.com/office/drawing/2014/main" id="{1F7F5121-699E-DC6C-321C-1064DFFC2B70}"/>
                  </a:ext>
                </a:extLst>
              </p:cNvPr>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Isosceles Triangle 719">
                <a:extLst>
                  <a:ext uri="{FF2B5EF4-FFF2-40B4-BE49-F238E27FC236}">
                    <a16:creationId xmlns:a16="http://schemas.microsoft.com/office/drawing/2014/main" id="{C76608DD-DED9-0F5C-F35D-7CACDB096A8A}"/>
                  </a:ext>
                </a:extLst>
              </p:cNvPr>
              <p:cNvSpPr/>
              <p:nvPr/>
            </p:nvSpPr>
            <p:spPr>
              <a:xfrm rot="10800000">
                <a:off x="1743750" y="2258137"/>
                <a:ext cx="457200" cy="10668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61E787E6-1410-28AC-1F2E-DAC01858846A}"/>
                  </a:ext>
                </a:extLst>
              </p:cNvPr>
              <p:cNvSpPr/>
              <p:nvPr/>
            </p:nvSpPr>
            <p:spPr>
              <a:xfrm>
                <a:off x="1447800" y="2057400"/>
                <a:ext cx="1024349" cy="8996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83">
                <a:extLst>
                  <a:ext uri="{FF2B5EF4-FFF2-40B4-BE49-F238E27FC236}">
                    <a16:creationId xmlns:a16="http://schemas.microsoft.com/office/drawing/2014/main" id="{AD6B2905-A2B6-5047-64BF-07D4721D7195}"/>
                  </a:ext>
                </a:extLst>
              </p:cNvPr>
              <p:cNvSpPr/>
              <p:nvPr/>
            </p:nvSpPr>
            <p:spPr>
              <a:xfrm>
                <a:off x="1600200" y="2057400"/>
                <a:ext cx="685800" cy="3048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3" name="Group 277">
                <a:extLst>
                  <a:ext uri="{FF2B5EF4-FFF2-40B4-BE49-F238E27FC236}">
                    <a16:creationId xmlns:a16="http://schemas.microsoft.com/office/drawing/2014/main" id="{7358C15A-2D79-D102-AD43-AA4A478A343A}"/>
                  </a:ext>
                </a:extLst>
              </p:cNvPr>
              <p:cNvGrpSpPr/>
              <p:nvPr/>
            </p:nvGrpSpPr>
            <p:grpSpPr>
              <a:xfrm>
                <a:off x="1461247" y="2030506"/>
                <a:ext cx="1008891" cy="381000"/>
                <a:chOff x="4571999" y="4092557"/>
                <a:chExt cx="2958353" cy="1117199"/>
              </a:xfrm>
            </p:grpSpPr>
            <p:sp>
              <p:nvSpPr>
                <p:cNvPr id="725" name="Plaque 724">
                  <a:extLst>
                    <a:ext uri="{FF2B5EF4-FFF2-40B4-BE49-F238E27FC236}">
                      <a16:creationId xmlns:a16="http://schemas.microsoft.com/office/drawing/2014/main" id="{BB9C488A-BBD4-3040-C19A-3FCCC9EA3C93}"/>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6" name="Group 269">
                  <a:extLst>
                    <a:ext uri="{FF2B5EF4-FFF2-40B4-BE49-F238E27FC236}">
                      <a16:creationId xmlns:a16="http://schemas.microsoft.com/office/drawing/2014/main" id="{55A28C21-19BC-2D9D-7591-02D0D54F316B}"/>
                    </a:ext>
                  </a:extLst>
                </p:cNvPr>
                <p:cNvGrpSpPr/>
                <p:nvPr/>
              </p:nvGrpSpPr>
              <p:grpSpPr>
                <a:xfrm rot="18712249">
                  <a:off x="4850071" y="4056498"/>
                  <a:ext cx="1094819" cy="1211697"/>
                  <a:chOff x="5791200" y="3429000"/>
                  <a:chExt cx="1094819" cy="1211697"/>
                </a:xfrm>
              </p:grpSpPr>
              <p:sp>
                <p:nvSpPr>
                  <p:cNvPr id="733" name="Oval 732">
                    <a:extLst>
                      <a:ext uri="{FF2B5EF4-FFF2-40B4-BE49-F238E27FC236}">
                        <a16:creationId xmlns:a16="http://schemas.microsoft.com/office/drawing/2014/main" id="{2B366955-080D-7CC0-E043-E80DDF3E76A3}"/>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a:extLst>
                      <a:ext uri="{FF2B5EF4-FFF2-40B4-BE49-F238E27FC236}">
                        <a16:creationId xmlns:a16="http://schemas.microsoft.com/office/drawing/2014/main" id="{B1CB8FB3-BA59-8727-3E9D-8E7820DB408F}"/>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Cross 734">
                    <a:extLst>
                      <a:ext uri="{FF2B5EF4-FFF2-40B4-BE49-F238E27FC236}">
                        <a16:creationId xmlns:a16="http://schemas.microsoft.com/office/drawing/2014/main" id="{647798DF-E4FD-5885-2BA7-DED05B0A5564}"/>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Cross 735">
                    <a:extLst>
                      <a:ext uri="{FF2B5EF4-FFF2-40B4-BE49-F238E27FC236}">
                        <a16:creationId xmlns:a16="http://schemas.microsoft.com/office/drawing/2014/main" id="{326EE42F-3B7B-5CC8-B6DF-1612F26E4D93}"/>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274">
                  <a:extLst>
                    <a:ext uri="{FF2B5EF4-FFF2-40B4-BE49-F238E27FC236}">
                      <a16:creationId xmlns:a16="http://schemas.microsoft.com/office/drawing/2014/main" id="{B22FC4C3-B923-7354-5899-2A864719A24B}"/>
                    </a:ext>
                  </a:extLst>
                </p:cNvPr>
                <p:cNvGrpSpPr/>
                <p:nvPr/>
              </p:nvGrpSpPr>
              <p:grpSpPr>
                <a:xfrm rot="7932257">
                  <a:off x="6181165" y="4034118"/>
                  <a:ext cx="1094819" cy="1211697"/>
                  <a:chOff x="5791200" y="3429000"/>
                  <a:chExt cx="1094819" cy="1211697"/>
                </a:xfrm>
              </p:grpSpPr>
              <p:sp>
                <p:nvSpPr>
                  <p:cNvPr id="729" name="Oval 728">
                    <a:extLst>
                      <a:ext uri="{FF2B5EF4-FFF2-40B4-BE49-F238E27FC236}">
                        <a16:creationId xmlns:a16="http://schemas.microsoft.com/office/drawing/2014/main" id="{D074B393-1933-3841-2EBC-669E5F9C04CC}"/>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a:extLst>
                      <a:ext uri="{FF2B5EF4-FFF2-40B4-BE49-F238E27FC236}">
                        <a16:creationId xmlns:a16="http://schemas.microsoft.com/office/drawing/2014/main" id="{0F5FC980-519C-93FE-F689-76CFAFB38493}"/>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Cross 730">
                    <a:extLst>
                      <a:ext uri="{FF2B5EF4-FFF2-40B4-BE49-F238E27FC236}">
                        <a16:creationId xmlns:a16="http://schemas.microsoft.com/office/drawing/2014/main" id="{558D1660-D4FB-52CA-036F-C96D671576BB}"/>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Cross 731">
                    <a:extLst>
                      <a:ext uri="{FF2B5EF4-FFF2-40B4-BE49-F238E27FC236}">
                        <a16:creationId xmlns:a16="http://schemas.microsoft.com/office/drawing/2014/main" id="{08664694-9C65-520C-A515-ABF381B7169B}"/>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8" name="Oval 727">
                  <a:extLst>
                    <a:ext uri="{FF2B5EF4-FFF2-40B4-BE49-F238E27FC236}">
                      <a16:creationId xmlns:a16="http://schemas.microsoft.com/office/drawing/2014/main" id="{BDA13B8F-F917-E37B-AB7F-842F63C9B011}"/>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4" name="Rounded Rectangle 85">
                <a:extLst>
                  <a:ext uri="{FF2B5EF4-FFF2-40B4-BE49-F238E27FC236}">
                    <a16:creationId xmlns:a16="http://schemas.microsoft.com/office/drawing/2014/main" id="{90EC6393-8616-4DFA-FCA1-F94984C64DBC}"/>
                  </a:ext>
                </a:extLst>
              </p:cNvPr>
              <p:cNvSpPr/>
              <p:nvPr/>
            </p:nvSpPr>
            <p:spPr>
              <a:xfrm>
                <a:off x="1600200" y="1981200"/>
                <a:ext cx="762000" cy="152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7" name="Group 736">
              <a:extLst>
                <a:ext uri="{FF2B5EF4-FFF2-40B4-BE49-F238E27FC236}">
                  <a16:creationId xmlns:a16="http://schemas.microsoft.com/office/drawing/2014/main" id="{B26ECF2E-5FFD-2F95-1DE0-FEB25FF61894}"/>
                </a:ext>
              </a:extLst>
            </p:cNvPr>
            <p:cNvGrpSpPr/>
            <p:nvPr/>
          </p:nvGrpSpPr>
          <p:grpSpPr>
            <a:xfrm>
              <a:off x="239368" y="242073"/>
              <a:ext cx="1951172" cy="3899202"/>
              <a:chOff x="5860439" y="4225999"/>
              <a:chExt cx="1183157" cy="2364409"/>
            </a:xfrm>
          </p:grpSpPr>
          <p:sp>
            <p:nvSpPr>
              <p:cNvPr id="738" name="Oval 737">
                <a:extLst>
                  <a:ext uri="{FF2B5EF4-FFF2-40B4-BE49-F238E27FC236}">
                    <a16:creationId xmlns:a16="http://schemas.microsoft.com/office/drawing/2014/main" id="{2CF4ED2B-0E10-5DBD-1DE6-7C455EEDF6FF}"/>
                  </a:ext>
                </a:extLst>
              </p:cNvPr>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a:extLst>
                  <a:ext uri="{FF2B5EF4-FFF2-40B4-BE49-F238E27FC236}">
                    <a16:creationId xmlns:a16="http://schemas.microsoft.com/office/drawing/2014/main" id="{9B5D172E-80FD-A3B7-080D-5E89A535279A}"/>
                  </a:ext>
                </a:extLst>
              </p:cNvPr>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Trapezoid 739">
                <a:extLst>
                  <a:ext uri="{FF2B5EF4-FFF2-40B4-BE49-F238E27FC236}">
                    <a16:creationId xmlns:a16="http://schemas.microsoft.com/office/drawing/2014/main" id="{1382589C-C15A-119D-353C-D42B4C082F0D}"/>
                  </a:ext>
                </a:extLst>
              </p:cNvPr>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rapezoid 740">
                <a:extLst>
                  <a:ext uri="{FF2B5EF4-FFF2-40B4-BE49-F238E27FC236}">
                    <a16:creationId xmlns:a16="http://schemas.microsoft.com/office/drawing/2014/main" id="{5A636364-4432-070A-0421-1B6CE958469B}"/>
                  </a:ext>
                </a:extLst>
              </p:cNvPr>
              <p:cNvSpPr/>
              <p:nvPr/>
            </p:nvSpPr>
            <p:spPr>
              <a:xfrm>
                <a:off x="5971591" y="5113755"/>
                <a:ext cx="914790" cy="1186739"/>
              </a:xfrm>
              <a:prstGeom prst="trapezoid">
                <a:avLst>
                  <a:gd name="adj" fmla="val 36225"/>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a:extLst>
                  <a:ext uri="{FF2B5EF4-FFF2-40B4-BE49-F238E27FC236}">
                    <a16:creationId xmlns:a16="http://schemas.microsoft.com/office/drawing/2014/main" id="{7163CF2E-F3D8-991C-C7A1-1B237D8FE0C5}"/>
                  </a:ext>
                </a:extLst>
              </p:cNvPr>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a:extLst>
                  <a:ext uri="{FF2B5EF4-FFF2-40B4-BE49-F238E27FC236}">
                    <a16:creationId xmlns:a16="http://schemas.microsoft.com/office/drawing/2014/main" id="{2EA6108A-2F0A-131A-7390-C64ECA723E6B}"/>
                  </a:ext>
                </a:extLst>
              </p:cNvPr>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a:extLst>
                  <a:ext uri="{FF2B5EF4-FFF2-40B4-BE49-F238E27FC236}">
                    <a16:creationId xmlns:a16="http://schemas.microsoft.com/office/drawing/2014/main" id="{53C48358-5043-7272-0752-44132FFD574C}"/>
                  </a:ext>
                </a:extLst>
              </p:cNvPr>
              <p:cNvSpPr/>
              <p:nvPr/>
            </p:nvSpPr>
            <p:spPr>
              <a:xfrm rot="6503573">
                <a:off x="5793316" y="5854087"/>
                <a:ext cx="355387" cy="22114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a:extLst>
                  <a:ext uri="{FF2B5EF4-FFF2-40B4-BE49-F238E27FC236}">
                    <a16:creationId xmlns:a16="http://schemas.microsoft.com/office/drawing/2014/main" id="{CC43AC95-717A-9E30-472B-D89A218B56BE}"/>
                  </a:ext>
                </a:extLst>
              </p:cNvPr>
              <p:cNvSpPr/>
              <p:nvPr/>
            </p:nvSpPr>
            <p:spPr>
              <a:xfrm rot="4148036">
                <a:off x="6755331" y="5829569"/>
                <a:ext cx="355387" cy="22114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Trapezoid 745">
                <a:extLst>
                  <a:ext uri="{FF2B5EF4-FFF2-40B4-BE49-F238E27FC236}">
                    <a16:creationId xmlns:a16="http://schemas.microsoft.com/office/drawing/2014/main" id="{FE21DB48-7A4D-48B1-6725-9A8A308A9B87}"/>
                  </a:ext>
                </a:extLst>
              </p:cNvPr>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rapezoid 188">
                <a:extLst>
                  <a:ext uri="{FF2B5EF4-FFF2-40B4-BE49-F238E27FC236}">
                    <a16:creationId xmlns:a16="http://schemas.microsoft.com/office/drawing/2014/main" id="{7E787FB2-E195-F1E0-FFA0-A40443AC279D}"/>
                  </a:ext>
                </a:extLst>
              </p:cNvPr>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Trapezoid 747">
                <a:extLst>
                  <a:ext uri="{FF2B5EF4-FFF2-40B4-BE49-F238E27FC236}">
                    <a16:creationId xmlns:a16="http://schemas.microsoft.com/office/drawing/2014/main" id="{FABC529C-2F67-D47E-D5E8-C629EFB80603}"/>
                  </a:ext>
                </a:extLst>
              </p:cNvPr>
              <p:cNvSpPr/>
              <p:nvPr/>
            </p:nvSpPr>
            <p:spPr>
              <a:xfrm rot="20042436">
                <a:off x="6554172" y="5107074"/>
                <a:ext cx="340935" cy="775375"/>
              </a:xfrm>
              <a:prstGeom prst="trapezoid">
                <a:avLst>
                  <a:gd name="adj" fmla="val 36225"/>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rapezoid 748">
                <a:extLst>
                  <a:ext uri="{FF2B5EF4-FFF2-40B4-BE49-F238E27FC236}">
                    <a16:creationId xmlns:a16="http://schemas.microsoft.com/office/drawing/2014/main" id="{3291DA19-D681-EC67-9421-865B8053A479}"/>
                  </a:ext>
                </a:extLst>
              </p:cNvPr>
              <p:cNvSpPr/>
              <p:nvPr/>
            </p:nvSpPr>
            <p:spPr>
              <a:xfrm rot="1391134">
                <a:off x="5960958" y="5149419"/>
                <a:ext cx="418241" cy="775375"/>
              </a:xfrm>
              <a:prstGeom prst="trapezoid">
                <a:avLst>
                  <a:gd name="adj" fmla="val 36225"/>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Wave 749">
                <a:extLst>
                  <a:ext uri="{FF2B5EF4-FFF2-40B4-BE49-F238E27FC236}">
                    <a16:creationId xmlns:a16="http://schemas.microsoft.com/office/drawing/2014/main" id="{EDB39F96-4FA3-C44F-4344-981A340D6F0A}"/>
                  </a:ext>
                </a:extLst>
              </p:cNvPr>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1" name="Group 103">
                <a:extLst>
                  <a:ext uri="{FF2B5EF4-FFF2-40B4-BE49-F238E27FC236}">
                    <a16:creationId xmlns:a16="http://schemas.microsoft.com/office/drawing/2014/main" id="{8C675427-B036-3789-17A6-C0850C715341}"/>
                  </a:ext>
                </a:extLst>
              </p:cNvPr>
              <p:cNvGrpSpPr/>
              <p:nvPr/>
            </p:nvGrpSpPr>
            <p:grpSpPr>
              <a:xfrm>
                <a:off x="6240647" y="5167698"/>
                <a:ext cx="430489" cy="485484"/>
                <a:chOff x="4724400" y="5334000"/>
                <a:chExt cx="1028700" cy="1257300"/>
              </a:xfrm>
              <a:solidFill>
                <a:schemeClr val="accent2">
                  <a:lumMod val="75000"/>
                </a:schemeClr>
              </a:solidFill>
            </p:grpSpPr>
            <p:sp>
              <p:nvSpPr>
                <p:cNvPr id="755" name="Moon 754">
                  <a:extLst>
                    <a:ext uri="{FF2B5EF4-FFF2-40B4-BE49-F238E27FC236}">
                      <a16:creationId xmlns:a16="http://schemas.microsoft.com/office/drawing/2014/main" id="{1C8CC49D-2AC1-6059-D146-B1A28070CDA4}"/>
                    </a:ext>
                  </a:extLst>
                </p:cNvPr>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a:extLst>
                    <a:ext uri="{FF2B5EF4-FFF2-40B4-BE49-F238E27FC236}">
                      <a16:creationId xmlns:a16="http://schemas.microsoft.com/office/drawing/2014/main" id="{3D7B21FE-58B9-79F7-D2E9-95B14330224D}"/>
                    </a:ext>
                  </a:extLst>
                </p:cNvPr>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756">
                  <a:extLst>
                    <a:ext uri="{FF2B5EF4-FFF2-40B4-BE49-F238E27FC236}">
                      <a16:creationId xmlns:a16="http://schemas.microsoft.com/office/drawing/2014/main" id="{282CACC4-8AD3-2B32-2836-CA686E9EBD33}"/>
                    </a:ext>
                  </a:extLst>
                </p:cNvPr>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2" name="Oval 751">
                <a:extLst>
                  <a:ext uri="{FF2B5EF4-FFF2-40B4-BE49-F238E27FC236}">
                    <a16:creationId xmlns:a16="http://schemas.microsoft.com/office/drawing/2014/main" id="{0158249F-229D-5D04-EA3A-C324A6FF2ED7}"/>
                  </a:ext>
                </a:extLst>
              </p:cNvPr>
              <p:cNvSpPr/>
              <p:nvPr/>
            </p:nvSpPr>
            <p:spPr>
              <a:xfrm rot="15944673">
                <a:off x="5975478" y="4464641"/>
                <a:ext cx="925324" cy="65115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Chord 752">
                <a:extLst>
                  <a:ext uri="{FF2B5EF4-FFF2-40B4-BE49-F238E27FC236}">
                    <a16:creationId xmlns:a16="http://schemas.microsoft.com/office/drawing/2014/main" id="{183E2C30-D2ED-0B2A-F0BF-7F0AAC35B6D5}"/>
                  </a:ext>
                </a:extLst>
              </p:cNvPr>
              <p:cNvSpPr/>
              <p:nvPr/>
            </p:nvSpPr>
            <p:spPr>
              <a:xfrm rot="5067383">
                <a:off x="6127143" y="4145193"/>
                <a:ext cx="563671" cy="725283"/>
              </a:xfrm>
              <a:prstGeom prst="chord">
                <a:avLst>
                  <a:gd name="adj1" fmla="val 5696524"/>
                  <a:gd name="adj2" fmla="val 16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Chord 753">
                <a:extLst>
                  <a:ext uri="{FF2B5EF4-FFF2-40B4-BE49-F238E27FC236}">
                    <a16:creationId xmlns:a16="http://schemas.microsoft.com/office/drawing/2014/main" id="{B5B8C779-D279-5E75-A6B0-C765FBE7E4BF}"/>
                  </a:ext>
                </a:extLst>
              </p:cNvPr>
              <p:cNvSpPr/>
              <p:nvPr/>
            </p:nvSpPr>
            <p:spPr>
              <a:xfrm rot="5400000">
                <a:off x="6124239" y="4203059"/>
                <a:ext cx="564692" cy="779366"/>
              </a:xfrm>
              <a:prstGeom prst="chord">
                <a:avLst>
                  <a:gd name="adj1" fmla="val 5696524"/>
                  <a:gd name="adj2" fmla="val 16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757">
              <a:extLst>
                <a:ext uri="{FF2B5EF4-FFF2-40B4-BE49-F238E27FC236}">
                  <a16:creationId xmlns:a16="http://schemas.microsoft.com/office/drawing/2014/main" id="{FB8AB5B2-43CB-6A22-D683-2934B4380813}"/>
                </a:ext>
              </a:extLst>
            </p:cNvPr>
            <p:cNvGrpSpPr/>
            <p:nvPr/>
          </p:nvGrpSpPr>
          <p:grpSpPr>
            <a:xfrm>
              <a:off x="2659286" y="1984900"/>
              <a:ext cx="1918720" cy="4578452"/>
              <a:chOff x="3910731" y="1348412"/>
              <a:chExt cx="1794336" cy="3528388"/>
            </a:xfrm>
          </p:grpSpPr>
          <p:sp>
            <p:nvSpPr>
              <p:cNvPr id="759" name="Cloud 758">
                <a:extLst>
                  <a:ext uri="{FF2B5EF4-FFF2-40B4-BE49-F238E27FC236}">
                    <a16:creationId xmlns:a16="http://schemas.microsoft.com/office/drawing/2014/main" id="{F72D4C91-A17C-B475-38FB-08EAFBF0EC8F}"/>
                  </a:ext>
                </a:extLst>
              </p:cNvPr>
              <p:cNvSpPr/>
              <p:nvPr/>
            </p:nvSpPr>
            <p:spPr>
              <a:xfrm>
                <a:off x="4114800" y="1606167"/>
                <a:ext cx="1295400" cy="1137033"/>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25E3317D-85E9-63A9-4E0C-89379C723C22}"/>
                  </a:ext>
                </a:extLst>
              </p:cNvPr>
              <p:cNvSpPr/>
              <p:nvPr/>
            </p:nvSpPr>
            <p:spPr>
              <a:xfrm rot="19671902">
                <a:off x="5382314" y="3110473"/>
                <a:ext cx="322753" cy="607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a:extLst>
                  <a:ext uri="{FF2B5EF4-FFF2-40B4-BE49-F238E27FC236}">
                    <a16:creationId xmlns:a16="http://schemas.microsoft.com/office/drawing/2014/main" id="{40965CE4-9A8B-0185-9368-3D98AFA06F3F}"/>
                  </a:ext>
                </a:extLst>
              </p:cNvPr>
              <p:cNvSpPr/>
              <p:nvPr/>
            </p:nvSpPr>
            <p:spPr>
              <a:xfrm rot="2647766">
                <a:off x="3910731" y="3095896"/>
                <a:ext cx="344826" cy="607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a:extLst>
                  <a:ext uri="{FF2B5EF4-FFF2-40B4-BE49-F238E27FC236}">
                    <a16:creationId xmlns:a16="http://schemas.microsoft.com/office/drawing/2014/main" id="{ED67666B-D799-5CDE-A286-C1636988889B}"/>
                  </a:ext>
                </a:extLst>
              </p:cNvPr>
              <p:cNvSpPr/>
              <p:nvPr/>
            </p:nvSpPr>
            <p:spPr>
              <a:xfrm rot="19352409">
                <a:off x="4861063" y="4269095"/>
                <a:ext cx="351137" cy="607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a:extLst>
                  <a:ext uri="{FF2B5EF4-FFF2-40B4-BE49-F238E27FC236}">
                    <a16:creationId xmlns:a16="http://schemas.microsoft.com/office/drawing/2014/main" id="{EEBCCB6F-81A3-DE54-94BD-74303CE8DF09}"/>
                  </a:ext>
                </a:extLst>
              </p:cNvPr>
              <p:cNvSpPr/>
              <p:nvPr/>
            </p:nvSpPr>
            <p:spPr>
              <a:xfrm rot="2647766">
                <a:off x="4457385" y="4257075"/>
                <a:ext cx="349456" cy="607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Trapezoid 763">
                <a:extLst>
                  <a:ext uri="{FF2B5EF4-FFF2-40B4-BE49-F238E27FC236}">
                    <a16:creationId xmlns:a16="http://schemas.microsoft.com/office/drawing/2014/main" id="{2C2986E5-E143-8F06-670B-6DF4F0EBF6D0}"/>
                  </a:ext>
                </a:extLst>
              </p:cNvPr>
              <p:cNvSpPr/>
              <p:nvPr/>
            </p:nvSpPr>
            <p:spPr>
              <a:xfrm rot="20169292">
                <a:off x="4820395" y="2449714"/>
                <a:ext cx="749905" cy="1083980"/>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Trapezoid 764">
                <a:extLst>
                  <a:ext uri="{FF2B5EF4-FFF2-40B4-BE49-F238E27FC236}">
                    <a16:creationId xmlns:a16="http://schemas.microsoft.com/office/drawing/2014/main" id="{79EEB49D-1CC2-412A-1915-92DF0EF89AB2}"/>
                  </a:ext>
                </a:extLst>
              </p:cNvPr>
              <p:cNvSpPr/>
              <p:nvPr/>
            </p:nvSpPr>
            <p:spPr>
              <a:xfrm rot="1790291">
                <a:off x="4001892" y="2414198"/>
                <a:ext cx="749905" cy="1083980"/>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Trapezoid 765">
                <a:extLst>
                  <a:ext uri="{FF2B5EF4-FFF2-40B4-BE49-F238E27FC236}">
                    <a16:creationId xmlns:a16="http://schemas.microsoft.com/office/drawing/2014/main" id="{D05BFFB3-2D1A-F2B5-BB4C-68B2786E092B}"/>
                  </a:ext>
                </a:extLst>
              </p:cNvPr>
              <p:cNvSpPr/>
              <p:nvPr/>
            </p:nvSpPr>
            <p:spPr>
              <a:xfrm>
                <a:off x="4204543" y="2582387"/>
                <a:ext cx="1118741" cy="1980572"/>
              </a:xfrm>
              <a:prstGeom prst="trapezoid">
                <a:avLst>
                  <a:gd name="adj" fmla="val 27389"/>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a:extLst>
                  <a:ext uri="{FF2B5EF4-FFF2-40B4-BE49-F238E27FC236}">
                    <a16:creationId xmlns:a16="http://schemas.microsoft.com/office/drawing/2014/main" id="{CB78710D-3578-2F2D-2521-4E8EA6CCB9E6}"/>
                  </a:ext>
                </a:extLst>
              </p:cNvPr>
              <p:cNvSpPr/>
              <p:nvPr/>
            </p:nvSpPr>
            <p:spPr>
              <a:xfrm>
                <a:off x="4563130" y="2014172"/>
                <a:ext cx="399087" cy="7971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a:extLst>
                  <a:ext uri="{FF2B5EF4-FFF2-40B4-BE49-F238E27FC236}">
                    <a16:creationId xmlns:a16="http://schemas.microsoft.com/office/drawing/2014/main" id="{9096016B-24A6-B31D-FA12-EA540C972F63}"/>
                  </a:ext>
                </a:extLst>
              </p:cNvPr>
              <p:cNvSpPr/>
              <p:nvPr/>
            </p:nvSpPr>
            <p:spPr>
              <a:xfrm>
                <a:off x="4267198" y="1553377"/>
                <a:ext cx="919235" cy="113573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Cloud 768">
                <a:extLst>
                  <a:ext uri="{FF2B5EF4-FFF2-40B4-BE49-F238E27FC236}">
                    <a16:creationId xmlns:a16="http://schemas.microsoft.com/office/drawing/2014/main" id="{0CAB3931-E1D8-2056-F357-8066FC3CD97C}"/>
                  </a:ext>
                </a:extLst>
              </p:cNvPr>
              <p:cNvSpPr/>
              <p:nvPr/>
            </p:nvSpPr>
            <p:spPr>
              <a:xfrm>
                <a:off x="4267200" y="1371600"/>
                <a:ext cx="1026291" cy="762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0" name="Group 769">
                <a:extLst>
                  <a:ext uri="{FF2B5EF4-FFF2-40B4-BE49-F238E27FC236}">
                    <a16:creationId xmlns:a16="http://schemas.microsoft.com/office/drawing/2014/main" id="{890DB7F6-BCFE-B5CC-8C41-E6AF2CD85591}"/>
                  </a:ext>
                </a:extLst>
              </p:cNvPr>
              <p:cNvGrpSpPr/>
              <p:nvPr/>
            </p:nvGrpSpPr>
            <p:grpSpPr>
              <a:xfrm>
                <a:off x="4800600" y="3581400"/>
                <a:ext cx="450122" cy="914400"/>
                <a:chOff x="6396706" y="2057400"/>
                <a:chExt cx="678635" cy="1378613"/>
              </a:xfrm>
            </p:grpSpPr>
            <p:sp>
              <p:nvSpPr>
                <p:cNvPr id="804" name="Chevron 165">
                  <a:extLst>
                    <a:ext uri="{FF2B5EF4-FFF2-40B4-BE49-F238E27FC236}">
                      <a16:creationId xmlns:a16="http://schemas.microsoft.com/office/drawing/2014/main" id="{732BCB40-C0AE-1CB6-C240-48957941D00A}"/>
                    </a:ext>
                  </a:extLst>
                </p:cNvPr>
                <p:cNvSpPr/>
                <p:nvPr/>
              </p:nvSpPr>
              <p:spPr>
                <a:xfrm rot="14458622">
                  <a:off x="6261580" y="2622252"/>
                  <a:ext cx="1372510" cy="255012"/>
                </a:xfrm>
                <a:prstGeom prst="chevr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5" name="Chevron 166">
                  <a:extLst>
                    <a:ext uri="{FF2B5EF4-FFF2-40B4-BE49-F238E27FC236}">
                      <a16:creationId xmlns:a16="http://schemas.microsoft.com/office/drawing/2014/main" id="{AB3431F3-C91E-CC4D-366E-059045358A27}"/>
                    </a:ext>
                  </a:extLst>
                </p:cNvPr>
                <p:cNvSpPr/>
                <p:nvPr/>
              </p:nvSpPr>
              <p:spPr>
                <a:xfrm rot="17385621">
                  <a:off x="5837957" y="2618846"/>
                  <a:ext cx="1372510" cy="255012"/>
                </a:xfrm>
                <a:prstGeom prst="chevr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6" name="Oval 805">
                  <a:extLst>
                    <a:ext uri="{FF2B5EF4-FFF2-40B4-BE49-F238E27FC236}">
                      <a16:creationId xmlns:a16="http://schemas.microsoft.com/office/drawing/2014/main" id="{35FF195E-F7AE-2280-35F2-40A55665AFDA}"/>
                    </a:ext>
                  </a:extLst>
                </p:cNvPr>
                <p:cNvSpPr/>
                <p:nvPr/>
              </p:nvSpPr>
              <p:spPr>
                <a:xfrm>
                  <a:off x="6400800" y="2057400"/>
                  <a:ext cx="609600" cy="3048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1" name="Group 770">
                <a:extLst>
                  <a:ext uri="{FF2B5EF4-FFF2-40B4-BE49-F238E27FC236}">
                    <a16:creationId xmlns:a16="http://schemas.microsoft.com/office/drawing/2014/main" id="{6F779406-404C-167D-5B5D-050F06AE3C69}"/>
                  </a:ext>
                </a:extLst>
              </p:cNvPr>
              <p:cNvGrpSpPr/>
              <p:nvPr/>
            </p:nvGrpSpPr>
            <p:grpSpPr>
              <a:xfrm>
                <a:off x="4343400" y="3505200"/>
                <a:ext cx="868680" cy="228600"/>
                <a:chOff x="5943600" y="990600"/>
                <a:chExt cx="1447800" cy="381000"/>
              </a:xfrm>
            </p:grpSpPr>
            <p:sp>
              <p:nvSpPr>
                <p:cNvPr id="789" name="Rounded Rectangle 150">
                  <a:extLst>
                    <a:ext uri="{FF2B5EF4-FFF2-40B4-BE49-F238E27FC236}">
                      <a16:creationId xmlns:a16="http://schemas.microsoft.com/office/drawing/2014/main" id="{C2143047-A1E3-F372-46C8-240A91EE8F18}"/>
                    </a:ext>
                  </a:extLst>
                </p:cNvPr>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0" name="Group 789">
                  <a:extLst>
                    <a:ext uri="{FF2B5EF4-FFF2-40B4-BE49-F238E27FC236}">
                      <a16:creationId xmlns:a16="http://schemas.microsoft.com/office/drawing/2014/main" id="{D17F84DC-2C0D-B649-85C5-AE081BFE1414}"/>
                    </a:ext>
                  </a:extLst>
                </p:cNvPr>
                <p:cNvGrpSpPr/>
                <p:nvPr/>
              </p:nvGrpSpPr>
              <p:grpSpPr>
                <a:xfrm>
                  <a:off x="6019800" y="1066800"/>
                  <a:ext cx="1295400" cy="211807"/>
                  <a:chOff x="6096000" y="367146"/>
                  <a:chExt cx="1948872" cy="318654"/>
                </a:xfrm>
              </p:grpSpPr>
              <p:grpSp>
                <p:nvGrpSpPr>
                  <p:cNvPr id="791" name="Group 790">
                    <a:extLst>
                      <a:ext uri="{FF2B5EF4-FFF2-40B4-BE49-F238E27FC236}">
                        <a16:creationId xmlns:a16="http://schemas.microsoft.com/office/drawing/2014/main" id="{AC750590-2EA2-9863-1BA7-1D6EAE5AE891}"/>
                      </a:ext>
                    </a:extLst>
                  </p:cNvPr>
                  <p:cNvGrpSpPr/>
                  <p:nvPr/>
                </p:nvGrpSpPr>
                <p:grpSpPr>
                  <a:xfrm>
                    <a:off x="6096000" y="381000"/>
                    <a:ext cx="685800" cy="304800"/>
                    <a:chOff x="6096000" y="381000"/>
                    <a:chExt cx="685800" cy="304800"/>
                  </a:xfrm>
                </p:grpSpPr>
                <p:grpSp>
                  <p:nvGrpSpPr>
                    <p:cNvPr id="800" name="Group 799">
                      <a:extLst>
                        <a:ext uri="{FF2B5EF4-FFF2-40B4-BE49-F238E27FC236}">
                          <a16:creationId xmlns:a16="http://schemas.microsoft.com/office/drawing/2014/main" id="{F033E012-9165-749B-CC57-F32D769DD3B4}"/>
                        </a:ext>
                      </a:extLst>
                    </p:cNvPr>
                    <p:cNvGrpSpPr/>
                    <p:nvPr/>
                  </p:nvGrpSpPr>
                  <p:grpSpPr>
                    <a:xfrm>
                      <a:off x="6096000" y="381000"/>
                      <a:ext cx="457200" cy="304800"/>
                      <a:chOff x="6096000" y="381000"/>
                      <a:chExt cx="457200" cy="304800"/>
                    </a:xfrm>
                  </p:grpSpPr>
                  <p:sp>
                    <p:nvSpPr>
                      <p:cNvPr id="802" name="L-Shape 801">
                        <a:extLst>
                          <a:ext uri="{FF2B5EF4-FFF2-40B4-BE49-F238E27FC236}">
                            <a16:creationId xmlns:a16="http://schemas.microsoft.com/office/drawing/2014/main" id="{A0DD5B9F-515C-7273-CB00-2F4EF9672266}"/>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L-Shape 802">
                        <a:extLst>
                          <a:ext uri="{FF2B5EF4-FFF2-40B4-BE49-F238E27FC236}">
                            <a16:creationId xmlns:a16="http://schemas.microsoft.com/office/drawing/2014/main" id="{1D4B7834-1468-DB06-6906-28CCC815D259}"/>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1" name="Diamond 800">
                      <a:extLst>
                        <a:ext uri="{FF2B5EF4-FFF2-40B4-BE49-F238E27FC236}">
                          <a16:creationId xmlns:a16="http://schemas.microsoft.com/office/drawing/2014/main" id="{9A256411-B6B0-3193-CEE3-3A3CB56D034B}"/>
                        </a:ext>
                      </a:extLst>
                    </p:cNvPr>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791">
                    <a:extLst>
                      <a:ext uri="{FF2B5EF4-FFF2-40B4-BE49-F238E27FC236}">
                        <a16:creationId xmlns:a16="http://schemas.microsoft.com/office/drawing/2014/main" id="{E0201DC0-7077-39B5-AD6C-06E1073AB53A}"/>
                      </a:ext>
                    </a:extLst>
                  </p:cNvPr>
                  <p:cNvGrpSpPr/>
                  <p:nvPr/>
                </p:nvGrpSpPr>
                <p:grpSpPr>
                  <a:xfrm>
                    <a:off x="6821055" y="371764"/>
                    <a:ext cx="685800" cy="304800"/>
                    <a:chOff x="6096000" y="381000"/>
                    <a:chExt cx="685800" cy="304800"/>
                  </a:xfrm>
                </p:grpSpPr>
                <p:grpSp>
                  <p:nvGrpSpPr>
                    <p:cNvPr id="796" name="Group 112">
                      <a:extLst>
                        <a:ext uri="{FF2B5EF4-FFF2-40B4-BE49-F238E27FC236}">
                          <a16:creationId xmlns:a16="http://schemas.microsoft.com/office/drawing/2014/main" id="{A7A2058A-AD08-A127-5C6A-8C4950F11B6A}"/>
                        </a:ext>
                      </a:extLst>
                    </p:cNvPr>
                    <p:cNvGrpSpPr/>
                    <p:nvPr/>
                  </p:nvGrpSpPr>
                  <p:grpSpPr>
                    <a:xfrm>
                      <a:off x="6096000" y="381000"/>
                      <a:ext cx="457200" cy="304800"/>
                      <a:chOff x="6096000" y="381000"/>
                      <a:chExt cx="457200" cy="304800"/>
                    </a:xfrm>
                  </p:grpSpPr>
                  <p:sp>
                    <p:nvSpPr>
                      <p:cNvPr id="798" name="L-Shape 797">
                        <a:extLst>
                          <a:ext uri="{FF2B5EF4-FFF2-40B4-BE49-F238E27FC236}">
                            <a16:creationId xmlns:a16="http://schemas.microsoft.com/office/drawing/2014/main" id="{8610EEB7-7597-C20B-5BDC-EC1999B4A401}"/>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L-Shape 798">
                        <a:extLst>
                          <a:ext uri="{FF2B5EF4-FFF2-40B4-BE49-F238E27FC236}">
                            <a16:creationId xmlns:a16="http://schemas.microsoft.com/office/drawing/2014/main" id="{D9DF2F25-B2DA-567F-B7DB-B5C0F1B793FD}"/>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7" name="Diamond 796">
                      <a:extLst>
                        <a:ext uri="{FF2B5EF4-FFF2-40B4-BE49-F238E27FC236}">
                          <a16:creationId xmlns:a16="http://schemas.microsoft.com/office/drawing/2014/main" id="{F87376B8-ADD8-4E7E-ADB1-0898B93F37D6}"/>
                        </a:ext>
                      </a:extLst>
                    </p:cNvPr>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112">
                    <a:extLst>
                      <a:ext uri="{FF2B5EF4-FFF2-40B4-BE49-F238E27FC236}">
                        <a16:creationId xmlns:a16="http://schemas.microsoft.com/office/drawing/2014/main" id="{07031284-FC98-55AB-CE8D-CDABBCF0ED7F}"/>
                      </a:ext>
                    </a:extLst>
                  </p:cNvPr>
                  <p:cNvGrpSpPr/>
                  <p:nvPr/>
                </p:nvGrpSpPr>
                <p:grpSpPr>
                  <a:xfrm>
                    <a:off x="7587672" y="367146"/>
                    <a:ext cx="457200" cy="304800"/>
                    <a:chOff x="6096000" y="381000"/>
                    <a:chExt cx="457200" cy="304800"/>
                  </a:xfrm>
                </p:grpSpPr>
                <p:sp>
                  <p:nvSpPr>
                    <p:cNvPr id="794" name="L-Shape 793">
                      <a:extLst>
                        <a:ext uri="{FF2B5EF4-FFF2-40B4-BE49-F238E27FC236}">
                          <a16:creationId xmlns:a16="http://schemas.microsoft.com/office/drawing/2014/main" id="{99E04E08-6EBD-12C8-0572-D9D28E03869F}"/>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Shape 794">
                      <a:extLst>
                        <a:ext uri="{FF2B5EF4-FFF2-40B4-BE49-F238E27FC236}">
                          <a16:creationId xmlns:a16="http://schemas.microsoft.com/office/drawing/2014/main" id="{B7DF2401-EE66-0856-E53F-86055890A1E1}"/>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2" name="Group 771">
                <a:extLst>
                  <a:ext uri="{FF2B5EF4-FFF2-40B4-BE49-F238E27FC236}">
                    <a16:creationId xmlns:a16="http://schemas.microsoft.com/office/drawing/2014/main" id="{EB6D5894-E221-CFE3-CCF5-B205C28AC121}"/>
                  </a:ext>
                </a:extLst>
              </p:cNvPr>
              <p:cNvGrpSpPr/>
              <p:nvPr/>
            </p:nvGrpSpPr>
            <p:grpSpPr>
              <a:xfrm>
                <a:off x="4114800" y="1752600"/>
                <a:ext cx="1295400" cy="228600"/>
                <a:chOff x="5943600" y="990600"/>
                <a:chExt cx="1447800" cy="381000"/>
              </a:xfrm>
            </p:grpSpPr>
            <p:sp>
              <p:nvSpPr>
                <p:cNvPr id="774" name="Rounded Rectangle 135">
                  <a:extLst>
                    <a:ext uri="{FF2B5EF4-FFF2-40B4-BE49-F238E27FC236}">
                      <a16:creationId xmlns:a16="http://schemas.microsoft.com/office/drawing/2014/main" id="{F68CF891-4A71-6D89-79FC-A814926637F4}"/>
                    </a:ext>
                  </a:extLst>
                </p:cNvPr>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125">
                  <a:extLst>
                    <a:ext uri="{FF2B5EF4-FFF2-40B4-BE49-F238E27FC236}">
                      <a16:creationId xmlns:a16="http://schemas.microsoft.com/office/drawing/2014/main" id="{8ECE0C3F-BAD8-067E-1D97-B9AC696185BA}"/>
                    </a:ext>
                  </a:extLst>
                </p:cNvPr>
                <p:cNvGrpSpPr/>
                <p:nvPr/>
              </p:nvGrpSpPr>
              <p:grpSpPr>
                <a:xfrm>
                  <a:off x="6019800" y="1066800"/>
                  <a:ext cx="1295400" cy="211807"/>
                  <a:chOff x="6096000" y="367146"/>
                  <a:chExt cx="1948872" cy="318654"/>
                </a:xfrm>
              </p:grpSpPr>
              <p:grpSp>
                <p:nvGrpSpPr>
                  <p:cNvPr id="776" name="Group 114">
                    <a:extLst>
                      <a:ext uri="{FF2B5EF4-FFF2-40B4-BE49-F238E27FC236}">
                        <a16:creationId xmlns:a16="http://schemas.microsoft.com/office/drawing/2014/main" id="{F5C66199-41BC-8A9B-49E7-E792453483F5}"/>
                      </a:ext>
                    </a:extLst>
                  </p:cNvPr>
                  <p:cNvGrpSpPr/>
                  <p:nvPr/>
                </p:nvGrpSpPr>
                <p:grpSpPr>
                  <a:xfrm>
                    <a:off x="6096000" y="381000"/>
                    <a:ext cx="685800" cy="304800"/>
                    <a:chOff x="6096000" y="381000"/>
                    <a:chExt cx="685800" cy="304800"/>
                  </a:xfrm>
                </p:grpSpPr>
                <p:grpSp>
                  <p:nvGrpSpPr>
                    <p:cNvPr id="785" name="Group 112">
                      <a:extLst>
                        <a:ext uri="{FF2B5EF4-FFF2-40B4-BE49-F238E27FC236}">
                          <a16:creationId xmlns:a16="http://schemas.microsoft.com/office/drawing/2014/main" id="{7B037F5F-0F9A-E4D5-EAE7-73C6920BC64D}"/>
                        </a:ext>
                      </a:extLst>
                    </p:cNvPr>
                    <p:cNvGrpSpPr/>
                    <p:nvPr/>
                  </p:nvGrpSpPr>
                  <p:grpSpPr>
                    <a:xfrm>
                      <a:off x="6096000" y="381000"/>
                      <a:ext cx="457200" cy="304800"/>
                      <a:chOff x="6096000" y="381000"/>
                      <a:chExt cx="457200" cy="304800"/>
                    </a:xfrm>
                  </p:grpSpPr>
                  <p:sp>
                    <p:nvSpPr>
                      <p:cNvPr id="787" name="L-Shape 786">
                        <a:extLst>
                          <a:ext uri="{FF2B5EF4-FFF2-40B4-BE49-F238E27FC236}">
                            <a16:creationId xmlns:a16="http://schemas.microsoft.com/office/drawing/2014/main" id="{84B36F48-C9CE-E082-13D7-FE8F2C41C501}"/>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L-Shape 787">
                        <a:extLst>
                          <a:ext uri="{FF2B5EF4-FFF2-40B4-BE49-F238E27FC236}">
                            <a16:creationId xmlns:a16="http://schemas.microsoft.com/office/drawing/2014/main" id="{D1D66B9E-F007-7DC8-F6B5-1C230F5CE0DE}"/>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Diamond 785">
                      <a:extLst>
                        <a:ext uri="{FF2B5EF4-FFF2-40B4-BE49-F238E27FC236}">
                          <a16:creationId xmlns:a16="http://schemas.microsoft.com/office/drawing/2014/main" id="{5C07C491-49D7-EC36-AE55-DC7B1332EF5C}"/>
                        </a:ext>
                      </a:extLst>
                    </p:cNvPr>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15">
                    <a:extLst>
                      <a:ext uri="{FF2B5EF4-FFF2-40B4-BE49-F238E27FC236}">
                        <a16:creationId xmlns:a16="http://schemas.microsoft.com/office/drawing/2014/main" id="{9C781B88-18C8-17EA-5CE6-E892D530533E}"/>
                      </a:ext>
                    </a:extLst>
                  </p:cNvPr>
                  <p:cNvGrpSpPr/>
                  <p:nvPr/>
                </p:nvGrpSpPr>
                <p:grpSpPr>
                  <a:xfrm>
                    <a:off x="6821055" y="371764"/>
                    <a:ext cx="685800" cy="304800"/>
                    <a:chOff x="6096000" y="381000"/>
                    <a:chExt cx="685800" cy="304800"/>
                  </a:xfrm>
                </p:grpSpPr>
                <p:grpSp>
                  <p:nvGrpSpPr>
                    <p:cNvPr id="781" name="Group 112">
                      <a:extLst>
                        <a:ext uri="{FF2B5EF4-FFF2-40B4-BE49-F238E27FC236}">
                          <a16:creationId xmlns:a16="http://schemas.microsoft.com/office/drawing/2014/main" id="{594861E4-A549-0D00-06A3-F5624F28CCB1}"/>
                        </a:ext>
                      </a:extLst>
                    </p:cNvPr>
                    <p:cNvGrpSpPr/>
                    <p:nvPr/>
                  </p:nvGrpSpPr>
                  <p:grpSpPr>
                    <a:xfrm>
                      <a:off x="6096000" y="381000"/>
                      <a:ext cx="457200" cy="304800"/>
                      <a:chOff x="6096000" y="381000"/>
                      <a:chExt cx="457200" cy="304800"/>
                    </a:xfrm>
                  </p:grpSpPr>
                  <p:sp>
                    <p:nvSpPr>
                      <p:cNvPr id="783" name="L-Shape 782">
                        <a:extLst>
                          <a:ext uri="{FF2B5EF4-FFF2-40B4-BE49-F238E27FC236}">
                            <a16:creationId xmlns:a16="http://schemas.microsoft.com/office/drawing/2014/main" id="{9DC864F7-415D-CB85-672D-5061310B6FA8}"/>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L-Shape 783">
                        <a:extLst>
                          <a:ext uri="{FF2B5EF4-FFF2-40B4-BE49-F238E27FC236}">
                            <a16:creationId xmlns:a16="http://schemas.microsoft.com/office/drawing/2014/main" id="{2AF07817-B0DB-7992-933C-60FAD62E0BEB}"/>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2" name="Diamond 781">
                      <a:extLst>
                        <a:ext uri="{FF2B5EF4-FFF2-40B4-BE49-F238E27FC236}">
                          <a16:creationId xmlns:a16="http://schemas.microsoft.com/office/drawing/2014/main" id="{CF5E660A-DE64-716F-2487-7EB16815B826}"/>
                        </a:ext>
                      </a:extLst>
                    </p:cNvPr>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112">
                    <a:extLst>
                      <a:ext uri="{FF2B5EF4-FFF2-40B4-BE49-F238E27FC236}">
                        <a16:creationId xmlns:a16="http://schemas.microsoft.com/office/drawing/2014/main" id="{B5922064-4CED-E418-3E4F-CD6AFB00CFAE}"/>
                      </a:ext>
                    </a:extLst>
                  </p:cNvPr>
                  <p:cNvGrpSpPr/>
                  <p:nvPr/>
                </p:nvGrpSpPr>
                <p:grpSpPr>
                  <a:xfrm>
                    <a:off x="7587672" y="367146"/>
                    <a:ext cx="457200" cy="304800"/>
                    <a:chOff x="6096000" y="381000"/>
                    <a:chExt cx="457200" cy="304800"/>
                  </a:xfrm>
                </p:grpSpPr>
                <p:sp>
                  <p:nvSpPr>
                    <p:cNvPr id="779" name="L-Shape 778">
                      <a:extLst>
                        <a:ext uri="{FF2B5EF4-FFF2-40B4-BE49-F238E27FC236}">
                          <a16:creationId xmlns:a16="http://schemas.microsoft.com/office/drawing/2014/main" id="{A530FD12-4350-7DBF-A745-11260ECDB709}"/>
                        </a:ext>
                      </a:extLst>
                    </p:cNvPr>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L-Shape 779">
                      <a:extLst>
                        <a:ext uri="{FF2B5EF4-FFF2-40B4-BE49-F238E27FC236}">
                          <a16:creationId xmlns:a16="http://schemas.microsoft.com/office/drawing/2014/main" id="{1281BF93-0F69-1022-105A-0E1A34C3743D}"/>
                        </a:ext>
                      </a:extLst>
                    </p:cNvPr>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73" name="Chord 772">
                <a:extLst>
                  <a:ext uri="{FF2B5EF4-FFF2-40B4-BE49-F238E27FC236}">
                    <a16:creationId xmlns:a16="http://schemas.microsoft.com/office/drawing/2014/main" id="{AF4A25DE-AF0F-17BE-4659-9F32E47F6DA1}"/>
                  </a:ext>
                </a:extLst>
              </p:cNvPr>
              <p:cNvSpPr/>
              <p:nvPr/>
            </p:nvSpPr>
            <p:spPr>
              <a:xfrm rot="8784652">
                <a:off x="4140215" y="1348412"/>
                <a:ext cx="1214150" cy="1009263"/>
              </a:xfrm>
              <a:prstGeom prst="chord">
                <a:avLst>
                  <a:gd name="adj1" fmla="val 2700000"/>
                  <a:gd name="adj2" fmla="val 12175017"/>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806">
              <a:extLst>
                <a:ext uri="{FF2B5EF4-FFF2-40B4-BE49-F238E27FC236}">
                  <a16:creationId xmlns:a16="http://schemas.microsoft.com/office/drawing/2014/main" id="{1D664C1E-943D-0B4D-6536-672ECB9F837D}"/>
                </a:ext>
              </a:extLst>
            </p:cNvPr>
            <p:cNvGrpSpPr/>
            <p:nvPr/>
          </p:nvGrpSpPr>
          <p:grpSpPr>
            <a:xfrm>
              <a:off x="7582106" y="428246"/>
              <a:ext cx="2385776" cy="4018066"/>
              <a:chOff x="2819400" y="276459"/>
              <a:chExt cx="2406660" cy="4828940"/>
            </a:xfrm>
          </p:grpSpPr>
          <p:sp>
            <p:nvSpPr>
              <p:cNvPr id="808" name="Oval 807">
                <a:extLst>
                  <a:ext uri="{FF2B5EF4-FFF2-40B4-BE49-F238E27FC236}">
                    <a16:creationId xmlns:a16="http://schemas.microsoft.com/office/drawing/2014/main" id="{CE2B2921-31E1-7418-4020-175C4B428691}"/>
                  </a:ext>
                </a:extLst>
              </p:cNvPr>
              <p:cNvSpPr/>
              <p:nvPr/>
            </p:nvSpPr>
            <p:spPr>
              <a:xfrm>
                <a:off x="2819400" y="2971800"/>
                <a:ext cx="501660" cy="69688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Trapezoid 808">
                <a:extLst>
                  <a:ext uri="{FF2B5EF4-FFF2-40B4-BE49-F238E27FC236}">
                    <a16:creationId xmlns:a16="http://schemas.microsoft.com/office/drawing/2014/main" id="{369C1EBF-4437-05BB-7E44-F41CE7199EE9}"/>
                  </a:ext>
                </a:extLst>
              </p:cNvPr>
              <p:cNvSpPr/>
              <p:nvPr/>
            </p:nvSpPr>
            <p:spPr>
              <a:xfrm rot="1437181">
                <a:off x="3016243" y="1778886"/>
                <a:ext cx="745021" cy="1786248"/>
              </a:xfrm>
              <a:prstGeom prst="trapezoid">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a:extLst>
                  <a:ext uri="{FF2B5EF4-FFF2-40B4-BE49-F238E27FC236}">
                    <a16:creationId xmlns:a16="http://schemas.microsoft.com/office/drawing/2014/main" id="{92C8A620-8AD5-98BE-4F24-3BDE6B762C35}"/>
                  </a:ext>
                </a:extLst>
              </p:cNvPr>
              <p:cNvSpPr/>
              <p:nvPr/>
            </p:nvSpPr>
            <p:spPr>
              <a:xfrm rot="4663168">
                <a:off x="4101895" y="4502259"/>
                <a:ext cx="484073" cy="722208"/>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a:extLst>
                  <a:ext uri="{FF2B5EF4-FFF2-40B4-BE49-F238E27FC236}">
                    <a16:creationId xmlns:a16="http://schemas.microsoft.com/office/drawing/2014/main" id="{FB14117D-D5FD-D714-1506-6BA62E59D6BE}"/>
                  </a:ext>
                </a:extLst>
              </p:cNvPr>
              <p:cNvSpPr/>
              <p:nvPr/>
            </p:nvSpPr>
            <p:spPr>
              <a:xfrm rot="4271122">
                <a:off x="3421968" y="4498951"/>
                <a:ext cx="484073" cy="722208"/>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a:extLst>
                  <a:ext uri="{FF2B5EF4-FFF2-40B4-BE49-F238E27FC236}">
                    <a16:creationId xmlns:a16="http://schemas.microsoft.com/office/drawing/2014/main" id="{36F742A2-D2AA-FC8A-E2DD-0D1B3F5239D5}"/>
                  </a:ext>
                </a:extLst>
              </p:cNvPr>
              <p:cNvSpPr/>
              <p:nvPr/>
            </p:nvSpPr>
            <p:spPr>
              <a:xfrm>
                <a:off x="4724400" y="3048000"/>
                <a:ext cx="501660" cy="69688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rapezoid 812">
                <a:extLst>
                  <a:ext uri="{FF2B5EF4-FFF2-40B4-BE49-F238E27FC236}">
                    <a16:creationId xmlns:a16="http://schemas.microsoft.com/office/drawing/2014/main" id="{FF338993-CB83-D82B-4806-7978CF684457}"/>
                  </a:ext>
                </a:extLst>
              </p:cNvPr>
              <p:cNvSpPr/>
              <p:nvPr/>
            </p:nvSpPr>
            <p:spPr>
              <a:xfrm rot="20170738">
                <a:off x="4263423" y="1647631"/>
                <a:ext cx="735387" cy="1956709"/>
              </a:xfrm>
              <a:prstGeom prst="trapezoid">
                <a:avLst>
                  <a:gd name="adj" fmla="val 37545"/>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Trapezoid 813">
                <a:extLst>
                  <a:ext uri="{FF2B5EF4-FFF2-40B4-BE49-F238E27FC236}">
                    <a16:creationId xmlns:a16="http://schemas.microsoft.com/office/drawing/2014/main" id="{AEC9B149-5498-CF10-9C9F-FB527F532A41}"/>
                  </a:ext>
                </a:extLst>
              </p:cNvPr>
              <p:cNvSpPr/>
              <p:nvPr/>
            </p:nvSpPr>
            <p:spPr>
              <a:xfrm>
                <a:off x="3154917" y="1942383"/>
                <a:ext cx="1742670" cy="2892310"/>
              </a:xfrm>
              <a:prstGeom prst="trapezoid">
                <a:avLst>
                  <a:gd name="adj" fmla="val 29129"/>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Trapezoid 814">
                <a:extLst>
                  <a:ext uri="{FF2B5EF4-FFF2-40B4-BE49-F238E27FC236}">
                    <a16:creationId xmlns:a16="http://schemas.microsoft.com/office/drawing/2014/main" id="{1C4BFC57-7480-638B-F4B3-04FCE5C10E49}"/>
                  </a:ext>
                </a:extLst>
              </p:cNvPr>
              <p:cNvSpPr/>
              <p:nvPr/>
            </p:nvSpPr>
            <p:spPr>
              <a:xfrm rot="10800000">
                <a:off x="3686288" y="1939075"/>
                <a:ext cx="557654" cy="201789"/>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6" name="Group 815">
                <a:extLst>
                  <a:ext uri="{FF2B5EF4-FFF2-40B4-BE49-F238E27FC236}">
                    <a16:creationId xmlns:a16="http://schemas.microsoft.com/office/drawing/2014/main" id="{3167334A-B52D-0675-7827-104936FDDF0C}"/>
                  </a:ext>
                </a:extLst>
              </p:cNvPr>
              <p:cNvGrpSpPr/>
              <p:nvPr/>
            </p:nvGrpSpPr>
            <p:grpSpPr>
              <a:xfrm>
                <a:off x="3657600" y="1905000"/>
                <a:ext cx="609600" cy="2971800"/>
                <a:chOff x="9000565" y="475129"/>
                <a:chExt cx="806823" cy="4258236"/>
              </a:xfrm>
            </p:grpSpPr>
            <p:grpSp>
              <p:nvGrpSpPr>
                <p:cNvPr id="848" name="Group 847">
                  <a:extLst>
                    <a:ext uri="{FF2B5EF4-FFF2-40B4-BE49-F238E27FC236}">
                      <a16:creationId xmlns:a16="http://schemas.microsoft.com/office/drawing/2014/main" id="{F27EBF5B-7D43-41AC-069A-7C64F5006142}"/>
                    </a:ext>
                  </a:extLst>
                </p:cNvPr>
                <p:cNvGrpSpPr/>
                <p:nvPr/>
              </p:nvGrpSpPr>
              <p:grpSpPr>
                <a:xfrm>
                  <a:off x="9036424" y="3012141"/>
                  <a:ext cx="770964" cy="1721224"/>
                  <a:chOff x="9000565" y="475129"/>
                  <a:chExt cx="770964" cy="1721224"/>
                </a:xfrm>
              </p:grpSpPr>
              <p:sp>
                <p:nvSpPr>
                  <p:cNvPr id="860" name="Multiply 221">
                    <a:extLst>
                      <a:ext uri="{FF2B5EF4-FFF2-40B4-BE49-F238E27FC236}">
                        <a16:creationId xmlns:a16="http://schemas.microsoft.com/office/drawing/2014/main" id="{1842356C-5362-6BFD-F1CD-6F252552F082}"/>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ultiply 222">
                    <a:extLst>
                      <a:ext uri="{FF2B5EF4-FFF2-40B4-BE49-F238E27FC236}">
                        <a16:creationId xmlns:a16="http://schemas.microsoft.com/office/drawing/2014/main" id="{A6504B5B-7693-C770-8D90-68D65BA4D88D}"/>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Diamond 861">
                    <a:extLst>
                      <a:ext uri="{FF2B5EF4-FFF2-40B4-BE49-F238E27FC236}">
                        <a16:creationId xmlns:a16="http://schemas.microsoft.com/office/drawing/2014/main" id="{62899FAC-D3C4-FBD5-A2AF-2E6B61ACA16B}"/>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a:extLst>
                      <a:ext uri="{FF2B5EF4-FFF2-40B4-BE49-F238E27FC236}">
                        <a16:creationId xmlns:a16="http://schemas.microsoft.com/office/drawing/2014/main" id="{2D374F6A-8FE1-8E69-BF02-8119D08165FD}"/>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9" name="Group 848">
                  <a:extLst>
                    <a:ext uri="{FF2B5EF4-FFF2-40B4-BE49-F238E27FC236}">
                      <a16:creationId xmlns:a16="http://schemas.microsoft.com/office/drawing/2014/main" id="{AB916182-B7E2-32EF-46EE-A6B3802278BB}"/>
                    </a:ext>
                  </a:extLst>
                </p:cNvPr>
                <p:cNvGrpSpPr/>
                <p:nvPr/>
              </p:nvGrpSpPr>
              <p:grpSpPr>
                <a:xfrm>
                  <a:off x="9027459" y="1757082"/>
                  <a:ext cx="770964" cy="1721224"/>
                  <a:chOff x="9000565" y="475129"/>
                  <a:chExt cx="770964" cy="1721224"/>
                </a:xfrm>
              </p:grpSpPr>
              <p:sp>
                <p:nvSpPr>
                  <p:cNvPr id="856" name="Multiply 217">
                    <a:extLst>
                      <a:ext uri="{FF2B5EF4-FFF2-40B4-BE49-F238E27FC236}">
                        <a16:creationId xmlns:a16="http://schemas.microsoft.com/office/drawing/2014/main" id="{432805C6-CD3B-4C31-2420-FB0D4E0A2226}"/>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ultiply 218">
                    <a:extLst>
                      <a:ext uri="{FF2B5EF4-FFF2-40B4-BE49-F238E27FC236}">
                        <a16:creationId xmlns:a16="http://schemas.microsoft.com/office/drawing/2014/main" id="{A5D95BDE-0C9A-B144-43CD-06DA7760CBBC}"/>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Diamond 857">
                    <a:extLst>
                      <a:ext uri="{FF2B5EF4-FFF2-40B4-BE49-F238E27FC236}">
                        <a16:creationId xmlns:a16="http://schemas.microsoft.com/office/drawing/2014/main" id="{3B767400-E7A6-7059-242B-763B08D7C938}"/>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a:extLst>
                      <a:ext uri="{FF2B5EF4-FFF2-40B4-BE49-F238E27FC236}">
                        <a16:creationId xmlns:a16="http://schemas.microsoft.com/office/drawing/2014/main" id="{1111D10C-0A49-5D68-2F5E-804E43C77C2B}"/>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0" name="Group 849">
                  <a:extLst>
                    <a:ext uri="{FF2B5EF4-FFF2-40B4-BE49-F238E27FC236}">
                      <a16:creationId xmlns:a16="http://schemas.microsoft.com/office/drawing/2014/main" id="{FC0F9515-D471-4773-ED20-87202E01C4B0}"/>
                    </a:ext>
                  </a:extLst>
                </p:cNvPr>
                <p:cNvGrpSpPr/>
                <p:nvPr/>
              </p:nvGrpSpPr>
              <p:grpSpPr>
                <a:xfrm>
                  <a:off x="9000565" y="475129"/>
                  <a:ext cx="770964" cy="1721224"/>
                  <a:chOff x="9000565" y="475129"/>
                  <a:chExt cx="770964" cy="1721224"/>
                </a:xfrm>
              </p:grpSpPr>
              <p:sp>
                <p:nvSpPr>
                  <p:cNvPr id="851" name="Multiply 212">
                    <a:extLst>
                      <a:ext uri="{FF2B5EF4-FFF2-40B4-BE49-F238E27FC236}">
                        <a16:creationId xmlns:a16="http://schemas.microsoft.com/office/drawing/2014/main" id="{4EFB7C12-6D5C-9F67-57EA-744BE9714B45}"/>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ultiply 213">
                    <a:extLst>
                      <a:ext uri="{FF2B5EF4-FFF2-40B4-BE49-F238E27FC236}">
                        <a16:creationId xmlns:a16="http://schemas.microsoft.com/office/drawing/2014/main" id="{8A197ED2-A696-E676-796F-1B9B29B249F3}"/>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Left-Right Arrow 214">
                    <a:extLst>
                      <a:ext uri="{FF2B5EF4-FFF2-40B4-BE49-F238E27FC236}">
                        <a16:creationId xmlns:a16="http://schemas.microsoft.com/office/drawing/2014/main" id="{16545E1E-788A-886E-A67A-0D6B4AD314FE}"/>
                      </a:ext>
                    </a:extLst>
                  </p:cNvPr>
                  <p:cNvSpPr/>
                  <p:nvPr/>
                </p:nvSpPr>
                <p:spPr>
                  <a:xfrm>
                    <a:off x="9144000" y="1219200"/>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a:extLst>
                      <a:ext uri="{FF2B5EF4-FFF2-40B4-BE49-F238E27FC236}">
                        <a16:creationId xmlns:a16="http://schemas.microsoft.com/office/drawing/2014/main" id="{561BEC1E-B758-10FA-4732-069DABD2B5B5}"/>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Diamond 854">
                    <a:extLst>
                      <a:ext uri="{FF2B5EF4-FFF2-40B4-BE49-F238E27FC236}">
                        <a16:creationId xmlns:a16="http://schemas.microsoft.com/office/drawing/2014/main" id="{6FE0FEE4-2A93-27D1-001A-D2C772D98C8B}"/>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7" name="Trapezoid 816">
                <a:extLst>
                  <a:ext uri="{FF2B5EF4-FFF2-40B4-BE49-F238E27FC236}">
                    <a16:creationId xmlns:a16="http://schemas.microsoft.com/office/drawing/2014/main" id="{DEEB4404-F5DC-2387-9F7A-D5E979CA7F70}"/>
                  </a:ext>
                </a:extLst>
              </p:cNvPr>
              <p:cNvSpPr/>
              <p:nvPr/>
            </p:nvSpPr>
            <p:spPr>
              <a:xfrm rot="20669078">
                <a:off x="4224278" y="1939889"/>
                <a:ext cx="619243" cy="2677405"/>
              </a:xfrm>
              <a:prstGeom prst="trapezoid">
                <a:avLst/>
              </a:prstGeom>
              <a:solidFill>
                <a:srgbClr val="BD60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Trapezoid 817">
                <a:extLst>
                  <a:ext uri="{FF2B5EF4-FFF2-40B4-BE49-F238E27FC236}">
                    <a16:creationId xmlns:a16="http://schemas.microsoft.com/office/drawing/2014/main" id="{5FA364E4-06EA-E1FE-E597-A1F92A7816C7}"/>
                  </a:ext>
                </a:extLst>
              </p:cNvPr>
              <p:cNvSpPr/>
              <p:nvPr/>
            </p:nvSpPr>
            <p:spPr>
              <a:xfrm rot="580419">
                <a:off x="3192347" y="1937992"/>
                <a:ext cx="619243" cy="2677405"/>
              </a:xfrm>
              <a:prstGeom prst="trapezoid">
                <a:avLst/>
              </a:prstGeom>
              <a:solidFill>
                <a:srgbClr val="BD60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 name="Group 5">
                <a:extLst>
                  <a:ext uri="{FF2B5EF4-FFF2-40B4-BE49-F238E27FC236}">
                    <a16:creationId xmlns:a16="http://schemas.microsoft.com/office/drawing/2014/main" id="{383E7E1B-9AAA-71A7-448D-2778120219F8}"/>
                  </a:ext>
                </a:extLst>
              </p:cNvPr>
              <p:cNvGrpSpPr/>
              <p:nvPr/>
            </p:nvGrpSpPr>
            <p:grpSpPr>
              <a:xfrm rot="21106046">
                <a:off x="3574676" y="1580284"/>
                <a:ext cx="865577" cy="1103801"/>
                <a:chOff x="2740939" y="2385249"/>
                <a:chExt cx="1579657" cy="1582691"/>
              </a:xfrm>
            </p:grpSpPr>
            <p:sp>
              <p:nvSpPr>
                <p:cNvPr id="846" name="Moon 3">
                  <a:extLst>
                    <a:ext uri="{FF2B5EF4-FFF2-40B4-BE49-F238E27FC236}">
                      <a16:creationId xmlns:a16="http://schemas.microsoft.com/office/drawing/2014/main" id="{CE720964-57F1-1D98-7DD1-3B0CB512B3F7}"/>
                    </a:ext>
                  </a:extLst>
                </p:cNvPr>
                <p:cNvSpPr/>
                <p:nvPr/>
              </p:nvSpPr>
              <p:spPr>
                <a:xfrm rot="16200000">
                  <a:off x="2898653" y="2546001"/>
                  <a:ext cx="1264225" cy="1579654"/>
                </a:xfrm>
                <a:prstGeom prst="moon">
                  <a:avLst>
                    <a:gd name="adj" fmla="val 67712"/>
                  </a:avLst>
                </a:prstGeom>
                <a:solidFill>
                  <a:srgbClr val="BD60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a:extLst>
                    <a:ext uri="{FF2B5EF4-FFF2-40B4-BE49-F238E27FC236}">
                      <a16:creationId xmlns:a16="http://schemas.microsoft.com/office/drawing/2014/main" id="{58F69462-8F0A-C696-E590-687BD2D11220}"/>
                    </a:ext>
                  </a:extLst>
                </p:cNvPr>
                <p:cNvSpPr/>
                <p:nvPr/>
              </p:nvSpPr>
              <p:spPr>
                <a:xfrm rot="16200000">
                  <a:off x="2971923" y="2156528"/>
                  <a:ext cx="1119952" cy="1577394"/>
                </a:xfrm>
                <a:prstGeom prst="moon">
                  <a:avLst>
                    <a:gd name="adj" fmla="val 67712"/>
                  </a:avLst>
                </a:prstGeom>
                <a:solidFill>
                  <a:srgbClr val="BD60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 name="Oval 819">
                <a:extLst>
                  <a:ext uri="{FF2B5EF4-FFF2-40B4-BE49-F238E27FC236}">
                    <a16:creationId xmlns:a16="http://schemas.microsoft.com/office/drawing/2014/main" id="{911A9534-5073-9869-7F4D-DF69067F28DD}"/>
                  </a:ext>
                </a:extLst>
              </p:cNvPr>
              <p:cNvSpPr/>
              <p:nvPr/>
            </p:nvSpPr>
            <p:spPr>
              <a:xfrm>
                <a:off x="3364037" y="381000"/>
                <a:ext cx="1118737" cy="161431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ound Diagonal Corner Rectangle 182">
                <a:extLst>
                  <a:ext uri="{FF2B5EF4-FFF2-40B4-BE49-F238E27FC236}">
                    <a16:creationId xmlns:a16="http://schemas.microsoft.com/office/drawing/2014/main" id="{3E2608B3-23C7-B173-E49B-C2133E17BE29}"/>
                  </a:ext>
                </a:extLst>
              </p:cNvPr>
              <p:cNvSpPr/>
              <p:nvPr/>
            </p:nvSpPr>
            <p:spPr>
              <a:xfrm rot="1538424">
                <a:off x="3777445" y="388922"/>
                <a:ext cx="914400" cy="762000"/>
              </a:xfrm>
              <a:prstGeom prst="round2DiagRect">
                <a:avLst>
                  <a:gd name="adj1" fmla="val 16667"/>
                  <a:gd name="adj2" fmla="val 50000"/>
                </a:avLst>
              </a:prstGeom>
              <a:solidFill>
                <a:srgbClr val="5E18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ound Diagonal Corner Rectangle 183">
                <a:extLst>
                  <a:ext uri="{FF2B5EF4-FFF2-40B4-BE49-F238E27FC236}">
                    <a16:creationId xmlns:a16="http://schemas.microsoft.com/office/drawing/2014/main" id="{D674E2DC-B5C9-189B-671F-4022C86BCD91}"/>
                  </a:ext>
                </a:extLst>
              </p:cNvPr>
              <p:cNvSpPr/>
              <p:nvPr/>
            </p:nvSpPr>
            <p:spPr>
              <a:xfrm rot="7044378">
                <a:off x="3139486" y="352659"/>
                <a:ext cx="914400" cy="762000"/>
              </a:xfrm>
              <a:prstGeom prst="round2DiagRect">
                <a:avLst>
                  <a:gd name="adj1" fmla="val 16667"/>
                  <a:gd name="adj2" fmla="val 50000"/>
                </a:avLst>
              </a:prstGeom>
              <a:solidFill>
                <a:srgbClr val="5E18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a:extLst>
                  <a:ext uri="{FF2B5EF4-FFF2-40B4-BE49-F238E27FC236}">
                    <a16:creationId xmlns:a16="http://schemas.microsoft.com/office/drawing/2014/main" id="{6575470A-6F77-64D7-8893-85343AEA557F}"/>
                  </a:ext>
                </a:extLst>
              </p:cNvPr>
              <p:cNvSpPr/>
              <p:nvPr/>
            </p:nvSpPr>
            <p:spPr>
              <a:xfrm>
                <a:off x="3657600" y="381000"/>
                <a:ext cx="762000" cy="609600"/>
              </a:xfrm>
              <a:prstGeom prst="ellipse">
                <a:avLst/>
              </a:prstGeom>
              <a:solidFill>
                <a:srgbClr val="5E18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4" name="Group 823">
                <a:extLst>
                  <a:ext uri="{FF2B5EF4-FFF2-40B4-BE49-F238E27FC236}">
                    <a16:creationId xmlns:a16="http://schemas.microsoft.com/office/drawing/2014/main" id="{22EAC980-C87F-9E38-33E3-E6084906F708}"/>
                  </a:ext>
                </a:extLst>
              </p:cNvPr>
              <p:cNvGrpSpPr/>
              <p:nvPr/>
            </p:nvGrpSpPr>
            <p:grpSpPr>
              <a:xfrm rot="5400000">
                <a:off x="3771900" y="-38100"/>
                <a:ext cx="266700" cy="1714500"/>
                <a:chOff x="9000565" y="475129"/>
                <a:chExt cx="806823" cy="4258236"/>
              </a:xfrm>
            </p:grpSpPr>
            <p:grpSp>
              <p:nvGrpSpPr>
                <p:cNvPr id="825" name="Group 243">
                  <a:extLst>
                    <a:ext uri="{FF2B5EF4-FFF2-40B4-BE49-F238E27FC236}">
                      <a16:creationId xmlns:a16="http://schemas.microsoft.com/office/drawing/2014/main" id="{F252FEA5-A8B6-2721-4C9D-66498E940A96}"/>
                    </a:ext>
                  </a:extLst>
                </p:cNvPr>
                <p:cNvGrpSpPr/>
                <p:nvPr/>
              </p:nvGrpSpPr>
              <p:grpSpPr>
                <a:xfrm>
                  <a:off x="9036424" y="3012141"/>
                  <a:ext cx="770964" cy="1721224"/>
                  <a:chOff x="9000565" y="475129"/>
                  <a:chExt cx="770964" cy="1721224"/>
                </a:xfrm>
              </p:grpSpPr>
              <p:sp>
                <p:nvSpPr>
                  <p:cNvPr id="840" name="Multiply 201">
                    <a:extLst>
                      <a:ext uri="{FF2B5EF4-FFF2-40B4-BE49-F238E27FC236}">
                        <a16:creationId xmlns:a16="http://schemas.microsoft.com/office/drawing/2014/main" id="{DBD6459C-17F5-AD70-1EB8-40D3009E20A5}"/>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ultiply 202">
                    <a:extLst>
                      <a:ext uri="{FF2B5EF4-FFF2-40B4-BE49-F238E27FC236}">
                        <a16:creationId xmlns:a16="http://schemas.microsoft.com/office/drawing/2014/main" id="{347086FE-F8F3-9FDB-66D9-778CF9DD84F5}"/>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Left-Right Arrow 203">
                    <a:extLst>
                      <a:ext uri="{FF2B5EF4-FFF2-40B4-BE49-F238E27FC236}">
                        <a16:creationId xmlns:a16="http://schemas.microsoft.com/office/drawing/2014/main" id="{E1D828CE-1634-4BF3-0D28-04BD119FD7FE}"/>
                      </a:ext>
                    </a:extLst>
                  </p:cNvPr>
                  <p:cNvSpPr/>
                  <p:nvPr/>
                </p:nvSpPr>
                <p:spPr>
                  <a:xfrm>
                    <a:off x="9144000" y="1219200"/>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Left-Right Arrow 204">
                    <a:extLst>
                      <a:ext uri="{FF2B5EF4-FFF2-40B4-BE49-F238E27FC236}">
                        <a16:creationId xmlns:a16="http://schemas.microsoft.com/office/drawing/2014/main" id="{C20E98EE-E416-1504-5E64-A7189DF3582B}"/>
                      </a:ext>
                    </a:extLst>
                  </p:cNvPr>
                  <p:cNvSpPr/>
                  <p:nvPr/>
                </p:nvSpPr>
                <p:spPr>
                  <a:xfrm>
                    <a:off x="9144000" y="1864659"/>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Diamond 843">
                    <a:extLst>
                      <a:ext uri="{FF2B5EF4-FFF2-40B4-BE49-F238E27FC236}">
                        <a16:creationId xmlns:a16="http://schemas.microsoft.com/office/drawing/2014/main" id="{7F292716-4915-33B3-2859-428FEF077DC4}"/>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Diamond 844">
                    <a:extLst>
                      <a:ext uri="{FF2B5EF4-FFF2-40B4-BE49-F238E27FC236}">
                        <a16:creationId xmlns:a16="http://schemas.microsoft.com/office/drawing/2014/main" id="{26A5CAE4-D663-4364-1FB7-047ADA766770}"/>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236">
                  <a:extLst>
                    <a:ext uri="{FF2B5EF4-FFF2-40B4-BE49-F238E27FC236}">
                      <a16:creationId xmlns:a16="http://schemas.microsoft.com/office/drawing/2014/main" id="{7B5CC2BD-0BFC-FC47-408C-3821F1880E82}"/>
                    </a:ext>
                  </a:extLst>
                </p:cNvPr>
                <p:cNvGrpSpPr/>
                <p:nvPr/>
              </p:nvGrpSpPr>
              <p:grpSpPr>
                <a:xfrm>
                  <a:off x="9027459" y="1757082"/>
                  <a:ext cx="770964" cy="1721224"/>
                  <a:chOff x="9000565" y="475129"/>
                  <a:chExt cx="770964" cy="1721224"/>
                </a:xfrm>
              </p:grpSpPr>
              <p:sp>
                <p:nvSpPr>
                  <p:cNvPr id="834" name="Multiply 195">
                    <a:extLst>
                      <a:ext uri="{FF2B5EF4-FFF2-40B4-BE49-F238E27FC236}">
                        <a16:creationId xmlns:a16="http://schemas.microsoft.com/office/drawing/2014/main" id="{6BB5D00D-CBC3-7F76-646E-5825F0C1C5C4}"/>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ultiply 196">
                    <a:extLst>
                      <a:ext uri="{FF2B5EF4-FFF2-40B4-BE49-F238E27FC236}">
                        <a16:creationId xmlns:a16="http://schemas.microsoft.com/office/drawing/2014/main" id="{D3995867-7916-1D21-6583-932A4960EB85}"/>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Left-Right Arrow 197">
                    <a:extLst>
                      <a:ext uri="{FF2B5EF4-FFF2-40B4-BE49-F238E27FC236}">
                        <a16:creationId xmlns:a16="http://schemas.microsoft.com/office/drawing/2014/main" id="{F1455AC3-0296-0C4B-D5F9-194637129123}"/>
                      </a:ext>
                    </a:extLst>
                  </p:cNvPr>
                  <p:cNvSpPr/>
                  <p:nvPr/>
                </p:nvSpPr>
                <p:spPr>
                  <a:xfrm>
                    <a:off x="9144000" y="1219200"/>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Left-Right Arrow 198">
                    <a:extLst>
                      <a:ext uri="{FF2B5EF4-FFF2-40B4-BE49-F238E27FC236}">
                        <a16:creationId xmlns:a16="http://schemas.microsoft.com/office/drawing/2014/main" id="{C8B8831F-FD9F-F513-DBE4-895958183B64}"/>
                      </a:ext>
                    </a:extLst>
                  </p:cNvPr>
                  <p:cNvSpPr/>
                  <p:nvPr/>
                </p:nvSpPr>
                <p:spPr>
                  <a:xfrm>
                    <a:off x="9144000" y="1864659"/>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Diamond 837">
                    <a:extLst>
                      <a:ext uri="{FF2B5EF4-FFF2-40B4-BE49-F238E27FC236}">
                        <a16:creationId xmlns:a16="http://schemas.microsoft.com/office/drawing/2014/main" id="{DB299E25-3C94-18DC-1FC8-5836DCE8EF6D}"/>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Diamond 838">
                    <a:extLst>
                      <a:ext uri="{FF2B5EF4-FFF2-40B4-BE49-F238E27FC236}">
                        <a16:creationId xmlns:a16="http://schemas.microsoft.com/office/drawing/2014/main" id="{D4CA80BB-BDF3-3D3C-8195-B08BFB238134}"/>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7" name="Group 235">
                  <a:extLst>
                    <a:ext uri="{FF2B5EF4-FFF2-40B4-BE49-F238E27FC236}">
                      <a16:creationId xmlns:a16="http://schemas.microsoft.com/office/drawing/2014/main" id="{E73F8875-D8AE-2F64-63F2-2BA269144F89}"/>
                    </a:ext>
                  </a:extLst>
                </p:cNvPr>
                <p:cNvGrpSpPr/>
                <p:nvPr/>
              </p:nvGrpSpPr>
              <p:grpSpPr>
                <a:xfrm>
                  <a:off x="9000565" y="475129"/>
                  <a:ext cx="770964" cy="1721224"/>
                  <a:chOff x="9000565" y="475129"/>
                  <a:chExt cx="770964" cy="1721224"/>
                </a:xfrm>
              </p:grpSpPr>
              <p:sp>
                <p:nvSpPr>
                  <p:cNvPr id="828" name="Multiply 189">
                    <a:extLst>
                      <a:ext uri="{FF2B5EF4-FFF2-40B4-BE49-F238E27FC236}">
                        <a16:creationId xmlns:a16="http://schemas.microsoft.com/office/drawing/2014/main" id="{52B808B0-1DBA-46AF-D1ED-96A5FD9DC3A3}"/>
                      </a:ext>
                    </a:extLst>
                  </p:cNvPr>
                  <p:cNvSpPr/>
                  <p:nvPr/>
                </p:nvSpPr>
                <p:spPr>
                  <a:xfrm>
                    <a:off x="9000565" y="475129"/>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ultiply 190">
                    <a:extLst>
                      <a:ext uri="{FF2B5EF4-FFF2-40B4-BE49-F238E27FC236}">
                        <a16:creationId xmlns:a16="http://schemas.microsoft.com/office/drawing/2014/main" id="{3B7473FF-F11C-BFF5-1E22-58804949BC70}"/>
                      </a:ext>
                    </a:extLst>
                  </p:cNvPr>
                  <p:cNvSpPr/>
                  <p:nvPr/>
                </p:nvSpPr>
                <p:spPr>
                  <a:xfrm>
                    <a:off x="9009529" y="1129553"/>
                    <a:ext cx="762000" cy="1066800"/>
                  </a:xfrm>
                  <a:prstGeom prst="mathMultiply">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Left-Right Arrow 191">
                    <a:extLst>
                      <a:ext uri="{FF2B5EF4-FFF2-40B4-BE49-F238E27FC236}">
                        <a16:creationId xmlns:a16="http://schemas.microsoft.com/office/drawing/2014/main" id="{4BA821B7-1C08-4678-E269-D0A374FFA214}"/>
                      </a:ext>
                    </a:extLst>
                  </p:cNvPr>
                  <p:cNvSpPr/>
                  <p:nvPr/>
                </p:nvSpPr>
                <p:spPr>
                  <a:xfrm>
                    <a:off x="9144000" y="1219200"/>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Left-Right Arrow 192">
                    <a:extLst>
                      <a:ext uri="{FF2B5EF4-FFF2-40B4-BE49-F238E27FC236}">
                        <a16:creationId xmlns:a16="http://schemas.microsoft.com/office/drawing/2014/main" id="{9EA491E2-4213-BBDF-5FC5-E59B9AB832F8}"/>
                      </a:ext>
                    </a:extLst>
                  </p:cNvPr>
                  <p:cNvSpPr/>
                  <p:nvPr/>
                </p:nvSpPr>
                <p:spPr>
                  <a:xfrm>
                    <a:off x="9144000" y="1864659"/>
                    <a:ext cx="533400" cy="228600"/>
                  </a:xfrm>
                  <a:prstGeom prst="leftRightArrow">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Diamond 831">
                    <a:extLst>
                      <a:ext uri="{FF2B5EF4-FFF2-40B4-BE49-F238E27FC236}">
                        <a16:creationId xmlns:a16="http://schemas.microsoft.com/office/drawing/2014/main" id="{5EF1440F-4BE4-8202-DFE5-3BA64CA2CAE6}"/>
                      </a:ext>
                    </a:extLst>
                  </p:cNvPr>
                  <p:cNvSpPr/>
                  <p:nvPr/>
                </p:nvSpPr>
                <p:spPr>
                  <a:xfrm>
                    <a:off x="9296400" y="838200"/>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Diamond 832">
                    <a:extLst>
                      <a:ext uri="{FF2B5EF4-FFF2-40B4-BE49-F238E27FC236}">
                        <a16:creationId xmlns:a16="http://schemas.microsoft.com/office/drawing/2014/main" id="{64B4DDA7-A6B5-1BB9-8750-4D0277E82EB5}"/>
                      </a:ext>
                    </a:extLst>
                  </p:cNvPr>
                  <p:cNvSpPr/>
                  <p:nvPr/>
                </p:nvSpPr>
                <p:spPr>
                  <a:xfrm>
                    <a:off x="9314329" y="1519517"/>
                    <a:ext cx="1524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4" name="Group 863">
              <a:extLst>
                <a:ext uri="{FF2B5EF4-FFF2-40B4-BE49-F238E27FC236}">
                  <a16:creationId xmlns:a16="http://schemas.microsoft.com/office/drawing/2014/main" id="{6B6F53D8-E3F8-5540-7395-2187B060A7C6}"/>
                </a:ext>
              </a:extLst>
            </p:cNvPr>
            <p:cNvGrpSpPr/>
            <p:nvPr/>
          </p:nvGrpSpPr>
          <p:grpSpPr>
            <a:xfrm>
              <a:off x="6450846" y="1493635"/>
              <a:ext cx="2316562" cy="4779668"/>
              <a:chOff x="6448711" y="3581100"/>
              <a:chExt cx="1527392" cy="3055090"/>
            </a:xfrm>
          </p:grpSpPr>
          <p:sp>
            <p:nvSpPr>
              <p:cNvPr id="865" name="Rounded Rectangle 276">
                <a:extLst>
                  <a:ext uri="{FF2B5EF4-FFF2-40B4-BE49-F238E27FC236}">
                    <a16:creationId xmlns:a16="http://schemas.microsoft.com/office/drawing/2014/main" id="{76660F6C-7885-01E7-FEDF-DEF18DB13FCC}"/>
                  </a:ext>
                </a:extLst>
              </p:cNvPr>
              <p:cNvSpPr/>
              <p:nvPr/>
            </p:nvSpPr>
            <p:spPr>
              <a:xfrm>
                <a:off x="6837501" y="3682744"/>
                <a:ext cx="816688" cy="1299516"/>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a:extLst>
                  <a:ext uri="{FF2B5EF4-FFF2-40B4-BE49-F238E27FC236}">
                    <a16:creationId xmlns:a16="http://schemas.microsoft.com/office/drawing/2014/main" id="{A0920616-7387-3343-8D68-289520066B1C}"/>
                  </a:ext>
                </a:extLst>
              </p:cNvPr>
              <p:cNvSpPr/>
              <p:nvPr/>
            </p:nvSpPr>
            <p:spPr>
              <a:xfrm rot="18968439">
                <a:off x="7715590" y="5190913"/>
                <a:ext cx="260513" cy="47656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a:extLst>
                  <a:ext uri="{FF2B5EF4-FFF2-40B4-BE49-F238E27FC236}">
                    <a16:creationId xmlns:a16="http://schemas.microsoft.com/office/drawing/2014/main" id="{246FD606-0C2F-DC1B-6CCD-5517A0F72488}"/>
                  </a:ext>
                </a:extLst>
              </p:cNvPr>
              <p:cNvSpPr/>
              <p:nvPr/>
            </p:nvSpPr>
            <p:spPr>
              <a:xfrm rot="2122256">
                <a:off x="6448711" y="5203667"/>
                <a:ext cx="280826" cy="47656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a:extLst>
                  <a:ext uri="{FF2B5EF4-FFF2-40B4-BE49-F238E27FC236}">
                    <a16:creationId xmlns:a16="http://schemas.microsoft.com/office/drawing/2014/main" id="{016F8074-E5DB-CAC3-B7CB-1AA5EDB63DD6}"/>
                  </a:ext>
                </a:extLst>
              </p:cNvPr>
              <p:cNvSpPr/>
              <p:nvPr/>
            </p:nvSpPr>
            <p:spPr>
              <a:xfrm>
                <a:off x="6897679" y="6207277"/>
                <a:ext cx="341545" cy="40254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a:extLst>
                  <a:ext uri="{FF2B5EF4-FFF2-40B4-BE49-F238E27FC236}">
                    <a16:creationId xmlns:a16="http://schemas.microsoft.com/office/drawing/2014/main" id="{3CDAC6B5-DC7A-F937-53F5-A11E25B74FD6}"/>
                  </a:ext>
                </a:extLst>
              </p:cNvPr>
              <p:cNvSpPr/>
              <p:nvPr/>
            </p:nvSpPr>
            <p:spPr>
              <a:xfrm rot="19974777">
                <a:off x="7280425" y="6207277"/>
                <a:ext cx="299259" cy="4289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Trapezoid 869">
                <a:extLst>
                  <a:ext uri="{FF2B5EF4-FFF2-40B4-BE49-F238E27FC236}">
                    <a16:creationId xmlns:a16="http://schemas.microsoft.com/office/drawing/2014/main" id="{3B51A1D0-ED75-40EE-D18C-643B0469B8F2}"/>
                  </a:ext>
                </a:extLst>
              </p:cNvPr>
              <p:cNvSpPr/>
              <p:nvPr/>
            </p:nvSpPr>
            <p:spPr>
              <a:xfrm rot="1996156">
                <a:off x="6523747" y="4659476"/>
                <a:ext cx="531675" cy="9027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Trapezoid 870">
                <a:extLst>
                  <a:ext uri="{FF2B5EF4-FFF2-40B4-BE49-F238E27FC236}">
                    <a16:creationId xmlns:a16="http://schemas.microsoft.com/office/drawing/2014/main" id="{1733ADCB-43CE-2C34-3A98-2BCE8A9B9A88}"/>
                  </a:ext>
                </a:extLst>
              </p:cNvPr>
              <p:cNvSpPr/>
              <p:nvPr/>
            </p:nvSpPr>
            <p:spPr>
              <a:xfrm rot="2041752">
                <a:off x="6627859" y="4463620"/>
                <a:ext cx="528536" cy="911208"/>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Trapezoid 871">
                <a:extLst>
                  <a:ext uri="{FF2B5EF4-FFF2-40B4-BE49-F238E27FC236}">
                    <a16:creationId xmlns:a16="http://schemas.microsoft.com/office/drawing/2014/main" id="{326E0ADD-F442-17B2-443C-66C12785C214}"/>
                  </a:ext>
                </a:extLst>
              </p:cNvPr>
              <p:cNvSpPr/>
              <p:nvPr/>
            </p:nvSpPr>
            <p:spPr>
              <a:xfrm rot="19870960">
                <a:off x="7400285" y="4661984"/>
                <a:ext cx="499402" cy="9027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Trapezoid 872">
                <a:extLst>
                  <a:ext uri="{FF2B5EF4-FFF2-40B4-BE49-F238E27FC236}">
                    <a16:creationId xmlns:a16="http://schemas.microsoft.com/office/drawing/2014/main" id="{635EBE02-8606-6DD9-53F5-C212C12BE878}"/>
                  </a:ext>
                </a:extLst>
              </p:cNvPr>
              <p:cNvSpPr/>
              <p:nvPr/>
            </p:nvSpPr>
            <p:spPr>
              <a:xfrm rot="20036208">
                <a:off x="7294259" y="4523701"/>
                <a:ext cx="528536" cy="858927"/>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Trapezoid 873">
                <a:extLst>
                  <a:ext uri="{FF2B5EF4-FFF2-40B4-BE49-F238E27FC236}">
                    <a16:creationId xmlns:a16="http://schemas.microsoft.com/office/drawing/2014/main" id="{D6CA258A-07B5-BD68-D7EC-B2188A3329FD}"/>
                  </a:ext>
                </a:extLst>
              </p:cNvPr>
              <p:cNvSpPr/>
              <p:nvPr/>
            </p:nvSpPr>
            <p:spPr>
              <a:xfrm>
                <a:off x="6857560" y="4586942"/>
                <a:ext cx="762242" cy="1810963"/>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a:extLst>
                  <a:ext uri="{FF2B5EF4-FFF2-40B4-BE49-F238E27FC236}">
                    <a16:creationId xmlns:a16="http://schemas.microsoft.com/office/drawing/2014/main" id="{CB51D1A0-FD4C-408C-8636-5E35A1ECF5D2}"/>
                  </a:ext>
                </a:extLst>
              </p:cNvPr>
              <p:cNvSpPr/>
              <p:nvPr/>
            </p:nvSpPr>
            <p:spPr>
              <a:xfrm>
                <a:off x="7068673" y="4443971"/>
                <a:ext cx="315682" cy="30201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Trapezoid 875">
                <a:extLst>
                  <a:ext uri="{FF2B5EF4-FFF2-40B4-BE49-F238E27FC236}">
                    <a16:creationId xmlns:a16="http://schemas.microsoft.com/office/drawing/2014/main" id="{0E58B753-708C-C5BA-1CB6-305F6568E1CD}"/>
                  </a:ext>
                </a:extLst>
              </p:cNvPr>
              <p:cNvSpPr/>
              <p:nvPr/>
            </p:nvSpPr>
            <p:spPr>
              <a:xfrm rot="21335299">
                <a:off x="7268066" y="4491202"/>
                <a:ext cx="368063" cy="1813036"/>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rapezoid 876">
                <a:extLst>
                  <a:ext uri="{FF2B5EF4-FFF2-40B4-BE49-F238E27FC236}">
                    <a16:creationId xmlns:a16="http://schemas.microsoft.com/office/drawing/2014/main" id="{DDC9FAA0-A16C-97A7-7D5E-8EF3A31B6C0F}"/>
                  </a:ext>
                </a:extLst>
              </p:cNvPr>
              <p:cNvSpPr/>
              <p:nvPr/>
            </p:nvSpPr>
            <p:spPr>
              <a:xfrm rot="353417">
                <a:off x="6848575" y="4557487"/>
                <a:ext cx="368063" cy="1733053"/>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a:extLst>
                  <a:ext uri="{FF2B5EF4-FFF2-40B4-BE49-F238E27FC236}">
                    <a16:creationId xmlns:a16="http://schemas.microsoft.com/office/drawing/2014/main" id="{80D6B093-FEEF-DFCF-1ECC-8D6FAE3149BF}"/>
                  </a:ext>
                </a:extLst>
              </p:cNvPr>
              <p:cNvSpPr/>
              <p:nvPr/>
            </p:nvSpPr>
            <p:spPr>
              <a:xfrm>
                <a:off x="6862909" y="3668920"/>
                <a:ext cx="762242" cy="96567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 Diagonal Corner Rectangle 290">
                <a:extLst>
                  <a:ext uri="{FF2B5EF4-FFF2-40B4-BE49-F238E27FC236}">
                    <a16:creationId xmlns:a16="http://schemas.microsoft.com/office/drawing/2014/main" id="{E45BAD45-EDD7-78F0-6F6C-9123913D7253}"/>
                  </a:ext>
                </a:extLst>
              </p:cNvPr>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 Diagonal Corner Rectangle 291">
                <a:extLst>
                  <a:ext uri="{FF2B5EF4-FFF2-40B4-BE49-F238E27FC236}">
                    <a16:creationId xmlns:a16="http://schemas.microsoft.com/office/drawing/2014/main" id="{92B46904-86BD-CA09-A61F-81AD587BE4BB}"/>
                  </a:ext>
                </a:extLst>
              </p:cNvPr>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ed Rectangle 292">
                <a:extLst>
                  <a:ext uri="{FF2B5EF4-FFF2-40B4-BE49-F238E27FC236}">
                    <a16:creationId xmlns:a16="http://schemas.microsoft.com/office/drawing/2014/main" id="{674C9FA0-2086-DD63-A24B-33CDC3D23570}"/>
                  </a:ext>
                </a:extLst>
              </p:cNvPr>
              <p:cNvSpPr/>
              <p:nvPr/>
            </p:nvSpPr>
            <p:spPr>
              <a:xfrm>
                <a:off x="6864724" y="5267312"/>
                <a:ext cx="762242" cy="119489"/>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ed Rectangle 293">
                <a:extLst>
                  <a:ext uri="{FF2B5EF4-FFF2-40B4-BE49-F238E27FC236}">
                    <a16:creationId xmlns:a16="http://schemas.microsoft.com/office/drawing/2014/main" id="{4726D82B-C671-5EF3-740C-F9252E0D0211}"/>
                  </a:ext>
                </a:extLst>
              </p:cNvPr>
              <p:cNvSpPr/>
              <p:nvPr/>
            </p:nvSpPr>
            <p:spPr>
              <a:xfrm rot="4121826">
                <a:off x="7287319" y="5627490"/>
                <a:ext cx="762242" cy="119489"/>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ounded Rectangle 294">
                <a:extLst>
                  <a:ext uri="{FF2B5EF4-FFF2-40B4-BE49-F238E27FC236}">
                    <a16:creationId xmlns:a16="http://schemas.microsoft.com/office/drawing/2014/main" id="{1027CB5E-0063-73EE-D492-312FA1146803}"/>
                  </a:ext>
                </a:extLst>
              </p:cNvPr>
              <p:cNvSpPr/>
              <p:nvPr/>
            </p:nvSpPr>
            <p:spPr>
              <a:xfrm rot="6130789">
                <a:off x="7080110" y="5627528"/>
                <a:ext cx="762242" cy="119489"/>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ounded Rectangle 295">
                <a:extLst>
                  <a:ext uri="{FF2B5EF4-FFF2-40B4-BE49-F238E27FC236}">
                    <a16:creationId xmlns:a16="http://schemas.microsoft.com/office/drawing/2014/main" id="{94232E4E-D132-DCAB-7547-ED3FD714A5D8}"/>
                  </a:ext>
                </a:extLst>
              </p:cNvPr>
              <p:cNvSpPr/>
              <p:nvPr/>
            </p:nvSpPr>
            <p:spPr>
              <a:xfrm>
                <a:off x="7447561" y="5257047"/>
                <a:ext cx="179326" cy="178673"/>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ound Diagonal Corner Rectangle 296">
                <a:extLst>
                  <a:ext uri="{FF2B5EF4-FFF2-40B4-BE49-F238E27FC236}">
                    <a16:creationId xmlns:a16="http://schemas.microsoft.com/office/drawing/2014/main" id="{560EE8DB-514B-59F4-407E-7C596D810EB0}"/>
                  </a:ext>
                </a:extLst>
              </p:cNvPr>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ound Diagonal Corner Rectangle 297">
                <a:extLst>
                  <a:ext uri="{FF2B5EF4-FFF2-40B4-BE49-F238E27FC236}">
                    <a16:creationId xmlns:a16="http://schemas.microsoft.com/office/drawing/2014/main" id="{38F384CB-AB0F-7348-9BD4-8F308CC59F6E}"/>
                  </a:ext>
                </a:extLst>
              </p:cNvPr>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a:extLst>
                  <a:ext uri="{FF2B5EF4-FFF2-40B4-BE49-F238E27FC236}">
                    <a16:creationId xmlns:a16="http://schemas.microsoft.com/office/drawing/2014/main" id="{0A93E305-B68A-0499-31A1-472798ED5A07}"/>
                  </a:ext>
                </a:extLst>
              </p:cNvPr>
              <p:cNvSpPr/>
              <p:nvPr/>
            </p:nvSpPr>
            <p:spPr>
              <a:xfrm>
                <a:off x="7123773" y="4319289"/>
                <a:ext cx="244143" cy="109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8" name="Group 887">
              <a:extLst>
                <a:ext uri="{FF2B5EF4-FFF2-40B4-BE49-F238E27FC236}">
                  <a16:creationId xmlns:a16="http://schemas.microsoft.com/office/drawing/2014/main" id="{2399DBC8-F24B-93D4-0C69-4E25DFDC36B0}"/>
                </a:ext>
              </a:extLst>
            </p:cNvPr>
            <p:cNvGrpSpPr/>
            <p:nvPr/>
          </p:nvGrpSpPr>
          <p:grpSpPr>
            <a:xfrm>
              <a:off x="8969833" y="1730248"/>
              <a:ext cx="2049562" cy="4169347"/>
              <a:chOff x="1447800" y="946478"/>
              <a:chExt cx="1959106" cy="3985335"/>
            </a:xfrm>
          </p:grpSpPr>
          <p:sp>
            <p:nvSpPr>
              <p:cNvPr id="889" name="Oval 888">
                <a:extLst>
                  <a:ext uri="{FF2B5EF4-FFF2-40B4-BE49-F238E27FC236}">
                    <a16:creationId xmlns:a16="http://schemas.microsoft.com/office/drawing/2014/main" id="{53EC4E6A-A73B-93BE-95C7-7A04C9FAD878}"/>
                  </a:ext>
                </a:extLst>
              </p:cNvPr>
              <p:cNvSpPr/>
              <p:nvPr/>
            </p:nvSpPr>
            <p:spPr>
              <a:xfrm rot="4427519">
                <a:off x="2038198" y="44943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a:extLst>
                  <a:ext uri="{FF2B5EF4-FFF2-40B4-BE49-F238E27FC236}">
                    <a16:creationId xmlns:a16="http://schemas.microsoft.com/office/drawing/2014/main" id="{6FF218B1-7D2B-88C5-20AF-FE228533A5EA}"/>
                  </a:ext>
                </a:extLst>
              </p:cNvPr>
              <p:cNvSpPr/>
              <p:nvPr/>
            </p:nvSpPr>
            <p:spPr>
              <a:xfrm rot="17172481" flipH="1">
                <a:off x="2570046" y="44936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1" name="Group 103">
                <a:extLst>
                  <a:ext uri="{FF2B5EF4-FFF2-40B4-BE49-F238E27FC236}">
                    <a16:creationId xmlns:a16="http://schemas.microsoft.com/office/drawing/2014/main" id="{A142C232-086B-7BC3-57E8-DB3EF08CB661}"/>
                  </a:ext>
                </a:extLst>
              </p:cNvPr>
              <p:cNvGrpSpPr/>
              <p:nvPr/>
            </p:nvGrpSpPr>
            <p:grpSpPr>
              <a:xfrm>
                <a:off x="1447800" y="946478"/>
                <a:ext cx="1959106" cy="3854122"/>
                <a:chOff x="1447800" y="946478"/>
                <a:chExt cx="1959106" cy="3854122"/>
              </a:xfrm>
            </p:grpSpPr>
            <p:sp>
              <p:nvSpPr>
                <p:cNvPr id="892" name="Cloud 891">
                  <a:extLst>
                    <a:ext uri="{FF2B5EF4-FFF2-40B4-BE49-F238E27FC236}">
                      <a16:creationId xmlns:a16="http://schemas.microsoft.com/office/drawing/2014/main" id="{20801F7C-0A4A-15AE-03D0-AB8BD140AB7A}"/>
                    </a:ext>
                  </a:extLst>
                </p:cNvPr>
                <p:cNvSpPr/>
                <p:nvPr/>
              </p:nvSpPr>
              <p:spPr>
                <a:xfrm rot="10986238">
                  <a:off x="1821194" y="1047515"/>
                  <a:ext cx="1414536" cy="13732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a:extLst>
                    <a:ext uri="{FF2B5EF4-FFF2-40B4-BE49-F238E27FC236}">
                      <a16:creationId xmlns:a16="http://schemas.microsoft.com/office/drawing/2014/main" id="{17A681D1-F995-8019-947F-0E6FDB96B7ED}"/>
                    </a:ext>
                  </a:extLst>
                </p:cNvPr>
                <p:cNvSpPr/>
                <p:nvPr/>
              </p:nvSpPr>
              <p:spPr>
                <a:xfrm rot="2820608">
                  <a:off x="1495073" y="3475885"/>
                  <a:ext cx="299624" cy="3941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a:extLst>
                    <a:ext uri="{FF2B5EF4-FFF2-40B4-BE49-F238E27FC236}">
                      <a16:creationId xmlns:a16="http://schemas.microsoft.com/office/drawing/2014/main" id="{3093DB07-C330-C4C1-B030-4CB99B7D4C0F}"/>
                    </a:ext>
                  </a:extLst>
                </p:cNvPr>
                <p:cNvSpPr/>
                <p:nvPr/>
              </p:nvSpPr>
              <p:spPr>
                <a:xfrm rot="19411276">
                  <a:off x="3067656" y="3401414"/>
                  <a:ext cx="339250" cy="5331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Trapezoid 894">
                  <a:extLst>
                    <a:ext uri="{FF2B5EF4-FFF2-40B4-BE49-F238E27FC236}">
                      <a16:creationId xmlns:a16="http://schemas.microsoft.com/office/drawing/2014/main" id="{BABAAD34-3601-5767-30D5-317049D510AD}"/>
                    </a:ext>
                  </a:extLst>
                </p:cNvPr>
                <p:cNvSpPr/>
                <p:nvPr/>
              </p:nvSpPr>
              <p:spPr>
                <a:xfrm rot="1325721">
                  <a:off x="1767206" y="2108847"/>
                  <a:ext cx="600004" cy="1672043"/>
                </a:xfrm>
                <a:prstGeom prst="trapezoid">
                  <a:avLst>
                    <a:gd name="adj" fmla="val 2940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rapezoid 895">
                  <a:extLst>
                    <a:ext uri="{FF2B5EF4-FFF2-40B4-BE49-F238E27FC236}">
                      <a16:creationId xmlns:a16="http://schemas.microsoft.com/office/drawing/2014/main" id="{EAA225F2-77E5-2C1D-F7F7-074920F286E5}"/>
                    </a:ext>
                  </a:extLst>
                </p:cNvPr>
                <p:cNvSpPr/>
                <p:nvPr/>
              </p:nvSpPr>
              <p:spPr>
                <a:xfrm rot="20373468">
                  <a:off x="2662267" y="2109531"/>
                  <a:ext cx="600004" cy="1672043"/>
                </a:xfrm>
                <a:prstGeom prst="trapezoid">
                  <a:avLst>
                    <a:gd name="adj" fmla="val 2940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Trapezoid 896">
                  <a:extLst>
                    <a:ext uri="{FF2B5EF4-FFF2-40B4-BE49-F238E27FC236}">
                      <a16:creationId xmlns:a16="http://schemas.microsoft.com/office/drawing/2014/main" id="{6B171D6A-93E3-E445-DBDC-C3BEA4785409}"/>
                    </a:ext>
                  </a:extLst>
                </p:cNvPr>
                <p:cNvSpPr/>
                <p:nvPr/>
              </p:nvSpPr>
              <p:spPr>
                <a:xfrm>
                  <a:off x="1855770" y="34290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Trapezoid 897">
                  <a:extLst>
                    <a:ext uri="{FF2B5EF4-FFF2-40B4-BE49-F238E27FC236}">
                      <a16:creationId xmlns:a16="http://schemas.microsoft.com/office/drawing/2014/main" id="{045D28C6-C699-62B4-7C6E-96F6D4922FF5}"/>
                    </a:ext>
                  </a:extLst>
                </p:cNvPr>
                <p:cNvSpPr/>
                <p:nvPr/>
              </p:nvSpPr>
              <p:spPr>
                <a:xfrm>
                  <a:off x="1931970" y="2286000"/>
                  <a:ext cx="1066800" cy="1905000"/>
                </a:xfrm>
                <a:prstGeom prst="trapezoid">
                  <a:avLst>
                    <a:gd name="adj" fmla="val 3546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rapezoid 898">
                  <a:extLst>
                    <a:ext uri="{FF2B5EF4-FFF2-40B4-BE49-F238E27FC236}">
                      <a16:creationId xmlns:a16="http://schemas.microsoft.com/office/drawing/2014/main" id="{AEA1EC48-CEBC-FF26-28AA-20E3D976094B}"/>
                    </a:ext>
                  </a:extLst>
                </p:cNvPr>
                <p:cNvSpPr/>
                <p:nvPr/>
              </p:nvSpPr>
              <p:spPr>
                <a:xfrm rot="1015959">
                  <a:off x="1927679" y="22193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Trapezoid 899">
                  <a:extLst>
                    <a:ext uri="{FF2B5EF4-FFF2-40B4-BE49-F238E27FC236}">
                      <a16:creationId xmlns:a16="http://schemas.microsoft.com/office/drawing/2014/main" id="{B9781F42-48D1-C436-0480-B52DCB540A2F}"/>
                    </a:ext>
                  </a:extLst>
                </p:cNvPr>
                <p:cNvSpPr/>
                <p:nvPr/>
              </p:nvSpPr>
              <p:spPr>
                <a:xfrm rot="20966519">
                  <a:off x="2658008" y="22331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Isosceles Triangle 900">
                  <a:extLst>
                    <a:ext uri="{FF2B5EF4-FFF2-40B4-BE49-F238E27FC236}">
                      <a16:creationId xmlns:a16="http://schemas.microsoft.com/office/drawing/2014/main" id="{8C7F9858-4C9B-597C-7909-C13A3DB3A7F4}"/>
                    </a:ext>
                  </a:extLst>
                </p:cNvPr>
                <p:cNvSpPr/>
                <p:nvPr/>
              </p:nvSpPr>
              <p:spPr>
                <a:xfrm rot="10800000">
                  <a:off x="2304407" y="2146938"/>
                  <a:ext cx="430230" cy="685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a:extLst>
                    <a:ext uri="{FF2B5EF4-FFF2-40B4-BE49-F238E27FC236}">
                      <a16:creationId xmlns:a16="http://schemas.microsoft.com/office/drawing/2014/main" id="{5B807EF9-362B-59BF-0AB6-806FEE4415AB}"/>
                    </a:ext>
                  </a:extLst>
                </p:cNvPr>
                <p:cNvSpPr/>
                <p:nvPr/>
              </p:nvSpPr>
              <p:spPr>
                <a:xfrm>
                  <a:off x="2008170" y="990600"/>
                  <a:ext cx="1049886"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Cloud 902">
                  <a:extLst>
                    <a:ext uri="{FF2B5EF4-FFF2-40B4-BE49-F238E27FC236}">
                      <a16:creationId xmlns:a16="http://schemas.microsoft.com/office/drawing/2014/main" id="{D17A1774-2CD4-8888-0E66-F7725B471D71}"/>
                    </a:ext>
                  </a:extLst>
                </p:cNvPr>
                <p:cNvSpPr/>
                <p:nvPr/>
              </p:nvSpPr>
              <p:spPr>
                <a:xfrm rot="10986238">
                  <a:off x="1947837" y="9464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Cloud 903">
                  <a:extLst>
                    <a:ext uri="{FF2B5EF4-FFF2-40B4-BE49-F238E27FC236}">
                      <a16:creationId xmlns:a16="http://schemas.microsoft.com/office/drawing/2014/main" id="{7CD79F37-48C6-86E0-9C52-EDA3866CB2D4}"/>
                    </a:ext>
                  </a:extLst>
                </p:cNvPr>
                <p:cNvSpPr/>
                <p:nvPr/>
              </p:nvSpPr>
              <p:spPr>
                <a:xfrm rot="10986238">
                  <a:off x="2302390" y="1993980"/>
                  <a:ext cx="488744"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a:extLst>
                    <a:ext uri="{FF2B5EF4-FFF2-40B4-BE49-F238E27FC236}">
                      <a16:creationId xmlns:a16="http://schemas.microsoft.com/office/drawing/2014/main" id="{BD55A8AE-C30D-0ABC-ACB7-E6B87115269F}"/>
                    </a:ext>
                  </a:extLst>
                </p:cNvPr>
                <p:cNvSpPr/>
                <p:nvPr/>
              </p:nvSpPr>
              <p:spPr>
                <a:xfrm>
                  <a:off x="2438400" y="2133600"/>
                  <a:ext cx="228600" cy="1523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6" name="Group 905">
              <a:extLst>
                <a:ext uri="{FF2B5EF4-FFF2-40B4-BE49-F238E27FC236}">
                  <a16:creationId xmlns:a16="http://schemas.microsoft.com/office/drawing/2014/main" id="{C49D7EB1-29EC-4326-A39A-DEA9D435609F}"/>
                </a:ext>
              </a:extLst>
            </p:cNvPr>
            <p:cNvGrpSpPr/>
            <p:nvPr/>
          </p:nvGrpSpPr>
          <p:grpSpPr>
            <a:xfrm>
              <a:off x="601757" y="1769937"/>
              <a:ext cx="2429433" cy="4929881"/>
              <a:chOff x="869230" y="1151310"/>
              <a:chExt cx="2429433" cy="4929881"/>
            </a:xfrm>
          </p:grpSpPr>
          <p:sp>
            <p:nvSpPr>
              <p:cNvPr id="907" name="Rounded Rectangle 226">
                <a:extLst>
                  <a:ext uri="{FF2B5EF4-FFF2-40B4-BE49-F238E27FC236}">
                    <a16:creationId xmlns:a16="http://schemas.microsoft.com/office/drawing/2014/main" id="{93C3C357-30D9-21B3-F8F5-464B20009873}"/>
                  </a:ext>
                </a:extLst>
              </p:cNvPr>
              <p:cNvSpPr/>
              <p:nvPr/>
            </p:nvSpPr>
            <p:spPr>
              <a:xfrm>
                <a:off x="1487630" y="1383512"/>
                <a:ext cx="1299004" cy="1407424"/>
              </a:xfrm>
              <a:prstGeom prst="roundRect">
                <a:avLst>
                  <a:gd name="adj" fmla="val 24717"/>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a:extLst>
                  <a:ext uri="{FF2B5EF4-FFF2-40B4-BE49-F238E27FC236}">
                    <a16:creationId xmlns:a16="http://schemas.microsoft.com/office/drawing/2014/main" id="{ABD10820-BB6C-939E-4B49-40CAF1B677AC}"/>
                  </a:ext>
                </a:extLst>
              </p:cNvPr>
              <p:cNvSpPr/>
              <p:nvPr/>
            </p:nvSpPr>
            <p:spPr>
              <a:xfrm rot="18968439">
                <a:off x="2884297" y="3782369"/>
                <a:ext cx="414366" cy="758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a:extLst>
                  <a:ext uri="{FF2B5EF4-FFF2-40B4-BE49-F238E27FC236}">
                    <a16:creationId xmlns:a16="http://schemas.microsoft.com/office/drawing/2014/main" id="{D86EC84D-F3EE-D254-3FBA-D027BAD1940F}"/>
                  </a:ext>
                </a:extLst>
              </p:cNvPr>
              <p:cNvSpPr/>
              <p:nvPr/>
            </p:nvSpPr>
            <p:spPr>
              <a:xfrm rot="2122256">
                <a:off x="869230" y="3802655"/>
                <a:ext cx="446675" cy="758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a:extLst>
                  <a:ext uri="{FF2B5EF4-FFF2-40B4-BE49-F238E27FC236}">
                    <a16:creationId xmlns:a16="http://schemas.microsoft.com/office/drawing/2014/main" id="{39D69A99-C64E-CD11-4F4A-750F05C80221}"/>
                  </a:ext>
                </a:extLst>
              </p:cNvPr>
              <p:cNvSpPr/>
              <p:nvPr/>
            </p:nvSpPr>
            <p:spPr>
              <a:xfrm>
                <a:off x="1583348" y="5398973"/>
                <a:ext cx="543253" cy="64028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a:extLst>
                  <a:ext uri="{FF2B5EF4-FFF2-40B4-BE49-F238E27FC236}">
                    <a16:creationId xmlns:a16="http://schemas.microsoft.com/office/drawing/2014/main" id="{72A86D8F-6DE7-0D30-13C1-F95A3AFCC6C4}"/>
                  </a:ext>
                </a:extLst>
              </p:cNvPr>
              <p:cNvSpPr/>
              <p:nvPr/>
            </p:nvSpPr>
            <p:spPr>
              <a:xfrm rot="19974777">
                <a:off x="2192134" y="5398973"/>
                <a:ext cx="475994" cy="682218"/>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a:extLst>
                  <a:ext uri="{FF2B5EF4-FFF2-40B4-BE49-F238E27FC236}">
                    <a16:creationId xmlns:a16="http://schemas.microsoft.com/office/drawing/2014/main" id="{E98C6D38-4DCA-74B5-7B84-D19DFAE4545D}"/>
                  </a:ext>
                </a:extLst>
              </p:cNvPr>
              <p:cNvSpPr/>
              <p:nvPr/>
            </p:nvSpPr>
            <p:spPr>
              <a:xfrm rot="1996156">
                <a:off x="988580" y="2937078"/>
                <a:ext cx="845669" cy="1435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a:extLst>
                  <a:ext uri="{FF2B5EF4-FFF2-40B4-BE49-F238E27FC236}">
                    <a16:creationId xmlns:a16="http://schemas.microsoft.com/office/drawing/2014/main" id="{DB7A0F8B-72BC-EC70-F9BE-0B397CC6A0A0}"/>
                  </a:ext>
                </a:extLst>
              </p:cNvPr>
              <p:cNvSpPr/>
              <p:nvPr/>
            </p:nvSpPr>
            <p:spPr>
              <a:xfrm rot="2041752">
                <a:off x="1154179" y="2625555"/>
                <a:ext cx="840677" cy="1449345"/>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a:extLst>
                  <a:ext uri="{FF2B5EF4-FFF2-40B4-BE49-F238E27FC236}">
                    <a16:creationId xmlns:a16="http://schemas.microsoft.com/office/drawing/2014/main" id="{6964D8A4-DC6F-89CF-CCCB-D13C428A8BC1}"/>
                  </a:ext>
                </a:extLst>
              </p:cNvPr>
              <p:cNvSpPr/>
              <p:nvPr/>
            </p:nvSpPr>
            <p:spPr>
              <a:xfrm rot="19870960">
                <a:off x="2382781" y="2941068"/>
                <a:ext cx="794337" cy="1435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rapezoid 914">
                <a:extLst>
                  <a:ext uri="{FF2B5EF4-FFF2-40B4-BE49-F238E27FC236}">
                    <a16:creationId xmlns:a16="http://schemas.microsoft.com/office/drawing/2014/main" id="{BBAD1D22-EB29-37A5-9583-ADC562334E4E}"/>
                  </a:ext>
                </a:extLst>
              </p:cNvPr>
              <p:cNvSpPr/>
              <p:nvPr/>
            </p:nvSpPr>
            <p:spPr>
              <a:xfrm rot="20036208">
                <a:off x="2214138" y="2721118"/>
                <a:ext cx="840677" cy="1366188"/>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Trapezoid 915">
                <a:extLst>
                  <a:ext uri="{FF2B5EF4-FFF2-40B4-BE49-F238E27FC236}">
                    <a16:creationId xmlns:a16="http://schemas.microsoft.com/office/drawing/2014/main" id="{A9539DE1-6442-458C-DDEF-1B82A5F73FFF}"/>
                  </a:ext>
                </a:extLst>
              </p:cNvPr>
              <p:cNvSpPr/>
              <p:nvPr/>
            </p:nvSpPr>
            <p:spPr>
              <a:xfrm>
                <a:off x="1519535" y="2821708"/>
                <a:ext cx="1212404" cy="2880473"/>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a:extLst>
                  <a:ext uri="{FF2B5EF4-FFF2-40B4-BE49-F238E27FC236}">
                    <a16:creationId xmlns:a16="http://schemas.microsoft.com/office/drawing/2014/main" id="{56C795C6-CD3A-7702-DFD4-ED9259AE940F}"/>
                  </a:ext>
                </a:extLst>
              </p:cNvPr>
              <p:cNvSpPr/>
              <p:nvPr/>
            </p:nvSpPr>
            <p:spPr>
              <a:xfrm>
                <a:off x="1855327" y="2594301"/>
                <a:ext cx="502116" cy="4803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a:extLst>
                  <a:ext uri="{FF2B5EF4-FFF2-40B4-BE49-F238E27FC236}">
                    <a16:creationId xmlns:a16="http://schemas.microsoft.com/office/drawing/2014/main" id="{D9211772-49E0-A673-256A-918259B5232B}"/>
                  </a:ext>
                </a:extLst>
              </p:cNvPr>
              <p:cNvSpPr/>
              <p:nvPr/>
            </p:nvSpPr>
            <p:spPr>
              <a:xfrm rot="21335299">
                <a:off x="2172476" y="2669426"/>
                <a:ext cx="585432" cy="2883770"/>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Trapezoid 918">
                <a:extLst>
                  <a:ext uri="{FF2B5EF4-FFF2-40B4-BE49-F238E27FC236}">
                    <a16:creationId xmlns:a16="http://schemas.microsoft.com/office/drawing/2014/main" id="{2B39DF28-2883-D689-37D4-0E95AB67E92C}"/>
                  </a:ext>
                </a:extLst>
              </p:cNvPr>
              <p:cNvSpPr/>
              <p:nvPr/>
            </p:nvSpPr>
            <p:spPr>
              <a:xfrm rot="353417">
                <a:off x="1505244" y="2774857"/>
                <a:ext cx="585432" cy="2756551"/>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a:extLst>
                  <a:ext uri="{FF2B5EF4-FFF2-40B4-BE49-F238E27FC236}">
                    <a16:creationId xmlns:a16="http://schemas.microsoft.com/office/drawing/2014/main" id="{BC63BB8F-FB8E-916B-C2EF-CD6F786CEAFD}"/>
                  </a:ext>
                </a:extLst>
              </p:cNvPr>
              <p:cNvSpPr/>
              <p:nvPr/>
            </p:nvSpPr>
            <p:spPr>
              <a:xfrm>
                <a:off x="1528043" y="1361524"/>
                <a:ext cx="1212404" cy="153598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Freeform: Shape 920">
                <a:extLst>
                  <a:ext uri="{FF2B5EF4-FFF2-40B4-BE49-F238E27FC236}">
                    <a16:creationId xmlns:a16="http://schemas.microsoft.com/office/drawing/2014/main" id="{3BA2717C-8B12-B7AF-15E9-BDC4743FBD7C}"/>
                  </a:ext>
                </a:extLst>
              </p:cNvPr>
              <p:cNvSpPr/>
              <p:nvPr/>
            </p:nvSpPr>
            <p:spPr>
              <a:xfrm rot="20264827">
                <a:off x="1534595" y="1151310"/>
                <a:ext cx="1196871" cy="812556"/>
              </a:xfrm>
              <a:custGeom>
                <a:avLst/>
                <a:gdLst>
                  <a:gd name="connsiteX0" fmla="*/ 940244 w 1196871"/>
                  <a:gd name="connsiteY0" fmla="*/ 156360 h 812556"/>
                  <a:gd name="connsiteX1" fmla="*/ 1143775 w 1196871"/>
                  <a:gd name="connsiteY1" fmla="*/ 388627 h 812556"/>
                  <a:gd name="connsiteX2" fmla="*/ 1193938 w 1196871"/>
                  <a:gd name="connsiteY2" fmla="*/ 602034 h 812556"/>
                  <a:gd name="connsiteX3" fmla="*/ 1112315 w 1196871"/>
                  <a:gd name="connsiteY3" fmla="*/ 733823 h 812556"/>
                  <a:gd name="connsiteX4" fmla="*/ 814798 w 1196871"/>
                  <a:gd name="connsiteY4" fmla="*/ 803758 h 812556"/>
                  <a:gd name="connsiteX5" fmla="*/ 473884 w 1196871"/>
                  <a:gd name="connsiteY5" fmla="*/ 677581 h 812556"/>
                  <a:gd name="connsiteX6" fmla="*/ 462171 w 1196871"/>
                  <a:gd name="connsiteY6" fmla="*/ 657676 h 812556"/>
                  <a:gd name="connsiteX7" fmla="*/ 328838 w 1196871"/>
                  <a:gd name="connsiteY7" fmla="*/ 657676 h 812556"/>
                  <a:gd name="connsiteX8" fmla="*/ 0 w 1196871"/>
                  <a:gd name="connsiteY8" fmla="*/ 328838 h 812556"/>
                  <a:gd name="connsiteX9" fmla="*/ 0 w 1196871"/>
                  <a:gd name="connsiteY9" fmla="*/ 109615 h 812556"/>
                  <a:gd name="connsiteX10" fmla="*/ 109615 w 1196871"/>
                  <a:gd name="connsiteY10" fmla="*/ 0 h 812556"/>
                  <a:gd name="connsiteX11" fmla="*/ 415241 w 1196871"/>
                  <a:gd name="connsiteY11" fmla="*/ 0 h 812556"/>
                  <a:gd name="connsiteX12" fmla="*/ 687918 w 1196871"/>
                  <a:gd name="connsiteY12" fmla="*/ 144982 h 812556"/>
                  <a:gd name="connsiteX13" fmla="*/ 694176 w 1196871"/>
                  <a:gd name="connsiteY13" fmla="*/ 156510 h 812556"/>
                  <a:gd name="connsiteX14" fmla="*/ 748415 w 1196871"/>
                  <a:gd name="connsiteY14" fmla="*/ 143761 h 812556"/>
                  <a:gd name="connsiteX15" fmla="*/ 940244 w 1196871"/>
                  <a:gd name="connsiteY15" fmla="*/ 156360 h 8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6871" h="812556">
                    <a:moveTo>
                      <a:pt x="940244" y="156360"/>
                    </a:moveTo>
                    <a:cubicBezTo>
                      <a:pt x="1038917" y="193871"/>
                      <a:pt x="1117801" y="278131"/>
                      <a:pt x="1143775" y="388627"/>
                    </a:cubicBezTo>
                    <a:lnTo>
                      <a:pt x="1193938" y="602034"/>
                    </a:lnTo>
                    <a:cubicBezTo>
                      <a:pt x="1207791" y="660966"/>
                      <a:pt x="1171247" y="719970"/>
                      <a:pt x="1112315" y="733823"/>
                    </a:cubicBezTo>
                    <a:lnTo>
                      <a:pt x="814798" y="803758"/>
                    </a:lnTo>
                    <a:cubicBezTo>
                      <a:pt x="682203" y="834926"/>
                      <a:pt x="549487" y="781051"/>
                      <a:pt x="473884" y="677581"/>
                    </a:cubicBezTo>
                    <a:lnTo>
                      <a:pt x="462171" y="657676"/>
                    </a:lnTo>
                    <a:lnTo>
                      <a:pt x="328838" y="657676"/>
                    </a:lnTo>
                    <a:cubicBezTo>
                      <a:pt x="147226" y="657676"/>
                      <a:pt x="0" y="510450"/>
                      <a:pt x="0" y="328838"/>
                    </a:cubicBezTo>
                    <a:lnTo>
                      <a:pt x="0" y="109615"/>
                    </a:lnTo>
                    <a:cubicBezTo>
                      <a:pt x="0" y="49076"/>
                      <a:pt x="49076" y="0"/>
                      <a:pt x="109615" y="0"/>
                    </a:cubicBezTo>
                    <a:lnTo>
                      <a:pt x="415241" y="0"/>
                    </a:lnTo>
                    <a:cubicBezTo>
                      <a:pt x="528749" y="0"/>
                      <a:pt x="628824" y="57510"/>
                      <a:pt x="687918" y="144982"/>
                    </a:cubicBezTo>
                    <a:lnTo>
                      <a:pt x="694176" y="156510"/>
                    </a:lnTo>
                    <a:lnTo>
                      <a:pt x="748415" y="143761"/>
                    </a:lnTo>
                    <a:cubicBezTo>
                      <a:pt x="814712" y="128177"/>
                      <a:pt x="881040" y="133854"/>
                      <a:pt x="940244" y="156360"/>
                    </a:cubicBezTo>
                    <a:close/>
                  </a:path>
                </a:pathLst>
              </a:cu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2" name="Rounded Rectangle 242">
                <a:extLst>
                  <a:ext uri="{FF2B5EF4-FFF2-40B4-BE49-F238E27FC236}">
                    <a16:creationId xmlns:a16="http://schemas.microsoft.com/office/drawing/2014/main" id="{C2F6F255-6B30-E256-F1DB-DDF257979481}"/>
                  </a:ext>
                </a:extLst>
              </p:cNvPr>
              <p:cNvSpPr/>
              <p:nvPr/>
            </p:nvSpPr>
            <p:spPr>
              <a:xfrm>
                <a:off x="1530930" y="3903887"/>
                <a:ext cx="1212404" cy="190056"/>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ed Rectangle 243">
                <a:extLst>
                  <a:ext uri="{FF2B5EF4-FFF2-40B4-BE49-F238E27FC236}">
                    <a16:creationId xmlns:a16="http://schemas.microsoft.com/office/drawing/2014/main" id="{2DD39BDF-4AA6-B202-F086-91674A741FFE}"/>
                  </a:ext>
                </a:extLst>
              </p:cNvPr>
              <p:cNvSpPr/>
              <p:nvPr/>
            </p:nvSpPr>
            <p:spPr>
              <a:xfrm rot="4121826">
                <a:off x="2203100" y="4476778"/>
                <a:ext cx="1212403" cy="190056"/>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ounded Rectangle 244">
                <a:extLst>
                  <a:ext uri="{FF2B5EF4-FFF2-40B4-BE49-F238E27FC236}">
                    <a16:creationId xmlns:a16="http://schemas.microsoft.com/office/drawing/2014/main" id="{19576973-F0C9-A516-09B9-AC33782C3FFE}"/>
                  </a:ext>
                </a:extLst>
              </p:cNvPr>
              <p:cNvSpPr/>
              <p:nvPr/>
            </p:nvSpPr>
            <p:spPr>
              <a:xfrm rot="6130789">
                <a:off x="1873518" y="4476838"/>
                <a:ext cx="1212403" cy="190056"/>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ed Rectangle 245">
                <a:extLst>
                  <a:ext uri="{FF2B5EF4-FFF2-40B4-BE49-F238E27FC236}">
                    <a16:creationId xmlns:a16="http://schemas.microsoft.com/office/drawing/2014/main" id="{7CE22443-BE38-4E1A-7AFE-ADE2AD74B796}"/>
                  </a:ext>
                </a:extLst>
              </p:cNvPr>
              <p:cNvSpPr/>
              <p:nvPr/>
            </p:nvSpPr>
            <p:spPr>
              <a:xfrm>
                <a:off x="2457977" y="3887560"/>
                <a:ext cx="285232" cy="284193"/>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 Diagonal Corner Rectangle 247">
                <a:extLst>
                  <a:ext uri="{FF2B5EF4-FFF2-40B4-BE49-F238E27FC236}">
                    <a16:creationId xmlns:a16="http://schemas.microsoft.com/office/drawing/2014/main" id="{F85B1CBC-CCB6-44C5-2169-C7F05B6C72C1}"/>
                  </a:ext>
                </a:extLst>
              </p:cNvPr>
              <p:cNvSpPr/>
              <p:nvPr/>
            </p:nvSpPr>
            <p:spPr>
              <a:xfrm rot="19215505">
                <a:off x="1753697" y="2322342"/>
                <a:ext cx="744079" cy="657676"/>
              </a:xfrm>
              <a:prstGeom prst="round2DiagRect">
                <a:avLst>
                  <a:gd name="adj1" fmla="val 16667"/>
                  <a:gd name="adj2" fmla="val 50000"/>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a:extLst>
                  <a:ext uri="{FF2B5EF4-FFF2-40B4-BE49-F238E27FC236}">
                    <a16:creationId xmlns:a16="http://schemas.microsoft.com/office/drawing/2014/main" id="{6BBECBEC-5E36-570B-AF02-FDF216FCD618}"/>
                  </a:ext>
                </a:extLst>
              </p:cNvPr>
              <p:cNvSpPr/>
              <p:nvPr/>
            </p:nvSpPr>
            <p:spPr>
              <a:xfrm>
                <a:off x="1942967" y="2395985"/>
                <a:ext cx="388328" cy="17495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9" name="Group 608">
            <a:extLst>
              <a:ext uri="{FF2B5EF4-FFF2-40B4-BE49-F238E27FC236}">
                <a16:creationId xmlns:a16="http://schemas.microsoft.com/office/drawing/2014/main" id="{435F0045-1E93-8215-F30B-F71D62BD490F}"/>
              </a:ext>
            </a:extLst>
          </p:cNvPr>
          <p:cNvGrpSpPr/>
          <p:nvPr/>
        </p:nvGrpSpPr>
        <p:grpSpPr>
          <a:xfrm>
            <a:off x="4343779" y="2789815"/>
            <a:ext cx="3877143" cy="2325774"/>
            <a:chOff x="795057" y="757637"/>
            <a:chExt cx="9530366" cy="5716961"/>
          </a:xfrm>
        </p:grpSpPr>
        <p:grpSp>
          <p:nvGrpSpPr>
            <p:cNvPr id="267" name="Group 266">
              <a:extLst>
                <a:ext uri="{FF2B5EF4-FFF2-40B4-BE49-F238E27FC236}">
                  <a16:creationId xmlns:a16="http://schemas.microsoft.com/office/drawing/2014/main" id="{C0D1FA5A-9D80-4421-134D-27E100D44F46}"/>
                </a:ext>
              </a:extLst>
            </p:cNvPr>
            <p:cNvGrpSpPr/>
            <p:nvPr/>
          </p:nvGrpSpPr>
          <p:grpSpPr>
            <a:xfrm>
              <a:off x="795057" y="906552"/>
              <a:ext cx="2821420" cy="5387632"/>
              <a:chOff x="-128396" y="1390345"/>
              <a:chExt cx="2821420" cy="5387632"/>
            </a:xfrm>
          </p:grpSpPr>
          <p:sp>
            <p:nvSpPr>
              <p:cNvPr id="268" name="Cloud 267">
                <a:extLst>
                  <a:ext uri="{FF2B5EF4-FFF2-40B4-BE49-F238E27FC236}">
                    <a16:creationId xmlns:a16="http://schemas.microsoft.com/office/drawing/2014/main" id="{D999E39C-170C-B283-E356-2EDBBAC80AAB}"/>
                  </a:ext>
                </a:extLst>
              </p:cNvPr>
              <p:cNvSpPr/>
              <p:nvPr/>
            </p:nvSpPr>
            <p:spPr>
              <a:xfrm rot="19732643">
                <a:off x="176240" y="1623805"/>
                <a:ext cx="2441680" cy="2264745"/>
              </a:xfrm>
              <a:prstGeom prst="clou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7A01942B-6AB9-9502-4123-E0EEF38442EF}"/>
                  </a:ext>
                </a:extLst>
              </p:cNvPr>
              <p:cNvGrpSpPr/>
              <p:nvPr/>
            </p:nvGrpSpPr>
            <p:grpSpPr>
              <a:xfrm>
                <a:off x="-128396" y="1390345"/>
                <a:ext cx="2821420" cy="5387632"/>
                <a:chOff x="-90767" y="1352747"/>
                <a:chExt cx="2821420" cy="5387632"/>
              </a:xfrm>
            </p:grpSpPr>
            <p:sp>
              <p:nvSpPr>
                <p:cNvPr id="270" name="Oval 269">
                  <a:extLst>
                    <a:ext uri="{FF2B5EF4-FFF2-40B4-BE49-F238E27FC236}">
                      <a16:creationId xmlns:a16="http://schemas.microsoft.com/office/drawing/2014/main" id="{3886F007-720E-629F-D9CD-8A8568A4570C}"/>
                    </a:ext>
                  </a:extLst>
                </p:cNvPr>
                <p:cNvSpPr/>
                <p:nvPr/>
              </p:nvSpPr>
              <p:spPr>
                <a:xfrm>
                  <a:off x="-90767" y="4764442"/>
                  <a:ext cx="610794" cy="79925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4">
                  <a:extLst>
                    <a:ext uri="{FF2B5EF4-FFF2-40B4-BE49-F238E27FC236}">
                      <a16:creationId xmlns:a16="http://schemas.microsoft.com/office/drawing/2014/main" id="{9B2AF37A-9056-BF04-E9C3-D7F51329E4EC}"/>
                    </a:ext>
                  </a:extLst>
                </p:cNvPr>
                <p:cNvSpPr/>
                <p:nvPr/>
              </p:nvSpPr>
              <p:spPr>
                <a:xfrm>
                  <a:off x="2119859" y="4709256"/>
                  <a:ext cx="610794" cy="79925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a:extLst>
                    <a:ext uri="{FF2B5EF4-FFF2-40B4-BE49-F238E27FC236}">
                      <a16:creationId xmlns:a16="http://schemas.microsoft.com/office/drawing/2014/main" id="{4BA42F92-645A-F12A-FFB0-CB5266440258}"/>
                    </a:ext>
                  </a:extLst>
                </p:cNvPr>
                <p:cNvSpPr/>
                <p:nvPr/>
              </p:nvSpPr>
              <p:spPr>
                <a:xfrm rot="20331229">
                  <a:off x="1444841" y="3083656"/>
                  <a:ext cx="1156806" cy="2228511"/>
                </a:xfrm>
                <a:prstGeom prst="trapezoi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
                  <a:extLst>
                    <a:ext uri="{FF2B5EF4-FFF2-40B4-BE49-F238E27FC236}">
                      <a16:creationId xmlns:a16="http://schemas.microsoft.com/office/drawing/2014/main" id="{32C24814-CD1F-470B-DD92-F01C5E36EC28}"/>
                    </a:ext>
                  </a:extLst>
                </p:cNvPr>
                <p:cNvSpPr/>
                <p:nvPr/>
              </p:nvSpPr>
              <p:spPr>
                <a:xfrm rot="1173993">
                  <a:off x="108772" y="3152914"/>
                  <a:ext cx="1156806" cy="2228511"/>
                </a:xfrm>
                <a:prstGeom prst="trapezoi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85">
                  <a:extLst>
                    <a:ext uri="{FF2B5EF4-FFF2-40B4-BE49-F238E27FC236}">
                      <a16:creationId xmlns:a16="http://schemas.microsoft.com/office/drawing/2014/main" id="{A7061625-176A-60D0-6EF4-BD430DB410A8}"/>
                    </a:ext>
                  </a:extLst>
                </p:cNvPr>
                <p:cNvGrpSpPr/>
                <p:nvPr/>
              </p:nvGrpSpPr>
              <p:grpSpPr>
                <a:xfrm rot="2228468">
                  <a:off x="671541" y="5795809"/>
                  <a:ext cx="610794" cy="944570"/>
                  <a:chOff x="4343400" y="2438400"/>
                  <a:chExt cx="603504" cy="990600"/>
                </a:xfrm>
              </p:grpSpPr>
              <p:sp>
                <p:nvSpPr>
                  <p:cNvPr id="409" name="Oval 3">
                    <a:extLst>
                      <a:ext uri="{FF2B5EF4-FFF2-40B4-BE49-F238E27FC236}">
                        <a16:creationId xmlns:a16="http://schemas.microsoft.com/office/drawing/2014/main" id="{EA7CF3D1-91BC-6056-034D-70075D176905}"/>
                      </a:ext>
                    </a:extLst>
                  </p:cNvPr>
                  <p:cNvSpPr/>
                  <p:nvPr/>
                </p:nvSpPr>
                <p:spPr>
                  <a:xfrm>
                    <a:off x="4343400" y="2590800"/>
                    <a:ext cx="603504" cy="8382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84">
                    <a:extLst>
                      <a:ext uri="{FF2B5EF4-FFF2-40B4-BE49-F238E27FC236}">
                        <a16:creationId xmlns:a16="http://schemas.microsoft.com/office/drawing/2014/main" id="{B9D6504E-7651-4254-2A31-B8B82DB516AC}"/>
                      </a:ext>
                    </a:extLst>
                  </p:cNvPr>
                  <p:cNvSpPr/>
                  <p:nvPr/>
                </p:nvSpPr>
                <p:spPr>
                  <a:xfrm>
                    <a:off x="4343400" y="2438400"/>
                    <a:ext cx="603504"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86">
                  <a:extLst>
                    <a:ext uri="{FF2B5EF4-FFF2-40B4-BE49-F238E27FC236}">
                      <a16:creationId xmlns:a16="http://schemas.microsoft.com/office/drawing/2014/main" id="{7C235306-8D1D-224D-E605-521ED7277871}"/>
                    </a:ext>
                  </a:extLst>
                </p:cNvPr>
                <p:cNvGrpSpPr/>
                <p:nvPr/>
              </p:nvGrpSpPr>
              <p:grpSpPr>
                <a:xfrm rot="19648369">
                  <a:off x="1288504" y="5795809"/>
                  <a:ext cx="610794" cy="944570"/>
                  <a:chOff x="4343400" y="2438400"/>
                  <a:chExt cx="603504" cy="990600"/>
                </a:xfrm>
              </p:grpSpPr>
              <p:sp>
                <p:nvSpPr>
                  <p:cNvPr id="407" name="Oval 87">
                    <a:extLst>
                      <a:ext uri="{FF2B5EF4-FFF2-40B4-BE49-F238E27FC236}">
                        <a16:creationId xmlns:a16="http://schemas.microsoft.com/office/drawing/2014/main" id="{6B35166C-D51E-A048-4973-52534C098103}"/>
                      </a:ext>
                    </a:extLst>
                  </p:cNvPr>
                  <p:cNvSpPr/>
                  <p:nvPr/>
                </p:nvSpPr>
                <p:spPr>
                  <a:xfrm>
                    <a:off x="4343400" y="2590800"/>
                    <a:ext cx="603504" cy="8382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88">
                    <a:extLst>
                      <a:ext uri="{FF2B5EF4-FFF2-40B4-BE49-F238E27FC236}">
                        <a16:creationId xmlns:a16="http://schemas.microsoft.com/office/drawing/2014/main" id="{F3BEB395-0C3E-336E-DF03-B8C22EBC1756}"/>
                      </a:ext>
                    </a:extLst>
                  </p:cNvPr>
                  <p:cNvSpPr/>
                  <p:nvPr/>
                </p:nvSpPr>
                <p:spPr>
                  <a:xfrm>
                    <a:off x="4343400" y="2438400"/>
                    <a:ext cx="603504"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rapezoid 275">
                  <a:extLst>
                    <a:ext uri="{FF2B5EF4-FFF2-40B4-BE49-F238E27FC236}">
                      <a16:creationId xmlns:a16="http://schemas.microsoft.com/office/drawing/2014/main" id="{5E66448B-4C5E-7D00-A7ED-BF17FFF37BF3}"/>
                    </a:ext>
                  </a:extLst>
                </p:cNvPr>
                <p:cNvSpPr/>
                <p:nvPr/>
              </p:nvSpPr>
              <p:spPr>
                <a:xfrm>
                  <a:off x="363058" y="3460952"/>
                  <a:ext cx="2005131" cy="2843472"/>
                </a:xfrm>
                <a:prstGeom prst="trapezoid">
                  <a:avLst>
                    <a:gd name="adj" fmla="val 38910"/>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a:extLst>
                    <a:ext uri="{FF2B5EF4-FFF2-40B4-BE49-F238E27FC236}">
                      <a16:creationId xmlns:a16="http://schemas.microsoft.com/office/drawing/2014/main" id="{C788BC01-9116-2ECF-386F-F33E411B2C83}"/>
                    </a:ext>
                  </a:extLst>
                </p:cNvPr>
                <p:cNvSpPr/>
                <p:nvPr/>
              </p:nvSpPr>
              <p:spPr>
                <a:xfrm rot="10800000">
                  <a:off x="785293" y="3148624"/>
                  <a:ext cx="1156806" cy="390408"/>
                </a:xfrm>
                <a:prstGeom prst="trapezoid">
                  <a:avLst>
                    <a:gd name="adj" fmla="val 6565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1">
                  <a:extLst>
                    <a:ext uri="{FF2B5EF4-FFF2-40B4-BE49-F238E27FC236}">
                      <a16:creationId xmlns:a16="http://schemas.microsoft.com/office/drawing/2014/main" id="{CE2BEA89-ED1C-818D-8C5E-C7088CA89AAA}"/>
                    </a:ext>
                  </a:extLst>
                </p:cNvPr>
                <p:cNvSpPr/>
                <p:nvPr/>
              </p:nvSpPr>
              <p:spPr>
                <a:xfrm>
                  <a:off x="671541" y="1508910"/>
                  <a:ext cx="1388168" cy="181648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731">
                  <a:extLst>
                    <a:ext uri="{FF2B5EF4-FFF2-40B4-BE49-F238E27FC236}">
                      <a16:creationId xmlns:a16="http://schemas.microsoft.com/office/drawing/2014/main" id="{56A1A841-710A-B7C9-F06C-96B987229416}"/>
                    </a:ext>
                  </a:extLst>
                </p:cNvPr>
                <p:cNvSpPr/>
                <p:nvPr/>
              </p:nvSpPr>
              <p:spPr>
                <a:xfrm>
                  <a:off x="594420" y="1726888"/>
                  <a:ext cx="1542409" cy="363297"/>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a:extLst>
                    <a:ext uri="{FF2B5EF4-FFF2-40B4-BE49-F238E27FC236}">
                      <a16:creationId xmlns:a16="http://schemas.microsoft.com/office/drawing/2014/main" id="{CDCD81DF-BA4B-130C-C866-496CE11818BC}"/>
                    </a:ext>
                  </a:extLst>
                </p:cNvPr>
                <p:cNvSpPr/>
                <p:nvPr/>
              </p:nvSpPr>
              <p:spPr>
                <a:xfrm>
                  <a:off x="592877" y="1352747"/>
                  <a:ext cx="1539324" cy="624653"/>
                </a:xfrm>
                <a:prstGeom prst="clou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448">
                  <a:extLst>
                    <a:ext uri="{FF2B5EF4-FFF2-40B4-BE49-F238E27FC236}">
                      <a16:creationId xmlns:a16="http://schemas.microsoft.com/office/drawing/2014/main" id="{61DD4B6D-9752-F2CA-E35F-484605B2AB9A}"/>
                    </a:ext>
                  </a:extLst>
                </p:cNvPr>
                <p:cNvGrpSpPr/>
                <p:nvPr/>
              </p:nvGrpSpPr>
              <p:grpSpPr>
                <a:xfrm>
                  <a:off x="304254" y="3148624"/>
                  <a:ext cx="481039" cy="1327388"/>
                  <a:chOff x="4419600" y="4038600"/>
                  <a:chExt cx="685800" cy="1981200"/>
                </a:xfrm>
              </p:grpSpPr>
              <p:sp>
                <p:nvSpPr>
                  <p:cNvPr id="405" name="Moon 404">
                    <a:extLst>
                      <a:ext uri="{FF2B5EF4-FFF2-40B4-BE49-F238E27FC236}">
                        <a16:creationId xmlns:a16="http://schemas.microsoft.com/office/drawing/2014/main" id="{394D1FF5-FDA1-2586-FC76-A039CB615E66}"/>
                      </a:ext>
                    </a:extLst>
                  </p:cNvPr>
                  <p:cNvSpPr/>
                  <p:nvPr/>
                </p:nvSpPr>
                <p:spPr>
                  <a:xfrm>
                    <a:off x="4800600" y="4114800"/>
                    <a:ext cx="304800" cy="19050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a:extLst>
                      <a:ext uri="{FF2B5EF4-FFF2-40B4-BE49-F238E27FC236}">
                        <a16:creationId xmlns:a16="http://schemas.microsoft.com/office/drawing/2014/main" id="{7DAE1711-AFC5-6626-12DF-13290AF9BB1A}"/>
                      </a:ext>
                    </a:extLst>
                  </p:cNvPr>
                  <p:cNvSpPr/>
                  <p:nvPr/>
                </p:nvSpPr>
                <p:spPr>
                  <a:xfrm rot="1004979">
                    <a:off x="4419600" y="4038600"/>
                    <a:ext cx="457200" cy="19812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459">
                  <a:extLst>
                    <a:ext uri="{FF2B5EF4-FFF2-40B4-BE49-F238E27FC236}">
                      <a16:creationId xmlns:a16="http://schemas.microsoft.com/office/drawing/2014/main" id="{141893BF-37DD-7DCC-B47E-C0E7A38B5037}"/>
                    </a:ext>
                  </a:extLst>
                </p:cNvPr>
                <p:cNvGrpSpPr/>
                <p:nvPr/>
              </p:nvGrpSpPr>
              <p:grpSpPr>
                <a:xfrm>
                  <a:off x="400462" y="2055482"/>
                  <a:ext cx="508604" cy="1431069"/>
                  <a:chOff x="4939259" y="2184817"/>
                  <a:chExt cx="698292" cy="2420912"/>
                </a:xfrm>
              </p:grpSpPr>
              <p:grpSp>
                <p:nvGrpSpPr>
                  <p:cNvPr id="395" name="Group 451">
                    <a:extLst>
                      <a:ext uri="{FF2B5EF4-FFF2-40B4-BE49-F238E27FC236}">
                        <a16:creationId xmlns:a16="http://schemas.microsoft.com/office/drawing/2014/main" id="{7BE4948F-7D67-5CFA-6742-A9123EA3126A}"/>
                      </a:ext>
                    </a:extLst>
                  </p:cNvPr>
                  <p:cNvGrpSpPr/>
                  <p:nvPr/>
                </p:nvGrpSpPr>
                <p:grpSpPr>
                  <a:xfrm>
                    <a:off x="4951751" y="2184817"/>
                    <a:ext cx="685800" cy="1219200"/>
                    <a:chOff x="4876800" y="3429000"/>
                    <a:chExt cx="685800" cy="1219200"/>
                  </a:xfrm>
                </p:grpSpPr>
                <p:sp>
                  <p:nvSpPr>
                    <p:cNvPr id="403" name="Diamond 402">
                      <a:extLst>
                        <a:ext uri="{FF2B5EF4-FFF2-40B4-BE49-F238E27FC236}">
                          <a16:creationId xmlns:a16="http://schemas.microsoft.com/office/drawing/2014/main" id="{7EF67D1A-AECC-C3BF-B127-55EC46938638}"/>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iamond 403">
                      <a:extLst>
                        <a:ext uri="{FF2B5EF4-FFF2-40B4-BE49-F238E27FC236}">
                          <a16:creationId xmlns:a16="http://schemas.microsoft.com/office/drawing/2014/main" id="{E7E77453-320C-1D11-747A-54EE47E06010}"/>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452">
                    <a:extLst>
                      <a:ext uri="{FF2B5EF4-FFF2-40B4-BE49-F238E27FC236}">
                        <a16:creationId xmlns:a16="http://schemas.microsoft.com/office/drawing/2014/main" id="{1CB06D9D-6AAF-5560-BD45-AA3A179AB4FC}"/>
                      </a:ext>
                    </a:extLst>
                  </p:cNvPr>
                  <p:cNvGrpSpPr/>
                  <p:nvPr/>
                </p:nvGrpSpPr>
                <p:grpSpPr>
                  <a:xfrm>
                    <a:off x="4939259" y="3386529"/>
                    <a:ext cx="685800" cy="1219200"/>
                    <a:chOff x="4876800" y="3429000"/>
                    <a:chExt cx="685800" cy="1219200"/>
                  </a:xfrm>
                </p:grpSpPr>
                <p:sp>
                  <p:nvSpPr>
                    <p:cNvPr id="401" name="Diamond 400">
                      <a:extLst>
                        <a:ext uri="{FF2B5EF4-FFF2-40B4-BE49-F238E27FC236}">
                          <a16:creationId xmlns:a16="http://schemas.microsoft.com/office/drawing/2014/main" id="{9917D69C-70C4-6FF4-362D-C89E32821C85}"/>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a:extLst>
                        <a:ext uri="{FF2B5EF4-FFF2-40B4-BE49-F238E27FC236}">
                          <a16:creationId xmlns:a16="http://schemas.microsoft.com/office/drawing/2014/main" id="{D0381634-7F07-F274-F356-C3682EA78785}"/>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407">
                    <a:extLst>
                      <a:ext uri="{FF2B5EF4-FFF2-40B4-BE49-F238E27FC236}">
                        <a16:creationId xmlns:a16="http://schemas.microsoft.com/office/drawing/2014/main" id="{B1771143-D58C-0F9D-3D51-C805EC65B34A}"/>
                      </a:ext>
                    </a:extLst>
                  </p:cNvPr>
                  <p:cNvGrpSpPr/>
                  <p:nvPr/>
                </p:nvGrpSpPr>
                <p:grpSpPr>
                  <a:xfrm>
                    <a:off x="5030449" y="3155430"/>
                    <a:ext cx="549739" cy="496358"/>
                    <a:chOff x="457200" y="4953000"/>
                    <a:chExt cx="1219200" cy="1066800"/>
                  </a:xfrm>
                </p:grpSpPr>
                <p:sp>
                  <p:nvSpPr>
                    <p:cNvPr id="398" name="Cross 397">
                      <a:extLst>
                        <a:ext uri="{FF2B5EF4-FFF2-40B4-BE49-F238E27FC236}">
                          <a16:creationId xmlns:a16="http://schemas.microsoft.com/office/drawing/2014/main" id="{DF49CB38-06A4-B4F5-CA35-C5ABE6700847}"/>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a:extLst>
                        <a:ext uri="{FF2B5EF4-FFF2-40B4-BE49-F238E27FC236}">
                          <a16:creationId xmlns:a16="http://schemas.microsoft.com/office/drawing/2014/main" id="{F79BA79E-1EDF-1C61-7615-BBA66F9B4689}"/>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a:extLst>
                        <a:ext uri="{FF2B5EF4-FFF2-40B4-BE49-F238E27FC236}">
                          <a16:creationId xmlns:a16="http://schemas.microsoft.com/office/drawing/2014/main" id="{91657B00-7BCC-B847-0559-1B94FE96D779}"/>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460">
                  <a:extLst>
                    <a:ext uri="{FF2B5EF4-FFF2-40B4-BE49-F238E27FC236}">
                      <a16:creationId xmlns:a16="http://schemas.microsoft.com/office/drawing/2014/main" id="{BADF33EA-291D-5099-754E-DBB981CFE123}"/>
                    </a:ext>
                  </a:extLst>
                </p:cNvPr>
                <p:cNvGrpSpPr/>
                <p:nvPr/>
              </p:nvGrpSpPr>
              <p:grpSpPr>
                <a:xfrm>
                  <a:off x="1843578" y="1977400"/>
                  <a:ext cx="508604" cy="1431069"/>
                  <a:chOff x="4939259" y="2184817"/>
                  <a:chExt cx="698292" cy="2420912"/>
                </a:xfrm>
              </p:grpSpPr>
              <p:grpSp>
                <p:nvGrpSpPr>
                  <p:cNvPr id="385" name="Group 451">
                    <a:extLst>
                      <a:ext uri="{FF2B5EF4-FFF2-40B4-BE49-F238E27FC236}">
                        <a16:creationId xmlns:a16="http://schemas.microsoft.com/office/drawing/2014/main" id="{EEFAB726-E9C3-233B-4ABB-A73BB340A199}"/>
                      </a:ext>
                    </a:extLst>
                  </p:cNvPr>
                  <p:cNvGrpSpPr/>
                  <p:nvPr/>
                </p:nvGrpSpPr>
                <p:grpSpPr>
                  <a:xfrm>
                    <a:off x="4951751" y="2184817"/>
                    <a:ext cx="685800" cy="1219200"/>
                    <a:chOff x="4876800" y="3429000"/>
                    <a:chExt cx="685800" cy="1219200"/>
                  </a:xfrm>
                </p:grpSpPr>
                <p:sp>
                  <p:nvSpPr>
                    <p:cNvPr id="393" name="Diamond 392">
                      <a:extLst>
                        <a:ext uri="{FF2B5EF4-FFF2-40B4-BE49-F238E27FC236}">
                          <a16:creationId xmlns:a16="http://schemas.microsoft.com/office/drawing/2014/main" id="{EBE27A9A-D6A3-8F57-F3F3-CBA0DA5BB3FC}"/>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iamond 393">
                      <a:extLst>
                        <a:ext uri="{FF2B5EF4-FFF2-40B4-BE49-F238E27FC236}">
                          <a16:creationId xmlns:a16="http://schemas.microsoft.com/office/drawing/2014/main" id="{AF4C9036-F03C-2FE6-1630-A77997FB2BC7}"/>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452">
                    <a:extLst>
                      <a:ext uri="{FF2B5EF4-FFF2-40B4-BE49-F238E27FC236}">
                        <a16:creationId xmlns:a16="http://schemas.microsoft.com/office/drawing/2014/main" id="{A6966C7E-6DEB-59F3-AA04-4D72BC2EB29E}"/>
                      </a:ext>
                    </a:extLst>
                  </p:cNvPr>
                  <p:cNvGrpSpPr/>
                  <p:nvPr/>
                </p:nvGrpSpPr>
                <p:grpSpPr>
                  <a:xfrm>
                    <a:off x="4939259" y="3386529"/>
                    <a:ext cx="685800" cy="1219200"/>
                    <a:chOff x="4876800" y="3429000"/>
                    <a:chExt cx="685800" cy="1219200"/>
                  </a:xfrm>
                </p:grpSpPr>
                <p:sp>
                  <p:nvSpPr>
                    <p:cNvPr id="391" name="Diamond 390">
                      <a:extLst>
                        <a:ext uri="{FF2B5EF4-FFF2-40B4-BE49-F238E27FC236}">
                          <a16:creationId xmlns:a16="http://schemas.microsoft.com/office/drawing/2014/main" id="{A3D6BECD-07C0-6461-7A18-C5117A5268B5}"/>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a:extLst>
                        <a:ext uri="{FF2B5EF4-FFF2-40B4-BE49-F238E27FC236}">
                          <a16:creationId xmlns:a16="http://schemas.microsoft.com/office/drawing/2014/main" id="{1223634C-0C5D-B82D-AD69-02A04568847F}"/>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407">
                    <a:extLst>
                      <a:ext uri="{FF2B5EF4-FFF2-40B4-BE49-F238E27FC236}">
                        <a16:creationId xmlns:a16="http://schemas.microsoft.com/office/drawing/2014/main" id="{48BA7C29-68FC-AC36-65C8-2638CCB368D1}"/>
                      </a:ext>
                    </a:extLst>
                  </p:cNvPr>
                  <p:cNvGrpSpPr/>
                  <p:nvPr/>
                </p:nvGrpSpPr>
                <p:grpSpPr>
                  <a:xfrm>
                    <a:off x="5030449" y="3155430"/>
                    <a:ext cx="549739" cy="496358"/>
                    <a:chOff x="457200" y="4953000"/>
                    <a:chExt cx="1219200" cy="1066800"/>
                  </a:xfrm>
                </p:grpSpPr>
                <p:sp>
                  <p:nvSpPr>
                    <p:cNvPr id="388" name="Cross 387">
                      <a:extLst>
                        <a:ext uri="{FF2B5EF4-FFF2-40B4-BE49-F238E27FC236}">
                          <a16:creationId xmlns:a16="http://schemas.microsoft.com/office/drawing/2014/main" id="{A59A88BD-3A59-8846-063E-0DA452BB6501}"/>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a:extLst>
                        <a:ext uri="{FF2B5EF4-FFF2-40B4-BE49-F238E27FC236}">
                          <a16:creationId xmlns:a16="http://schemas.microsoft.com/office/drawing/2014/main" id="{0719A874-A519-6C31-FC2B-D129BAA7B8DA}"/>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a:extLst>
                        <a:ext uri="{FF2B5EF4-FFF2-40B4-BE49-F238E27FC236}">
                          <a16:creationId xmlns:a16="http://schemas.microsoft.com/office/drawing/2014/main" id="{224033B2-8945-E913-F9C7-61764F5BD015}"/>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563">
                  <a:extLst>
                    <a:ext uri="{FF2B5EF4-FFF2-40B4-BE49-F238E27FC236}">
                      <a16:creationId xmlns:a16="http://schemas.microsoft.com/office/drawing/2014/main" id="{02646FD7-7804-28E6-F1B5-F11D3918A249}"/>
                    </a:ext>
                  </a:extLst>
                </p:cNvPr>
                <p:cNvGrpSpPr/>
                <p:nvPr/>
              </p:nvGrpSpPr>
              <p:grpSpPr>
                <a:xfrm>
                  <a:off x="402040" y="5803400"/>
                  <a:ext cx="1924155" cy="483850"/>
                  <a:chOff x="4876800" y="4572000"/>
                  <a:chExt cx="2497111" cy="896911"/>
                </a:xfrm>
              </p:grpSpPr>
              <p:grpSp>
                <p:nvGrpSpPr>
                  <p:cNvPr id="316" name="Group 494">
                    <a:extLst>
                      <a:ext uri="{FF2B5EF4-FFF2-40B4-BE49-F238E27FC236}">
                        <a16:creationId xmlns:a16="http://schemas.microsoft.com/office/drawing/2014/main" id="{FCFD967C-D712-732B-A67C-4664CBA50C48}"/>
                      </a:ext>
                    </a:extLst>
                  </p:cNvPr>
                  <p:cNvGrpSpPr/>
                  <p:nvPr/>
                </p:nvGrpSpPr>
                <p:grpSpPr>
                  <a:xfrm>
                    <a:off x="5638800" y="4572000"/>
                    <a:ext cx="896911" cy="896911"/>
                    <a:chOff x="4379925" y="4284689"/>
                    <a:chExt cx="1396583" cy="1396583"/>
                  </a:xfrm>
                </p:grpSpPr>
                <p:grpSp>
                  <p:nvGrpSpPr>
                    <p:cNvPr id="363" name="Group 471">
                      <a:extLst>
                        <a:ext uri="{FF2B5EF4-FFF2-40B4-BE49-F238E27FC236}">
                          <a16:creationId xmlns:a16="http://schemas.microsoft.com/office/drawing/2014/main" id="{E1E03E51-2B4D-025F-2739-83D501EF4179}"/>
                        </a:ext>
                      </a:extLst>
                    </p:cNvPr>
                    <p:cNvGrpSpPr/>
                    <p:nvPr/>
                  </p:nvGrpSpPr>
                  <p:grpSpPr>
                    <a:xfrm rot="5400000">
                      <a:off x="4876800" y="4267200"/>
                      <a:ext cx="402833" cy="1396583"/>
                      <a:chOff x="4939259" y="2184817"/>
                      <a:chExt cx="698292" cy="2420912"/>
                    </a:xfrm>
                  </p:grpSpPr>
                  <p:grpSp>
                    <p:nvGrpSpPr>
                      <p:cNvPr id="375" name="Group 451">
                        <a:extLst>
                          <a:ext uri="{FF2B5EF4-FFF2-40B4-BE49-F238E27FC236}">
                            <a16:creationId xmlns:a16="http://schemas.microsoft.com/office/drawing/2014/main" id="{C259FCAE-A970-B489-44C6-758CB1331E56}"/>
                          </a:ext>
                        </a:extLst>
                      </p:cNvPr>
                      <p:cNvGrpSpPr/>
                      <p:nvPr/>
                    </p:nvGrpSpPr>
                    <p:grpSpPr>
                      <a:xfrm>
                        <a:off x="4951751" y="2184817"/>
                        <a:ext cx="685800" cy="1219200"/>
                        <a:chOff x="4876800" y="3429000"/>
                        <a:chExt cx="685800" cy="1219200"/>
                      </a:xfrm>
                    </p:grpSpPr>
                    <p:sp>
                      <p:nvSpPr>
                        <p:cNvPr id="383" name="Diamond 382">
                          <a:extLst>
                            <a:ext uri="{FF2B5EF4-FFF2-40B4-BE49-F238E27FC236}">
                              <a16:creationId xmlns:a16="http://schemas.microsoft.com/office/drawing/2014/main" id="{83C2194C-5B6A-9C01-C831-EC2ABEB2A1FF}"/>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a:extLst>
                            <a:ext uri="{FF2B5EF4-FFF2-40B4-BE49-F238E27FC236}">
                              <a16:creationId xmlns:a16="http://schemas.microsoft.com/office/drawing/2014/main" id="{3A6EC359-BE10-D413-CBAB-80E9BE80A6F7}"/>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452">
                        <a:extLst>
                          <a:ext uri="{FF2B5EF4-FFF2-40B4-BE49-F238E27FC236}">
                            <a16:creationId xmlns:a16="http://schemas.microsoft.com/office/drawing/2014/main" id="{BAF5EDA7-0D5B-4A1B-B7AD-E864A095BF7C}"/>
                          </a:ext>
                        </a:extLst>
                      </p:cNvPr>
                      <p:cNvGrpSpPr/>
                      <p:nvPr/>
                    </p:nvGrpSpPr>
                    <p:grpSpPr>
                      <a:xfrm>
                        <a:off x="4939259" y="3386529"/>
                        <a:ext cx="685800" cy="1219200"/>
                        <a:chOff x="4876800" y="3429000"/>
                        <a:chExt cx="685800" cy="1219200"/>
                      </a:xfrm>
                    </p:grpSpPr>
                    <p:sp>
                      <p:nvSpPr>
                        <p:cNvPr id="381" name="Diamond 380">
                          <a:extLst>
                            <a:ext uri="{FF2B5EF4-FFF2-40B4-BE49-F238E27FC236}">
                              <a16:creationId xmlns:a16="http://schemas.microsoft.com/office/drawing/2014/main" id="{E43F65F0-E0F4-CD87-E6B5-80E70516EEF3}"/>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a:extLst>
                            <a:ext uri="{FF2B5EF4-FFF2-40B4-BE49-F238E27FC236}">
                              <a16:creationId xmlns:a16="http://schemas.microsoft.com/office/drawing/2014/main" id="{91DC8E58-E52A-B6F4-C851-AC11C40AA76A}"/>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407">
                        <a:extLst>
                          <a:ext uri="{FF2B5EF4-FFF2-40B4-BE49-F238E27FC236}">
                            <a16:creationId xmlns:a16="http://schemas.microsoft.com/office/drawing/2014/main" id="{C5A66965-0892-8DA0-91AE-F1D57B6BD6DB}"/>
                          </a:ext>
                        </a:extLst>
                      </p:cNvPr>
                      <p:cNvGrpSpPr/>
                      <p:nvPr/>
                    </p:nvGrpSpPr>
                    <p:grpSpPr>
                      <a:xfrm>
                        <a:off x="5030449" y="3155430"/>
                        <a:ext cx="549739" cy="496358"/>
                        <a:chOff x="457200" y="4953000"/>
                        <a:chExt cx="1219200" cy="1066800"/>
                      </a:xfrm>
                    </p:grpSpPr>
                    <p:sp>
                      <p:nvSpPr>
                        <p:cNvPr id="378" name="Cross 377">
                          <a:extLst>
                            <a:ext uri="{FF2B5EF4-FFF2-40B4-BE49-F238E27FC236}">
                              <a16:creationId xmlns:a16="http://schemas.microsoft.com/office/drawing/2014/main" id="{3D9A83FF-325B-47B4-291C-FFFA6120D1F7}"/>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a:extLst>
                            <a:ext uri="{FF2B5EF4-FFF2-40B4-BE49-F238E27FC236}">
                              <a16:creationId xmlns:a16="http://schemas.microsoft.com/office/drawing/2014/main" id="{2EB80E2D-F3A4-EC73-BDB4-9E656279239C}"/>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a:extLst>
                            <a:ext uri="{FF2B5EF4-FFF2-40B4-BE49-F238E27FC236}">
                              <a16:creationId xmlns:a16="http://schemas.microsoft.com/office/drawing/2014/main" id="{64785756-8CD5-497C-D227-F4958330BB65}"/>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482">
                      <a:extLst>
                        <a:ext uri="{FF2B5EF4-FFF2-40B4-BE49-F238E27FC236}">
                          <a16:creationId xmlns:a16="http://schemas.microsoft.com/office/drawing/2014/main" id="{34D02020-EF6B-B560-557A-5D730F0A6285}"/>
                        </a:ext>
                      </a:extLst>
                    </p:cNvPr>
                    <p:cNvGrpSpPr/>
                    <p:nvPr/>
                  </p:nvGrpSpPr>
                  <p:grpSpPr>
                    <a:xfrm rot="10800000">
                      <a:off x="4879298" y="4284689"/>
                      <a:ext cx="402833" cy="1396583"/>
                      <a:chOff x="4939259" y="2184817"/>
                      <a:chExt cx="698292" cy="2420912"/>
                    </a:xfrm>
                  </p:grpSpPr>
                  <p:grpSp>
                    <p:nvGrpSpPr>
                      <p:cNvPr id="365" name="Group 451">
                        <a:extLst>
                          <a:ext uri="{FF2B5EF4-FFF2-40B4-BE49-F238E27FC236}">
                            <a16:creationId xmlns:a16="http://schemas.microsoft.com/office/drawing/2014/main" id="{030B7DB6-D069-5C48-DA02-DC868B27D29B}"/>
                          </a:ext>
                        </a:extLst>
                      </p:cNvPr>
                      <p:cNvGrpSpPr/>
                      <p:nvPr/>
                    </p:nvGrpSpPr>
                    <p:grpSpPr>
                      <a:xfrm>
                        <a:off x="4951751" y="2184817"/>
                        <a:ext cx="685800" cy="1219200"/>
                        <a:chOff x="4876800" y="3429000"/>
                        <a:chExt cx="685800" cy="1219200"/>
                      </a:xfrm>
                    </p:grpSpPr>
                    <p:sp>
                      <p:nvSpPr>
                        <p:cNvPr id="373" name="Diamond 372">
                          <a:extLst>
                            <a:ext uri="{FF2B5EF4-FFF2-40B4-BE49-F238E27FC236}">
                              <a16:creationId xmlns:a16="http://schemas.microsoft.com/office/drawing/2014/main" id="{FD0B8D25-B9D8-BC5A-9F2A-7F3606320404}"/>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a:extLst>
                            <a:ext uri="{FF2B5EF4-FFF2-40B4-BE49-F238E27FC236}">
                              <a16:creationId xmlns:a16="http://schemas.microsoft.com/office/drawing/2014/main" id="{37716B6D-E110-0ABE-034E-2FA5D63CA969}"/>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452">
                        <a:extLst>
                          <a:ext uri="{FF2B5EF4-FFF2-40B4-BE49-F238E27FC236}">
                            <a16:creationId xmlns:a16="http://schemas.microsoft.com/office/drawing/2014/main" id="{CA3C0EDC-D85B-DFFE-8D88-F1010DC29F54}"/>
                          </a:ext>
                        </a:extLst>
                      </p:cNvPr>
                      <p:cNvGrpSpPr/>
                      <p:nvPr/>
                    </p:nvGrpSpPr>
                    <p:grpSpPr>
                      <a:xfrm>
                        <a:off x="4939259" y="3386529"/>
                        <a:ext cx="685800" cy="1219200"/>
                        <a:chOff x="4876800" y="3429000"/>
                        <a:chExt cx="685800" cy="1219200"/>
                      </a:xfrm>
                    </p:grpSpPr>
                    <p:sp>
                      <p:nvSpPr>
                        <p:cNvPr id="371" name="Diamond 370">
                          <a:extLst>
                            <a:ext uri="{FF2B5EF4-FFF2-40B4-BE49-F238E27FC236}">
                              <a16:creationId xmlns:a16="http://schemas.microsoft.com/office/drawing/2014/main" id="{5735079A-F846-53EA-52B7-57495EA4C58B}"/>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a:extLst>
                            <a:ext uri="{FF2B5EF4-FFF2-40B4-BE49-F238E27FC236}">
                              <a16:creationId xmlns:a16="http://schemas.microsoft.com/office/drawing/2014/main" id="{100E54FF-5916-D052-1D03-073118C8EEE9}"/>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407">
                        <a:extLst>
                          <a:ext uri="{FF2B5EF4-FFF2-40B4-BE49-F238E27FC236}">
                            <a16:creationId xmlns:a16="http://schemas.microsoft.com/office/drawing/2014/main" id="{83A33491-3B02-B7BE-F775-02707AEDB783}"/>
                          </a:ext>
                        </a:extLst>
                      </p:cNvPr>
                      <p:cNvGrpSpPr/>
                      <p:nvPr/>
                    </p:nvGrpSpPr>
                    <p:grpSpPr>
                      <a:xfrm>
                        <a:off x="5030449" y="3155430"/>
                        <a:ext cx="549739" cy="496358"/>
                        <a:chOff x="457200" y="4953000"/>
                        <a:chExt cx="1219200" cy="1066800"/>
                      </a:xfrm>
                    </p:grpSpPr>
                    <p:sp>
                      <p:nvSpPr>
                        <p:cNvPr id="368" name="Cross 367">
                          <a:extLst>
                            <a:ext uri="{FF2B5EF4-FFF2-40B4-BE49-F238E27FC236}">
                              <a16:creationId xmlns:a16="http://schemas.microsoft.com/office/drawing/2014/main" id="{A950CF19-95CE-561B-4EB7-688DF2A79197}"/>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a:extLst>
                            <a:ext uri="{FF2B5EF4-FFF2-40B4-BE49-F238E27FC236}">
                              <a16:creationId xmlns:a16="http://schemas.microsoft.com/office/drawing/2014/main" id="{0FFE2305-B0FA-A84B-93B2-0BCFA196004B}"/>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a:extLst>
                            <a:ext uri="{FF2B5EF4-FFF2-40B4-BE49-F238E27FC236}">
                              <a16:creationId xmlns:a16="http://schemas.microsoft.com/office/drawing/2014/main" id="{552B9308-1FDC-41C1-0E16-08E141EA557D}"/>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7" name="Group 517">
                    <a:extLst>
                      <a:ext uri="{FF2B5EF4-FFF2-40B4-BE49-F238E27FC236}">
                        <a16:creationId xmlns:a16="http://schemas.microsoft.com/office/drawing/2014/main" id="{67491F20-1CBA-407E-FC9A-385A4DB46605}"/>
                      </a:ext>
                    </a:extLst>
                  </p:cNvPr>
                  <p:cNvGrpSpPr/>
                  <p:nvPr/>
                </p:nvGrpSpPr>
                <p:grpSpPr>
                  <a:xfrm>
                    <a:off x="6477000" y="4572000"/>
                    <a:ext cx="896911" cy="896911"/>
                    <a:chOff x="4379925" y="4284689"/>
                    <a:chExt cx="1396583" cy="1396583"/>
                  </a:xfrm>
                </p:grpSpPr>
                <p:grpSp>
                  <p:nvGrpSpPr>
                    <p:cNvPr id="341" name="Group 471">
                      <a:extLst>
                        <a:ext uri="{FF2B5EF4-FFF2-40B4-BE49-F238E27FC236}">
                          <a16:creationId xmlns:a16="http://schemas.microsoft.com/office/drawing/2014/main" id="{C4538E4D-B11E-D446-BDCE-BDB6AEF369D7}"/>
                        </a:ext>
                      </a:extLst>
                    </p:cNvPr>
                    <p:cNvGrpSpPr/>
                    <p:nvPr/>
                  </p:nvGrpSpPr>
                  <p:grpSpPr>
                    <a:xfrm rot="5400000">
                      <a:off x="4876800" y="4267200"/>
                      <a:ext cx="402833" cy="1396583"/>
                      <a:chOff x="4939259" y="2184817"/>
                      <a:chExt cx="698292" cy="2420912"/>
                    </a:xfrm>
                  </p:grpSpPr>
                  <p:grpSp>
                    <p:nvGrpSpPr>
                      <p:cNvPr id="353" name="Group 451">
                        <a:extLst>
                          <a:ext uri="{FF2B5EF4-FFF2-40B4-BE49-F238E27FC236}">
                            <a16:creationId xmlns:a16="http://schemas.microsoft.com/office/drawing/2014/main" id="{3095279E-0979-6F9E-F473-6479A0249745}"/>
                          </a:ext>
                        </a:extLst>
                      </p:cNvPr>
                      <p:cNvGrpSpPr/>
                      <p:nvPr/>
                    </p:nvGrpSpPr>
                    <p:grpSpPr>
                      <a:xfrm>
                        <a:off x="4951751" y="2184817"/>
                        <a:ext cx="685800" cy="1219200"/>
                        <a:chOff x="4876800" y="3429000"/>
                        <a:chExt cx="685800" cy="1219200"/>
                      </a:xfrm>
                    </p:grpSpPr>
                    <p:sp>
                      <p:nvSpPr>
                        <p:cNvPr id="361" name="Diamond 360">
                          <a:extLst>
                            <a:ext uri="{FF2B5EF4-FFF2-40B4-BE49-F238E27FC236}">
                              <a16:creationId xmlns:a16="http://schemas.microsoft.com/office/drawing/2014/main" id="{4E8DC3A1-AF00-B2BF-8568-2CC78C5BE5EC}"/>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a:extLst>
                            <a:ext uri="{FF2B5EF4-FFF2-40B4-BE49-F238E27FC236}">
                              <a16:creationId xmlns:a16="http://schemas.microsoft.com/office/drawing/2014/main" id="{FC7E0A63-28B7-594D-4AEB-8BD2021B5A4C}"/>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452">
                        <a:extLst>
                          <a:ext uri="{FF2B5EF4-FFF2-40B4-BE49-F238E27FC236}">
                            <a16:creationId xmlns:a16="http://schemas.microsoft.com/office/drawing/2014/main" id="{753D0728-576A-F35B-A4F6-23F7717F8AAA}"/>
                          </a:ext>
                        </a:extLst>
                      </p:cNvPr>
                      <p:cNvGrpSpPr/>
                      <p:nvPr/>
                    </p:nvGrpSpPr>
                    <p:grpSpPr>
                      <a:xfrm>
                        <a:off x="4939259" y="3386529"/>
                        <a:ext cx="685800" cy="1219200"/>
                        <a:chOff x="4876800" y="3429000"/>
                        <a:chExt cx="685800" cy="1219200"/>
                      </a:xfrm>
                    </p:grpSpPr>
                    <p:sp>
                      <p:nvSpPr>
                        <p:cNvPr id="359" name="Diamond 358">
                          <a:extLst>
                            <a:ext uri="{FF2B5EF4-FFF2-40B4-BE49-F238E27FC236}">
                              <a16:creationId xmlns:a16="http://schemas.microsoft.com/office/drawing/2014/main" id="{DE27783C-A992-6B85-4B43-E49183044E41}"/>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a:extLst>
                            <a:ext uri="{FF2B5EF4-FFF2-40B4-BE49-F238E27FC236}">
                              <a16:creationId xmlns:a16="http://schemas.microsoft.com/office/drawing/2014/main" id="{772E853F-F3FC-B9D5-195A-772E6B9DC267}"/>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407">
                        <a:extLst>
                          <a:ext uri="{FF2B5EF4-FFF2-40B4-BE49-F238E27FC236}">
                            <a16:creationId xmlns:a16="http://schemas.microsoft.com/office/drawing/2014/main" id="{B037C62A-B540-5AE5-386A-080089CBF04A}"/>
                          </a:ext>
                        </a:extLst>
                      </p:cNvPr>
                      <p:cNvGrpSpPr/>
                      <p:nvPr/>
                    </p:nvGrpSpPr>
                    <p:grpSpPr>
                      <a:xfrm>
                        <a:off x="5030449" y="3155430"/>
                        <a:ext cx="549739" cy="496358"/>
                        <a:chOff x="457200" y="4953000"/>
                        <a:chExt cx="1219200" cy="1066800"/>
                      </a:xfrm>
                    </p:grpSpPr>
                    <p:sp>
                      <p:nvSpPr>
                        <p:cNvPr id="356" name="Cross 355">
                          <a:extLst>
                            <a:ext uri="{FF2B5EF4-FFF2-40B4-BE49-F238E27FC236}">
                              <a16:creationId xmlns:a16="http://schemas.microsoft.com/office/drawing/2014/main" id="{E2B56BD1-B941-BF55-B817-3BFF77475FB2}"/>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a:extLst>
                            <a:ext uri="{FF2B5EF4-FFF2-40B4-BE49-F238E27FC236}">
                              <a16:creationId xmlns:a16="http://schemas.microsoft.com/office/drawing/2014/main" id="{99B5C33E-CE99-3EAA-3F66-5050480742B4}"/>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a:extLst>
                            <a:ext uri="{FF2B5EF4-FFF2-40B4-BE49-F238E27FC236}">
                              <a16:creationId xmlns:a16="http://schemas.microsoft.com/office/drawing/2014/main" id="{48D7CBBB-A357-2588-E065-9A5EE9DD9A68}"/>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2" name="Group 482">
                      <a:extLst>
                        <a:ext uri="{FF2B5EF4-FFF2-40B4-BE49-F238E27FC236}">
                          <a16:creationId xmlns:a16="http://schemas.microsoft.com/office/drawing/2014/main" id="{A06520B2-FC36-2AD1-7B4A-DF4DCC47FAE6}"/>
                        </a:ext>
                      </a:extLst>
                    </p:cNvPr>
                    <p:cNvGrpSpPr/>
                    <p:nvPr/>
                  </p:nvGrpSpPr>
                  <p:grpSpPr>
                    <a:xfrm rot="10800000">
                      <a:off x="4879298" y="4284689"/>
                      <a:ext cx="402833" cy="1396583"/>
                      <a:chOff x="4939259" y="2184817"/>
                      <a:chExt cx="698292" cy="2420912"/>
                    </a:xfrm>
                  </p:grpSpPr>
                  <p:grpSp>
                    <p:nvGrpSpPr>
                      <p:cNvPr id="343" name="Group 451">
                        <a:extLst>
                          <a:ext uri="{FF2B5EF4-FFF2-40B4-BE49-F238E27FC236}">
                            <a16:creationId xmlns:a16="http://schemas.microsoft.com/office/drawing/2014/main" id="{F994C2D5-13F9-4CAC-55FE-09B2D0F8776B}"/>
                          </a:ext>
                        </a:extLst>
                      </p:cNvPr>
                      <p:cNvGrpSpPr/>
                      <p:nvPr/>
                    </p:nvGrpSpPr>
                    <p:grpSpPr>
                      <a:xfrm>
                        <a:off x="4951751" y="2184817"/>
                        <a:ext cx="685800" cy="1219200"/>
                        <a:chOff x="4876800" y="3429000"/>
                        <a:chExt cx="685800" cy="1219200"/>
                      </a:xfrm>
                    </p:grpSpPr>
                    <p:sp>
                      <p:nvSpPr>
                        <p:cNvPr id="351" name="Diamond 350">
                          <a:extLst>
                            <a:ext uri="{FF2B5EF4-FFF2-40B4-BE49-F238E27FC236}">
                              <a16:creationId xmlns:a16="http://schemas.microsoft.com/office/drawing/2014/main" id="{EB1418F7-D762-9585-164E-F0BB8CD3423F}"/>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a:extLst>
                            <a:ext uri="{FF2B5EF4-FFF2-40B4-BE49-F238E27FC236}">
                              <a16:creationId xmlns:a16="http://schemas.microsoft.com/office/drawing/2014/main" id="{516F5FE1-0DE3-EC38-BB68-51605AB0A8DA}"/>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452">
                        <a:extLst>
                          <a:ext uri="{FF2B5EF4-FFF2-40B4-BE49-F238E27FC236}">
                            <a16:creationId xmlns:a16="http://schemas.microsoft.com/office/drawing/2014/main" id="{36A5214F-0BB5-72F9-931B-927BC61E5BEE}"/>
                          </a:ext>
                        </a:extLst>
                      </p:cNvPr>
                      <p:cNvGrpSpPr/>
                      <p:nvPr/>
                    </p:nvGrpSpPr>
                    <p:grpSpPr>
                      <a:xfrm>
                        <a:off x="4939259" y="3386529"/>
                        <a:ext cx="685800" cy="1219200"/>
                        <a:chOff x="4876800" y="3429000"/>
                        <a:chExt cx="685800" cy="1219200"/>
                      </a:xfrm>
                    </p:grpSpPr>
                    <p:sp>
                      <p:nvSpPr>
                        <p:cNvPr id="349" name="Diamond 348">
                          <a:extLst>
                            <a:ext uri="{FF2B5EF4-FFF2-40B4-BE49-F238E27FC236}">
                              <a16:creationId xmlns:a16="http://schemas.microsoft.com/office/drawing/2014/main" id="{FD633709-F7A0-7F16-DE72-76159A9BC516}"/>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a:extLst>
                            <a:ext uri="{FF2B5EF4-FFF2-40B4-BE49-F238E27FC236}">
                              <a16:creationId xmlns:a16="http://schemas.microsoft.com/office/drawing/2014/main" id="{EF555DAD-94D5-6D79-B941-BE2E99B29D7B}"/>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407">
                        <a:extLst>
                          <a:ext uri="{FF2B5EF4-FFF2-40B4-BE49-F238E27FC236}">
                            <a16:creationId xmlns:a16="http://schemas.microsoft.com/office/drawing/2014/main" id="{2226A794-D0C5-CE03-EB00-5A2049E2DA8F}"/>
                          </a:ext>
                        </a:extLst>
                      </p:cNvPr>
                      <p:cNvGrpSpPr/>
                      <p:nvPr/>
                    </p:nvGrpSpPr>
                    <p:grpSpPr>
                      <a:xfrm>
                        <a:off x="5030449" y="3155430"/>
                        <a:ext cx="549739" cy="496358"/>
                        <a:chOff x="457200" y="4953000"/>
                        <a:chExt cx="1219200" cy="1066800"/>
                      </a:xfrm>
                    </p:grpSpPr>
                    <p:sp>
                      <p:nvSpPr>
                        <p:cNvPr id="346" name="Cross 345">
                          <a:extLst>
                            <a:ext uri="{FF2B5EF4-FFF2-40B4-BE49-F238E27FC236}">
                              <a16:creationId xmlns:a16="http://schemas.microsoft.com/office/drawing/2014/main" id="{76B5933A-7104-B893-44C3-05531D3BDB5C}"/>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a:extLst>
                            <a:ext uri="{FF2B5EF4-FFF2-40B4-BE49-F238E27FC236}">
                              <a16:creationId xmlns:a16="http://schemas.microsoft.com/office/drawing/2014/main" id="{227ED474-E5F8-523C-D39E-0AC26D19CEB2}"/>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a:extLst>
                            <a:ext uri="{FF2B5EF4-FFF2-40B4-BE49-F238E27FC236}">
                              <a16:creationId xmlns:a16="http://schemas.microsoft.com/office/drawing/2014/main" id="{3B696B41-75D7-FF59-B5C8-F31992CB39B8}"/>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8" name="Group 540">
                    <a:extLst>
                      <a:ext uri="{FF2B5EF4-FFF2-40B4-BE49-F238E27FC236}">
                        <a16:creationId xmlns:a16="http://schemas.microsoft.com/office/drawing/2014/main" id="{6BCF90CA-26CC-DE13-05B1-C4AC21752DB6}"/>
                      </a:ext>
                    </a:extLst>
                  </p:cNvPr>
                  <p:cNvGrpSpPr/>
                  <p:nvPr/>
                </p:nvGrpSpPr>
                <p:grpSpPr>
                  <a:xfrm>
                    <a:off x="4876800" y="4572000"/>
                    <a:ext cx="896911" cy="896911"/>
                    <a:chOff x="4379925" y="4284689"/>
                    <a:chExt cx="1396583" cy="1396583"/>
                  </a:xfrm>
                </p:grpSpPr>
                <p:grpSp>
                  <p:nvGrpSpPr>
                    <p:cNvPr id="319" name="Group 471">
                      <a:extLst>
                        <a:ext uri="{FF2B5EF4-FFF2-40B4-BE49-F238E27FC236}">
                          <a16:creationId xmlns:a16="http://schemas.microsoft.com/office/drawing/2014/main" id="{149BB450-2405-618E-FD07-1B500742A490}"/>
                        </a:ext>
                      </a:extLst>
                    </p:cNvPr>
                    <p:cNvGrpSpPr/>
                    <p:nvPr/>
                  </p:nvGrpSpPr>
                  <p:grpSpPr>
                    <a:xfrm rot="5400000">
                      <a:off x="4876800" y="4267200"/>
                      <a:ext cx="402833" cy="1396583"/>
                      <a:chOff x="4939259" y="2184817"/>
                      <a:chExt cx="698292" cy="2420912"/>
                    </a:xfrm>
                  </p:grpSpPr>
                  <p:grpSp>
                    <p:nvGrpSpPr>
                      <p:cNvPr id="331" name="Group 451">
                        <a:extLst>
                          <a:ext uri="{FF2B5EF4-FFF2-40B4-BE49-F238E27FC236}">
                            <a16:creationId xmlns:a16="http://schemas.microsoft.com/office/drawing/2014/main" id="{8F092B1C-59AB-CDC6-EFFD-5DF0D858F5F4}"/>
                          </a:ext>
                        </a:extLst>
                      </p:cNvPr>
                      <p:cNvGrpSpPr/>
                      <p:nvPr/>
                    </p:nvGrpSpPr>
                    <p:grpSpPr>
                      <a:xfrm>
                        <a:off x="4951751" y="2184817"/>
                        <a:ext cx="685800" cy="1219200"/>
                        <a:chOff x="4876800" y="3429000"/>
                        <a:chExt cx="685800" cy="1219200"/>
                      </a:xfrm>
                    </p:grpSpPr>
                    <p:sp>
                      <p:nvSpPr>
                        <p:cNvPr id="339" name="Diamond 338">
                          <a:extLst>
                            <a:ext uri="{FF2B5EF4-FFF2-40B4-BE49-F238E27FC236}">
                              <a16:creationId xmlns:a16="http://schemas.microsoft.com/office/drawing/2014/main" id="{B23241F5-00D2-AA0C-EBDD-985AF8E607DD}"/>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a:extLst>
                            <a:ext uri="{FF2B5EF4-FFF2-40B4-BE49-F238E27FC236}">
                              <a16:creationId xmlns:a16="http://schemas.microsoft.com/office/drawing/2014/main" id="{DF281C81-F371-FA61-DB05-72F1141649CF}"/>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452">
                        <a:extLst>
                          <a:ext uri="{FF2B5EF4-FFF2-40B4-BE49-F238E27FC236}">
                            <a16:creationId xmlns:a16="http://schemas.microsoft.com/office/drawing/2014/main" id="{72AD0ECD-B60A-152C-8D06-80D5A67768C5}"/>
                          </a:ext>
                        </a:extLst>
                      </p:cNvPr>
                      <p:cNvGrpSpPr/>
                      <p:nvPr/>
                    </p:nvGrpSpPr>
                    <p:grpSpPr>
                      <a:xfrm>
                        <a:off x="4939259" y="3386529"/>
                        <a:ext cx="685800" cy="1219200"/>
                        <a:chOff x="4876800" y="3429000"/>
                        <a:chExt cx="685800" cy="1219200"/>
                      </a:xfrm>
                    </p:grpSpPr>
                    <p:sp>
                      <p:nvSpPr>
                        <p:cNvPr id="337" name="Diamond 336">
                          <a:extLst>
                            <a:ext uri="{FF2B5EF4-FFF2-40B4-BE49-F238E27FC236}">
                              <a16:creationId xmlns:a16="http://schemas.microsoft.com/office/drawing/2014/main" id="{C7261F3C-F31A-1F7B-DD9B-43BA7374812F}"/>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a:extLst>
                            <a:ext uri="{FF2B5EF4-FFF2-40B4-BE49-F238E27FC236}">
                              <a16:creationId xmlns:a16="http://schemas.microsoft.com/office/drawing/2014/main" id="{D030D1DB-BDFC-AF41-F733-83A04F0925B7}"/>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407">
                        <a:extLst>
                          <a:ext uri="{FF2B5EF4-FFF2-40B4-BE49-F238E27FC236}">
                            <a16:creationId xmlns:a16="http://schemas.microsoft.com/office/drawing/2014/main" id="{30FD6C79-BE16-105A-5B5F-9AFF83DB9E9B}"/>
                          </a:ext>
                        </a:extLst>
                      </p:cNvPr>
                      <p:cNvGrpSpPr/>
                      <p:nvPr/>
                    </p:nvGrpSpPr>
                    <p:grpSpPr>
                      <a:xfrm>
                        <a:off x="5030449" y="3155430"/>
                        <a:ext cx="549739" cy="496358"/>
                        <a:chOff x="457200" y="4953000"/>
                        <a:chExt cx="1219200" cy="1066800"/>
                      </a:xfrm>
                    </p:grpSpPr>
                    <p:sp>
                      <p:nvSpPr>
                        <p:cNvPr id="334" name="Cross 333">
                          <a:extLst>
                            <a:ext uri="{FF2B5EF4-FFF2-40B4-BE49-F238E27FC236}">
                              <a16:creationId xmlns:a16="http://schemas.microsoft.com/office/drawing/2014/main" id="{5B2F624A-98EF-AA52-9C0C-1D09CDFD49DD}"/>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a:extLst>
                            <a:ext uri="{FF2B5EF4-FFF2-40B4-BE49-F238E27FC236}">
                              <a16:creationId xmlns:a16="http://schemas.microsoft.com/office/drawing/2014/main" id="{FDD238BD-989C-0EA2-E4A0-9E760EBB678B}"/>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a:extLst>
                            <a:ext uri="{FF2B5EF4-FFF2-40B4-BE49-F238E27FC236}">
                              <a16:creationId xmlns:a16="http://schemas.microsoft.com/office/drawing/2014/main" id="{1BD536F8-DE1B-BC61-7059-5D80AECA4B9B}"/>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482">
                      <a:extLst>
                        <a:ext uri="{FF2B5EF4-FFF2-40B4-BE49-F238E27FC236}">
                          <a16:creationId xmlns:a16="http://schemas.microsoft.com/office/drawing/2014/main" id="{B14D4938-C5A6-B302-80C0-88D1E4E823A8}"/>
                        </a:ext>
                      </a:extLst>
                    </p:cNvPr>
                    <p:cNvGrpSpPr/>
                    <p:nvPr/>
                  </p:nvGrpSpPr>
                  <p:grpSpPr>
                    <a:xfrm rot="10800000">
                      <a:off x="4879298" y="4284689"/>
                      <a:ext cx="402833" cy="1396583"/>
                      <a:chOff x="4939259" y="2184817"/>
                      <a:chExt cx="698292" cy="2420912"/>
                    </a:xfrm>
                  </p:grpSpPr>
                  <p:grpSp>
                    <p:nvGrpSpPr>
                      <p:cNvPr id="321" name="Group 451">
                        <a:extLst>
                          <a:ext uri="{FF2B5EF4-FFF2-40B4-BE49-F238E27FC236}">
                            <a16:creationId xmlns:a16="http://schemas.microsoft.com/office/drawing/2014/main" id="{418D7815-35C0-4549-A64B-DF30E14B7D7C}"/>
                          </a:ext>
                        </a:extLst>
                      </p:cNvPr>
                      <p:cNvGrpSpPr/>
                      <p:nvPr/>
                    </p:nvGrpSpPr>
                    <p:grpSpPr>
                      <a:xfrm>
                        <a:off x="4951751" y="2184817"/>
                        <a:ext cx="685800" cy="1219200"/>
                        <a:chOff x="4876800" y="3429000"/>
                        <a:chExt cx="685800" cy="1219200"/>
                      </a:xfrm>
                    </p:grpSpPr>
                    <p:sp>
                      <p:nvSpPr>
                        <p:cNvPr id="329" name="Diamond 328">
                          <a:extLst>
                            <a:ext uri="{FF2B5EF4-FFF2-40B4-BE49-F238E27FC236}">
                              <a16:creationId xmlns:a16="http://schemas.microsoft.com/office/drawing/2014/main" id="{37BCC6BE-DE5C-241A-0D37-918B0E5E5FE2}"/>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a:extLst>
                            <a:ext uri="{FF2B5EF4-FFF2-40B4-BE49-F238E27FC236}">
                              <a16:creationId xmlns:a16="http://schemas.microsoft.com/office/drawing/2014/main" id="{F9078025-3AE1-DE8B-F26D-101BFC316F2B}"/>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52">
                        <a:extLst>
                          <a:ext uri="{FF2B5EF4-FFF2-40B4-BE49-F238E27FC236}">
                            <a16:creationId xmlns:a16="http://schemas.microsoft.com/office/drawing/2014/main" id="{C79109A5-B2FD-E8F2-513D-9AE062A8698C}"/>
                          </a:ext>
                        </a:extLst>
                      </p:cNvPr>
                      <p:cNvGrpSpPr/>
                      <p:nvPr/>
                    </p:nvGrpSpPr>
                    <p:grpSpPr>
                      <a:xfrm>
                        <a:off x="4939259" y="3386529"/>
                        <a:ext cx="685800" cy="1219200"/>
                        <a:chOff x="4876800" y="3429000"/>
                        <a:chExt cx="685800" cy="1219200"/>
                      </a:xfrm>
                    </p:grpSpPr>
                    <p:sp>
                      <p:nvSpPr>
                        <p:cNvPr id="327" name="Diamond 326">
                          <a:extLst>
                            <a:ext uri="{FF2B5EF4-FFF2-40B4-BE49-F238E27FC236}">
                              <a16:creationId xmlns:a16="http://schemas.microsoft.com/office/drawing/2014/main" id="{4A266F82-3D6D-D6E8-5EA0-9B477B2605BF}"/>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a:extLst>
                            <a:ext uri="{FF2B5EF4-FFF2-40B4-BE49-F238E27FC236}">
                              <a16:creationId xmlns:a16="http://schemas.microsoft.com/office/drawing/2014/main" id="{B93DB21A-0851-9548-BE65-D4CA73F70A08}"/>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407">
                        <a:extLst>
                          <a:ext uri="{FF2B5EF4-FFF2-40B4-BE49-F238E27FC236}">
                            <a16:creationId xmlns:a16="http://schemas.microsoft.com/office/drawing/2014/main" id="{4FC54692-A175-470A-6A4A-D451D8B2B2A6}"/>
                          </a:ext>
                        </a:extLst>
                      </p:cNvPr>
                      <p:cNvGrpSpPr/>
                      <p:nvPr/>
                    </p:nvGrpSpPr>
                    <p:grpSpPr>
                      <a:xfrm>
                        <a:off x="5030449" y="3155430"/>
                        <a:ext cx="549739" cy="496358"/>
                        <a:chOff x="457200" y="4953000"/>
                        <a:chExt cx="1219200" cy="1066800"/>
                      </a:xfrm>
                    </p:grpSpPr>
                    <p:sp>
                      <p:nvSpPr>
                        <p:cNvPr id="324" name="Cross 323">
                          <a:extLst>
                            <a:ext uri="{FF2B5EF4-FFF2-40B4-BE49-F238E27FC236}">
                              <a16:creationId xmlns:a16="http://schemas.microsoft.com/office/drawing/2014/main" id="{3513F5E4-533A-787B-2F96-CF13F32A90CB}"/>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a:extLst>
                            <a:ext uri="{FF2B5EF4-FFF2-40B4-BE49-F238E27FC236}">
                              <a16:creationId xmlns:a16="http://schemas.microsoft.com/office/drawing/2014/main" id="{F38FB80B-1F21-059D-71BE-6B93FA92F7AF}"/>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a:extLst>
                            <a:ext uri="{FF2B5EF4-FFF2-40B4-BE49-F238E27FC236}">
                              <a16:creationId xmlns:a16="http://schemas.microsoft.com/office/drawing/2014/main" id="{CB692296-CE74-4228-FB26-C007FA173ACF}"/>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5" name="Group 567">
                  <a:extLst>
                    <a:ext uri="{FF2B5EF4-FFF2-40B4-BE49-F238E27FC236}">
                      <a16:creationId xmlns:a16="http://schemas.microsoft.com/office/drawing/2014/main" id="{089E93FA-279E-7533-9A5B-AB9ECDA95E7D}"/>
                    </a:ext>
                  </a:extLst>
                </p:cNvPr>
                <p:cNvGrpSpPr/>
                <p:nvPr/>
              </p:nvGrpSpPr>
              <p:grpSpPr>
                <a:xfrm>
                  <a:off x="785293" y="3226706"/>
                  <a:ext cx="577247" cy="1093143"/>
                  <a:chOff x="4436097" y="4059618"/>
                  <a:chExt cx="982782" cy="2171420"/>
                </a:xfrm>
              </p:grpSpPr>
              <p:sp>
                <p:nvSpPr>
                  <p:cNvPr id="313" name="Donut 743">
                    <a:extLst>
                      <a:ext uri="{FF2B5EF4-FFF2-40B4-BE49-F238E27FC236}">
                        <a16:creationId xmlns:a16="http://schemas.microsoft.com/office/drawing/2014/main" id="{C256DBC0-C2C6-1946-3B00-A2F97DEBC329}"/>
                      </a:ext>
                    </a:extLst>
                  </p:cNvPr>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744">
                    <a:extLst>
                      <a:ext uri="{FF2B5EF4-FFF2-40B4-BE49-F238E27FC236}">
                        <a16:creationId xmlns:a16="http://schemas.microsoft.com/office/drawing/2014/main" id="{1D134AAB-FD7C-F0D6-1989-60D73B1C98AE}"/>
                      </a:ext>
                    </a:extLst>
                  </p:cNvPr>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Donut 745">
                    <a:extLst>
                      <a:ext uri="{FF2B5EF4-FFF2-40B4-BE49-F238E27FC236}">
                        <a16:creationId xmlns:a16="http://schemas.microsoft.com/office/drawing/2014/main" id="{BD656AFF-FD98-9B66-0B57-5A6356D8FE8C}"/>
                      </a:ext>
                    </a:extLst>
                  </p:cNvPr>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572">
                  <a:extLst>
                    <a:ext uri="{FF2B5EF4-FFF2-40B4-BE49-F238E27FC236}">
                      <a16:creationId xmlns:a16="http://schemas.microsoft.com/office/drawing/2014/main" id="{A5AAF2B0-99C6-53C6-2BEC-2FA6A2097C5C}"/>
                    </a:ext>
                  </a:extLst>
                </p:cNvPr>
                <p:cNvGrpSpPr/>
                <p:nvPr/>
              </p:nvGrpSpPr>
              <p:grpSpPr>
                <a:xfrm rot="3425008">
                  <a:off x="1441989" y="3108351"/>
                  <a:ext cx="468490" cy="1346909"/>
                  <a:chOff x="4436097" y="4059618"/>
                  <a:chExt cx="982782" cy="2171420"/>
                </a:xfrm>
              </p:grpSpPr>
              <p:sp>
                <p:nvSpPr>
                  <p:cNvPr id="310" name="Donut 740">
                    <a:extLst>
                      <a:ext uri="{FF2B5EF4-FFF2-40B4-BE49-F238E27FC236}">
                        <a16:creationId xmlns:a16="http://schemas.microsoft.com/office/drawing/2014/main" id="{6AC3AB25-E29B-7632-A07C-2F039334F5F1}"/>
                      </a:ext>
                    </a:extLst>
                  </p:cNvPr>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741">
                    <a:extLst>
                      <a:ext uri="{FF2B5EF4-FFF2-40B4-BE49-F238E27FC236}">
                        <a16:creationId xmlns:a16="http://schemas.microsoft.com/office/drawing/2014/main" id="{95E1CA48-44F4-5CA6-C565-770CDA965BB3}"/>
                      </a:ext>
                    </a:extLst>
                  </p:cNvPr>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Donut 742">
                    <a:extLst>
                      <a:ext uri="{FF2B5EF4-FFF2-40B4-BE49-F238E27FC236}">
                        <a16:creationId xmlns:a16="http://schemas.microsoft.com/office/drawing/2014/main" id="{4C77F113-80D1-FD3E-BF18-87C1773B0BFF}"/>
                      </a:ext>
                    </a:extLst>
                  </p:cNvPr>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493">
                  <a:extLst>
                    <a:ext uri="{FF2B5EF4-FFF2-40B4-BE49-F238E27FC236}">
                      <a16:creationId xmlns:a16="http://schemas.microsoft.com/office/drawing/2014/main" id="{EC1AE4D3-62B9-A746-7B9D-0AED79789174}"/>
                    </a:ext>
                  </a:extLst>
                </p:cNvPr>
                <p:cNvGrpSpPr/>
                <p:nvPr/>
              </p:nvGrpSpPr>
              <p:grpSpPr>
                <a:xfrm>
                  <a:off x="885137" y="3697552"/>
                  <a:ext cx="962078" cy="1015061"/>
                  <a:chOff x="4379925" y="4284689"/>
                  <a:chExt cx="1396583" cy="1396583"/>
                </a:xfrm>
              </p:grpSpPr>
              <p:grpSp>
                <p:nvGrpSpPr>
                  <p:cNvPr id="288" name="Group 471">
                    <a:extLst>
                      <a:ext uri="{FF2B5EF4-FFF2-40B4-BE49-F238E27FC236}">
                        <a16:creationId xmlns:a16="http://schemas.microsoft.com/office/drawing/2014/main" id="{E52C4800-8C55-E546-EE4F-AE2157F40627}"/>
                      </a:ext>
                    </a:extLst>
                  </p:cNvPr>
                  <p:cNvGrpSpPr/>
                  <p:nvPr/>
                </p:nvGrpSpPr>
                <p:grpSpPr>
                  <a:xfrm rot="5400000">
                    <a:off x="4876800" y="4267200"/>
                    <a:ext cx="402833" cy="1396583"/>
                    <a:chOff x="4939259" y="2184817"/>
                    <a:chExt cx="698292" cy="2420912"/>
                  </a:xfrm>
                </p:grpSpPr>
                <p:grpSp>
                  <p:nvGrpSpPr>
                    <p:cNvPr id="300" name="Group 451">
                      <a:extLst>
                        <a:ext uri="{FF2B5EF4-FFF2-40B4-BE49-F238E27FC236}">
                          <a16:creationId xmlns:a16="http://schemas.microsoft.com/office/drawing/2014/main" id="{AA278215-F7D0-149A-CB3A-E5BC5DCAF0A7}"/>
                        </a:ext>
                      </a:extLst>
                    </p:cNvPr>
                    <p:cNvGrpSpPr/>
                    <p:nvPr/>
                  </p:nvGrpSpPr>
                  <p:grpSpPr>
                    <a:xfrm>
                      <a:off x="4951751" y="2184817"/>
                      <a:ext cx="685800" cy="1219200"/>
                      <a:chOff x="4876800" y="3429000"/>
                      <a:chExt cx="685800" cy="1219200"/>
                    </a:xfrm>
                  </p:grpSpPr>
                  <p:sp>
                    <p:nvSpPr>
                      <p:cNvPr id="308" name="Diamond 307">
                        <a:extLst>
                          <a:ext uri="{FF2B5EF4-FFF2-40B4-BE49-F238E27FC236}">
                            <a16:creationId xmlns:a16="http://schemas.microsoft.com/office/drawing/2014/main" id="{54E5CB77-D370-814A-4541-23EFEEF2D1E8}"/>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a:extLst>
                          <a:ext uri="{FF2B5EF4-FFF2-40B4-BE49-F238E27FC236}">
                            <a16:creationId xmlns:a16="http://schemas.microsoft.com/office/drawing/2014/main" id="{9E842829-A5DF-1A73-73C9-9D4C39C30858}"/>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452">
                      <a:extLst>
                        <a:ext uri="{FF2B5EF4-FFF2-40B4-BE49-F238E27FC236}">
                          <a16:creationId xmlns:a16="http://schemas.microsoft.com/office/drawing/2014/main" id="{FAF8F8E6-012B-85C4-6306-D6BCA5DC17D5}"/>
                        </a:ext>
                      </a:extLst>
                    </p:cNvPr>
                    <p:cNvGrpSpPr/>
                    <p:nvPr/>
                  </p:nvGrpSpPr>
                  <p:grpSpPr>
                    <a:xfrm>
                      <a:off x="4939259" y="3386529"/>
                      <a:ext cx="685800" cy="1219200"/>
                      <a:chOff x="4876800" y="3429000"/>
                      <a:chExt cx="685800" cy="1219200"/>
                    </a:xfrm>
                  </p:grpSpPr>
                  <p:sp>
                    <p:nvSpPr>
                      <p:cNvPr id="306" name="Diamond 305">
                        <a:extLst>
                          <a:ext uri="{FF2B5EF4-FFF2-40B4-BE49-F238E27FC236}">
                            <a16:creationId xmlns:a16="http://schemas.microsoft.com/office/drawing/2014/main" id="{24EBEFAC-0312-523D-DC3D-D1D4A7392236}"/>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a:extLst>
                          <a:ext uri="{FF2B5EF4-FFF2-40B4-BE49-F238E27FC236}">
                            <a16:creationId xmlns:a16="http://schemas.microsoft.com/office/drawing/2014/main" id="{7526DD17-5695-A852-652E-581C0669F1E8}"/>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407">
                      <a:extLst>
                        <a:ext uri="{FF2B5EF4-FFF2-40B4-BE49-F238E27FC236}">
                          <a16:creationId xmlns:a16="http://schemas.microsoft.com/office/drawing/2014/main" id="{70232557-E259-28A2-FC01-E075FB6FE341}"/>
                        </a:ext>
                      </a:extLst>
                    </p:cNvPr>
                    <p:cNvGrpSpPr/>
                    <p:nvPr/>
                  </p:nvGrpSpPr>
                  <p:grpSpPr>
                    <a:xfrm>
                      <a:off x="5030449" y="3155430"/>
                      <a:ext cx="549739" cy="496358"/>
                      <a:chOff x="457200" y="4953000"/>
                      <a:chExt cx="1219200" cy="1066800"/>
                    </a:xfrm>
                  </p:grpSpPr>
                  <p:sp>
                    <p:nvSpPr>
                      <p:cNvPr id="303" name="Cross 302">
                        <a:extLst>
                          <a:ext uri="{FF2B5EF4-FFF2-40B4-BE49-F238E27FC236}">
                            <a16:creationId xmlns:a16="http://schemas.microsoft.com/office/drawing/2014/main" id="{6E7ABEDD-F812-FEB2-3BB1-C5CD83F849AA}"/>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a:extLst>
                          <a:ext uri="{FF2B5EF4-FFF2-40B4-BE49-F238E27FC236}">
                            <a16:creationId xmlns:a16="http://schemas.microsoft.com/office/drawing/2014/main" id="{65A2C5FB-AB6F-0562-9817-EBE9F72AA61E}"/>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a:extLst>
                          <a:ext uri="{FF2B5EF4-FFF2-40B4-BE49-F238E27FC236}">
                            <a16:creationId xmlns:a16="http://schemas.microsoft.com/office/drawing/2014/main" id="{3E197CB3-BE6A-4DAB-0941-4576593D6926}"/>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482">
                    <a:extLst>
                      <a:ext uri="{FF2B5EF4-FFF2-40B4-BE49-F238E27FC236}">
                        <a16:creationId xmlns:a16="http://schemas.microsoft.com/office/drawing/2014/main" id="{2A36E7FC-ECCA-A20D-E444-E404D8B46E42}"/>
                      </a:ext>
                    </a:extLst>
                  </p:cNvPr>
                  <p:cNvGrpSpPr/>
                  <p:nvPr/>
                </p:nvGrpSpPr>
                <p:grpSpPr>
                  <a:xfrm rot="10800000">
                    <a:off x="4879298" y="4284689"/>
                    <a:ext cx="402833" cy="1396583"/>
                    <a:chOff x="4939259" y="2184817"/>
                    <a:chExt cx="698292" cy="2420912"/>
                  </a:xfrm>
                </p:grpSpPr>
                <p:grpSp>
                  <p:nvGrpSpPr>
                    <p:cNvPr id="290" name="Group 451">
                      <a:extLst>
                        <a:ext uri="{FF2B5EF4-FFF2-40B4-BE49-F238E27FC236}">
                          <a16:creationId xmlns:a16="http://schemas.microsoft.com/office/drawing/2014/main" id="{D5799FF2-26BF-D801-DE67-4D936853BC3A}"/>
                        </a:ext>
                      </a:extLst>
                    </p:cNvPr>
                    <p:cNvGrpSpPr/>
                    <p:nvPr/>
                  </p:nvGrpSpPr>
                  <p:grpSpPr>
                    <a:xfrm>
                      <a:off x="4951751" y="2184817"/>
                      <a:ext cx="685800" cy="1219200"/>
                      <a:chOff x="4876800" y="3429000"/>
                      <a:chExt cx="685800" cy="1219200"/>
                    </a:xfrm>
                  </p:grpSpPr>
                  <p:sp>
                    <p:nvSpPr>
                      <p:cNvPr id="298" name="Diamond 297">
                        <a:extLst>
                          <a:ext uri="{FF2B5EF4-FFF2-40B4-BE49-F238E27FC236}">
                            <a16:creationId xmlns:a16="http://schemas.microsoft.com/office/drawing/2014/main" id="{56C3782C-FD39-5C91-643C-45D239CC634F}"/>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a:extLst>
                          <a:ext uri="{FF2B5EF4-FFF2-40B4-BE49-F238E27FC236}">
                            <a16:creationId xmlns:a16="http://schemas.microsoft.com/office/drawing/2014/main" id="{5BD7E509-CEB4-9272-E7D3-8999C0CCB7C1}"/>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52">
                      <a:extLst>
                        <a:ext uri="{FF2B5EF4-FFF2-40B4-BE49-F238E27FC236}">
                          <a16:creationId xmlns:a16="http://schemas.microsoft.com/office/drawing/2014/main" id="{780DE6CA-1DCC-957F-EDE8-B782A17720E6}"/>
                        </a:ext>
                      </a:extLst>
                    </p:cNvPr>
                    <p:cNvGrpSpPr/>
                    <p:nvPr/>
                  </p:nvGrpSpPr>
                  <p:grpSpPr>
                    <a:xfrm>
                      <a:off x="4939259" y="3386529"/>
                      <a:ext cx="685800" cy="1219200"/>
                      <a:chOff x="4876800" y="3429000"/>
                      <a:chExt cx="685800" cy="1219200"/>
                    </a:xfrm>
                  </p:grpSpPr>
                  <p:sp>
                    <p:nvSpPr>
                      <p:cNvPr id="296" name="Diamond 295">
                        <a:extLst>
                          <a:ext uri="{FF2B5EF4-FFF2-40B4-BE49-F238E27FC236}">
                            <a16:creationId xmlns:a16="http://schemas.microsoft.com/office/drawing/2014/main" id="{0CF2E713-F724-82C6-5422-8463765A46ED}"/>
                          </a:ext>
                        </a:extLst>
                      </p:cNvPr>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a:extLst>
                          <a:ext uri="{FF2B5EF4-FFF2-40B4-BE49-F238E27FC236}">
                            <a16:creationId xmlns:a16="http://schemas.microsoft.com/office/drawing/2014/main" id="{E9060D35-3020-B426-EA53-23824D1F300A}"/>
                          </a:ext>
                        </a:extLst>
                      </p:cNvPr>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407">
                      <a:extLst>
                        <a:ext uri="{FF2B5EF4-FFF2-40B4-BE49-F238E27FC236}">
                          <a16:creationId xmlns:a16="http://schemas.microsoft.com/office/drawing/2014/main" id="{61317887-19F8-1E45-5B84-732D21912B3F}"/>
                        </a:ext>
                      </a:extLst>
                    </p:cNvPr>
                    <p:cNvGrpSpPr/>
                    <p:nvPr/>
                  </p:nvGrpSpPr>
                  <p:grpSpPr>
                    <a:xfrm>
                      <a:off x="5030449" y="3155430"/>
                      <a:ext cx="549739" cy="496358"/>
                      <a:chOff x="457200" y="4953000"/>
                      <a:chExt cx="1219200" cy="1066800"/>
                    </a:xfrm>
                  </p:grpSpPr>
                  <p:sp>
                    <p:nvSpPr>
                      <p:cNvPr id="293" name="Cross 292">
                        <a:extLst>
                          <a:ext uri="{FF2B5EF4-FFF2-40B4-BE49-F238E27FC236}">
                            <a16:creationId xmlns:a16="http://schemas.microsoft.com/office/drawing/2014/main" id="{25228EFE-A29D-7047-6E18-76B2B2F5B2C0}"/>
                          </a:ext>
                        </a:extLst>
                      </p:cNvPr>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a:extLst>
                          <a:ext uri="{FF2B5EF4-FFF2-40B4-BE49-F238E27FC236}">
                            <a16:creationId xmlns:a16="http://schemas.microsoft.com/office/drawing/2014/main" id="{E490F9AF-2241-86FD-D8EC-77BCEFA02FC9}"/>
                          </a:ext>
                        </a:extLst>
                      </p:cNvPr>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a:extLst>
                          <a:ext uri="{FF2B5EF4-FFF2-40B4-BE49-F238E27FC236}">
                            <a16:creationId xmlns:a16="http://schemas.microsoft.com/office/drawing/2014/main" id="{41BB5486-B160-AE76-886D-A43DB4FA0692}"/>
                          </a:ext>
                        </a:extLst>
                      </p:cNvPr>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411" name="Group 202">
              <a:extLst>
                <a:ext uri="{FF2B5EF4-FFF2-40B4-BE49-F238E27FC236}">
                  <a16:creationId xmlns:a16="http://schemas.microsoft.com/office/drawing/2014/main" id="{DA6330C0-913B-1A91-3142-13113F018904}"/>
                </a:ext>
              </a:extLst>
            </p:cNvPr>
            <p:cNvGrpSpPr/>
            <p:nvPr/>
          </p:nvGrpSpPr>
          <p:grpSpPr>
            <a:xfrm>
              <a:off x="4186746" y="757637"/>
              <a:ext cx="2773290" cy="4712670"/>
              <a:chOff x="6705600" y="2361319"/>
              <a:chExt cx="1981200" cy="3535192"/>
            </a:xfrm>
          </p:grpSpPr>
          <p:sp>
            <p:nvSpPr>
              <p:cNvPr id="412" name="Oval 411">
                <a:extLst>
                  <a:ext uri="{FF2B5EF4-FFF2-40B4-BE49-F238E27FC236}">
                    <a16:creationId xmlns:a16="http://schemas.microsoft.com/office/drawing/2014/main" id="{BB3C608B-008B-229A-1C9B-8BBC1DBFD204}"/>
                  </a:ext>
                </a:extLst>
              </p:cNvPr>
              <p:cNvSpPr/>
              <p:nvPr/>
            </p:nvSpPr>
            <p:spPr>
              <a:xfrm rot="18242526">
                <a:off x="8335150" y="4518124"/>
                <a:ext cx="272860" cy="4304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C2642565-B83C-33DB-8075-02B716C2ED5A}"/>
                  </a:ext>
                </a:extLst>
              </p:cNvPr>
              <p:cNvSpPr/>
              <p:nvPr/>
            </p:nvSpPr>
            <p:spPr>
              <a:xfrm>
                <a:off x="6705600" y="4452738"/>
                <a:ext cx="302903" cy="51737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Manual Operation 413">
                <a:extLst>
                  <a:ext uri="{FF2B5EF4-FFF2-40B4-BE49-F238E27FC236}">
                    <a16:creationId xmlns:a16="http://schemas.microsoft.com/office/drawing/2014/main" id="{07E4F93A-A0A7-9818-A790-0F2A816FCA35}"/>
                  </a:ext>
                </a:extLst>
              </p:cNvPr>
              <p:cNvSpPr/>
              <p:nvPr/>
            </p:nvSpPr>
            <p:spPr>
              <a:xfrm rot="12310857">
                <a:off x="6852109" y="3522598"/>
                <a:ext cx="532400" cy="133909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Manual Operation 414">
                <a:extLst>
                  <a:ext uri="{FF2B5EF4-FFF2-40B4-BE49-F238E27FC236}">
                    <a16:creationId xmlns:a16="http://schemas.microsoft.com/office/drawing/2014/main" id="{7AFDC426-190A-B3F5-73EB-FA04E4786B12}"/>
                  </a:ext>
                </a:extLst>
              </p:cNvPr>
              <p:cNvSpPr/>
              <p:nvPr/>
            </p:nvSpPr>
            <p:spPr>
              <a:xfrm rot="9335504" flipH="1">
                <a:off x="7901906" y="3425327"/>
                <a:ext cx="532400" cy="136660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loud 415">
                <a:extLst>
                  <a:ext uri="{FF2B5EF4-FFF2-40B4-BE49-F238E27FC236}">
                    <a16:creationId xmlns:a16="http://schemas.microsoft.com/office/drawing/2014/main" id="{7C9ABADD-F744-2C34-96CF-A63790CD6F82}"/>
                  </a:ext>
                </a:extLst>
              </p:cNvPr>
              <p:cNvSpPr/>
              <p:nvPr/>
            </p:nvSpPr>
            <p:spPr>
              <a:xfrm rot="21267149" flipH="1">
                <a:off x="7666089" y="2471640"/>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208">
                <a:extLst>
                  <a:ext uri="{FF2B5EF4-FFF2-40B4-BE49-F238E27FC236}">
                    <a16:creationId xmlns:a16="http://schemas.microsoft.com/office/drawing/2014/main" id="{34A6A21B-DABD-F03A-04F5-D127A4B3FE71}"/>
                  </a:ext>
                </a:extLst>
              </p:cNvPr>
              <p:cNvSpPr/>
              <p:nvPr/>
            </p:nvSpPr>
            <p:spPr>
              <a:xfrm rot="1441540" flipH="1">
                <a:off x="6902033" y="2479574"/>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209">
                <a:extLst>
                  <a:ext uri="{FF2B5EF4-FFF2-40B4-BE49-F238E27FC236}">
                    <a16:creationId xmlns:a16="http://schemas.microsoft.com/office/drawing/2014/main" id="{CC67FB92-3DC4-F96C-7E2B-471202A1950A}"/>
                  </a:ext>
                </a:extLst>
              </p:cNvPr>
              <p:cNvSpPr/>
              <p:nvPr/>
            </p:nvSpPr>
            <p:spPr>
              <a:xfrm rot="20001088">
                <a:off x="7137299" y="5526430"/>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210">
                <a:extLst>
                  <a:ext uri="{FF2B5EF4-FFF2-40B4-BE49-F238E27FC236}">
                    <a16:creationId xmlns:a16="http://schemas.microsoft.com/office/drawing/2014/main" id="{C961C397-3D2C-D0E9-2674-17F4513F0DF1}"/>
                  </a:ext>
                </a:extLst>
              </p:cNvPr>
              <p:cNvSpPr/>
              <p:nvPr/>
            </p:nvSpPr>
            <p:spPr>
              <a:xfrm rot="1608598">
                <a:off x="7594580" y="5526958"/>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lowchart: Manual Operation 211">
                <a:extLst>
                  <a:ext uri="{FF2B5EF4-FFF2-40B4-BE49-F238E27FC236}">
                    <a16:creationId xmlns:a16="http://schemas.microsoft.com/office/drawing/2014/main" id="{8D661DE9-7B4A-6BBF-3041-B26E37A4BBCD}"/>
                  </a:ext>
                </a:extLst>
              </p:cNvPr>
              <p:cNvSpPr/>
              <p:nvPr/>
            </p:nvSpPr>
            <p:spPr>
              <a:xfrm rot="10800000">
                <a:off x="7085937" y="3468746"/>
                <a:ext cx="1103433" cy="2248119"/>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lowchart: Extract 212">
                <a:extLst>
                  <a:ext uri="{FF2B5EF4-FFF2-40B4-BE49-F238E27FC236}">
                    <a16:creationId xmlns:a16="http://schemas.microsoft.com/office/drawing/2014/main" id="{8075E111-5F43-DA9B-FB66-74441B96CA03}"/>
                  </a:ext>
                </a:extLst>
              </p:cNvPr>
              <p:cNvSpPr/>
              <p:nvPr/>
            </p:nvSpPr>
            <p:spPr>
              <a:xfrm rot="10800000">
                <a:off x="7383430" y="3617799"/>
                <a:ext cx="530081" cy="570345"/>
              </a:xfrm>
              <a:prstGeom prst="flowChartExtra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62">
                <a:extLst>
                  <a:ext uri="{FF2B5EF4-FFF2-40B4-BE49-F238E27FC236}">
                    <a16:creationId xmlns:a16="http://schemas.microsoft.com/office/drawing/2014/main" id="{F384E954-847D-AD89-76A3-DF423FB89796}"/>
                  </a:ext>
                </a:extLst>
              </p:cNvPr>
              <p:cNvSpPr/>
              <p:nvPr/>
            </p:nvSpPr>
            <p:spPr>
              <a:xfrm>
                <a:off x="7156254" y="2361319"/>
                <a:ext cx="984436" cy="14671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508">
                <a:extLst>
                  <a:ext uri="{FF2B5EF4-FFF2-40B4-BE49-F238E27FC236}">
                    <a16:creationId xmlns:a16="http://schemas.microsoft.com/office/drawing/2014/main" id="{5480D8CA-36EE-C804-AB11-2FC26EDB0C32}"/>
                  </a:ext>
                </a:extLst>
              </p:cNvPr>
              <p:cNvSpPr/>
              <p:nvPr/>
            </p:nvSpPr>
            <p:spPr>
              <a:xfrm>
                <a:off x="6995966" y="2659423"/>
                <a:ext cx="1355911" cy="124851"/>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a:extLst>
                  <a:ext uri="{FF2B5EF4-FFF2-40B4-BE49-F238E27FC236}">
                    <a16:creationId xmlns:a16="http://schemas.microsoft.com/office/drawing/2014/main" id="{C0ECC5A2-F698-DEAC-40CE-0D57783ADDA5}"/>
                  </a:ext>
                </a:extLst>
              </p:cNvPr>
              <p:cNvSpPr/>
              <p:nvPr/>
            </p:nvSpPr>
            <p:spPr>
              <a:xfrm flipV="1">
                <a:off x="7144871" y="4607859"/>
                <a:ext cx="990600" cy="15240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5" name="Group 94">
                <a:extLst>
                  <a:ext uri="{FF2B5EF4-FFF2-40B4-BE49-F238E27FC236}">
                    <a16:creationId xmlns:a16="http://schemas.microsoft.com/office/drawing/2014/main" id="{D0E67BB0-30DB-8D29-0D4F-A052010ED7CB}"/>
                  </a:ext>
                </a:extLst>
              </p:cNvPr>
              <p:cNvGrpSpPr/>
              <p:nvPr/>
            </p:nvGrpSpPr>
            <p:grpSpPr>
              <a:xfrm>
                <a:off x="7126941" y="4724400"/>
                <a:ext cx="990601" cy="457200"/>
                <a:chOff x="3962399" y="5105400"/>
                <a:chExt cx="2283155" cy="591287"/>
              </a:xfrm>
            </p:grpSpPr>
            <p:sp>
              <p:nvSpPr>
                <p:cNvPr id="426" name="Pentagon 511">
                  <a:extLst>
                    <a:ext uri="{FF2B5EF4-FFF2-40B4-BE49-F238E27FC236}">
                      <a16:creationId xmlns:a16="http://schemas.microsoft.com/office/drawing/2014/main" id="{01CF3D53-3877-D52A-133E-49998EA7510F}"/>
                    </a:ext>
                  </a:extLst>
                </p:cNvPr>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5512D5AF-2483-046A-F661-C11933C3CB98}"/>
                    </a:ext>
                  </a:extLst>
                </p:cNvPr>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8882F568-3ACB-B75A-667B-BCE160EC879C}"/>
                    </a:ext>
                  </a:extLst>
                </p:cNvPr>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Pentagon 514">
                  <a:extLst>
                    <a:ext uri="{FF2B5EF4-FFF2-40B4-BE49-F238E27FC236}">
                      <a16:creationId xmlns:a16="http://schemas.microsoft.com/office/drawing/2014/main" id="{4F993BEF-3745-2A1C-59D7-AA5BDB6EC66C}"/>
                    </a:ext>
                  </a:extLst>
                </p:cNvPr>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entagon 515">
                  <a:extLst>
                    <a:ext uri="{FF2B5EF4-FFF2-40B4-BE49-F238E27FC236}">
                      <a16:creationId xmlns:a16="http://schemas.microsoft.com/office/drawing/2014/main" id="{1C1AC288-1D14-69B7-0D82-A2614006D552}"/>
                    </a:ext>
                  </a:extLst>
                </p:cNvPr>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a:extLst>
                    <a:ext uri="{FF2B5EF4-FFF2-40B4-BE49-F238E27FC236}">
                      <a16:creationId xmlns:a16="http://schemas.microsoft.com/office/drawing/2014/main" id="{7AED85B7-554D-F0AC-8FA9-6DAE93371D06}"/>
                    </a:ext>
                  </a:extLst>
                </p:cNvPr>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a:extLst>
                    <a:ext uri="{FF2B5EF4-FFF2-40B4-BE49-F238E27FC236}">
                      <a16:creationId xmlns:a16="http://schemas.microsoft.com/office/drawing/2014/main" id="{80D70769-1761-7478-CA1D-73F70C67BB9A}"/>
                    </a:ext>
                  </a:extLst>
                </p:cNvPr>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224">
                  <a:extLst>
                    <a:ext uri="{FF2B5EF4-FFF2-40B4-BE49-F238E27FC236}">
                      <a16:creationId xmlns:a16="http://schemas.microsoft.com/office/drawing/2014/main" id="{2C029DDD-E2C3-F5BC-6778-259BB5A2C667}"/>
                    </a:ext>
                  </a:extLst>
                </p:cNvPr>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ross 225">
                  <a:extLst>
                    <a:ext uri="{FF2B5EF4-FFF2-40B4-BE49-F238E27FC236}">
                      <a16:creationId xmlns:a16="http://schemas.microsoft.com/office/drawing/2014/main" id="{F6F64883-9631-D3BB-5317-C094C0E8BCCC}"/>
                    </a:ext>
                  </a:extLst>
                </p:cNvPr>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434">
                  <a:extLst>
                    <a:ext uri="{FF2B5EF4-FFF2-40B4-BE49-F238E27FC236}">
                      <a16:creationId xmlns:a16="http://schemas.microsoft.com/office/drawing/2014/main" id="{4D55A9F8-1068-FBAB-F97E-4630E018CD91}"/>
                    </a:ext>
                  </a:extLst>
                </p:cNvPr>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6" name="Group 449">
              <a:extLst>
                <a:ext uri="{FF2B5EF4-FFF2-40B4-BE49-F238E27FC236}">
                  <a16:creationId xmlns:a16="http://schemas.microsoft.com/office/drawing/2014/main" id="{B8E4C5E8-E15B-87CB-E0AC-C1AE2214017D}"/>
                </a:ext>
              </a:extLst>
            </p:cNvPr>
            <p:cNvGrpSpPr/>
            <p:nvPr/>
          </p:nvGrpSpPr>
          <p:grpSpPr>
            <a:xfrm>
              <a:off x="5931042" y="1498116"/>
              <a:ext cx="2773290" cy="4756822"/>
              <a:chOff x="6472617" y="685800"/>
              <a:chExt cx="1867619" cy="3657600"/>
            </a:xfrm>
          </p:grpSpPr>
          <p:sp>
            <p:nvSpPr>
              <p:cNvPr id="437" name="Cloud 436">
                <a:extLst>
                  <a:ext uri="{FF2B5EF4-FFF2-40B4-BE49-F238E27FC236}">
                    <a16:creationId xmlns:a16="http://schemas.microsoft.com/office/drawing/2014/main" id="{65629E74-8A2E-0DAF-83C1-8BFC84ADE894}"/>
                  </a:ext>
                </a:extLst>
              </p:cNvPr>
              <p:cNvSpPr/>
              <p:nvPr/>
            </p:nvSpPr>
            <p:spPr>
              <a:xfrm>
                <a:off x="7583905" y="1475480"/>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loud 437">
                <a:extLst>
                  <a:ext uri="{FF2B5EF4-FFF2-40B4-BE49-F238E27FC236}">
                    <a16:creationId xmlns:a16="http://schemas.microsoft.com/office/drawing/2014/main" id="{D66B525A-845C-2963-BC99-400F6074DAF8}"/>
                  </a:ext>
                </a:extLst>
              </p:cNvPr>
              <p:cNvSpPr/>
              <p:nvPr/>
            </p:nvSpPr>
            <p:spPr>
              <a:xfrm>
                <a:off x="7583905" y="1030458"/>
                <a:ext cx="529389"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loud 438">
                <a:extLst>
                  <a:ext uri="{FF2B5EF4-FFF2-40B4-BE49-F238E27FC236}">
                    <a16:creationId xmlns:a16="http://schemas.microsoft.com/office/drawing/2014/main" id="{E495367D-8648-6BAF-97FD-A7A1546C3EB6}"/>
                  </a:ext>
                </a:extLst>
              </p:cNvPr>
              <p:cNvSpPr/>
              <p:nvPr/>
            </p:nvSpPr>
            <p:spPr>
              <a:xfrm rot="19357175">
                <a:off x="7399986" y="685800"/>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Cloud 439">
                <a:extLst>
                  <a:ext uri="{FF2B5EF4-FFF2-40B4-BE49-F238E27FC236}">
                    <a16:creationId xmlns:a16="http://schemas.microsoft.com/office/drawing/2014/main" id="{445EC4B1-0BEC-2303-CF12-E56502E65C33}"/>
                  </a:ext>
                </a:extLst>
              </p:cNvPr>
              <p:cNvSpPr/>
              <p:nvPr/>
            </p:nvSpPr>
            <p:spPr>
              <a:xfrm rot="1400185">
                <a:off x="6720188" y="819975"/>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Cloud 440">
                <a:extLst>
                  <a:ext uri="{FF2B5EF4-FFF2-40B4-BE49-F238E27FC236}">
                    <a16:creationId xmlns:a16="http://schemas.microsoft.com/office/drawing/2014/main" id="{36620598-92F9-A145-F0DB-8286203F08F4}"/>
                  </a:ext>
                </a:extLst>
              </p:cNvPr>
              <p:cNvSpPr/>
              <p:nvPr/>
            </p:nvSpPr>
            <p:spPr>
              <a:xfrm>
                <a:off x="6533713" y="1374196"/>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BED9EF4C-CD7E-390E-FF6A-C2F642E50734}"/>
                  </a:ext>
                </a:extLst>
              </p:cNvPr>
              <p:cNvSpPr/>
              <p:nvPr/>
            </p:nvSpPr>
            <p:spPr>
              <a:xfrm rot="6128217">
                <a:off x="7504525" y="3981844"/>
                <a:ext cx="305076" cy="4180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C14A9B2D-872F-CCED-80E8-A1CC0F10E226}"/>
                  </a:ext>
                </a:extLst>
              </p:cNvPr>
              <p:cNvSpPr/>
              <p:nvPr/>
            </p:nvSpPr>
            <p:spPr>
              <a:xfrm rot="4472555">
                <a:off x="7114006" y="3970663"/>
                <a:ext cx="279479" cy="4393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a:extLst>
                  <a:ext uri="{FF2B5EF4-FFF2-40B4-BE49-F238E27FC236}">
                    <a16:creationId xmlns:a16="http://schemas.microsoft.com/office/drawing/2014/main" id="{415F88C2-CC07-D56D-932D-EEE11CD90F22}"/>
                  </a:ext>
                </a:extLst>
              </p:cNvPr>
              <p:cNvSpPr/>
              <p:nvPr/>
            </p:nvSpPr>
            <p:spPr>
              <a:xfrm>
                <a:off x="6793089" y="2131215"/>
                <a:ext cx="1345671" cy="2022840"/>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a:extLst>
                  <a:ext uri="{FF2B5EF4-FFF2-40B4-BE49-F238E27FC236}">
                    <a16:creationId xmlns:a16="http://schemas.microsoft.com/office/drawing/2014/main" id="{A0FE61D9-60A1-EC68-3702-AC426E609E16}"/>
                  </a:ext>
                </a:extLst>
              </p:cNvPr>
              <p:cNvSpPr/>
              <p:nvPr/>
            </p:nvSpPr>
            <p:spPr>
              <a:xfrm rot="610840">
                <a:off x="6914698" y="2080490"/>
                <a:ext cx="475257" cy="206116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52CB049F-E605-268E-A465-63C47735CC68}"/>
                  </a:ext>
                </a:extLst>
              </p:cNvPr>
              <p:cNvSpPr/>
              <p:nvPr/>
            </p:nvSpPr>
            <p:spPr>
              <a:xfrm rot="2901859">
                <a:off x="6576775" y="2757180"/>
                <a:ext cx="337375" cy="48271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811C14E2-92AB-AD19-CF54-643BD588581D}"/>
                  </a:ext>
                </a:extLst>
              </p:cNvPr>
              <p:cNvSpPr/>
              <p:nvPr/>
            </p:nvSpPr>
            <p:spPr>
              <a:xfrm rot="20226769">
                <a:off x="7986654" y="2802332"/>
                <a:ext cx="254607" cy="39354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a:extLst>
                  <a:ext uri="{FF2B5EF4-FFF2-40B4-BE49-F238E27FC236}">
                    <a16:creationId xmlns:a16="http://schemas.microsoft.com/office/drawing/2014/main" id="{98CF4A2D-E657-159F-19CC-490CDEDD588E}"/>
                  </a:ext>
                </a:extLst>
              </p:cNvPr>
              <p:cNvSpPr/>
              <p:nvPr/>
            </p:nvSpPr>
            <p:spPr>
              <a:xfrm rot="1442139">
                <a:off x="6741918" y="2025411"/>
                <a:ext cx="449345" cy="1059872"/>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a:extLst>
                  <a:ext uri="{FF2B5EF4-FFF2-40B4-BE49-F238E27FC236}">
                    <a16:creationId xmlns:a16="http://schemas.microsoft.com/office/drawing/2014/main" id="{0440563D-D977-12C7-C151-263F190C066C}"/>
                  </a:ext>
                </a:extLst>
              </p:cNvPr>
              <p:cNvSpPr/>
              <p:nvPr/>
            </p:nvSpPr>
            <p:spPr>
              <a:xfrm rot="20249249">
                <a:off x="7699857" y="2025226"/>
                <a:ext cx="446780" cy="1059872"/>
              </a:xfrm>
              <a:prstGeom prst="trapezoid">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a:extLst>
                  <a:ext uri="{FF2B5EF4-FFF2-40B4-BE49-F238E27FC236}">
                    <a16:creationId xmlns:a16="http://schemas.microsoft.com/office/drawing/2014/main" id="{B95D3C13-9D91-24B7-CA7F-460D38489BEA}"/>
                  </a:ext>
                </a:extLst>
              </p:cNvPr>
              <p:cNvSpPr/>
              <p:nvPr/>
            </p:nvSpPr>
            <p:spPr>
              <a:xfrm rot="21059837">
                <a:off x="7543138" y="2072491"/>
                <a:ext cx="430410" cy="2061164"/>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E32CBA75-6F89-83FF-A9A4-048A02F72F55}"/>
                  </a:ext>
                </a:extLst>
              </p:cNvPr>
              <p:cNvSpPr/>
              <p:nvPr/>
            </p:nvSpPr>
            <p:spPr>
              <a:xfrm>
                <a:off x="6928031" y="997895"/>
                <a:ext cx="983375" cy="136238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a:extLst>
                  <a:ext uri="{FF2B5EF4-FFF2-40B4-BE49-F238E27FC236}">
                    <a16:creationId xmlns:a16="http://schemas.microsoft.com/office/drawing/2014/main" id="{BAC712F1-A9EC-66DB-6133-7095FDD885DF}"/>
                  </a:ext>
                </a:extLst>
              </p:cNvPr>
              <p:cNvSpPr/>
              <p:nvPr/>
            </p:nvSpPr>
            <p:spPr>
              <a:xfrm rot="17055069">
                <a:off x="7046472" y="611276"/>
                <a:ext cx="619004" cy="866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57">
                <a:extLst>
                  <a:ext uri="{FF2B5EF4-FFF2-40B4-BE49-F238E27FC236}">
                    <a16:creationId xmlns:a16="http://schemas.microsoft.com/office/drawing/2014/main" id="{5B8276CE-5314-074A-5399-68F0C71F330A}"/>
                  </a:ext>
                </a:extLst>
              </p:cNvPr>
              <p:cNvGrpSpPr/>
              <p:nvPr/>
            </p:nvGrpSpPr>
            <p:grpSpPr>
              <a:xfrm rot="5958039">
                <a:off x="6390099" y="3159410"/>
                <a:ext cx="1483482" cy="214851"/>
                <a:chOff x="6096000" y="1376597"/>
                <a:chExt cx="3810000" cy="1867525"/>
              </a:xfrm>
            </p:grpSpPr>
            <p:grpSp>
              <p:nvGrpSpPr>
                <p:cNvPr id="504" name="Group 34">
                  <a:extLst>
                    <a:ext uri="{FF2B5EF4-FFF2-40B4-BE49-F238E27FC236}">
                      <a16:creationId xmlns:a16="http://schemas.microsoft.com/office/drawing/2014/main" id="{3D70AA1B-8A9E-EBA7-4D64-4F5F062D1655}"/>
                    </a:ext>
                  </a:extLst>
                </p:cNvPr>
                <p:cNvGrpSpPr/>
                <p:nvPr/>
              </p:nvGrpSpPr>
              <p:grpSpPr>
                <a:xfrm>
                  <a:off x="6096000" y="1447800"/>
                  <a:ext cx="3810000" cy="1752600"/>
                  <a:chOff x="4800600" y="183630"/>
                  <a:chExt cx="5791200" cy="1311639"/>
                </a:xfrm>
              </p:grpSpPr>
              <p:grpSp>
                <p:nvGrpSpPr>
                  <p:cNvPr id="515" name="Group 28">
                    <a:extLst>
                      <a:ext uri="{FF2B5EF4-FFF2-40B4-BE49-F238E27FC236}">
                        <a16:creationId xmlns:a16="http://schemas.microsoft.com/office/drawing/2014/main" id="{9DB8221A-72A3-B6D4-C28B-C5FE2D4ABC36}"/>
                      </a:ext>
                    </a:extLst>
                  </p:cNvPr>
                  <p:cNvGrpSpPr/>
                  <p:nvPr/>
                </p:nvGrpSpPr>
                <p:grpSpPr>
                  <a:xfrm>
                    <a:off x="4800600" y="184879"/>
                    <a:ext cx="2895600" cy="1295400"/>
                    <a:chOff x="4800600" y="184879"/>
                    <a:chExt cx="2895600" cy="1295400"/>
                  </a:xfrm>
                </p:grpSpPr>
                <p:sp>
                  <p:nvSpPr>
                    <p:cNvPr id="521" name="Flowchart: Decision 520">
                      <a:extLst>
                        <a:ext uri="{FF2B5EF4-FFF2-40B4-BE49-F238E27FC236}">
                          <a16:creationId xmlns:a16="http://schemas.microsoft.com/office/drawing/2014/main" id="{96235A50-5BAA-A7AB-ACD2-74CE624F5910}"/>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lowchart: Decision 521">
                      <a:extLst>
                        <a:ext uri="{FF2B5EF4-FFF2-40B4-BE49-F238E27FC236}">
                          <a16:creationId xmlns:a16="http://schemas.microsoft.com/office/drawing/2014/main" id="{3DAC3D84-CAF3-99D1-0934-1DC5FA151F3F}"/>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4-Point Star 278">
                      <a:extLst>
                        <a:ext uri="{FF2B5EF4-FFF2-40B4-BE49-F238E27FC236}">
                          <a16:creationId xmlns:a16="http://schemas.microsoft.com/office/drawing/2014/main" id="{50D5EB36-51B3-F2E6-621E-8E10634973F2}"/>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29">
                    <a:extLst>
                      <a:ext uri="{FF2B5EF4-FFF2-40B4-BE49-F238E27FC236}">
                        <a16:creationId xmlns:a16="http://schemas.microsoft.com/office/drawing/2014/main" id="{E25F0821-46EA-06E9-85ED-4698905D4264}"/>
                      </a:ext>
                    </a:extLst>
                  </p:cNvPr>
                  <p:cNvGrpSpPr/>
                  <p:nvPr/>
                </p:nvGrpSpPr>
                <p:grpSpPr>
                  <a:xfrm>
                    <a:off x="7696200" y="183630"/>
                    <a:ext cx="2895600" cy="1295400"/>
                    <a:chOff x="4800600" y="184879"/>
                    <a:chExt cx="2895600" cy="1295400"/>
                  </a:xfrm>
                </p:grpSpPr>
                <p:sp>
                  <p:nvSpPr>
                    <p:cNvPr id="518" name="Flowchart: Decision 517">
                      <a:extLst>
                        <a:ext uri="{FF2B5EF4-FFF2-40B4-BE49-F238E27FC236}">
                          <a16:creationId xmlns:a16="http://schemas.microsoft.com/office/drawing/2014/main" id="{334E8203-C7CB-AA0C-FFE8-BAD82A4957BB}"/>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Decision 518">
                      <a:extLst>
                        <a:ext uri="{FF2B5EF4-FFF2-40B4-BE49-F238E27FC236}">
                          <a16:creationId xmlns:a16="http://schemas.microsoft.com/office/drawing/2014/main" id="{27E0E660-DF75-A51C-78E9-CD57197ADD2D}"/>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4-Point Star 275">
                      <a:extLst>
                        <a:ext uri="{FF2B5EF4-FFF2-40B4-BE49-F238E27FC236}">
                          <a16:creationId xmlns:a16="http://schemas.microsoft.com/office/drawing/2014/main" id="{B7FDD2DA-28BD-F26A-1138-64B948DD6178}"/>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7" name="4-Point Star 272">
                    <a:extLst>
                      <a:ext uri="{FF2B5EF4-FFF2-40B4-BE49-F238E27FC236}">
                        <a16:creationId xmlns:a16="http://schemas.microsoft.com/office/drawing/2014/main" id="{43FCD6F1-CEBF-E52F-F18F-72C8C95B99A2}"/>
                      </a:ext>
                    </a:extLst>
                  </p:cNvPr>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5" name="Oval 504">
                  <a:extLst>
                    <a:ext uri="{FF2B5EF4-FFF2-40B4-BE49-F238E27FC236}">
                      <a16:creationId xmlns:a16="http://schemas.microsoft.com/office/drawing/2014/main" id="{D8122FCE-0C04-6156-7C20-A937950BA33B}"/>
                    </a:ext>
                  </a:extLst>
                </p:cNvPr>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A842E4B3-A861-F579-D529-050CBB1AE634}"/>
                    </a:ext>
                  </a:extLst>
                </p:cNvPr>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772BF5D1-23E1-A18E-332B-93BF2CAB3DC9}"/>
                    </a:ext>
                  </a:extLst>
                </p:cNvPr>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AED71944-55D2-308F-0406-FCE56591FD6D}"/>
                    </a:ext>
                  </a:extLst>
                </p:cNvPr>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a:extLst>
                    <a:ext uri="{FF2B5EF4-FFF2-40B4-BE49-F238E27FC236}">
                      <a16:creationId xmlns:a16="http://schemas.microsoft.com/office/drawing/2014/main" id="{AC541DD6-7CFC-652F-B544-B895AFDEFA1B}"/>
                    </a:ext>
                  </a:extLst>
                </p:cNvPr>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36E106DA-F058-B458-7D8C-12B4CB0565BA}"/>
                    </a:ext>
                  </a:extLst>
                </p:cNvPr>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D8B290CB-8F38-E43E-6A14-0E715C8ED723}"/>
                    </a:ext>
                  </a:extLst>
                </p:cNvPr>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38D6CF4E-7B56-525C-BBD0-392F794033EE}"/>
                    </a:ext>
                  </a:extLst>
                </p:cNvPr>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a:extLst>
                    <a:ext uri="{FF2B5EF4-FFF2-40B4-BE49-F238E27FC236}">
                      <a16:creationId xmlns:a16="http://schemas.microsoft.com/office/drawing/2014/main" id="{8A5EF552-57BB-2F8E-5C79-C4F42D94E36B}"/>
                    </a:ext>
                  </a:extLst>
                </p:cNvPr>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E52F811C-23CF-0A62-E780-4E0EFFD553C4}"/>
                    </a:ext>
                  </a:extLst>
                </p:cNvPr>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57">
                <a:extLst>
                  <a:ext uri="{FF2B5EF4-FFF2-40B4-BE49-F238E27FC236}">
                    <a16:creationId xmlns:a16="http://schemas.microsoft.com/office/drawing/2014/main" id="{31ECE35F-0F1E-77C0-CB1D-FE03B9AB82E3}"/>
                  </a:ext>
                </a:extLst>
              </p:cNvPr>
              <p:cNvGrpSpPr/>
              <p:nvPr/>
            </p:nvGrpSpPr>
            <p:grpSpPr>
              <a:xfrm rot="4970471">
                <a:off x="7005838" y="3154605"/>
                <a:ext cx="1483482" cy="214851"/>
                <a:chOff x="6096000" y="1376597"/>
                <a:chExt cx="3810000" cy="1867525"/>
              </a:xfrm>
            </p:grpSpPr>
            <p:grpSp>
              <p:nvGrpSpPr>
                <p:cNvPr id="484" name="Group 34">
                  <a:extLst>
                    <a:ext uri="{FF2B5EF4-FFF2-40B4-BE49-F238E27FC236}">
                      <a16:creationId xmlns:a16="http://schemas.microsoft.com/office/drawing/2014/main" id="{6FA3BF75-CA60-4166-9103-0DA36AF831D2}"/>
                    </a:ext>
                  </a:extLst>
                </p:cNvPr>
                <p:cNvGrpSpPr/>
                <p:nvPr/>
              </p:nvGrpSpPr>
              <p:grpSpPr>
                <a:xfrm>
                  <a:off x="6096000" y="1447800"/>
                  <a:ext cx="3810000" cy="1752600"/>
                  <a:chOff x="4800600" y="183630"/>
                  <a:chExt cx="5791200" cy="1311639"/>
                </a:xfrm>
              </p:grpSpPr>
              <p:grpSp>
                <p:nvGrpSpPr>
                  <p:cNvPr id="495" name="Group 28">
                    <a:extLst>
                      <a:ext uri="{FF2B5EF4-FFF2-40B4-BE49-F238E27FC236}">
                        <a16:creationId xmlns:a16="http://schemas.microsoft.com/office/drawing/2014/main" id="{AADC4580-DD0B-8F46-E78F-9A76DA36A8C3}"/>
                      </a:ext>
                    </a:extLst>
                  </p:cNvPr>
                  <p:cNvGrpSpPr/>
                  <p:nvPr/>
                </p:nvGrpSpPr>
                <p:grpSpPr>
                  <a:xfrm>
                    <a:off x="4800600" y="184879"/>
                    <a:ext cx="2895600" cy="1295400"/>
                    <a:chOff x="4800600" y="184879"/>
                    <a:chExt cx="2895600" cy="1295400"/>
                  </a:xfrm>
                </p:grpSpPr>
                <p:sp>
                  <p:nvSpPr>
                    <p:cNvPr id="501" name="Flowchart: Decision 500">
                      <a:extLst>
                        <a:ext uri="{FF2B5EF4-FFF2-40B4-BE49-F238E27FC236}">
                          <a16:creationId xmlns:a16="http://schemas.microsoft.com/office/drawing/2014/main" id="{E273B798-7458-52B1-07D0-BE0F33213F43}"/>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Decision 501">
                      <a:extLst>
                        <a:ext uri="{FF2B5EF4-FFF2-40B4-BE49-F238E27FC236}">
                          <a16:creationId xmlns:a16="http://schemas.microsoft.com/office/drawing/2014/main" id="{92366158-75E0-F833-C6AE-7BF3AD99F9D7}"/>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4-Point Star 258">
                      <a:extLst>
                        <a:ext uri="{FF2B5EF4-FFF2-40B4-BE49-F238E27FC236}">
                          <a16:creationId xmlns:a16="http://schemas.microsoft.com/office/drawing/2014/main" id="{EBF671A7-7822-DF35-76D9-312AB14545AF}"/>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29">
                    <a:extLst>
                      <a:ext uri="{FF2B5EF4-FFF2-40B4-BE49-F238E27FC236}">
                        <a16:creationId xmlns:a16="http://schemas.microsoft.com/office/drawing/2014/main" id="{FA9B589C-151D-4333-6774-B1CC033FC561}"/>
                      </a:ext>
                    </a:extLst>
                  </p:cNvPr>
                  <p:cNvGrpSpPr/>
                  <p:nvPr/>
                </p:nvGrpSpPr>
                <p:grpSpPr>
                  <a:xfrm>
                    <a:off x="7696200" y="183630"/>
                    <a:ext cx="2895600" cy="1295400"/>
                    <a:chOff x="4800600" y="184879"/>
                    <a:chExt cx="2895600" cy="1295400"/>
                  </a:xfrm>
                </p:grpSpPr>
                <p:sp>
                  <p:nvSpPr>
                    <p:cNvPr id="498" name="Flowchart: Decision 497">
                      <a:extLst>
                        <a:ext uri="{FF2B5EF4-FFF2-40B4-BE49-F238E27FC236}">
                          <a16:creationId xmlns:a16="http://schemas.microsoft.com/office/drawing/2014/main" id="{822AA24E-FAEB-E139-DE15-74C7E8599BC2}"/>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Decision 498">
                      <a:extLst>
                        <a:ext uri="{FF2B5EF4-FFF2-40B4-BE49-F238E27FC236}">
                          <a16:creationId xmlns:a16="http://schemas.microsoft.com/office/drawing/2014/main" id="{D6AD77F4-9F2E-3162-A037-A00D34380BC6}"/>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4-Point Star 255">
                      <a:extLst>
                        <a:ext uri="{FF2B5EF4-FFF2-40B4-BE49-F238E27FC236}">
                          <a16:creationId xmlns:a16="http://schemas.microsoft.com/office/drawing/2014/main" id="{DDBC5242-C7EF-66B6-CBAC-82FA0128A603}"/>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4-Point Star 252">
                    <a:extLst>
                      <a:ext uri="{FF2B5EF4-FFF2-40B4-BE49-F238E27FC236}">
                        <a16:creationId xmlns:a16="http://schemas.microsoft.com/office/drawing/2014/main" id="{CE96476F-1F42-42E3-55A3-3E6703E8AB62}"/>
                      </a:ext>
                    </a:extLst>
                  </p:cNvPr>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Oval 484">
                  <a:extLst>
                    <a:ext uri="{FF2B5EF4-FFF2-40B4-BE49-F238E27FC236}">
                      <a16:creationId xmlns:a16="http://schemas.microsoft.com/office/drawing/2014/main" id="{C0F69E6A-AB1E-6F89-E182-CC43FD581147}"/>
                    </a:ext>
                  </a:extLst>
                </p:cNvPr>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60B6C60D-1396-EDAA-03E5-646B8C54051B}"/>
                    </a:ext>
                  </a:extLst>
                </p:cNvPr>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a:extLst>
                    <a:ext uri="{FF2B5EF4-FFF2-40B4-BE49-F238E27FC236}">
                      <a16:creationId xmlns:a16="http://schemas.microsoft.com/office/drawing/2014/main" id="{B53F3C01-AAFA-441D-69DC-531E6DC0103A}"/>
                    </a:ext>
                  </a:extLst>
                </p:cNvPr>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a:extLst>
                    <a:ext uri="{FF2B5EF4-FFF2-40B4-BE49-F238E27FC236}">
                      <a16:creationId xmlns:a16="http://schemas.microsoft.com/office/drawing/2014/main" id="{2185B95F-4F8F-B463-3B0C-9D643D9E121B}"/>
                    </a:ext>
                  </a:extLst>
                </p:cNvPr>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a:extLst>
                    <a:ext uri="{FF2B5EF4-FFF2-40B4-BE49-F238E27FC236}">
                      <a16:creationId xmlns:a16="http://schemas.microsoft.com/office/drawing/2014/main" id="{3679E109-CE6F-ACFA-E0E8-566B59602E4C}"/>
                    </a:ext>
                  </a:extLst>
                </p:cNvPr>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a:extLst>
                    <a:ext uri="{FF2B5EF4-FFF2-40B4-BE49-F238E27FC236}">
                      <a16:creationId xmlns:a16="http://schemas.microsoft.com/office/drawing/2014/main" id="{CD2140E2-C2B0-AE42-C2E8-5D6757E89EAB}"/>
                    </a:ext>
                  </a:extLst>
                </p:cNvPr>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a:extLst>
                    <a:ext uri="{FF2B5EF4-FFF2-40B4-BE49-F238E27FC236}">
                      <a16:creationId xmlns:a16="http://schemas.microsoft.com/office/drawing/2014/main" id="{60ADC0DA-7383-CF73-4E4E-19E392BD2641}"/>
                    </a:ext>
                  </a:extLst>
                </p:cNvPr>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a:extLst>
                    <a:ext uri="{FF2B5EF4-FFF2-40B4-BE49-F238E27FC236}">
                      <a16:creationId xmlns:a16="http://schemas.microsoft.com/office/drawing/2014/main" id="{21CD36F1-455E-5832-B4F6-2CB237CB2C1D}"/>
                    </a:ext>
                  </a:extLst>
                </p:cNvPr>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63530CB-9161-6274-3459-7665654181A0}"/>
                    </a:ext>
                  </a:extLst>
                </p:cNvPr>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a:extLst>
                    <a:ext uri="{FF2B5EF4-FFF2-40B4-BE49-F238E27FC236}">
                      <a16:creationId xmlns:a16="http://schemas.microsoft.com/office/drawing/2014/main" id="{809ABF07-3B7E-D065-0711-78F7AF1A967F}"/>
                    </a:ext>
                  </a:extLst>
                </p:cNvPr>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543">
                <a:extLst>
                  <a:ext uri="{FF2B5EF4-FFF2-40B4-BE49-F238E27FC236}">
                    <a16:creationId xmlns:a16="http://schemas.microsoft.com/office/drawing/2014/main" id="{C4353901-B142-7C95-6082-51B04B711A1B}"/>
                  </a:ext>
                </a:extLst>
              </p:cNvPr>
              <p:cNvGrpSpPr/>
              <p:nvPr/>
            </p:nvGrpSpPr>
            <p:grpSpPr>
              <a:xfrm rot="21212214">
                <a:off x="6472617" y="1086298"/>
                <a:ext cx="419818" cy="1299748"/>
                <a:chOff x="6742982" y="4953000"/>
                <a:chExt cx="419818" cy="1299748"/>
              </a:xfrm>
            </p:grpSpPr>
            <p:sp>
              <p:nvSpPr>
                <p:cNvPr id="481" name="Moon 480">
                  <a:extLst>
                    <a:ext uri="{FF2B5EF4-FFF2-40B4-BE49-F238E27FC236}">
                      <a16:creationId xmlns:a16="http://schemas.microsoft.com/office/drawing/2014/main" id="{BEED60CA-D450-4053-5BE1-3876C952CD87}"/>
                    </a:ext>
                  </a:extLst>
                </p:cNvPr>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a:extLst>
                    <a:ext uri="{FF2B5EF4-FFF2-40B4-BE49-F238E27FC236}">
                      <a16:creationId xmlns:a16="http://schemas.microsoft.com/office/drawing/2014/main" id="{48442354-4E5F-0E88-6B46-B05E467B742C}"/>
                    </a:ext>
                  </a:extLst>
                </p:cNvPr>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a:extLst>
                    <a:ext uri="{FF2B5EF4-FFF2-40B4-BE49-F238E27FC236}">
                      <a16:creationId xmlns:a16="http://schemas.microsoft.com/office/drawing/2014/main" id="{EBFCEB5E-D686-D3F6-39BB-AEEEC3CB700B}"/>
                    </a:ext>
                  </a:extLst>
                </p:cNvPr>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544">
                <a:extLst>
                  <a:ext uri="{FF2B5EF4-FFF2-40B4-BE49-F238E27FC236}">
                    <a16:creationId xmlns:a16="http://schemas.microsoft.com/office/drawing/2014/main" id="{2D39E52D-A1EB-6987-6220-57A02978EFA0}"/>
                  </a:ext>
                </a:extLst>
              </p:cNvPr>
              <p:cNvGrpSpPr/>
              <p:nvPr/>
            </p:nvGrpSpPr>
            <p:grpSpPr>
              <a:xfrm rot="387786" flipH="1">
                <a:off x="7920418" y="1162498"/>
                <a:ext cx="419818" cy="1299748"/>
                <a:chOff x="6742982" y="4953000"/>
                <a:chExt cx="419818" cy="1299748"/>
              </a:xfrm>
            </p:grpSpPr>
            <p:sp>
              <p:nvSpPr>
                <p:cNvPr id="478" name="Moon 477">
                  <a:extLst>
                    <a:ext uri="{FF2B5EF4-FFF2-40B4-BE49-F238E27FC236}">
                      <a16:creationId xmlns:a16="http://schemas.microsoft.com/office/drawing/2014/main" id="{2D8E2CDD-C47C-1875-69F1-3B7736C518BA}"/>
                    </a:ext>
                  </a:extLst>
                </p:cNvPr>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a:extLst>
                    <a:ext uri="{FF2B5EF4-FFF2-40B4-BE49-F238E27FC236}">
                      <a16:creationId xmlns:a16="http://schemas.microsoft.com/office/drawing/2014/main" id="{6F551DE8-73A7-933E-12ED-81ADC8FF5099}"/>
                    </a:ext>
                  </a:extLst>
                </p:cNvPr>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a:extLst>
                    <a:ext uri="{FF2B5EF4-FFF2-40B4-BE49-F238E27FC236}">
                      <a16:creationId xmlns:a16="http://schemas.microsoft.com/office/drawing/2014/main" id="{70C443EB-007A-F451-47CC-542B67264761}"/>
                    </a:ext>
                  </a:extLst>
                </p:cNvPr>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57">
                <a:extLst>
                  <a:ext uri="{FF2B5EF4-FFF2-40B4-BE49-F238E27FC236}">
                    <a16:creationId xmlns:a16="http://schemas.microsoft.com/office/drawing/2014/main" id="{0B821ADD-8980-A215-CDCA-E779ECD2E540}"/>
                  </a:ext>
                </a:extLst>
              </p:cNvPr>
              <p:cNvGrpSpPr/>
              <p:nvPr/>
            </p:nvGrpSpPr>
            <p:grpSpPr>
              <a:xfrm rot="10800000">
                <a:off x="6629400" y="990600"/>
                <a:ext cx="1582651" cy="348674"/>
                <a:chOff x="6096000" y="1376597"/>
                <a:chExt cx="3810000" cy="1867525"/>
              </a:xfrm>
            </p:grpSpPr>
            <p:grpSp>
              <p:nvGrpSpPr>
                <p:cNvPr id="458" name="Group 34">
                  <a:extLst>
                    <a:ext uri="{FF2B5EF4-FFF2-40B4-BE49-F238E27FC236}">
                      <a16:creationId xmlns:a16="http://schemas.microsoft.com/office/drawing/2014/main" id="{7BB1EF96-7CB3-2DA1-4CFD-982393E12012}"/>
                    </a:ext>
                  </a:extLst>
                </p:cNvPr>
                <p:cNvGrpSpPr/>
                <p:nvPr/>
              </p:nvGrpSpPr>
              <p:grpSpPr>
                <a:xfrm>
                  <a:off x="6096000" y="1447800"/>
                  <a:ext cx="3810000" cy="1752600"/>
                  <a:chOff x="4800600" y="183630"/>
                  <a:chExt cx="5791200" cy="1311639"/>
                </a:xfrm>
              </p:grpSpPr>
              <p:grpSp>
                <p:nvGrpSpPr>
                  <p:cNvPr id="469" name="Group 28">
                    <a:extLst>
                      <a:ext uri="{FF2B5EF4-FFF2-40B4-BE49-F238E27FC236}">
                        <a16:creationId xmlns:a16="http://schemas.microsoft.com/office/drawing/2014/main" id="{7CB969A9-79A0-8E59-F925-5D9685013F43}"/>
                      </a:ext>
                    </a:extLst>
                  </p:cNvPr>
                  <p:cNvGrpSpPr/>
                  <p:nvPr/>
                </p:nvGrpSpPr>
                <p:grpSpPr>
                  <a:xfrm>
                    <a:off x="4800600" y="184879"/>
                    <a:ext cx="2895600" cy="1295400"/>
                    <a:chOff x="4800600" y="184879"/>
                    <a:chExt cx="2895600" cy="1295400"/>
                  </a:xfrm>
                </p:grpSpPr>
                <p:sp>
                  <p:nvSpPr>
                    <p:cNvPr id="475" name="Flowchart: Decision 474">
                      <a:extLst>
                        <a:ext uri="{FF2B5EF4-FFF2-40B4-BE49-F238E27FC236}">
                          <a16:creationId xmlns:a16="http://schemas.microsoft.com/office/drawing/2014/main" id="{C43986A7-0A36-1A32-6C7C-DE14C159081D}"/>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lowchart: Decision 475">
                      <a:extLst>
                        <a:ext uri="{FF2B5EF4-FFF2-40B4-BE49-F238E27FC236}">
                          <a16:creationId xmlns:a16="http://schemas.microsoft.com/office/drawing/2014/main" id="{23B09BA1-6C89-F297-93A3-98309FA25BF8}"/>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4-Point Star 232">
                      <a:extLst>
                        <a:ext uri="{FF2B5EF4-FFF2-40B4-BE49-F238E27FC236}">
                          <a16:creationId xmlns:a16="http://schemas.microsoft.com/office/drawing/2014/main" id="{652C5D60-B210-72EC-D1DC-03DA6D5B9C37}"/>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9">
                    <a:extLst>
                      <a:ext uri="{FF2B5EF4-FFF2-40B4-BE49-F238E27FC236}">
                        <a16:creationId xmlns:a16="http://schemas.microsoft.com/office/drawing/2014/main" id="{C317BB54-AD2A-022D-C1B9-B5C1D4CE94DC}"/>
                      </a:ext>
                    </a:extLst>
                  </p:cNvPr>
                  <p:cNvGrpSpPr/>
                  <p:nvPr/>
                </p:nvGrpSpPr>
                <p:grpSpPr>
                  <a:xfrm>
                    <a:off x="7696200" y="183630"/>
                    <a:ext cx="2895600" cy="1295400"/>
                    <a:chOff x="4800600" y="184879"/>
                    <a:chExt cx="2895600" cy="1295400"/>
                  </a:xfrm>
                </p:grpSpPr>
                <p:sp>
                  <p:nvSpPr>
                    <p:cNvPr id="472" name="Flowchart: Decision 471">
                      <a:extLst>
                        <a:ext uri="{FF2B5EF4-FFF2-40B4-BE49-F238E27FC236}">
                          <a16:creationId xmlns:a16="http://schemas.microsoft.com/office/drawing/2014/main" id="{0892F045-720C-55C0-5ED8-70500FEF6152}"/>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lowchart: Decision 472">
                      <a:extLst>
                        <a:ext uri="{FF2B5EF4-FFF2-40B4-BE49-F238E27FC236}">
                          <a16:creationId xmlns:a16="http://schemas.microsoft.com/office/drawing/2014/main" id="{63168869-7D9F-4FBE-1215-E887F7C88E8B}"/>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4-Point Star 229">
                      <a:extLst>
                        <a:ext uri="{FF2B5EF4-FFF2-40B4-BE49-F238E27FC236}">
                          <a16:creationId xmlns:a16="http://schemas.microsoft.com/office/drawing/2014/main" id="{A5216A62-3C29-DE56-B391-1ACDC7EE7EE4}"/>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 name="4-Point Star 226">
                    <a:extLst>
                      <a:ext uri="{FF2B5EF4-FFF2-40B4-BE49-F238E27FC236}">
                        <a16:creationId xmlns:a16="http://schemas.microsoft.com/office/drawing/2014/main" id="{8F856B00-AE16-7E44-CCDB-7B26B1E7DC1E}"/>
                      </a:ext>
                    </a:extLst>
                  </p:cNvPr>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a:extLst>
                    <a:ext uri="{FF2B5EF4-FFF2-40B4-BE49-F238E27FC236}">
                      <a16:creationId xmlns:a16="http://schemas.microsoft.com/office/drawing/2014/main" id="{B3089966-07CE-6252-72FA-43F5B8CE2637}"/>
                    </a:ext>
                  </a:extLst>
                </p:cNvPr>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A5006D76-00A6-3CDB-A1B5-5ADA60E6DD6B}"/>
                    </a:ext>
                  </a:extLst>
                </p:cNvPr>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E54F49B6-25F0-2398-0526-2BF94B6B8508}"/>
                    </a:ext>
                  </a:extLst>
                </p:cNvPr>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3BC4EC9A-E01B-EB76-EF81-A20ED440344A}"/>
                    </a:ext>
                  </a:extLst>
                </p:cNvPr>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F42AE2CF-8385-B119-4A34-A68EBEF17A17}"/>
                    </a:ext>
                  </a:extLst>
                </p:cNvPr>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BA9E5BBD-1528-BCF6-A4B7-8D1DE199984A}"/>
                    </a:ext>
                  </a:extLst>
                </p:cNvPr>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FD078261-CE15-E033-78C4-C8787D90B8B8}"/>
                    </a:ext>
                  </a:extLst>
                </p:cNvPr>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2CBE24BC-8335-568E-5440-39E8522C7EDE}"/>
                    </a:ext>
                  </a:extLst>
                </p:cNvPr>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A39EF7D7-F668-1A0C-E09A-BAC535A8EF39}"/>
                    </a:ext>
                  </a:extLst>
                </p:cNvPr>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99512E5D-71C9-EC1D-8ED0-B1E61EFAF959}"/>
                    </a:ext>
                  </a:extLst>
                </p:cNvPr>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37">
              <a:extLst>
                <a:ext uri="{FF2B5EF4-FFF2-40B4-BE49-F238E27FC236}">
                  <a16:creationId xmlns:a16="http://schemas.microsoft.com/office/drawing/2014/main" id="{9D4BBB47-AF04-545D-948B-47984C9B1C06}"/>
                </a:ext>
              </a:extLst>
            </p:cNvPr>
            <p:cNvGrpSpPr/>
            <p:nvPr/>
          </p:nvGrpSpPr>
          <p:grpSpPr>
            <a:xfrm>
              <a:off x="2933561" y="1856629"/>
              <a:ext cx="2773290" cy="4570622"/>
              <a:chOff x="2750285" y="333692"/>
              <a:chExt cx="1851077" cy="3323908"/>
            </a:xfrm>
          </p:grpSpPr>
          <p:sp>
            <p:nvSpPr>
              <p:cNvPr id="525" name="Oval 524">
                <a:extLst>
                  <a:ext uri="{FF2B5EF4-FFF2-40B4-BE49-F238E27FC236}">
                    <a16:creationId xmlns:a16="http://schemas.microsoft.com/office/drawing/2014/main" id="{ADC10DC2-E3CD-81B1-97C0-32B012041423}"/>
                  </a:ext>
                </a:extLst>
              </p:cNvPr>
              <p:cNvSpPr/>
              <p:nvPr/>
            </p:nvSpPr>
            <p:spPr>
              <a:xfrm rot="3646842">
                <a:off x="3668962" y="3298095"/>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a:extLst>
                  <a:ext uri="{FF2B5EF4-FFF2-40B4-BE49-F238E27FC236}">
                    <a16:creationId xmlns:a16="http://schemas.microsoft.com/office/drawing/2014/main" id="{344C2ECC-3355-3C8E-4602-E809289E5DE2}"/>
                  </a:ext>
                </a:extLst>
              </p:cNvPr>
              <p:cNvSpPr/>
              <p:nvPr/>
            </p:nvSpPr>
            <p:spPr>
              <a:xfrm rot="6922285">
                <a:off x="3311092" y="3296118"/>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loud 526">
                <a:extLst>
                  <a:ext uri="{FF2B5EF4-FFF2-40B4-BE49-F238E27FC236}">
                    <a16:creationId xmlns:a16="http://schemas.microsoft.com/office/drawing/2014/main" id="{5517B8B1-570F-D0C6-3E48-C8566AC5EBFE}"/>
                  </a:ext>
                </a:extLst>
              </p:cNvPr>
              <p:cNvSpPr/>
              <p:nvPr/>
            </p:nvSpPr>
            <p:spPr>
              <a:xfrm rot="20890669">
                <a:off x="3773523" y="512514"/>
                <a:ext cx="556528" cy="131271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527">
                <a:extLst>
                  <a:ext uri="{FF2B5EF4-FFF2-40B4-BE49-F238E27FC236}">
                    <a16:creationId xmlns:a16="http://schemas.microsoft.com/office/drawing/2014/main" id="{296DC8D5-C576-A5FB-D96D-40AEEF869E92}"/>
                  </a:ext>
                </a:extLst>
              </p:cNvPr>
              <p:cNvSpPr/>
              <p:nvPr/>
            </p:nvSpPr>
            <p:spPr>
              <a:xfrm>
                <a:off x="3013476" y="499063"/>
                <a:ext cx="548042" cy="125353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ADD073B6-A583-BCE2-0DC1-24E8EBF03B42}"/>
                  </a:ext>
                </a:extLst>
              </p:cNvPr>
              <p:cNvSpPr/>
              <p:nvPr/>
            </p:nvSpPr>
            <p:spPr>
              <a:xfrm rot="3770880">
                <a:off x="3792726" y="3032294"/>
                <a:ext cx="444198" cy="29982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a:extLst>
                  <a:ext uri="{FF2B5EF4-FFF2-40B4-BE49-F238E27FC236}">
                    <a16:creationId xmlns:a16="http://schemas.microsoft.com/office/drawing/2014/main" id="{F2E2DD5D-1224-75DB-DF30-6952CDD331F3}"/>
                  </a:ext>
                </a:extLst>
              </p:cNvPr>
              <p:cNvSpPr/>
              <p:nvPr/>
            </p:nvSpPr>
            <p:spPr>
              <a:xfrm rot="2706969">
                <a:off x="4241858" y="2164708"/>
                <a:ext cx="396562" cy="32244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a:extLst>
                  <a:ext uri="{FF2B5EF4-FFF2-40B4-BE49-F238E27FC236}">
                    <a16:creationId xmlns:a16="http://schemas.microsoft.com/office/drawing/2014/main" id="{F6251775-B19F-97D0-D675-5BE27EF97D77}"/>
                  </a:ext>
                </a:extLst>
              </p:cNvPr>
              <p:cNvSpPr/>
              <p:nvPr/>
            </p:nvSpPr>
            <p:spPr>
              <a:xfrm rot="6922285">
                <a:off x="2713228" y="2165825"/>
                <a:ext cx="396562" cy="32244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Manual Operation 531">
                <a:extLst>
                  <a:ext uri="{FF2B5EF4-FFF2-40B4-BE49-F238E27FC236}">
                    <a16:creationId xmlns:a16="http://schemas.microsoft.com/office/drawing/2014/main" id="{517C5D4A-1853-1D0E-0795-8286613D540C}"/>
                  </a:ext>
                </a:extLst>
              </p:cNvPr>
              <p:cNvSpPr/>
              <p:nvPr/>
            </p:nvSpPr>
            <p:spPr>
              <a:xfrm rot="9035457">
                <a:off x="3941652" y="1504995"/>
                <a:ext cx="489108" cy="897265"/>
              </a:xfrm>
              <a:prstGeom prst="flowChartManualOperation">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lowchart: Manual Operation 532">
                <a:extLst>
                  <a:ext uri="{FF2B5EF4-FFF2-40B4-BE49-F238E27FC236}">
                    <a16:creationId xmlns:a16="http://schemas.microsoft.com/office/drawing/2014/main" id="{BE979A85-1521-7938-830D-B2947C52F407}"/>
                  </a:ext>
                </a:extLst>
              </p:cNvPr>
              <p:cNvSpPr/>
              <p:nvPr/>
            </p:nvSpPr>
            <p:spPr>
              <a:xfrm rot="12441478">
                <a:off x="2936647" y="1505321"/>
                <a:ext cx="489108" cy="912220"/>
              </a:xfrm>
              <a:prstGeom prst="flowChartManualOperation">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lowchart: Manual Operation 533">
                <a:extLst>
                  <a:ext uri="{FF2B5EF4-FFF2-40B4-BE49-F238E27FC236}">
                    <a16:creationId xmlns:a16="http://schemas.microsoft.com/office/drawing/2014/main" id="{AD3E5B0D-5585-C16F-39A4-943E6DE6FF2B}"/>
                  </a:ext>
                </a:extLst>
              </p:cNvPr>
              <p:cNvSpPr/>
              <p:nvPr/>
            </p:nvSpPr>
            <p:spPr>
              <a:xfrm rot="10800000">
                <a:off x="3086135" y="1503768"/>
                <a:ext cx="1187072" cy="1925685"/>
              </a:xfrm>
              <a:prstGeom prst="flowChartManualOperation">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Hexagon 534">
                <a:extLst>
                  <a:ext uri="{FF2B5EF4-FFF2-40B4-BE49-F238E27FC236}">
                    <a16:creationId xmlns:a16="http://schemas.microsoft.com/office/drawing/2014/main" id="{39C33B40-18D7-FEC4-A5E0-2E8145B43967}"/>
                  </a:ext>
                </a:extLst>
              </p:cNvPr>
              <p:cNvSpPr/>
              <p:nvPr/>
            </p:nvSpPr>
            <p:spPr>
              <a:xfrm>
                <a:off x="3542704" y="590348"/>
                <a:ext cx="273940" cy="199722"/>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139">
                <a:extLst>
                  <a:ext uri="{FF2B5EF4-FFF2-40B4-BE49-F238E27FC236}">
                    <a16:creationId xmlns:a16="http://schemas.microsoft.com/office/drawing/2014/main" id="{EFBA125F-E2F5-6149-3C09-2A6B25CA59A8}"/>
                  </a:ext>
                </a:extLst>
              </p:cNvPr>
              <p:cNvSpPr/>
              <p:nvPr/>
            </p:nvSpPr>
            <p:spPr>
              <a:xfrm>
                <a:off x="3191098" y="2508473"/>
                <a:ext cx="995265" cy="167451"/>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B24D31E1-F46A-7168-B558-D3F3AFA0D64C}"/>
                  </a:ext>
                </a:extLst>
              </p:cNvPr>
              <p:cNvSpPr/>
              <p:nvPr/>
            </p:nvSpPr>
            <p:spPr>
              <a:xfrm>
                <a:off x="3429000" y="1066800"/>
                <a:ext cx="503908" cy="7705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1C2F604E-7C0E-E2B0-8009-2932B01E18CE}"/>
                  </a:ext>
                </a:extLst>
              </p:cNvPr>
              <p:cNvSpPr/>
              <p:nvPr/>
            </p:nvSpPr>
            <p:spPr>
              <a:xfrm>
                <a:off x="3177452" y="457200"/>
                <a:ext cx="1004445" cy="126490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Wave 538">
                <a:extLst>
                  <a:ext uri="{FF2B5EF4-FFF2-40B4-BE49-F238E27FC236}">
                    <a16:creationId xmlns:a16="http://schemas.microsoft.com/office/drawing/2014/main" id="{E1481F2C-55D1-14C2-99B6-7A2835DBDD19}"/>
                  </a:ext>
                </a:extLst>
              </p:cNvPr>
              <p:cNvSpPr/>
              <p:nvPr/>
            </p:nvSpPr>
            <p:spPr>
              <a:xfrm rot="16200000">
                <a:off x="3575370" y="2869318"/>
                <a:ext cx="669803" cy="19928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Wave 539">
                <a:extLst>
                  <a:ext uri="{FF2B5EF4-FFF2-40B4-BE49-F238E27FC236}">
                    <a16:creationId xmlns:a16="http://schemas.microsoft.com/office/drawing/2014/main" id="{24ACC62F-22B0-BC70-B5E2-EFF533AA9A38}"/>
                  </a:ext>
                </a:extLst>
              </p:cNvPr>
              <p:cNvSpPr/>
              <p:nvPr/>
            </p:nvSpPr>
            <p:spPr>
              <a:xfrm rot="15242885">
                <a:off x="3621625" y="2828876"/>
                <a:ext cx="726761" cy="27113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144">
                <a:extLst>
                  <a:ext uri="{FF2B5EF4-FFF2-40B4-BE49-F238E27FC236}">
                    <a16:creationId xmlns:a16="http://schemas.microsoft.com/office/drawing/2014/main" id="{86B99637-EC06-F5B2-0E39-0CA74AB9F0C9}"/>
                  </a:ext>
                </a:extLst>
              </p:cNvPr>
              <p:cNvSpPr/>
              <p:nvPr/>
            </p:nvSpPr>
            <p:spPr>
              <a:xfrm>
                <a:off x="3760806" y="2466610"/>
                <a:ext cx="270775" cy="20931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loud 541">
                <a:extLst>
                  <a:ext uri="{FF2B5EF4-FFF2-40B4-BE49-F238E27FC236}">
                    <a16:creationId xmlns:a16="http://schemas.microsoft.com/office/drawing/2014/main" id="{A814107F-1DEA-07D9-2D78-34301ED34B1E}"/>
                  </a:ext>
                </a:extLst>
              </p:cNvPr>
              <p:cNvSpPr/>
              <p:nvPr/>
            </p:nvSpPr>
            <p:spPr>
              <a:xfrm rot="15913670">
                <a:off x="3381379" y="178087"/>
                <a:ext cx="650083" cy="96129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146">
                <a:extLst>
                  <a:ext uri="{FF2B5EF4-FFF2-40B4-BE49-F238E27FC236}">
                    <a16:creationId xmlns:a16="http://schemas.microsoft.com/office/drawing/2014/main" id="{D3650DEF-2EF8-A812-4CFD-612CBF369326}"/>
                  </a:ext>
                </a:extLst>
              </p:cNvPr>
              <p:cNvSpPr/>
              <p:nvPr/>
            </p:nvSpPr>
            <p:spPr>
              <a:xfrm>
                <a:off x="3124200" y="609600"/>
                <a:ext cx="1187072" cy="1997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4" name="Group 164">
                <a:extLst>
                  <a:ext uri="{FF2B5EF4-FFF2-40B4-BE49-F238E27FC236}">
                    <a16:creationId xmlns:a16="http://schemas.microsoft.com/office/drawing/2014/main" id="{130642A4-044A-CC17-850C-68E6F2C01609}"/>
                  </a:ext>
                </a:extLst>
              </p:cNvPr>
              <p:cNvGrpSpPr/>
              <p:nvPr/>
            </p:nvGrpSpPr>
            <p:grpSpPr>
              <a:xfrm>
                <a:off x="3124200" y="609600"/>
                <a:ext cx="1195728" cy="204788"/>
                <a:chOff x="4343400" y="5863281"/>
                <a:chExt cx="2286000" cy="844379"/>
              </a:xfrm>
            </p:grpSpPr>
            <p:grpSp>
              <p:nvGrpSpPr>
                <p:cNvPr id="576" name="Group 163">
                  <a:extLst>
                    <a:ext uri="{FF2B5EF4-FFF2-40B4-BE49-F238E27FC236}">
                      <a16:creationId xmlns:a16="http://schemas.microsoft.com/office/drawing/2014/main" id="{FEE4E1DD-8128-6F82-FB07-AA0032ABAEF4}"/>
                    </a:ext>
                  </a:extLst>
                </p:cNvPr>
                <p:cNvGrpSpPr/>
                <p:nvPr/>
              </p:nvGrpSpPr>
              <p:grpSpPr>
                <a:xfrm>
                  <a:off x="4343400" y="5863281"/>
                  <a:ext cx="2286000" cy="766119"/>
                  <a:chOff x="4343400" y="5863281"/>
                  <a:chExt cx="2286000" cy="766119"/>
                </a:xfrm>
              </p:grpSpPr>
              <p:sp>
                <p:nvSpPr>
                  <p:cNvPr id="581" name="Quad Arrow Callout 184">
                    <a:extLst>
                      <a:ext uri="{FF2B5EF4-FFF2-40B4-BE49-F238E27FC236}">
                        <a16:creationId xmlns:a16="http://schemas.microsoft.com/office/drawing/2014/main" id="{F24C7B03-CB49-6E14-6BAF-7194EB948AC5}"/>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Quad Arrow Callout 185">
                    <a:extLst>
                      <a:ext uri="{FF2B5EF4-FFF2-40B4-BE49-F238E27FC236}">
                        <a16:creationId xmlns:a16="http://schemas.microsoft.com/office/drawing/2014/main" id="{FADCD0FC-86EC-9126-4E98-CB6CAFB1D8AF}"/>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Quad Arrow Callout 186">
                    <a:extLst>
                      <a:ext uri="{FF2B5EF4-FFF2-40B4-BE49-F238E27FC236}">
                        <a16:creationId xmlns:a16="http://schemas.microsoft.com/office/drawing/2014/main" id="{6862AACC-B857-CBF0-F419-162F695A4372}"/>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Callout 187">
                    <a:extLst>
                      <a:ext uri="{FF2B5EF4-FFF2-40B4-BE49-F238E27FC236}">
                        <a16:creationId xmlns:a16="http://schemas.microsoft.com/office/drawing/2014/main" id="{EE46303A-072D-EF56-5A55-DBD3559F782E}"/>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5" name="Group 158">
                    <a:extLst>
                      <a:ext uri="{FF2B5EF4-FFF2-40B4-BE49-F238E27FC236}">
                        <a16:creationId xmlns:a16="http://schemas.microsoft.com/office/drawing/2014/main" id="{6307E5D3-AEEF-5E68-21DD-BA28AB6A0495}"/>
                      </a:ext>
                    </a:extLst>
                  </p:cNvPr>
                  <p:cNvGrpSpPr/>
                  <p:nvPr/>
                </p:nvGrpSpPr>
                <p:grpSpPr>
                  <a:xfrm>
                    <a:off x="4800600" y="5863281"/>
                    <a:ext cx="1396313" cy="313038"/>
                    <a:chOff x="4800600" y="5863281"/>
                    <a:chExt cx="1396313" cy="313038"/>
                  </a:xfrm>
                </p:grpSpPr>
                <p:sp>
                  <p:nvSpPr>
                    <p:cNvPr id="586" name="Isosceles Triangle 585">
                      <a:extLst>
                        <a:ext uri="{FF2B5EF4-FFF2-40B4-BE49-F238E27FC236}">
                          <a16:creationId xmlns:a16="http://schemas.microsoft.com/office/drawing/2014/main" id="{516C53F6-F6A9-CA7B-3422-22D0B5371888}"/>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Isosceles Triangle 586">
                      <a:extLst>
                        <a:ext uri="{FF2B5EF4-FFF2-40B4-BE49-F238E27FC236}">
                          <a16:creationId xmlns:a16="http://schemas.microsoft.com/office/drawing/2014/main" id="{385DB364-CF75-B3F6-B318-BB6A487AC5C2}"/>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Isosceles Triangle 587">
                      <a:extLst>
                        <a:ext uri="{FF2B5EF4-FFF2-40B4-BE49-F238E27FC236}">
                          <a16:creationId xmlns:a16="http://schemas.microsoft.com/office/drawing/2014/main" id="{15043C43-14B9-F0E6-B7C2-D9F369B3CEB8}"/>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7" name="Group 159">
                  <a:extLst>
                    <a:ext uri="{FF2B5EF4-FFF2-40B4-BE49-F238E27FC236}">
                      <a16:creationId xmlns:a16="http://schemas.microsoft.com/office/drawing/2014/main" id="{D84717CD-93AE-172C-F32A-F2C80CAADD4F}"/>
                    </a:ext>
                  </a:extLst>
                </p:cNvPr>
                <p:cNvGrpSpPr/>
                <p:nvPr/>
              </p:nvGrpSpPr>
              <p:grpSpPr>
                <a:xfrm flipH="1" flipV="1">
                  <a:off x="4800600" y="6394622"/>
                  <a:ext cx="1396313" cy="313038"/>
                  <a:chOff x="4800600" y="5863281"/>
                  <a:chExt cx="1396313" cy="313038"/>
                </a:xfrm>
              </p:grpSpPr>
              <p:sp>
                <p:nvSpPr>
                  <p:cNvPr id="578" name="Isosceles Triangle 577">
                    <a:extLst>
                      <a:ext uri="{FF2B5EF4-FFF2-40B4-BE49-F238E27FC236}">
                        <a16:creationId xmlns:a16="http://schemas.microsoft.com/office/drawing/2014/main" id="{EB52EBAB-B55B-5CC5-6485-074B233AFDC0}"/>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Isosceles Triangle 578">
                    <a:extLst>
                      <a:ext uri="{FF2B5EF4-FFF2-40B4-BE49-F238E27FC236}">
                        <a16:creationId xmlns:a16="http://schemas.microsoft.com/office/drawing/2014/main" id="{AE466FA9-8E0B-D86E-6678-47D0A06AC0ED}"/>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Isosceles Triangle 579">
                    <a:extLst>
                      <a:ext uri="{FF2B5EF4-FFF2-40B4-BE49-F238E27FC236}">
                        <a16:creationId xmlns:a16="http://schemas.microsoft.com/office/drawing/2014/main" id="{46D20111-33E4-D0F9-8843-15A68EC1CA08}"/>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5" name="Group 298">
                <a:extLst>
                  <a:ext uri="{FF2B5EF4-FFF2-40B4-BE49-F238E27FC236}">
                    <a16:creationId xmlns:a16="http://schemas.microsoft.com/office/drawing/2014/main" id="{E6BA4B49-0F35-3CE6-3648-0DD1E978050F}"/>
                  </a:ext>
                </a:extLst>
              </p:cNvPr>
              <p:cNvGrpSpPr/>
              <p:nvPr/>
            </p:nvGrpSpPr>
            <p:grpSpPr>
              <a:xfrm>
                <a:off x="3276600" y="1447800"/>
                <a:ext cx="808459" cy="1004878"/>
                <a:chOff x="5513018" y="671522"/>
                <a:chExt cx="808459" cy="1004878"/>
              </a:xfrm>
            </p:grpSpPr>
            <p:grpSp>
              <p:nvGrpSpPr>
                <p:cNvPr id="546" name="Group 165">
                  <a:extLst>
                    <a:ext uri="{FF2B5EF4-FFF2-40B4-BE49-F238E27FC236}">
                      <a16:creationId xmlns:a16="http://schemas.microsoft.com/office/drawing/2014/main" id="{4F091817-2C30-C7A1-ABE6-858857A14708}"/>
                    </a:ext>
                  </a:extLst>
                </p:cNvPr>
                <p:cNvGrpSpPr/>
                <p:nvPr/>
              </p:nvGrpSpPr>
              <p:grpSpPr>
                <a:xfrm rot="2888522">
                  <a:off x="5228282" y="963721"/>
                  <a:ext cx="851830" cy="282357"/>
                  <a:chOff x="4343400" y="5863281"/>
                  <a:chExt cx="2286000" cy="844379"/>
                </a:xfrm>
              </p:grpSpPr>
              <p:grpSp>
                <p:nvGrpSpPr>
                  <p:cNvPr id="563" name="Group 163">
                    <a:extLst>
                      <a:ext uri="{FF2B5EF4-FFF2-40B4-BE49-F238E27FC236}">
                        <a16:creationId xmlns:a16="http://schemas.microsoft.com/office/drawing/2014/main" id="{AFF347FE-A6E6-180B-A5F1-D04639D431A1}"/>
                      </a:ext>
                    </a:extLst>
                  </p:cNvPr>
                  <p:cNvGrpSpPr/>
                  <p:nvPr/>
                </p:nvGrpSpPr>
                <p:grpSpPr>
                  <a:xfrm>
                    <a:off x="4343400" y="5863281"/>
                    <a:ext cx="2286000" cy="766119"/>
                    <a:chOff x="4343400" y="5863281"/>
                    <a:chExt cx="2286000" cy="766119"/>
                  </a:xfrm>
                </p:grpSpPr>
                <p:sp>
                  <p:nvSpPr>
                    <p:cNvPr id="568" name="Quad Arrow Callout 171">
                      <a:extLst>
                        <a:ext uri="{FF2B5EF4-FFF2-40B4-BE49-F238E27FC236}">
                          <a16:creationId xmlns:a16="http://schemas.microsoft.com/office/drawing/2014/main" id="{623F949B-4E5B-E63B-129B-A53EBF742D41}"/>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Callout 172">
                      <a:extLst>
                        <a:ext uri="{FF2B5EF4-FFF2-40B4-BE49-F238E27FC236}">
                          <a16:creationId xmlns:a16="http://schemas.microsoft.com/office/drawing/2014/main" id="{D94EBF84-E3B1-D9DC-FDBC-E72743D0D5B4}"/>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Quad Arrow Callout 173">
                      <a:extLst>
                        <a:ext uri="{FF2B5EF4-FFF2-40B4-BE49-F238E27FC236}">
                          <a16:creationId xmlns:a16="http://schemas.microsoft.com/office/drawing/2014/main" id="{41D3D4A9-1F76-F8CA-4123-1C38110BBBD6}"/>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Quad Arrow Callout 174">
                      <a:extLst>
                        <a:ext uri="{FF2B5EF4-FFF2-40B4-BE49-F238E27FC236}">
                          <a16:creationId xmlns:a16="http://schemas.microsoft.com/office/drawing/2014/main" id="{7D2B4189-264B-33FC-B3D7-FCD7B6900F12}"/>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2" name="Group 158">
                      <a:extLst>
                        <a:ext uri="{FF2B5EF4-FFF2-40B4-BE49-F238E27FC236}">
                          <a16:creationId xmlns:a16="http://schemas.microsoft.com/office/drawing/2014/main" id="{651796E4-6758-69E9-9B28-13F72BC5DF11}"/>
                        </a:ext>
                      </a:extLst>
                    </p:cNvPr>
                    <p:cNvGrpSpPr/>
                    <p:nvPr/>
                  </p:nvGrpSpPr>
                  <p:grpSpPr>
                    <a:xfrm>
                      <a:off x="4800600" y="5863281"/>
                      <a:ext cx="1396313" cy="313038"/>
                      <a:chOff x="4800600" y="5863281"/>
                      <a:chExt cx="1396313" cy="313038"/>
                    </a:xfrm>
                  </p:grpSpPr>
                  <p:sp>
                    <p:nvSpPr>
                      <p:cNvPr id="573" name="Isosceles Triangle 572">
                        <a:extLst>
                          <a:ext uri="{FF2B5EF4-FFF2-40B4-BE49-F238E27FC236}">
                            <a16:creationId xmlns:a16="http://schemas.microsoft.com/office/drawing/2014/main" id="{D9AC743E-8D22-0D78-F49B-BF228A4809E9}"/>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Isosceles Triangle 573">
                        <a:extLst>
                          <a:ext uri="{FF2B5EF4-FFF2-40B4-BE49-F238E27FC236}">
                            <a16:creationId xmlns:a16="http://schemas.microsoft.com/office/drawing/2014/main" id="{2C9C0DE4-9669-DA1A-7925-1D5708D8BF3F}"/>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Isosceles Triangle 574">
                        <a:extLst>
                          <a:ext uri="{FF2B5EF4-FFF2-40B4-BE49-F238E27FC236}">
                            <a16:creationId xmlns:a16="http://schemas.microsoft.com/office/drawing/2014/main" id="{3811E022-9136-F178-8C11-70D6900297D1}"/>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4" name="Group 159">
                    <a:extLst>
                      <a:ext uri="{FF2B5EF4-FFF2-40B4-BE49-F238E27FC236}">
                        <a16:creationId xmlns:a16="http://schemas.microsoft.com/office/drawing/2014/main" id="{3E71E3B5-8864-96AF-D59F-9AF1B57BBB14}"/>
                      </a:ext>
                    </a:extLst>
                  </p:cNvPr>
                  <p:cNvGrpSpPr/>
                  <p:nvPr/>
                </p:nvGrpSpPr>
                <p:grpSpPr>
                  <a:xfrm flipH="1" flipV="1">
                    <a:off x="4800600" y="6394622"/>
                    <a:ext cx="1396313" cy="313038"/>
                    <a:chOff x="4800600" y="5863281"/>
                    <a:chExt cx="1396313" cy="313038"/>
                  </a:xfrm>
                </p:grpSpPr>
                <p:sp>
                  <p:nvSpPr>
                    <p:cNvPr id="565" name="Isosceles Triangle 564">
                      <a:extLst>
                        <a:ext uri="{FF2B5EF4-FFF2-40B4-BE49-F238E27FC236}">
                          <a16:creationId xmlns:a16="http://schemas.microsoft.com/office/drawing/2014/main" id="{15813570-2D67-87C3-34AC-080B1134CC79}"/>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Isosceles Triangle 565">
                      <a:extLst>
                        <a:ext uri="{FF2B5EF4-FFF2-40B4-BE49-F238E27FC236}">
                          <a16:creationId xmlns:a16="http://schemas.microsoft.com/office/drawing/2014/main" id="{FDA1DB07-C41C-D38E-8893-2B53FB59B698}"/>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Isosceles Triangle 566">
                      <a:extLst>
                        <a:ext uri="{FF2B5EF4-FFF2-40B4-BE49-F238E27FC236}">
                          <a16:creationId xmlns:a16="http://schemas.microsoft.com/office/drawing/2014/main" id="{1FB8A32E-9A8A-BE60-85DC-AAD9E04267CC}"/>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7" name="Group 165">
                  <a:extLst>
                    <a:ext uri="{FF2B5EF4-FFF2-40B4-BE49-F238E27FC236}">
                      <a16:creationId xmlns:a16="http://schemas.microsoft.com/office/drawing/2014/main" id="{19837740-E309-57F1-6F83-8FA65AEBE5C3}"/>
                    </a:ext>
                  </a:extLst>
                </p:cNvPr>
                <p:cNvGrpSpPr/>
                <p:nvPr/>
              </p:nvGrpSpPr>
              <p:grpSpPr>
                <a:xfrm rot="18707503">
                  <a:off x="5754384" y="956258"/>
                  <a:ext cx="851830" cy="282357"/>
                  <a:chOff x="4343400" y="5863281"/>
                  <a:chExt cx="2286000" cy="844379"/>
                </a:xfrm>
              </p:grpSpPr>
              <p:grpSp>
                <p:nvGrpSpPr>
                  <p:cNvPr id="550" name="Group 163">
                    <a:extLst>
                      <a:ext uri="{FF2B5EF4-FFF2-40B4-BE49-F238E27FC236}">
                        <a16:creationId xmlns:a16="http://schemas.microsoft.com/office/drawing/2014/main" id="{A3852BDD-12E7-31D9-DD22-82E202B45B80}"/>
                      </a:ext>
                    </a:extLst>
                  </p:cNvPr>
                  <p:cNvGrpSpPr/>
                  <p:nvPr/>
                </p:nvGrpSpPr>
                <p:grpSpPr>
                  <a:xfrm>
                    <a:off x="4343400" y="5863281"/>
                    <a:ext cx="2286000" cy="766119"/>
                    <a:chOff x="4343400" y="5863281"/>
                    <a:chExt cx="2286000" cy="766119"/>
                  </a:xfrm>
                </p:grpSpPr>
                <p:sp>
                  <p:nvSpPr>
                    <p:cNvPr id="555" name="Quad Arrow Callout 158">
                      <a:extLst>
                        <a:ext uri="{FF2B5EF4-FFF2-40B4-BE49-F238E27FC236}">
                          <a16:creationId xmlns:a16="http://schemas.microsoft.com/office/drawing/2014/main" id="{0C6DE761-7E4A-A2DE-460E-B6747D7364AC}"/>
                        </a:ext>
                      </a:extLst>
                    </p:cNvPr>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Quad Arrow Callout 159">
                      <a:extLst>
                        <a:ext uri="{FF2B5EF4-FFF2-40B4-BE49-F238E27FC236}">
                          <a16:creationId xmlns:a16="http://schemas.microsoft.com/office/drawing/2014/main" id="{A1C151B0-302F-44D5-CFAB-94EEAEA2359C}"/>
                        </a:ext>
                      </a:extLst>
                    </p:cNvPr>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Callout 160">
                      <a:extLst>
                        <a:ext uri="{FF2B5EF4-FFF2-40B4-BE49-F238E27FC236}">
                          <a16:creationId xmlns:a16="http://schemas.microsoft.com/office/drawing/2014/main" id="{F65E8B23-89EC-FB55-5B5E-D6910E93F0F1}"/>
                        </a:ext>
                      </a:extLst>
                    </p:cNvPr>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Quad Arrow Callout 161">
                      <a:extLst>
                        <a:ext uri="{FF2B5EF4-FFF2-40B4-BE49-F238E27FC236}">
                          <a16:creationId xmlns:a16="http://schemas.microsoft.com/office/drawing/2014/main" id="{DF346D21-14C7-C2EC-09C0-6EB69F8413AD}"/>
                        </a:ext>
                      </a:extLst>
                    </p:cNvPr>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158">
                      <a:extLst>
                        <a:ext uri="{FF2B5EF4-FFF2-40B4-BE49-F238E27FC236}">
                          <a16:creationId xmlns:a16="http://schemas.microsoft.com/office/drawing/2014/main" id="{022B62BE-A528-BA01-88D8-4FB3385BB818}"/>
                        </a:ext>
                      </a:extLst>
                    </p:cNvPr>
                    <p:cNvGrpSpPr/>
                    <p:nvPr/>
                  </p:nvGrpSpPr>
                  <p:grpSpPr>
                    <a:xfrm>
                      <a:off x="4800600" y="5863281"/>
                      <a:ext cx="1396313" cy="313038"/>
                      <a:chOff x="4800600" y="5863281"/>
                      <a:chExt cx="1396313" cy="313038"/>
                    </a:xfrm>
                  </p:grpSpPr>
                  <p:sp>
                    <p:nvSpPr>
                      <p:cNvPr id="560" name="Isosceles Triangle 559">
                        <a:extLst>
                          <a:ext uri="{FF2B5EF4-FFF2-40B4-BE49-F238E27FC236}">
                            <a16:creationId xmlns:a16="http://schemas.microsoft.com/office/drawing/2014/main" id="{CCA9B4D2-95A9-E643-F12B-FFE0F0A3DC46}"/>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Isosceles Triangle 560">
                        <a:extLst>
                          <a:ext uri="{FF2B5EF4-FFF2-40B4-BE49-F238E27FC236}">
                            <a16:creationId xmlns:a16="http://schemas.microsoft.com/office/drawing/2014/main" id="{55925E92-E7A8-4EE1-B09C-3C6A6B0493E3}"/>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Isosceles Triangle 561">
                        <a:extLst>
                          <a:ext uri="{FF2B5EF4-FFF2-40B4-BE49-F238E27FC236}">
                            <a16:creationId xmlns:a16="http://schemas.microsoft.com/office/drawing/2014/main" id="{AB968444-F7A4-1313-11BA-5EE80C969916}"/>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159">
                    <a:extLst>
                      <a:ext uri="{FF2B5EF4-FFF2-40B4-BE49-F238E27FC236}">
                        <a16:creationId xmlns:a16="http://schemas.microsoft.com/office/drawing/2014/main" id="{928B4BC1-8FDA-7940-098B-F05C59B1B34D}"/>
                      </a:ext>
                    </a:extLst>
                  </p:cNvPr>
                  <p:cNvGrpSpPr/>
                  <p:nvPr/>
                </p:nvGrpSpPr>
                <p:grpSpPr>
                  <a:xfrm flipH="1" flipV="1">
                    <a:off x="4800600" y="6394622"/>
                    <a:ext cx="1396313" cy="313038"/>
                    <a:chOff x="4800600" y="5863281"/>
                    <a:chExt cx="1396313" cy="313038"/>
                  </a:xfrm>
                </p:grpSpPr>
                <p:sp>
                  <p:nvSpPr>
                    <p:cNvPr id="552" name="Isosceles Triangle 551">
                      <a:extLst>
                        <a:ext uri="{FF2B5EF4-FFF2-40B4-BE49-F238E27FC236}">
                          <a16:creationId xmlns:a16="http://schemas.microsoft.com/office/drawing/2014/main" id="{BDBA8020-FF34-8042-7F4F-6598C4B17A4B}"/>
                        </a:ext>
                      </a:extLst>
                    </p:cNvPr>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Isosceles Triangle 552">
                      <a:extLst>
                        <a:ext uri="{FF2B5EF4-FFF2-40B4-BE49-F238E27FC236}">
                          <a16:creationId xmlns:a16="http://schemas.microsoft.com/office/drawing/2014/main" id="{737B4483-60B6-0D5E-CF15-C25715B51408}"/>
                        </a:ext>
                      </a:extLst>
                    </p:cNvPr>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Isosceles Triangle 553">
                      <a:extLst>
                        <a:ext uri="{FF2B5EF4-FFF2-40B4-BE49-F238E27FC236}">
                          <a16:creationId xmlns:a16="http://schemas.microsoft.com/office/drawing/2014/main" id="{2424A485-38D1-022F-39A5-7A092E8C8056}"/>
                        </a:ext>
                      </a:extLst>
                    </p:cNvPr>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8" name="Oval 547">
                  <a:extLst>
                    <a:ext uri="{FF2B5EF4-FFF2-40B4-BE49-F238E27FC236}">
                      <a16:creationId xmlns:a16="http://schemas.microsoft.com/office/drawing/2014/main" id="{BE479AC2-52D7-EA63-6936-805181CA3428}"/>
                    </a:ext>
                  </a:extLst>
                </p:cNvPr>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Plaque 548">
                  <a:extLst>
                    <a:ext uri="{FF2B5EF4-FFF2-40B4-BE49-F238E27FC236}">
                      <a16:creationId xmlns:a16="http://schemas.microsoft.com/office/drawing/2014/main" id="{C984D465-01D0-7906-7AEC-E3C1D2723E28}"/>
                    </a:ext>
                  </a:extLst>
                </p:cNvPr>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9" name="Group 128">
              <a:extLst>
                <a:ext uri="{FF2B5EF4-FFF2-40B4-BE49-F238E27FC236}">
                  <a16:creationId xmlns:a16="http://schemas.microsoft.com/office/drawing/2014/main" id="{D6D94E63-0588-62BA-50B3-9DE7E1B72E53}"/>
                </a:ext>
              </a:extLst>
            </p:cNvPr>
            <p:cNvGrpSpPr/>
            <p:nvPr/>
          </p:nvGrpSpPr>
          <p:grpSpPr>
            <a:xfrm>
              <a:off x="7543297" y="2113182"/>
              <a:ext cx="2782126" cy="4361416"/>
              <a:chOff x="1588076" y="990600"/>
              <a:chExt cx="1993324" cy="3466754"/>
            </a:xfrm>
          </p:grpSpPr>
          <p:sp>
            <p:nvSpPr>
              <p:cNvPr id="590" name="Oval 589">
                <a:extLst>
                  <a:ext uri="{FF2B5EF4-FFF2-40B4-BE49-F238E27FC236}">
                    <a16:creationId xmlns:a16="http://schemas.microsoft.com/office/drawing/2014/main" id="{A8C04156-B8A5-26EC-3F38-7978ED105F47}"/>
                  </a:ext>
                </a:extLst>
              </p:cNvPr>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a:extLst>
                  <a:ext uri="{FF2B5EF4-FFF2-40B4-BE49-F238E27FC236}">
                    <a16:creationId xmlns:a16="http://schemas.microsoft.com/office/drawing/2014/main" id="{68D668AA-12B6-C883-C567-5A7639801348}"/>
                  </a:ext>
                </a:extLst>
              </p:cNvPr>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Isosceles Triangle 591">
                <a:extLst>
                  <a:ext uri="{FF2B5EF4-FFF2-40B4-BE49-F238E27FC236}">
                    <a16:creationId xmlns:a16="http://schemas.microsoft.com/office/drawing/2014/main" id="{D6D38CC4-94CD-2EDF-9E08-C6AECEF68054}"/>
                  </a:ext>
                </a:extLst>
              </p:cNvPr>
              <p:cNvSpPr/>
              <p:nvPr/>
            </p:nvSpPr>
            <p:spPr>
              <a:xfrm>
                <a:off x="1905000" y="2057400"/>
                <a:ext cx="1676400" cy="2133600"/>
              </a:xfrm>
              <a:prstGeom prst="triangle">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Isosceles Triangle 592">
                <a:extLst>
                  <a:ext uri="{FF2B5EF4-FFF2-40B4-BE49-F238E27FC236}">
                    <a16:creationId xmlns:a16="http://schemas.microsoft.com/office/drawing/2014/main" id="{56B0C6C3-43F4-7FD7-AC60-710996EA6EA7}"/>
                  </a:ext>
                </a:extLst>
              </p:cNvPr>
              <p:cNvSpPr/>
              <p:nvPr/>
            </p:nvSpPr>
            <p:spPr>
              <a:xfrm rot="10800000">
                <a:off x="2514600" y="2286000"/>
                <a:ext cx="381000" cy="4572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a:extLst>
                  <a:ext uri="{FF2B5EF4-FFF2-40B4-BE49-F238E27FC236}">
                    <a16:creationId xmlns:a16="http://schemas.microsoft.com/office/drawing/2014/main" id="{CF5302B1-5F95-FF47-D1AD-2B846162ECBC}"/>
                  </a:ext>
                </a:extLst>
              </p:cNvPr>
              <p:cNvSpPr/>
              <p:nvPr/>
            </p:nvSpPr>
            <p:spPr>
              <a:xfrm rot="19411276">
                <a:off x="3270476" y="2598773"/>
                <a:ext cx="298548" cy="75387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a:extLst>
                  <a:ext uri="{FF2B5EF4-FFF2-40B4-BE49-F238E27FC236}">
                    <a16:creationId xmlns:a16="http://schemas.microsoft.com/office/drawing/2014/main" id="{29961235-5ABB-ECA1-01CF-3E874C6DAA24}"/>
                  </a:ext>
                </a:extLst>
              </p:cNvPr>
              <p:cNvSpPr/>
              <p:nvPr/>
            </p:nvSpPr>
            <p:spPr>
              <a:xfrm rot="2820608">
                <a:off x="1764585" y="2530924"/>
                <a:ext cx="400861" cy="75387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Isosceles Triangle 595">
                <a:extLst>
                  <a:ext uri="{FF2B5EF4-FFF2-40B4-BE49-F238E27FC236}">
                    <a16:creationId xmlns:a16="http://schemas.microsoft.com/office/drawing/2014/main" id="{F21D2495-6B83-3BAF-CF99-67AC0B51A0D2}"/>
                  </a:ext>
                </a:extLst>
              </p:cNvPr>
              <p:cNvSpPr/>
              <p:nvPr/>
            </p:nvSpPr>
            <p:spPr>
              <a:xfrm rot="2242960">
                <a:off x="1878936" y="1901223"/>
                <a:ext cx="914400" cy="1255680"/>
              </a:xfrm>
              <a:prstGeom prst="triangle">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Isosceles Triangle 596">
                <a:extLst>
                  <a:ext uri="{FF2B5EF4-FFF2-40B4-BE49-F238E27FC236}">
                    <a16:creationId xmlns:a16="http://schemas.microsoft.com/office/drawing/2014/main" id="{A2A0DA9F-03DC-C48F-0ABD-4A2C6956F673}"/>
                  </a:ext>
                </a:extLst>
              </p:cNvPr>
              <p:cNvSpPr/>
              <p:nvPr/>
            </p:nvSpPr>
            <p:spPr>
              <a:xfrm rot="19284057">
                <a:off x="2654004" y="1900669"/>
                <a:ext cx="914400" cy="1255680"/>
              </a:xfrm>
              <a:prstGeom prst="triangle">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a:extLst>
                  <a:ext uri="{FF2B5EF4-FFF2-40B4-BE49-F238E27FC236}">
                    <a16:creationId xmlns:a16="http://schemas.microsoft.com/office/drawing/2014/main" id="{E3DBABC8-9A30-9160-DC52-F2B935DBAAE9}"/>
                  </a:ext>
                </a:extLst>
              </p:cNvPr>
              <p:cNvSpPr/>
              <p:nvPr/>
            </p:nvSpPr>
            <p:spPr>
              <a:xfrm>
                <a:off x="2209800" y="990600"/>
                <a:ext cx="990600" cy="1447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Cloud 598">
                <a:extLst>
                  <a:ext uri="{FF2B5EF4-FFF2-40B4-BE49-F238E27FC236}">
                    <a16:creationId xmlns:a16="http://schemas.microsoft.com/office/drawing/2014/main" id="{332A00C8-CFE6-B01D-B856-FB0F8FE21B4F}"/>
                  </a:ext>
                </a:extLst>
              </p:cNvPr>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Cloud 599">
                <a:extLst>
                  <a:ext uri="{FF2B5EF4-FFF2-40B4-BE49-F238E27FC236}">
                    <a16:creationId xmlns:a16="http://schemas.microsoft.com/office/drawing/2014/main" id="{12D5BC85-D377-7904-081C-DD9EAE144BF5}"/>
                  </a:ext>
                </a:extLst>
              </p:cNvPr>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Cloud 600">
                <a:extLst>
                  <a:ext uri="{FF2B5EF4-FFF2-40B4-BE49-F238E27FC236}">
                    <a16:creationId xmlns:a16="http://schemas.microsoft.com/office/drawing/2014/main" id="{0FD4BD65-9824-41CE-C888-D481DEDCCCD4}"/>
                  </a:ext>
                </a:extLst>
              </p:cNvPr>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601">
                <a:extLst>
                  <a:ext uri="{FF2B5EF4-FFF2-40B4-BE49-F238E27FC236}">
                    <a16:creationId xmlns:a16="http://schemas.microsoft.com/office/drawing/2014/main" id="{79D58ADD-D2FA-F2EA-4048-AC6C858EDEA8}"/>
                  </a:ext>
                </a:extLst>
              </p:cNvPr>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rapezoid 602">
                <a:extLst>
                  <a:ext uri="{FF2B5EF4-FFF2-40B4-BE49-F238E27FC236}">
                    <a16:creationId xmlns:a16="http://schemas.microsoft.com/office/drawing/2014/main" id="{56233175-1C20-C8E7-A31C-4C1DF1C14425}"/>
                  </a:ext>
                </a:extLst>
              </p:cNvPr>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Flowchart: Stored Data 603">
                <a:extLst>
                  <a:ext uri="{FF2B5EF4-FFF2-40B4-BE49-F238E27FC236}">
                    <a16:creationId xmlns:a16="http://schemas.microsoft.com/office/drawing/2014/main" id="{6087B4DD-F44B-6E4A-71EA-BCC53CF808D8}"/>
                  </a:ext>
                </a:extLst>
              </p:cNvPr>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Cross 604">
                <a:extLst>
                  <a:ext uri="{FF2B5EF4-FFF2-40B4-BE49-F238E27FC236}">
                    <a16:creationId xmlns:a16="http://schemas.microsoft.com/office/drawing/2014/main" id="{67AEC5E9-2882-6215-EEE2-B2A092F15AD3}"/>
                  </a:ext>
                </a:extLst>
              </p:cNvPr>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Cross 605">
                <a:extLst>
                  <a:ext uri="{FF2B5EF4-FFF2-40B4-BE49-F238E27FC236}">
                    <a16:creationId xmlns:a16="http://schemas.microsoft.com/office/drawing/2014/main" id="{37296405-70AC-614F-2AAC-40A64B55030D}"/>
                  </a:ext>
                </a:extLst>
              </p:cNvPr>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Cross 606">
                <a:extLst>
                  <a:ext uri="{FF2B5EF4-FFF2-40B4-BE49-F238E27FC236}">
                    <a16:creationId xmlns:a16="http://schemas.microsoft.com/office/drawing/2014/main" id="{88F915AA-3E0A-69C3-75B0-C7A12665BAC5}"/>
                  </a:ext>
                </a:extLst>
              </p:cNvPr>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Cross 607">
                <a:extLst>
                  <a:ext uri="{FF2B5EF4-FFF2-40B4-BE49-F238E27FC236}">
                    <a16:creationId xmlns:a16="http://schemas.microsoft.com/office/drawing/2014/main" id="{C4794B20-AB1F-A965-B102-00E5E5FBFD44}"/>
                  </a:ext>
                </a:extLst>
              </p:cNvPr>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55F02D82-FBA2-308A-6BA8-3BB5D1A55F2F}"/>
              </a:ext>
            </a:extLst>
          </p:cNvPr>
          <p:cNvSpPr txBox="1"/>
          <p:nvPr/>
        </p:nvSpPr>
        <p:spPr>
          <a:xfrm>
            <a:off x="1715860" y="163714"/>
            <a:ext cx="9144000" cy="1323439"/>
          </a:xfrm>
          <a:prstGeom prst="rect">
            <a:avLst/>
          </a:prstGeom>
          <a:noFill/>
        </p:spPr>
        <p:txBody>
          <a:bodyPr wrap="square" rtlCol="0">
            <a:spAutoFit/>
          </a:bodyPr>
          <a:lstStyle/>
          <a:p>
            <a:pPr algn="ctr"/>
            <a:r>
              <a:rPr lang="en-US" sz="4000" dirty="0">
                <a:latin typeface="Constantia" pitchFamily="18" charset="0"/>
                <a:ea typeface="FangSong" pitchFamily="49" charset="-122"/>
              </a:rPr>
              <a:t>Jesus’ Final Words to the Nephites</a:t>
            </a:r>
          </a:p>
          <a:p>
            <a:pPr algn="ctr"/>
            <a:r>
              <a:rPr lang="en-US" sz="4000" dirty="0">
                <a:latin typeface="Constantia" pitchFamily="18" charset="0"/>
                <a:ea typeface="FangSong" pitchFamily="49" charset="-122"/>
              </a:rPr>
              <a:t>3 Nephi 29-30</a:t>
            </a:r>
          </a:p>
        </p:txBody>
      </p:sp>
      <p:grpSp>
        <p:nvGrpSpPr>
          <p:cNvPr id="4" name="Group 3">
            <a:extLst>
              <a:ext uri="{FF2B5EF4-FFF2-40B4-BE49-F238E27FC236}">
                <a16:creationId xmlns:a16="http://schemas.microsoft.com/office/drawing/2014/main" id="{640F7A18-66CE-D243-B647-E9A60703233A}"/>
              </a:ext>
            </a:extLst>
          </p:cNvPr>
          <p:cNvGrpSpPr/>
          <p:nvPr/>
        </p:nvGrpSpPr>
        <p:grpSpPr>
          <a:xfrm>
            <a:off x="9314572" y="2071933"/>
            <a:ext cx="1923171" cy="4261179"/>
            <a:chOff x="8380929" y="1615851"/>
            <a:chExt cx="2055105" cy="4553505"/>
          </a:xfrm>
        </p:grpSpPr>
        <p:sp>
          <p:nvSpPr>
            <p:cNvPr id="6" name="Oval 5">
              <a:extLst>
                <a:ext uri="{FF2B5EF4-FFF2-40B4-BE49-F238E27FC236}">
                  <a16:creationId xmlns:a16="http://schemas.microsoft.com/office/drawing/2014/main" id="{E0EB5021-CA6A-C6B3-5A8E-A8A1753D3CAF}"/>
                </a:ext>
              </a:extLst>
            </p:cNvPr>
            <p:cNvSpPr/>
            <p:nvPr/>
          </p:nvSpPr>
          <p:spPr>
            <a:xfrm rot="20061683">
              <a:off x="10056027" y="4236396"/>
              <a:ext cx="380007" cy="58666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1FAC389-A7F0-4A5C-3345-30E9F2A45A06}"/>
                </a:ext>
              </a:extLst>
            </p:cNvPr>
            <p:cNvSpPr/>
            <p:nvPr/>
          </p:nvSpPr>
          <p:spPr>
            <a:xfrm rot="10800000">
              <a:off x="8431619" y="1688791"/>
              <a:ext cx="1892019" cy="201675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Trapezoid 7">
              <a:extLst>
                <a:ext uri="{FF2B5EF4-FFF2-40B4-BE49-F238E27FC236}">
                  <a16:creationId xmlns:a16="http://schemas.microsoft.com/office/drawing/2014/main" id="{A3A69766-F0C0-6584-7F55-86F258A80CBF}"/>
                </a:ext>
              </a:extLst>
            </p:cNvPr>
            <p:cNvSpPr/>
            <p:nvPr/>
          </p:nvSpPr>
          <p:spPr>
            <a:xfrm rot="20726610" flipH="1">
              <a:off x="9446513" y="3051041"/>
              <a:ext cx="889089" cy="1531977"/>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14BD5EE-3873-A6F7-413B-257D569D57DB}"/>
                </a:ext>
              </a:extLst>
            </p:cNvPr>
            <p:cNvSpPr/>
            <p:nvPr/>
          </p:nvSpPr>
          <p:spPr>
            <a:xfrm rot="976600">
              <a:off x="8428431" y="4184965"/>
              <a:ext cx="411243" cy="595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C767F55B-C2E6-B904-11A3-AF9B61933E39}"/>
                </a:ext>
              </a:extLst>
            </p:cNvPr>
            <p:cNvSpPr/>
            <p:nvPr/>
          </p:nvSpPr>
          <p:spPr>
            <a:xfrm rot="808127">
              <a:off x="8448360" y="2966620"/>
              <a:ext cx="1028520" cy="1599377"/>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008A643-3B72-FBF7-5DD6-25DE3819EC10}"/>
                </a:ext>
              </a:extLst>
            </p:cNvPr>
            <p:cNvSpPr/>
            <p:nvPr/>
          </p:nvSpPr>
          <p:spPr>
            <a:xfrm rot="886948" flipH="1">
              <a:off x="9362926" y="5733230"/>
              <a:ext cx="546635" cy="43612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2F2ADA5-068D-1368-7DFF-8D20C4E9A94D}"/>
                </a:ext>
              </a:extLst>
            </p:cNvPr>
            <p:cNvSpPr/>
            <p:nvPr/>
          </p:nvSpPr>
          <p:spPr>
            <a:xfrm rot="20713052">
              <a:off x="8699361" y="5733230"/>
              <a:ext cx="546635" cy="43612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FC219C6D-EE95-7624-5915-697E60A03DF3}"/>
                </a:ext>
              </a:extLst>
            </p:cNvPr>
            <p:cNvSpPr/>
            <p:nvPr/>
          </p:nvSpPr>
          <p:spPr>
            <a:xfrm>
              <a:off x="8380929" y="2984463"/>
              <a:ext cx="1940928" cy="2955855"/>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D6EC46-C699-70FA-8AAD-FBB0DDCD5CC7}"/>
                </a:ext>
              </a:extLst>
            </p:cNvPr>
            <p:cNvSpPr/>
            <p:nvPr/>
          </p:nvSpPr>
          <p:spPr>
            <a:xfrm>
              <a:off x="8753216" y="4188208"/>
              <a:ext cx="1171196" cy="1627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0">
              <a:extLst>
                <a:ext uri="{FF2B5EF4-FFF2-40B4-BE49-F238E27FC236}">
                  <a16:creationId xmlns:a16="http://schemas.microsoft.com/office/drawing/2014/main" id="{39B24BD5-C80E-E8D7-7D21-F98B7DEFCCD0}"/>
                </a:ext>
              </a:extLst>
            </p:cNvPr>
            <p:cNvSpPr/>
            <p:nvPr/>
          </p:nvSpPr>
          <p:spPr>
            <a:xfrm>
              <a:off x="8788934" y="4277527"/>
              <a:ext cx="149303" cy="82764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a:extLst>
                <a:ext uri="{FF2B5EF4-FFF2-40B4-BE49-F238E27FC236}">
                  <a16:creationId xmlns:a16="http://schemas.microsoft.com/office/drawing/2014/main" id="{DAD60C52-279B-1EFC-5A25-58E2C1F5B9A3}"/>
                </a:ext>
              </a:extLst>
            </p:cNvPr>
            <p:cNvSpPr/>
            <p:nvPr/>
          </p:nvSpPr>
          <p:spPr>
            <a:xfrm rot="20563410">
              <a:off x="8892768" y="4192907"/>
              <a:ext cx="157815" cy="100499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2">
              <a:extLst>
                <a:ext uri="{FF2B5EF4-FFF2-40B4-BE49-F238E27FC236}">
                  <a16:creationId xmlns:a16="http://schemas.microsoft.com/office/drawing/2014/main" id="{077EBFCE-0B63-B23C-3C93-CA8AF983D0CE}"/>
                </a:ext>
              </a:extLst>
            </p:cNvPr>
            <p:cNvSpPr/>
            <p:nvPr/>
          </p:nvSpPr>
          <p:spPr>
            <a:xfrm>
              <a:off x="8749733" y="4195045"/>
              <a:ext cx="199070" cy="17734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a:extLst>
                <a:ext uri="{FF2B5EF4-FFF2-40B4-BE49-F238E27FC236}">
                  <a16:creationId xmlns:a16="http://schemas.microsoft.com/office/drawing/2014/main" id="{406D2D57-3238-51A2-FFBD-4EA8A4887851}"/>
                </a:ext>
              </a:extLst>
            </p:cNvPr>
            <p:cNvSpPr/>
            <p:nvPr/>
          </p:nvSpPr>
          <p:spPr>
            <a:xfrm flipH="1">
              <a:off x="9189550" y="2322881"/>
              <a:ext cx="388328" cy="1088721"/>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67E296-F1D8-3AF7-134B-9127B4F293D3}"/>
                </a:ext>
              </a:extLst>
            </p:cNvPr>
            <p:cNvSpPr/>
            <p:nvPr/>
          </p:nvSpPr>
          <p:spPr>
            <a:xfrm>
              <a:off x="8928481" y="1825746"/>
              <a:ext cx="910467" cy="1338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912772F-4287-355C-6A18-45C8ED102547}"/>
                </a:ext>
              </a:extLst>
            </p:cNvPr>
            <p:cNvSpPr/>
            <p:nvPr/>
          </p:nvSpPr>
          <p:spPr>
            <a:xfrm rot="407483">
              <a:off x="8936593" y="2680677"/>
              <a:ext cx="897705" cy="573342"/>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Oval 20">
              <a:extLst>
                <a:ext uri="{FF2B5EF4-FFF2-40B4-BE49-F238E27FC236}">
                  <a16:creationId xmlns:a16="http://schemas.microsoft.com/office/drawing/2014/main" id="{2B8F0562-7981-695E-2C7B-5F99F2821925}"/>
                </a:ext>
              </a:extLst>
            </p:cNvPr>
            <p:cNvSpPr/>
            <p:nvPr/>
          </p:nvSpPr>
          <p:spPr>
            <a:xfrm>
              <a:off x="9210778" y="2753868"/>
              <a:ext cx="334314" cy="16226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E10208B-491E-30E7-7D8B-86E97732B4CF}"/>
                </a:ext>
              </a:extLst>
            </p:cNvPr>
            <p:cNvSpPr/>
            <p:nvPr/>
          </p:nvSpPr>
          <p:spPr>
            <a:xfrm rot="886948" flipH="1">
              <a:off x="8852057" y="1615851"/>
              <a:ext cx="1053768" cy="602377"/>
            </a:xfrm>
            <a:custGeom>
              <a:avLst/>
              <a:gdLst>
                <a:gd name="connsiteX0" fmla="*/ 690774 w 1053768"/>
                <a:gd name="connsiteY0" fmla="*/ 97331 h 602377"/>
                <a:gd name="connsiteX1" fmla="*/ 565261 w 1053768"/>
                <a:gd name="connsiteY1" fmla="*/ 92187 h 602377"/>
                <a:gd name="connsiteX2" fmla="*/ 553094 w 1053768"/>
                <a:gd name="connsiteY2" fmla="*/ 97252 h 602377"/>
                <a:gd name="connsiteX3" fmla="*/ 545011 w 1053768"/>
                <a:gd name="connsiteY3" fmla="*/ 86844 h 602377"/>
                <a:gd name="connsiteX4" fmla="*/ 433303 w 1053768"/>
                <a:gd name="connsiteY4" fmla="*/ 29389 h 602377"/>
                <a:gd name="connsiteX5" fmla="*/ 327573 w 1053768"/>
                <a:gd name="connsiteY5" fmla="*/ 20074 h 602377"/>
                <a:gd name="connsiteX6" fmla="*/ 292559 w 1053768"/>
                <a:gd name="connsiteY6" fmla="*/ 30656 h 602377"/>
                <a:gd name="connsiteX7" fmla="*/ 270186 w 1053768"/>
                <a:gd name="connsiteY7" fmla="*/ 15429 h 602377"/>
                <a:gd name="connsiteX8" fmla="*/ 194484 w 1053768"/>
                <a:gd name="connsiteY8" fmla="*/ 0 h 602377"/>
                <a:gd name="connsiteX9" fmla="*/ 0 w 1053768"/>
                <a:gd name="connsiteY9" fmla="*/ 196328 h 602377"/>
                <a:gd name="connsiteX10" fmla="*/ 155288 w 1053768"/>
                <a:gd name="connsiteY10" fmla="*/ 388667 h 602377"/>
                <a:gd name="connsiteX11" fmla="*/ 165950 w 1053768"/>
                <a:gd name="connsiteY11" fmla="*/ 389752 h 602377"/>
                <a:gd name="connsiteX12" fmla="*/ 172840 w 1053768"/>
                <a:gd name="connsiteY12" fmla="*/ 405398 h 602377"/>
                <a:gd name="connsiteX13" fmla="*/ 298850 w 1053768"/>
                <a:gd name="connsiteY13" fmla="*/ 454387 h 602377"/>
                <a:gd name="connsiteX14" fmla="*/ 362558 w 1053768"/>
                <a:gd name="connsiteY14" fmla="*/ 547713 h 602377"/>
                <a:gd name="connsiteX15" fmla="*/ 515875 w 1053768"/>
                <a:gd name="connsiteY15" fmla="*/ 552880 h 602377"/>
                <a:gd name="connsiteX16" fmla="*/ 734916 w 1053768"/>
                <a:gd name="connsiteY16" fmla="*/ 579826 h 602377"/>
                <a:gd name="connsiteX17" fmla="*/ 842861 w 1053768"/>
                <a:gd name="connsiteY17" fmla="*/ 565909 h 602377"/>
                <a:gd name="connsiteX18" fmla="*/ 846219 w 1053768"/>
                <a:gd name="connsiteY18" fmla="*/ 559070 h 602377"/>
                <a:gd name="connsiteX19" fmla="*/ 859284 w 1053768"/>
                <a:gd name="connsiteY19" fmla="*/ 560400 h 602377"/>
                <a:gd name="connsiteX20" fmla="*/ 1053768 w 1053768"/>
                <a:gd name="connsiteY20" fmla="*/ 364072 h 602377"/>
                <a:gd name="connsiteX21" fmla="*/ 859284 w 1053768"/>
                <a:gd name="connsiteY21" fmla="*/ 167744 h 602377"/>
                <a:gd name="connsiteX22" fmla="*/ 814687 w 1053768"/>
                <a:gd name="connsiteY22" fmla="*/ 176833 h 602377"/>
                <a:gd name="connsiteX23" fmla="*/ 813009 w 1053768"/>
                <a:gd name="connsiteY23" fmla="*/ 168344 h 602377"/>
                <a:gd name="connsiteX24" fmla="*/ 690774 w 1053768"/>
                <a:gd name="connsiteY24" fmla="*/ 97331 h 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3768" h="602377">
                  <a:moveTo>
                    <a:pt x="690774" y="97331"/>
                  </a:moveTo>
                  <a:cubicBezTo>
                    <a:pt x="641399" y="84302"/>
                    <a:pt x="595130" y="83190"/>
                    <a:pt x="565261" y="92187"/>
                  </a:cubicBezTo>
                  <a:lnTo>
                    <a:pt x="553094" y="97252"/>
                  </a:lnTo>
                  <a:lnTo>
                    <a:pt x="545011" y="86844"/>
                  </a:lnTo>
                  <a:cubicBezTo>
                    <a:pt x="523470" y="64280"/>
                    <a:pt x="482677" y="42417"/>
                    <a:pt x="433303" y="29389"/>
                  </a:cubicBezTo>
                  <a:cubicBezTo>
                    <a:pt x="393803" y="18965"/>
                    <a:pt x="356291" y="16169"/>
                    <a:pt x="327573" y="20074"/>
                  </a:cubicBezTo>
                  <a:lnTo>
                    <a:pt x="292559" y="30656"/>
                  </a:lnTo>
                  <a:lnTo>
                    <a:pt x="270186" y="15429"/>
                  </a:lnTo>
                  <a:cubicBezTo>
                    <a:pt x="246919" y="5494"/>
                    <a:pt x="221337" y="0"/>
                    <a:pt x="194484" y="0"/>
                  </a:cubicBezTo>
                  <a:cubicBezTo>
                    <a:pt x="87073" y="0"/>
                    <a:pt x="-1" y="87899"/>
                    <a:pt x="0" y="196328"/>
                  </a:cubicBezTo>
                  <a:cubicBezTo>
                    <a:pt x="0" y="291204"/>
                    <a:pt x="66665" y="370361"/>
                    <a:pt x="155288" y="388667"/>
                  </a:cubicBezTo>
                  <a:lnTo>
                    <a:pt x="165950" y="389752"/>
                  </a:lnTo>
                  <a:lnTo>
                    <a:pt x="172840" y="405398"/>
                  </a:lnTo>
                  <a:cubicBezTo>
                    <a:pt x="198858" y="439810"/>
                    <a:pt x="249927" y="459660"/>
                    <a:pt x="298850" y="454387"/>
                  </a:cubicBezTo>
                  <a:cubicBezTo>
                    <a:pt x="297708" y="490240"/>
                    <a:pt x="321965" y="525770"/>
                    <a:pt x="362558" y="547713"/>
                  </a:cubicBezTo>
                  <a:cubicBezTo>
                    <a:pt x="410394" y="573571"/>
                    <a:pt x="471574" y="575636"/>
                    <a:pt x="515875" y="552880"/>
                  </a:cubicBezTo>
                  <a:cubicBezTo>
                    <a:pt x="572079" y="606242"/>
                    <a:pt x="670888" y="618402"/>
                    <a:pt x="734916" y="579826"/>
                  </a:cubicBezTo>
                  <a:cubicBezTo>
                    <a:pt x="773331" y="596140"/>
                    <a:pt x="818976" y="590258"/>
                    <a:pt x="842861" y="565909"/>
                  </a:cubicBezTo>
                  <a:lnTo>
                    <a:pt x="846219" y="559070"/>
                  </a:lnTo>
                  <a:lnTo>
                    <a:pt x="859284" y="560400"/>
                  </a:lnTo>
                  <a:cubicBezTo>
                    <a:pt x="966695" y="560400"/>
                    <a:pt x="1053768" y="472501"/>
                    <a:pt x="1053768" y="364072"/>
                  </a:cubicBezTo>
                  <a:cubicBezTo>
                    <a:pt x="1053768" y="255643"/>
                    <a:pt x="966695" y="167744"/>
                    <a:pt x="859284" y="167744"/>
                  </a:cubicBezTo>
                  <a:lnTo>
                    <a:pt x="814687" y="176833"/>
                  </a:lnTo>
                  <a:lnTo>
                    <a:pt x="813009" y="168344"/>
                  </a:lnTo>
                  <a:cubicBezTo>
                    <a:pt x="796915" y="141321"/>
                    <a:pt x="750021" y="112965"/>
                    <a:pt x="690774" y="97331"/>
                  </a:cubicBezTo>
                  <a:close/>
                </a:path>
              </a:pathLst>
            </a:cu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6" name="Group 265">
            <a:extLst>
              <a:ext uri="{FF2B5EF4-FFF2-40B4-BE49-F238E27FC236}">
                <a16:creationId xmlns:a16="http://schemas.microsoft.com/office/drawing/2014/main" id="{D8E42966-326C-9732-7435-CA0CBD2B222C}"/>
              </a:ext>
            </a:extLst>
          </p:cNvPr>
          <p:cNvGrpSpPr/>
          <p:nvPr/>
        </p:nvGrpSpPr>
        <p:grpSpPr>
          <a:xfrm>
            <a:off x="314642" y="3386993"/>
            <a:ext cx="5783194" cy="3014536"/>
            <a:chOff x="97129" y="523532"/>
            <a:chExt cx="11939583" cy="6223604"/>
          </a:xfrm>
        </p:grpSpPr>
        <p:grpSp>
          <p:nvGrpSpPr>
            <p:cNvPr id="23" name="Group 227">
              <a:extLst>
                <a:ext uri="{FF2B5EF4-FFF2-40B4-BE49-F238E27FC236}">
                  <a16:creationId xmlns:a16="http://schemas.microsoft.com/office/drawing/2014/main" id="{8902EEAD-472C-C9D1-BDF3-56578D97B513}"/>
                </a:ext>
              </a:extLst>
            </p:cNvPr>
            <p:cNvGrpSpPr/>
            <p:nvPr/>
          </p:nvGrpSpPr>
          <p:grpSpPr>
            <a:xfrm>
              <a:off x="8147265" y="1215618"/>
              <a:ext cx="2293907" cy="4027981"/>
              <a:chOff x="1162092" y="1981200"/>
              <a:chExt cx="1654648" cy="3200400"/>
            </a:xfrm>
          </p:grpSpPr>
          <p:sp>
            <p:nvSpPr>
              <p:cNvPr id="24" name="Rounded Rectangle 456">
                <a:extLst>
                  <a:ext uri="{FF2B5EF4-FFF2-40B4-BE49-F238E27FC236}">
                    <a16:creationId xmlns:a16="http://schemas.microsoft.com/office/drawing/2014/main" id="{42E671E1-204C-6FB9-0387-58B433E9678F}"/>
                  </a:ext>
                </a:extLst>
              </p:cNvPr>
              <p:cNvSpPr/>
              <p:nvPr/>
            </p:nvSpPr>
            <p:spPr>
              <a:xfrm>
                <a:off x="1447800" y="1981200"/>
                <a:ext cx="1066800" cy="1295400"/>
              </a:xfrm>
              <a:prstGeom prst="roundRect">
                <a:avLst>
                  <a:gd name="adj" fmla="val 2170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81AA406-7D03-CBB1-6B9F-2BC8E0A56EA5}"/>
                  </a:ext>
                </a:extLst>
              </p:cNvPr>
              <p:cNvSpPr/>
              <p:nvPr/>
            </p:nvSpPr>
            <p:spPr>
              <a:xfrm rot="1721187">
                <a:off x="1162092" y="3621683"/>
                <a:ext cx="288203" cy="47073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A346DFD8-5975-18C8-6F7C-CEAF50BD5CCD}"/>
                  </a:ext>
                </a:extLst>
              </p:cNvPr>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A02DD-96B1-B08F-EB80-A10DCA1F246E}"/>
                  </a:ext>
                </a:extLst>
              </p:cNvPr>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037DA8-F77A-65CC-379A-BF5EF469505C}"/>
                  </a:ext>
                </a:extLst>
              </p:cNvPr>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A6312CF2-F8C7-1A4A-52E5-9B57EB77AAB7}"/>
                  </a:ext>
                </a:extLst>
              </p:cNvPr>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6B7015A8-86E9-EE3C-AA27-C883078588F8}"/>
                  </a:ext>
                </a:extLst>
              </p:cNvPr>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8AB077-4A0C-2016-711C-1DDEE8AE3398}"/>
                  </a:ext>
                </a:extLst>
              </p:cNvPr>
              <p:cNvSpPr/>
              <p:nvPr/>
            </p:nvSpPr>
            <p:spPr>
              <a:xfrm rot="20226769">
                <a:off x="2509200" y="3624422"/>
                <a:ext cx="307540" cy="42634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8B0C3365-EB9C-4D30-02BA-76269128C763}"/>
                  </a:ext>
                </a:extLst>
              </p:cNvPr>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8F8B8122-154E-8A69-6458-8562195900DD}"/>
                  </a:ext>
                </a:extLst>
              </p:cNvPr>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43EB1D9F-7C4B-FDB9-B7EC-BB797B2DFB7B}"/>
                  </a:ext>
                </a:extLst>
              </p:cNvPr>
              <p:cNvSpPr/>
              <p:nvPr/>
            </p:nvSpPr>
            <p:spPr>
              <a:xfrm rot="10800000">
                <a:off x="1752600" y="2514600"/>
                <a:ext cx="457200" cy="10668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39">
                <a:extLst>
                  <a:ext uri="{FF2B5EF4-FFF2-40B4-BE49-F238E27FC236}">
                    <a16:creationId xmlns:a16="http://schemas.microsoft.com/office/drawing/2014/main" id="{678BD5ED-D42B-FF34-5973-7477137977A7}"/>
                  </a:ext>
                </a:extLst>
              </p:cNvPr>
              <p:cNvSpPr/>
              <p:nvPr/>
            </p:nvSpPr>
            <p:spPr>
              <a:xfrm>
                <a:off x="1447800" y="2057400"/>
                <a:ext cx="1024349" cy="8996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62">
                <a:extLst>
                  <a:ext uri="{FF2B5EF4-FFF2-40B4-BE49-F238E27FC236}">
                    <a16:creationId xmlns:a16="http://schemas.microsoft.com/office/drawing/2014/main" id="{B47728CE-11CF-415C-C0C3-D35C62925394}"/>
                  </a:ext>
                </a:extLst>
              </p:cNvPr>
              <p:cNvGrpSpPr/>
              <p:nvPr/>
            </p:nvGrpSpPr>
            <p:grpSpPr>
              <a:xfrm rot="21394856">
                <a:off x="1600200" y="2819400"/>
                <a:ext cx="838200" cy="1219200"/>
                <a:chOff x="5791200" y="3429000"/>
                <a:chExt cx="2590800" cy="2057400"/>
              </a:xfrm>
            </p:grpSpPr>
            <p:sp>
              <p:nvSpPr>
                <p:cNvPr id="52" name="Oval 51">
                  <a:extLst>
                    <a:ext uri="{FF2B5EF4-FFF2-40B4-BE49-F238E27FC236}">
                      <a16:creationId xmlns:a16="http://schemas.microsoft.com/office/drawing/2014/main" id="{D20770DA-6AF0-66C1-2219-D2F2A1EA9E6A}"/>
                    </a:ext>
                  </a:extLst>
                </p:cNvPr>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8A9E866-C341-6D31-439B-84F55DC84BAB}"/>
                    </a:ext>
                  </a:extLst>
                </p:cNvPr>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D229922-A9F0-2248-D504-5DD05C362732}"/>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259">
                  <a:extLst>
                    <a:ext uri="{FF2B5EF4-FFF2-40B4-BE49-F238E27FC236}">
                      <a16:creationId xmlns:a16="http://schemas.microsoft.com/office/drawing/2014/main" id="{4B3079B9-8927-AFED-3E15-912AA31139CE}"/>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a:extLst>
                    <a:ext uri="{FF2B5EF4-FFF2-40B4-BE49-F238E27FC236}">
                      <a16:creationId xmlns:a16="http://schemas.microsoft.com/office/drawing/2014/main" id="{B0E515BF-8573-32D3-8018-301D5017C6F7}"/>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aque 56">
                  <a:extLst>
                    <a:ext uri="{FF2B5EF4-FFF2-40B4-BE49-F238E27FC236}">
                      <a16:creationId xmlns:a16="http://schemas.microsoft.com/office/drawing/2014/main" id="{0AE48C02-0E71-CDC3-AFE7-ADC22A8C0AC6}"/>
                    </a:ext>
                  </a:extLst>
                </p:cNvPr>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a:extLst>
                    <a:ext uri="{FF2B5EF4-FFF2-40B4-BE49-F238E27FC236}">
                      <a16:creationId xmlns:a16="http://schemas.microsoft.com/office/drawing/2014/main" id="{AECEF1E2-58CA-8C07-30D4-6EA34BFE8C84}"/>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que 58">
                  <a:extLst>
                    <a:ext uri="{FF2B5EF4-FFF2-40B4-BE49-F238E27FC236}">
                      <a16:creationId xmlns:a16="http://schemas.microsoft.com/office/drawing/2014/main" id="{8AF4A815-8CC8-4264-D7B1-1662101188D7}"/>
                    </a:ext>
                  </a:extLst>
                </p:cNvPr>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a:extLst>
                    <a:ext uri="{FF2B5EF4-FFF2-40B4-BE49-F238E27FC236}">
                      <a16:creationId xmlns:a16="http://schemas.microsoft.com/office/drawing/2014/main" id="{95B53F78-5143-06DF-40AF-5644A9439010}"/>
                    </a:ext>
                  </a:extLst>
                </p:cNvPr>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88F9FC2-9A49-1012-C9EB-46293EE507E7}"/>
                    </a:ext>
                  </a:extLst>
                </p:cNvPr>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a:extLst>
                    <a:ext uri="{FF2B5EF4-FFF2-40B4-BE49-F238E27FC236}">
                      <a16:creationId xmlns:a16="http://schemas.microsoft.com/office/drawing/2014/main" id="{3C700413-9D2C-A829-3F98-917EAAD68EA2}"/>
                    </a:ext>
                  </a:extLst>
                </p:cNvPr>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a:extLst>
                    <a:ext uri="{FF2B5EF4-FFF2-40B4-BE49-F238E27FC236}">
                      <a16:creationId xmlns:a16="http://schemas.microsoft.com/office/drawing/2014/main" id="{C3C43ECB-6CC9-1DDF-0E64-DAE9906DCA2F}"/>
                    </a:ext>
                  </a:extLst>
                </p:cNvPr>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a:extLst>
                    <a:ext uri="{FF2B5EF4-FFF2-40B4-BE49-F238E27FC236}">
                      <a16:creationId xmlns:a16="http://schemas.microsoft.com/office/drawing/2014/main" id="{9D18648E-7BF3-4575-4AA2-F4F256C3827B}"/>
                    </a:ext>
                  </a:extLst>
                </p:cNvPr>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469">
                <a:extLst>
                  <a:ext uri="{FF2B5EF4-FFF2-40B4-BE49-F238E27FC236}">
                    <a16:creationId xmlns:a16="http://schemas.microsoft.com/office/drawing/2014/main" id="{58A8DA17-9FFF-8CA5-31C2-0176940BD799}"/>
                  </a:ext>
                </a:extLst>
              </p:cNvPr>
              <p:cNvSpPr/>
              <p:nvPr/>
            </p:nvSpPr>
            <p:spPr>
              <a:xfrm>
                <a:off x="1600200" y="2057400"/>
                <a:ext cx="685800" cy="3048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77">
                <a:extLst>
                  <a:ext uri="{FF2B5EF4-FFF2-40B4-BE49-F238E27FC236}">
                    <a16:creationId xmlns:a16="http://schemas.microsoft.com/office/drawing/2014/main" id="{6EB3B2F8-00CD-AD55-E05A-8970422C7A0F}"/>
                  </a:ext>
                </a:extLst>
              </p:cNvPr>
              <p:cNvGrpSpPr/>
              <p:nvPr/>
            </p:nvGrpSpPr>
            <p:grpSpPr>
              <a:xfrm>
                <a:off x="1461247" y="2030506"/>
                <a:ext cx="1008891" cy="381000"/>
                <a:chOff x="4571999" y="4092557"/>
                <a:chExt cx="2958353" cy="1117199"/>
              </a:xfrm>
            </p:grpSpPr>
            <p:sp>
              <p:nvSpPr>
                <p:cNvPr id="40" name="Plaque 39">
                  <a:extLst>
                    <a:ext uri="{FF2B5EF4-FFF2-40B4-BE49-F238E27FC236}">
                      <a16:creationId xmlns:a16="http://schemas.microsoft.com/office/drawing/2014/main" id="{F13A32CA-3DBC-5E62-C9A6-F67BEB685808}"/>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69">
                  <a:extLst>
                    <a:ext uri="{FF2B5EF4-FFF2-40B4-BE49-F238E27FC236}">
                      <a16:creationId xmlns:a16="http://schemas.microsoft.com/office/drawing/2014/main" id="{1E8580A9-384B-9C26-558A-9F18272636AE}"/>
                    </a:ext>
                  </a:extLst>
                </p:cNvPr>
                <p:cNvGrpSpPr/>
                <p:nvPr/>
              </p:nvGrpSpPr>
              <p:grpSpPr>
                <a:xfrm rot="18712249">
                  <a:off x="4850071" y="4056498"/>
                  <a:ext cx="1094819" cy="1211697"/>
                  <a:chOff x="5791200" y="3429000"/>
                  <a:chExt cx="1094819" cy="1211697"/>
                </a:xfrm>
              </p:grpSpPr>
              <p:sp>
                <p:nvSpPr>
                  <p:cNvPr id="48" name="Oval 47">
                    <a:extLst>
                      <a:ext uri="{FF2B5EF4-FFF2-40B4-BE49-F238E27FC236}">
                        <a16:creationId xmlns:a16="http://schemas.microsoft.com/office/drawing/2014/main" id="{335368F8-AEC4-B518-874D-C9308FE7A316}"/>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F894251-B878-37A2-BF35-F8E74E83661F}"/>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0707D2A-C3A0-862D-5DAA-0B53D28C5676}"/>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a:extLst>
                      <a:ext uri="{FF2B5EF4-FFF2-40B4-BE49-F238E27FC236}">
                        <a16:creationId xmlns:a16="http://schemas.microsoft.com/office/drawing/2014/main" id="{93F99AD5-5700-9C38-7866-BB94507CEC89}"/>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74">
                  <a:extLst>
                    <a:ext uri="{FF2B5EF4-FFF2-40B4-BE49-F238E27FC236}">
                      <a16:creationId xmlns:a16="http://schemas.microsoft.com/office/drawing/2014/main" id="{9DED0636-8890-0727-122C-AEE0FF2D97C9}"/>
                    </a:ext>
                  </a:extLst>
                </p:cNvPr>
                <p:cNvGrpSpPr/>
                <p:nvPr/>
              </p:nvGrpSpPr>
              <p:grpSpPr>
                <a:xfrm rot="7932257">
                  <a:off x="6181165" y="4034118"/>
                  <a:ext cx="1094819" cy="1211697"/>
                  <a:chOff x="5791200" y="3429000"/>
                  <a:chExt cx="1094819" cy="1211697"/>
                </a:xfrm>
              </p:grpSpPr>
              <p:sp>
                <p:nvSpPr>
                  <p:cNvPr id="44" name="Oval 43">
                    <a:extLst>
                      <a:ext uri="{FF2B5EF4-FFF2-40B4-BE49-F238E27FC236}">
                        <a16:creationId xmlns:a16="http://schemas.microsoft.com/office/drawing/2014/main" id="{CFC7B8CA-FFCD-E729-824C-8D205895048B}"/>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86BD82C-D9DD-767B-75A6-2E0F9EF54E36}"/>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250">
                    <a:extLst>
                      <a:ext uri="{FF2B5EF4-FFF2-40B4-BE49-F238E27FC236}">
                        <a16:creationId xmlns:a16="http://schemas.microsoft.com/office/drawing/2014/main" id="{C7486171-A56D-6581-5715-2B50ECBC45A7}"/>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251">
                    <a:extLst>
                      <a:ext uri="{FF2B5EF4-FFF2-40B4-BE49-F238E27FC236}">
                        <a16:creationId xmlns:a16="http://schemas.microsoft.com/office/drawing/2014/main" id="{43FBAE2B-E171-26E5-50C1-6593F136F8E5}"/>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1F06C1AA-8623-4C04-CAB1-547C97F2FC2B}"/>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471">
                <a:extLst>
                  <a:ext uri="{FF2B5EF4-FFF2-40B4-BE49-F238E27FC236}">
                    <a16:creationId xmlns:a16="http://schemas.microsoft.com/office/drawing/2014/main" id="{B5488FD6-5F59-C191-9299-DF2966E6C560}"/>
                  </a:ext>
                </a:extLst>
              </p:cNvPr>
              <p:cNvSpPr/>
              <p:nvPr/>
            </p:nvSpPr>
            <p:spPr>
              <a:xfrm>
                <a:off x="1600200" y="1981200"/>
                <a:ext cx="762000" cy="152400"/>
              </a:xfrm>
              <a:prstGeom prst="roundRect">
                <a:avLst>
                  <a:gd name="adj" fmla="val 21709"/>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69">
              <a:extLst>
                <a:ext uri="{FF2B5EF4-FFF2-40B4-BE49-F238E27FC236}">
                  <a16:creationId xmlns:a16="http://schemas.microsoft.com/office/drawing/2014/main" id="{684298B1-453A-A0C0-2CC8-5D7D7D31A4D5}"/>
                </a:ext>
              </a:extLst>
            </p:cNvPr>
            <p:cNvGrpSpPr/>
            <p:nvPr/>
          </p:nvGrpSpPr>
          <p:grpSpPr>
            <a:xfrm>
              <a:off x="4193041" y="527494"/>
              <a:ext cx="2905616" cy="4807592"/>
              <a:chOff x="5856667" y="630878"/>
              <a:chExt cx="2137669" cy="3941122"/>
            </a:xfrm>
          </p:grpSpPr>
          <p:sp>
            <p:nvSpPr>
              <p:cNvPr id="66" name="Rounded Rectangle 270">
                <a:extLst>
                  <a:ext uri="{FF2B5EF4-FFF2-40B4-BE49-F238E27FC236}">
                    <a16:creationId xmlns:a16="http://schemas.microsoft.com/office/drawing/2014/main" id="{DBE34E06-8AAE-02A3-60FE-28B4114859BC}"/>
                  </a:ext>
                </a:extLst>
              </p:cNvPr>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452">
                <a:extLst>
                  <a:ext uri="{FF2B5EF4-FFF2-40B4-BE49-F238E27FC236}">
                    <a16:creationId xmlns:a16="http://schemas.microsoft.com/office/drawing/2014/main" id="{1DD6099E-73AA-E16D-AD31-03661AFE775F}"/>
                  </a:ext>
                </a:extLst>
              </p:cNvPr>
              <p:cNvGrpSpPr/>
              <p:nvPr/>
            </p:nvGrpSpPr>
            <p:grpSpPr>
              <a:xfrm>
                <a:off x="5856667" y="1743998"/>
                <a:ext cx="2137669" cy="2828002"/>
                <a:chOff x="5856667" y="1743998"/>
                <a:chExt cx="2137669" cy="2828002"/>
              </a:xfrm>
            </p:grpSpPr>
            <p:sp>
              <p:nvSpPr>
                <p:cNvPr id="88" name="Oval 87">
                  <a:extLst>
                    <a:ext uri="{FF2B5EF4-FFF2-40B4-BE49-F238E27FC236}">
                      <a16:creationId xmlns:a16="http://schemas.microsoft.com/office/drawing/2014/main" id="{094826B3-FAC5-3B4D-F5F3-550A4F7F3FAB}"/>
                    </a:ext>
                  </a:extLst>
                </p:cNvPr>
                <p:cNvSpPr/>
                <p:nvPr/>
              </p:nvSpPr>
              <p:spPr>
                <a:xfrm rot="18968439">
                  <a:off x="7629734" y="2707566"/>
                  <a:ext cx="364602" cy="6147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0E2F70A-6C23-F58F-0210-169ECA6BFA63}"/>
                    </a:ext>
                  </a:extLst>
                </p:cNvPr>
                <p:cNvSpPr/>
                <p:nvPr/>
              </p:nvSpPr>
              <p:spPr>
                <a:xfrm rot="2122256">
                  <a:off x="5856667" y="2724019"/>
                  <a:ext cx="393031" cy="6147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C5E2C9E-C6EA-B19E-9B6D-9655B8CAEB6F}"/>
                    </a:ext>
                  </a:extLst>
                </p:cNvPr>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246074A-DD99-EE26-93FF-BDA6B745C325}"/>
                    </a:ext>
                  </a:extLst>
                </p:cNvPr>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CA2EB67D-07BC-A7C0-65C5-63402185FDD9}"/>
                    </a:ext>
                  </a:extLst>
                </p:cNvPr>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8C327128-ED8A-93DE-34A4-A60C40565DA8}"/>
                    </a:ext>
                  </a:extLst>
                </p:cNvPr>
                <p:cNvSpPr/>
                <p:nvPr/>
              </p:nvSpPr>
              <p:spPr>
                <a:xfrm rot="2041752">
                  <a:off x="6107395" y="1769346"/>
                  <a:ext cx="739715" cy="1175475"/>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FE643F41-7549-FC9D-673A-3E1E2F3A169F}"/>
                    </a:ext>
                  </a:extLst>
                </p:cNvPr>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2B4956AC-9223-32AC-8B55-5853B2AE1821}"/>
                    </a:ext>
                  </a:extLst>
                </p:cNvPr>
                <p:cNvSpPr/>
                <p:nvPr/>
              </p:nvSpPr>
              <p:spPr>
                <a:xfrm rot="20036208">
                  <a:off x="7040058" y="1846851"/>
                  <a:ext cx="739715" cy="1108031"/>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FBCFDF9E-E230-88C6-67E5-65A71B193566}"/>
                    </a:ext>
                  </a:extLst>
                </p:cNvPr>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DF4BAB9-8B0C-52D8-A8E8-7109AB89CE59}"/>
                    </a:ext>
                  </a:extLst>
                </p:cNvPr>
                <p:cNvSpPr/>
                <p:nvPr/>
              </p:nvSpPr>
              <p:spPr>
                <a:xfrm>
                  <a:off x="6724338" y="1743998"/>
                  <a:ext cx="441814" cy="3896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02">
                  <a:extLst>
                    <a:ext uri="{FF2B5EF4-FFF2-40B4-BE49-F238E27FC236}">
                      <a16:creationId xmlns:a16="http://schemas.microsoft.com/office/drawing/2014/main" id="{1723B7D0-ACDA-24A5-C394-85B22F61C639}"/>
                    </a:ext>
                  </a:extLst>
                </p:cNvPr>
                <p:cNvSpPr/>
                <p:nvPr/>
              </p:nvSpPr>
              <p:spPr>
                <a:xfrm rot="21335299">
                  <a:off x="7003399" y="1804927"/>
                  <a:ext cx="515125" cy="2338849"/>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C01E4A77-7115-6BFD-31CE-3488592B3D89}"/>
                    </a:ext>
                  </a:extLst>
                </p:cNvPr>
                <p:cNvSpPr/>
                <p:nvPr/>
              </p:nvSpPr>
              <p:spPr>
                <a:xfrm rot="353417">
                  <a:off x="6416298" y="1890436"/>
                  <a:ext cx="515125" cy="2235669"/>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00">
                  <a:extLst>
                    <a:ext uri="{FF2B5EF4-FFF2-40B4-BE49-F238E27FC236}">
                      <a16:creationId xmlns:a16="http://schemas.microsoft.com/office/drawing/2014/main" id="{7E5652AD-DC34-D33F-F959-97C7128F5CA7}"/>
                    </a:ext>
                  </a:extLst>
                </p:cNvPr>
                <p:cNvGrpSpPr/>
                <p:nvPr/>
              </p:nvGrpSpPr>
              <p:grpSpPr>
                <a:xfrm rot="5172234">
                  <a:off x="6196835" y="2877415"/>
                  <a:ext cx="2097444" cy="484914"/>
                  <a:chOff x="0" y="4648200"/>
                  <a:chExt cx="3986134" cy="1541489"/>
                </a:xfrm>
              </p:grpSpPr>
              <p:grpSp>
                <p:nvGrpSpPr>
                  <p:cNvPr id="117" name="Group 138">
                    <a:extLst>
                      <a:ext uri="{FF2B5EF4-FFF2-40B4-BE49-F238E27FC236}">
                        <a16:creationId xmlns:a16="http://schemas.microsoft.com/office/drawing/2014/main" id="{7A5D13CB-9DC4-85DF-6044-4EE86F7A06AE}"/>
                      </a:ext>
                    </a:extLst>
                  </p:cNvPr>
                  <p:cNvGrpSpPr/>
                  <p:nvPr/>
                </p:nvGrpSpPr>
                <p:grpSpPr>
                  <a:xfrm>
                    <a:off x="0" y="4648200"/>
                    <a:ext cx="1600200" cy="1524000"/>
                    <a:chOff x="533400" y="4648200"/>
                    <a:chExt cx="1905000" cy="1828800"/>
                  </a:xfrm>
                </p:grpSpPr>
                <p:sp>
                  <p:nvSpPr>
                    <p:cNvPr id="128" name="Plus 332">
                      <a:extLst>
                        <a:ext uri="{FF2B5EF4-FFF2-40B4-BE49-F238E27FC236}">
                          <a16:creationId xmlns:a16="http://schemas.microsoft.com/office/drawing/2014/main" id="{DB0EAA0A-8BC2-5CC9-21E0-6D0EC9F11B27}"/>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DFDF4710-F372-AC2B-3A52-BEEA1C3FBBB2}"/>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334">
                      <a:extLst>
                        <a:ext uri="{FF2B5EF4-FFF2-40B4-BE49-F238E27FC236}">
                          <a16:creationId xmlns:a16="http://schemas.microsoft.com/office/drawing/2014/main" id="{013564E0-71EA-113C-AF92-A48505FD396F}"/>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335">
                      <a:extLst>
                        <a:ext uri="{FF2B5EF4-FFF2-40B4-BE49-F238E27FC236}">
                          <a16:creationId xmlns:a16="http://schemas.microsoft.com/office/drawing/2014/main" id="{B5543A76-7434-F1A5-3C44-16C826F6913A}"/>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39">
                    <a:extLst>
                      <a:ext uri="{FF2B5EF4-FFF2-40B4-BE49-F238E27FC236}">
                        <a16:creationId xmlns:a16="http://schemas.microsoft.com/office/drawing/2014/main" id="{920E30D2-5543-58C8-B848-015F9074F11F}"/>
                      </a:ext>
                    </a:extLst>
                  </p:cNvPr>
                  <p:cNvGrpSpPr/>
                  <p:nvPr/>
                </p:nvGrpSpPr>
                <p:grpSpPr>
                  <a:xfrm>
                    <a:off x="1182973" y="4665689"/>
                    <a:ext cx="1600200" cy="1524000"/>
                    <a:chOff x="533400" y="4648200"/>
                    <a:chExt cx="1905000" cy="1828800"/>
                  </a:xfrm>
                </p:grpSpPr>
                <p:sp>
                  <p:nvSpPr>
                    <p:cNvPr id="124" name="Plus 328">
                      <a:extLst>
                        <a:ext uri="{FF2B5EF4-FFF2-40B4-BE49-F238E27FC236}">
                          <a16:creationId xmlns:a16="http://schemas.microsoft.com/office/drawing/2014/main" id="{BA85FBE4-D76E-E6F9-170C-529CB3137E40}"/>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329">
                      <a:extLst>
                        <a:ext uri="{FF2B5EF4-FFF2-40B4-BE49-F238E27FC236}">
                          <a16:creationId xmlns:a16="http://schemas.microsoft.com/office/drawing/2014/main" id="{2D77DBF5-088D-4055-CAD1-F41D2FCA732E}"/>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330">
                      <a:extLst>
                        <a:ext uri="{FF2B5EF4-FFF2-40B4-BE49-F238E27FC236}">
                          <a16:creationId xmlns:a16="http://schemas.microsoft.com/office/drawing/2014/main" id="{99EABC68-D509-D743-7EE5-8175A3CB7811}"/>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331">
                      <a:extLst>
                        <a:ext uri="{FF2B5EF4-FFF2-40B4-BE49-F238E27FC236}">
                          <a16:creationId xmlns:a16="http://schemas.microsoft.com/office/drawing/2014/main" id="{9F5BFFEB-66F9-6455-CF3D-F7F0A2A24FE0}"/>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44">
                    <a:extLst>
                      <a:ext uri="{FF2B5EF4-FFF2-40B4-BE49-F238E27FC236}">
                        <a16:creationId xmlns:a16="http://schemas.microsoft.com/office/drawing/2014/main" id="{23127EE2-40B9-29BD-1C2B-3CFFF94A6C45}"/>
                      </a:ext>
                    </a:extLst>
                  </p:cNvPr>
                  <p:cNvGrpSpPr/>
                  <p:nvPr/>
                </p:nvGrpSpPr>
                <p:grpSpPr>
                  <a:xfrm>
                    <a:off x="2385934" y="4665689"/>
                    <a:ext cx="1600200" cy="1524000"/>
                    <a:chOff x="533400" y="4648200"/>
                    <a:chExt cx="1905000" cy="1828800"/>
                  </a:xfrm>
                </p:grpSpPr>
                <p:sp>
                  <p:nvSpPr>
                    <p:cNvPr id="120" name="Plus 444">
                      <a:extLst>
                        <a:ext uri="{FF2B5EF4-FFF2-40B4-BE49-F238E27FC236}">
                          <a16:creationId xmlns:a16="http://schemas.microsoft.com/office/drawing/2014/main" id="{8589979C-03FA-DA6A-54F7-64E47E209FA7}"/>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B4143EB9-A4B6-B743-3CE6-507B43AFD5AD}"/>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4619785F-E9D3-A89B-A9DA-1485D2C1CC70}"/>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7EFFFC3D-EF87-5573-1ABD-4378DBC0AF03}"/>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416">
                  <a:extLst>
                    <a:ext uri="{FF2B5EF4-FFF2-40B4-BE49-F238E27FC236}">
                      <a16:creationId xmlns:a16="http://schemas.microsoft.com/office/drawing/2014/main" id="{5FB8AC85-FC59-496F-409C-223AE02FD6D3}"/>
                    </a:ext>
                  </a:extLst>
                </p:cNvPr>
                <p:cNvGrpSpPr/>
                <p:nvPr/>
              </p:nvGrpSpPr>
              <p:grpSpPr>
                <a:xfrm rot="16460121">
                  <a:off x="5649989" y="2855003"/>
                  <a:ext cx="2097444" cy="484914"/>
                  <a:chOff x="0" y="4648200"/>
                  <a:chExt cx="3986134" cy="1541489"/>
                </a:xfrm>
              </p:grpSpPr>
              <p:grpSp>
                <p:nvGrpSpPr>
                  <p:cNvPr id="102" name="Group 138">
                    <a:extLst>
                      <a:ext uri="{FF2B5EF4-FFF2-40B4-BE49-F238E27FC236}">
                        <a16:creationId xmlns:a16="http://schemas.microsoft.com/office/drawing/2014/main" id="{72ED10F5-124F-6A0A-5C89-04D2E7F6EF35}"/>
                      </a:ext>
                    </a:extLst>
                  </p:cNvPr>
                  <p:cNvGrpSpPr/>
                  <p:nvPr/>
                </p:nvGrpSpPr>
                <p:grpSpPr>
                  <a:xfrm>
                    <a:off x="0" y="4648200"/>
                    <a:ext cx="1600200" cy="1524000"/>
                    <a:chOff x="533400" y="4648200"/>
                    <a:chExt cx="1905000" cy="1828800"/>
                  </a:xfrm>
                </p:grpSpPr>
                <p:sp>
                  <p:nvSpPr>
                    <p:cNvPr id="113" name="Plus 437">
                      <a:extLst>
                        <a:ext uri="{FF2B5EF4-FFF2-40B4-BE49-F238E27FC236}">
                          <a16:creationId xmlns:a16="http://schemas.microsoft.com/office/drawing/2014/main" id="{27165501-C955-95A5-BBD2-9D3157D71A29}"/>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E26745C2-B960-6756-4DE5-28E44A13DE92}"/>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685139B3-45C0-635E-7B76-D5394C460B3C}"/>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a:extLst>
                        <a:ext uri="{FF2B5EF4-FFF2-40B4-BE49-F238E27FC236}">
                          <a16:creationId xmlns:a16="http://schemas.microsoft.com/office/drawing/2014/main" id="{77716781-F807-C679-49D5-1732565963F9}"/>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39">
                    <a:extLst>
                      <a:ext uri="{FF2B5EF4-FFF2-40B4-BE49-F238E27FC236}">
                        <a16:creationId xmlns:a16="http://schemas.microsoft.com/office/drawing/2014/main" id="{3E93234A-93BE-F8CD-6C9E-2602FC4793ED}"/>
                      </a:ext>
                    </a:extLst>
                  </p:cNvPr>
                  <p:cNvGrpSpPr/>
                  <p:nvPr/>
                </p:nvGrpSpPr>
                <p:grpSpPr>
                  <a:xfrm>
                    <a:off x="1182973" y="4665689"/>
                    <a:ext cx="1600200" cy="1524000"/>
                    <a:chOff x="533400" y="4648200"/>
                    <a:chExt cx="1905000" cy="1828800"/>
                  </a:xfrm>
                </p:grpSpPr>
                <p:sp>
                  <p:nvSpPr>
                    <p:cNvPr id="109" name="Plus 433">
                      <a:extLst>
                        <a:ext uri="{FF2B5EF4-FFF2-40B4-BE49-F238E27FC236}">
                          <a16:creationId xmlns:a16="http://schemas.microsoft.com/office/drawing/2014/main" id="{B56E5DA3-3DE6-13D1-2DB6-9834D0F08D1D}"/>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AEE2C51B-AA77-E5E8-83F0-608F86D94623}"/>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a:extLst>
                        <a:ext uri="{FF2B5EF4-FFF2-40B4-BE49-F238E27FC236}">
                          <a16:creationId xmlns:a16="http://schemas.microsoft.com/office/drawing/2014/main" id="{7074F6E6-FD81-112C-FD22-D22CDA0B9F7B}"/>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6293C018-D22F-71C7-B612-592059706614}"/>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44">
                    <a:extLst>
                      <a:ext uri="{FF2B5EF4-FFF2-40B4-BE49-F238E27FC236}">
                        <a16:creationId xmlns:a16="http://schemas.microsoft.com/office/drawing/2014/main" id="{E680E242-4CB9-4DFB-9333-244C9F94DB3F}"/>
                      </a:ext>
                    </a:extLst>
                  </p:cNvPr>
                  <p:cNvGrpSpPr/>
                  <p:nvPr/>
                </p:nvGrpSpPr>
                <p:grpSpPr>
                  <a:xfrm>
                    <a:off x="2385934" y="4665689"/>
                    <a:ext cx="1600200" cy="1524000"/>
                    <a:chOff x="533400" y="4648200"/>
                    <a:chExt cx="1905000" cy="1828800"/>
                  </a:xfrm>
                </p:grpSpPr>
                <p:sp>
                  <p:nvSpPr>
                    <p:cNvPr id="105" name="Plus 429">
                      <a:extLst>
                        <a:ext uri="{FF2B5EF4-FFF2-40B4-BE49-F238E27FC236}">
                          <a16:creationId xmlns:a16="http://schemas.microsoft.com/office/drawing/2014/main" id="{DF0B2301-4EE3-A9D9-0D3C-3C17E18FA31B}"/>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71C888DC-3EC9-5A5E-DE1F-8E519A06807B}"/>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a:extLst>
                        <a:ext uri="{FF2B5EF4-FFF2-40B4-BE49-F238E27FC236}">
                          <a16:creationId xmlns:a16="http://schemas.microsoft.com/office/drawing/2014/main" id="{2DD8C0FE-4C05-5D11-63BE-E6C15C1BEF3B}"/>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1001F5AC-8428-560A-B7F5-4849DA101496}"/>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 name="Oval 67">
                <a:extLst>
                  <a:ext uri="{FF2B5EF4-FFF2-40B4-BE49-F238E27FC236}">
                    <a16:creationId xmlns:a16="http://schemas.microsoft.com/office/drawing/2014/main" id="{778933E5-4931-9342-3BD8-1B296FACF2CE}"/>
                  </a:ext>
                </a:extLst>
              </p:cNvPr>
              <p:cNvSpPr/>
              <p:nvPr/>
            </p:nvSpPr>
            <p:spPr>
              <a:xfrm>
                <a:off x="6436360" y="744168"/>
                <a:ext cx="1066800" cy="12457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393">
                <a:extLst>
                  <a:ext uri="{FF2B5EF4-FFF2-40B4-BE49-F238E27FC236}">
                    <a16:creationId xmlns:a16="http://schemas.microsoft.com/office/drawing/2014/main" id="{5DFDFF9E-1A8D-87AC-9232-E46F23449FC6}"/>
                  </a:ext>
                </a:extLst>
              </p:cNvPr>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394">
                <a:extLst>
                  <a:ext uri="{FF2B5EF4-FFF2-40B4-BE49-F238E27FC236}">
                    <a16:creationId xmlns:a16="http://schemas.microsoft.com/office/drawing/2014/main" id="{D06A86CA-610E-D9A8-3DAD-6B868BF42ECE}"/>
                  </a:ext>
                </a:extLst>
              </p:cNvPr>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395">
                <a:extLst>
                  <a:ext uri="{FF2B5EF4-FFF2-40B4-BE49-F238E27FC236}">
                    <a16:creationId xmlns:a16="http://schemas.microsoft.com/office/drawing/2014/main" id="{8413D3FA-4588-1097-72C9-C396982AAC17}"/>
                  </a:ext>
                </a:extLst>
              </p:cNvPr>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34">
                <a:extLst>
                  <a:ext uri="{FF2B5EF4-FFF2-40B4-BE49-F238E27FC236}">
                    <a16:creationId xmlns:a16="http://schemas.microsoft.com/office/drawing/2014/main" id="{7F856DEA-A3EC-5812-DF9E-E6CDAFB459CF}"/>
                  </a:ext>
                </a:extLst>
              </p:cNvPr>
              <p:cNvGrpSpPr/>
              <p:nvPr/>
            </p:nvGrpSpPr>
            <p:grpSpPr>
              <a:xfrm>
                <a:off x="6360459" y="699247"/>
                <a:ext cx="1257300" cy="457200"/>
                <a:chOff x="0" y="4648200"/>
                <a:chExt cx="3986134" cy="1541489"/>
              </a:xfrm>
            </p:grpSpPr>
            <p:grpSp>
              <p:nvGrpSpPr>
                <p:cNvPr id="73" name="Group 138">
                  <a:extLst>
                    <a:ext uri="{FF2B5EF4-FFF2-40B4-BE49-F238E27FC236}">
                      <a16:creationId xmlns:a16="http://schemas.microsoft.com/office/drawing/2014/main" id="{E14381DB-9934-B0F6-2AC0-E1FD520C71CE}"/>
                    </a:ext>
                  </a:extLst>
                </p:cNvPr>
                <p:cNvGrpSpPr/>
                <p:nvPr/>
              </p:nvGrpSpPr>
              <p:grpSpPr>
                <a:xfrm>
                  <a:off x="0" y="4648200"/>
                  <a:ext cx="1600200" cy="1524000"/>
                  <a:chOff x="533400" y="4648200"/>
                  <a:chExt cx="1905000" cy="1828800"/>
                </a:xfrm>
              </p:grpSpPr>
              <p:sp>
                <p:nvSpPr>
                  <p:cNvPr id="84" name="Plus 408">
                    <a:extLst>
                      <a:ext uri="{FF2B5EF4-FFF2-40B4-BE49-F238E27FC236}">
                        <a16:creationId xmlns:a16="http://schemas.microsoft.com/office/drawing/2014/main" id="{732DEF4A-D166-7E00-C9F6-A2E95BCDF4D3}"/>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125D2B83-0A6E-484B-138C-4DAF62AF9D45}"/>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ED857081-269F-26AF-6882-72F266DC425D}"/>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ADCFC7AB-F604-748B-AA0D-18E8766AB105}"/>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39">
                  <a:extLst>
                    <a:ext uri="{FF2B5EF4-FFF2-40B4-BE49-F238E27FC236}">
                      <a16:creationId xmlns:a16="http://schemas.microsoft.com/office/drawing/2014/main" id="{39696A20-C88B-6BB3-5B5C-FB5F91AA2723}"/>
                    </a:ext>
                  </a:extLst>
                </p:cNvPr>
                <p:cNvGrpSpPr/>
                <p:nvPr/>
              </p:nvGrpSpPr>
              <p:grpSpPr>
                <a:xfrm>
                  <a:off x="1182973" y="4665689"/>
                  <a:ext cx="1600200" cy="1524000"/>
                  <a:chOff x="533400" y="4648200"/>
                  <a:chExt cx="1905000" cy="1828800"/>
                </a:xfrm>
              </p:grpSpPr>
              <p:sp>
                <p:nvSpPr>
                  <p:cNvPr id="80" name="Plus 404">
                    <a:extLst>
                      <a:ext uri="{FF2B5EF4-FFF2-40B4-BE49-F238E27FC236}">
                        <a16:creationId xmlns:a16="http://schemas.microsoft.com/office/drawing/2014/main" id="{C927E8D3-9A6D-29C5-844D-D8FB7F888D1E}"/>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56A8A4AB-40E1-6685-3F2C-522475E8C91C}"/>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C09FBB11-92BA-66FE-8F5B-F9AE3027712F}"/>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9FE2B946-49DB-31B9-26DA-D74E1FC46A16}"/>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44">
                  <a:extLst>
                    <a:ext uri="{FF2B5EF4-FFF2-40B4-BE49-F238E27FC236}">
                      <a16:creationId xmlns:a16="http://schemas.microsoft.com/office/drawing/2014/main" id="{34F0A961-18A5-A577-9B1B-6952688D2351}"/>
                    </a:ext>
                  </a:extLst>
                </p:cNvPr>
                <p:cNvGrpSpPr/>
                <p:nvPr/>
              </p:nvGrpSpPr>
              <p:grpSpPr>
                <a:xfrm>
                  <a:off x="2385934" y="4665689"/>
                  <a:ext cx="1600200" cy="1524000"/>
                  <a:chOff x="533400" y="4648200"/>
                  <a:chExt cx="1905000" cy="1828800"/>
                </a:xfrm>
              </p:grpSpPr>
              <p:sp>
                <p:nvSpPr>
                  <p:cNvPr id="76" name="Plus 400">
                    <a:extLst>
                      <a:ext uri="{FF2B5EF4-FFF2-40B4-BE49-F238E27FC236}">
                        <a16:creationId xmlns:a16="http://schemas.microsoft.com/office/drawing/2014/main" id="{57D7E729-10EA-B6FF-AF5B-92EDA72C7244}"/>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79ABFE33-8358-7B39-D6A6-5B74ADE5756C}"/>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72C6D428-1881-097B-B5DE-FFE20E5FB0D0}"/>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1FEFD4A6-7178-A33E-1760-5463712EEE15}"/>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74">
              <a:extLst>
                <a:ext uri="{FF2B5EF4-FFF2-40B4-BE49-F238E27FC236}">
                  <a16:creationId xmlns:a16="http://schemas.microsoft.com/office/drawing/2014/main" id="{E846725B-9B94-0C5E-54F9-10C5FBD50562}"/>
                </a:ext>
              </a:extLst>
            </p:cNvPr>
            <p:cNvGrpSpPr/>
            <p:nvPr/>
          </p:nvGrpSpPr>
          <p:grpSpPr>
            <a:xfrm>
              <a:off x="1413243" y="3139624"/>
              <a:ext cx="1443005" cy="3173042"/>
              <a:chOff x="4114800" y="533400"/>
              <a:chExt cx="2217821" cy="4876800"/>
            </a:xfrm>
          </p:grpSpPr>
          <p:sp>
            <p:nvSpPr>
              <p:cNvPr id="133" name="Oval 132">
                <a:extLst>
                  <a:ext uri="{FF2B5EF4-FFF2-40B4-BE49-F238E27FC236}">
                    <a16:creationId xmlns:a16="http://schemas.microsoft.com/office/drawing/2014/main" id="{ECC9E4AF-2FEC-0D43-0C44-FC7BD0788769}"/>
                  </a:ext>
                </a:extLst>
              </p:cNvPr>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617A68C-735A-D3A8-05A3-432DFCC5403F}"/>
                  </a:ext>
                </a:extLst>
              </p:cNvPr>
              <p:cNvSpPr/>
              <p:nvPr/>
            </p:nvSpPr>
            <p:spPr>
              <a:xfrm rot="19671902">
                <a:off x="5805203" y="2969693"/>
                <a:ext cx="527418"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E3EFE70-DA62-4650-C5AD-F41638662FDA}"/>
                  </a:ext>
                </a:extLst>
              </p:cNvPr>
              <p:cNvSpPr/>
              <p:nvPr/>
            </p:nvSpPr>
            <p:spPr>
              <a:xfrm rot="2647766">
                <a:off x="4114800" y="2851484"/>
                <a:ext cx="480890"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11CF6944-64B9-58F0-15F3-E10CAA2EFC3F}"/>
                  </a:ext>
                </a:extLst>
              </p:cNvPr>
              <p:cNvSpPr/>
              <p:nvPr/>
            </p:nvSpPr>
            <p:spPr>
              <a:xfrm rot="19352409">
                <a:off x="5359057" y="4546277"/>
                <a:ext cx="415510"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3CC8B58C-CFB6-80D0-E899-FF0F642A5ABA}"/>
                  </a:ext>
                </a:extLst>
              </p:cNvPr>
              <p:cNvSpPr/>
              <p:nvPr/>
            </p:nvSpPr>
            <p:spPr>
              <a:xfrm rot="2647766">
                <a:off x="4881374" y="4529189"/>
                <a:ext cx="413521"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a:extLst>
                  <a:ext uri="{FF2B5EF4-FFF2-40B4-BE49-F238E27FC236}">
                    <a16:creationId xmlns:a16="http://schemas.microsoft.com/office/drawing/2014/main" id="{333215CB-8B05-D10B-B948-1C2CA519F176}"/>
                  </a:ext>
                </a:extLst>
              </p:cNvPr>
              <p:cNvSpPr/>
              <p:nvPr/>
            </p:nvSpPr>
            <p:spPr>
              <a:xfrm rot="20169292">
                <a:off x="5310934" y="1959817"/>
                <a:ext cx="887382" cy="154100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2FCE236C-3F19-3954-5050-843D42E7CC6F}"/>
                  </a:ext>
                </a:extLst>
              </p:cNvPr>
              <p:cNvSpPr/>
              <p:nvPr/>
            </p:nvSpPr>
            <p:spPr>
              <a:xfrm rot="1790291">
                <a:off x="4342377" y="1909327"/>
                <a:ext cx="887382" cy="154100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D719DEBD-0D60-BAC0-4253-54DBF85BDD52}"/>
                  </a:ext>
                </a:extLst>
              </p:cNvPr>
              <p:cNvSpPr/>
              <p:nvPr/>
            </p:nvSpPr>
            <p:spPr>
              <a:xfrm>
                <a:off x="4603430" y="2158122"/>
                <a:ext cx="1323835" cy="281561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D03E9F1-B427-36D9-7D62-4432C95D759E}"/>
                  </a:ext>
                </a:extLst>
              </p:cNvPr>
              <p:cNvSpPr/>
              <p:nvPr/>
            </p:nvSpPr>
            <p:spPr>
              <a:xfrm>
                <a:off x="5026613" y="1677140"/>
                <a:ext cx="530391" cy="8491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DD364D8-FE20-B40A-C834-7D8D94A82F7E}"/>
                  </a:ext>
                </a:extLst>
              </p:cNvPr>
              <p:cNvSpPr/>
              <p:nvPr/>
            </p:nvSpPr>
            <p:spPr>
              <a:xfrm>
                <a:off x="4603430" y="685570"/>
                <a:ext cx="1261779" cy="16145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8">
                <a:extLst>
                  <a:ext uri="{FF2B5EF4-FFF2-40B4-BE49-F238E27FC236}">
                    <a16:creationId xmlns:a16="http://schemas.microsoft.com/office/drawing/2014/main" id="{B6DB5473-A00D-E4B0-9657-728AB6CED548}"/>
                  </a:ext>
                </a:extLst>
              </p:cNvPr>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9">
                <a:extLst>
                  <a:ext uri="{FF2B5EF4-FFF2-40B4-BE49-F238E27FC236}">
                    <a16:creationId xmlns:a16="http://schemas.microsoft.com/office/drawing/2014/main" id="{99AC654E-FE8B-1DA4-AB26-2CF1121CE2FE}"/>
                  </a:ext>
                </a:extLst>
              </p:cNvPr>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E508F5C-14E7-602E-78B0-E80B7F76DBDE}"/>
                  </a:ext>
                </a:extLst>
              </p:cNvPr>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59">
              <a:extLst>
                <a:ext uri="{FF2B5EF4-FFF2-40B4-BE49-F238E27FC236}">
                  <a16:creationId xmlns:a16="http://schemas.microsoft.com/office/drawing/2014/main" id="{8FDEBE65-C3D8-BEEC-F16C-20BAF5D12F79}"/>
                </a:ext>
              </a:extLst>
            </p:cNvPr>
            <p:cNvGrpSpPr/>
            <p:nvPr/>
          </p:nvGrpSpPr>
          <p:grpSpPr>
            <a:xfrm>
              <a:off x="3337249" y="1696619"/>
              <a:ext cx="2453484" cy="5050517"/>
              <a:chOff x="685800" y="609600"/>
              <a:chExt cx="2404519" cy="4949716"/>
            </a:xfrm>
          </p:grpSpPr>
          <p:sp>
            <p:nvSpPr>
              <p:cNvPr id="147" name="Cloud 146">
                <a:extLst>
                  <a:ext uri="{FF2B5EF4-FFF2-40B4-BE49-F238E27FC236}">
                    <a16:creationId xmlns:a16="http://schemas.microsoft.com/office/drawing/2014/main" id="{C9A80718-355D-12BA-E50C-E0416E69E1FD}"/>
                  </a:ext>
                </a:extLst>
              </p:cNvPr>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5C276B1F-CCC0-4122-AFE6-9C94980265D9}"/>
                  </a:ext>
                </a:extLst>
              </p:cNvPr>
              <p:cNvSpPr/>
              <p:nvPr/>
            </p:nvSpPr>
            <p:spPr>
              <a:xfrm rot="19671902">
                <a:off x="2519256" y="3059430"/>
                <a:ext cx="571063"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B9030CF3-FDB0-8D02-D74C-0673244BB565}"/>
                  </a:ext>
                </a:extLst>
              </p:cNvPr>
              <p:cNvSpPr/>
              <p:nvPr/>
            </p:nvSpPr>
            <p:spPr>
              <a:xfrm rot="2647766">
                <a:off x="685800" y="2956996"/>
                <a:ext cx="509120"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A8D9868-84BE-07C8-88E6-E3503AA87CBE}"/>
                  </a:ext>
                </a:extLst>
              </p:cNvPr>
              <p:cNvSpPr/>
              <p:nvPr/>
            </p:nvSpPr>
            <p:spPr>
              <a:xfrm rot="19352409">
                <a:off x="2012467" y="4682102"/>
                <a:ext cx="443210"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B9806B8-6B3E-D846-686E-0C955C915B0E}"/>
                  </a:ext>
                </a:extLst>
              </p:cNvPr>
              <p:cNvSpPr/>
              <p:nvPr/>
            </p:nvSpPr>
            <p:spPr>
              <a:xfrm rot="2647766">
                <a:off x="1502939" y="4664751"/>
                <a:ext cx="441089" cy="877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764F75AB-149C-73B2-F3DE-6218DF008A7B}"/>
                  </a:ext>
                </a:extLst>
              </p:cNvPr>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AE9550BC-3113-38C1-A149-E76ECCFB903C}"/>
                  </a:ext>
                </a:extLst>
              </p:cNvPr>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FC9336EB-DED6-39F7-3EBF-DB361C2DD35C}"/>
                  </a:ext>
                </a:extLst>
              </p:cNvPr>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3B603B99-4501-9983-88C8-07E970915E96}"/>
                  </a:ext>
                </a:extLst>
              </p:cNvPr>
              <p:cNvSpPr/>
              <p:nvPr/>
            </p:nvSpPr>
            <p:spPr>
              <a:xfrm>
                <a:off x="1615238" y="1768824"/>
                <a:ext cx="608371" cy="86218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BC99C19-6874-48FD-2C3B-5E35F12D371E}"/>
                  </a:ext>
                </a:extLst>
              </p:cNvPr>
              <p:cNvSpPr/>
              <p:nvPr/>
            </p:nvSpPr>
            <p:spPr>
              <a:xfrm>
                <a:off x="1206465" y="762000"/>
                <a:ext cx="1345898" cy="163941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a:extLst>
                  <a:ext uri="{FF2B5EF4-FFF2-40B4-BE49-F238E27FC236}">
                    <a16:creationId xmlns:a16="http://schemas.microsoft.com/office/drawing/2014/main" id="{7AD92F7D-8255-030F-C7D3-CE31AAE644D1}"/>
                  </a:ext>
                </a:extLst>
              </p:cNvPr>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hevron 1379">
                <a:extLst>
                  <a:ext uri="{FF2B5EF4-FFF2-40B4-BE49-F238E27FC236}">
                    <a16:creationId xmlns:a16="http://schemas.microsoft.com/office/drawing/2014/main" id="{67379006-58FB-0495-5D50-954D6255BF93}"/>
                  </a:ext>
                </a:extLst>
              </p:cNvPr>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Chevron 1380">
                <a:extLst>
                  <a:ext uri="{FF2B5EF4-FFF2-40B4-BE49-F238E27FC236}">
                    <a16:creationId xmlns:a16="http://schemas.microsoft.com/office/drawing/2014/main" id="{67C81C37-FA0F-604A-92EE-AD4794429FC5}"/>
                  </a:ext>
                </a:extLst>
              </p:cNvPr>
              <p:cNvSpPr/>
              <p:nvPr/>
            </p:nvSpPr>
            <p:spPr>
              <a:xfrm rot="16491599">
                <a:off x="322353" y="1865042"/>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ounded Rectangle 1381">
                <a:extLst>
                  <a:ext uri="{FF2B5EF4-FFF2-40B4-BE49-F238E27FC236}">
                    <a16:creationId xmlns:a16="http://schemas.microsoft.com/office/drawing/2014/main" id="{943679B2-1B58-97A8-5099-62EDDCBDBC57}"/>
                  </a:ext>
                </a:extLst>
              </p:cNvPr>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91">
              <a:extLst>
                <a:ext uri="{FF2B5EF4-FFF2-40B4-BE49-F238E27FC236}">
                  <a16:creationId xmlns:a16="http://schemas.microsoft.com/office/drawing/2014/main" id="{ED7CC33D-4684-7470-3988-F7B874DF268A}"/>
                </a:ext>
              </a:extLst>
            </p:cNvPr>
            <p:cNvGrpSpPr/>
            <p:nvPr/>
          </p:nvGrpSpPr>
          <p:grpSpPr>
            <a:xfrm>
              <a:off x="6657632" y="523532"/>
              <a:ext cx="2129772" cy="5243807"/>
              <a:chOff x="4051632" y="2362200"/>
              <a:chExt cx="1358382" cy="3344532"/>
            </a:xfrm>
          </p:grpSpPr>
          <p:sp>
            <p:nvSpPr>
              <p:cNvPr id="162" name="Round Diagonal Corner Rectangle 1383">
                <a:extLst>
                  <a:ext uri="{FF2B5EF4-FFF2-40B4-BE49-F238E27FC236}">
                    <a16:creationId xmlns:a16="http://schemas.microsoft.com/office/drawing/2014/main" id="{BF96733C-67E9-2A49-BB41-6D3D1FC5223D}"/>
                  </a:ext>
                </a:extLst>
              </p:cNvPr>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384">
                <a:extLst>
                  <a:ext uri="{FF2B5EF4-FFF2-40B4-BE49-F238E27FC236}">
                    <a16:creationId xmlns:a16="http://schemas.microsoft.com/office/drawing/2014/main" id="{AB1979EA-C818-7BA6-C73F-2171ED1290BC}"/>
                  </a:ext>
                </a:extLst>
              </p:cNvPr>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72B5A6BD-1A5F-A749-97BC-3BEBD66BEF56}"/>
                  </a:ext>
                </a:extLst>
              </p:cNvPr>
              <p:cNvSpPr/>
              <p:nvPr/>
            </p:nvSpPr>
            <p:spPr>
              <a:xfrm rot="19671902">
                <a:off x="5140395" y="4033006"/>
                <a:ext cx="26961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8D350E5E-179C-CD02-7E5A-46A5CF9784BC}"/>
                  </a:ext>
                </a:extLst>
              </p:cNvPr>
              <p:cNvSpPr/>
              <p:nvPr/>
            </p:nvSpPr>
            <p:spPr>
              <a:xfrm rot="2647766">
                <a:off x="4051632" y="3985053"/>
                <a:ext cx="296336"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55A4D3EE-0F54-6ED5-1A15-D274AB37911A}"/>
                  </a:ext>
                </a:extLst>
              </p:cNvPr>
              <p:cNvSpPr/>
              <p:nvPr/>
            </p:nvSpPr>
            <p:spPr>
              <a:xfrm rot="19352409">
                <a:off x="4803886" y="5123365"/>
                <a:ext cx="250930"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320993F0-3D3E-670D-B7B6-63EBADCD75A9}"/>
                  </a:ext>
                </a:extLst>
              </p:cNvPr>
              <p:cNvSpPr/>
              <p:nvPr/>
            </p:nvSpPr>
            <p:spPr>
              <a:xfrm rot="2647766">
                <a:off x="4515409" y="5111826"/>
                <a:ext cx="24972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3E80688A-132B-A255-0F87-32A2E9C8519C}"/>
                  </a:ext>
                </a:extLst>
              </p:cNvPr>
              <p:cNvSpPr/>
              <p:nvPr/>
            </p:nvSpPr>
            <p:spPr>
              <a:xfrm rot="20169292">
                <a:off x="4774824" y="3376848"/>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a:extLst>
                  <a:ext uri="{FF2B5EF4-FFF2-40B4-BE49-F238E27FC236}">
                    <a16:creationId xmlns:a16="http://schemas.microsoft.com/office/drawing/2014/main" id="{B7063E96-BCCC-732E-38D8-BD7057609592}"/>
                  </a:ext>
                </a:extLst>
              </p:cNvPr>
              <p:cNvSpPr/>
              <p:nvPr/>
            </p:nvSpPr>
            <p:spPr>
              <a:xfrm rot="1790291">
                <a:off x="4189904" y="3342754"/>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a:extLst>
                  <a:ext uri="{FF2B5EF4-FFF2-40B4-BE49-F238E27FC236}">
                    <a16:creationId xmlns:a16="http://schemas.microsoft.com/office/drawing/2014/main" id="{E236103C-6ED0-564F-288F-CB23AE5CE0B2}"/>
                  </a:ext>
                </a:extLst>
              </p:cNvPr>
              <p:cNvSpPr/>
              <p:nvPr/>
            </p:nvSpPr>
            <p:spPr>
              <a:xfrm>
                <a:off x="4347557" y="3510754"/>
                <a:ext cx="799476" cy="1901253"/>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F086897-23F0-D4E6-369D-AD90AB8C08A0}"/>
                  </a:ext>
                </a:extLst>
              </p:cNvPr>
              <p:cNvSpPr/>
              <p:nvPr/>
            </p:nvSpPr>
            <p:spPr>
              <a:xfrm>
                <a:off x="4575336" y="3149958"/>
                <a:ext cx="342199" cy="5733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D88FF62-5C9B-9F86-7BC0-A1C1559F3EA0}"/>
                  </a:ext>
                </a:extLst>
              </p:cNvPr>
              <p:cNvSpPr/>
              <p:nvPr/>
            </p:nvSpPr>
            <p:spPr>
              <a:xfrm>
                <a:off x="4347556" y="2516408"/>
                <a:ext cx="762000" cy="1090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394">
                <a:extLst>
                  <a:ext uri="{FF2B5EF4-FFF2-40B4-BE49-F238E27FC236}">
                    <a16:creationId xmlns:a16="http://schemas.microsoft.com/office/drawing/2014/main" id="{DE634755-2F3E-F2A8-AB59-00BFC8CBA46C}"/>
                  </a:ext>
                </a:extLst>
              </p:cNvPr>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395">
                <a:extLst>
                  <a:ext uri="{FF2B5EF4-FFF2-40B4-BE49-F238E27FC236}">
                    <a16:creationId xmlns:a16="http://schemas.microsoft.com/office/drawing/2014/main" id="{44036C0E-5249-9176-1705-508D91A6A9ED}"/>
                  </a:ext>
                </a:extLst>
              </p:cNvPr>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E5AF66EB-B899-2B60-5606-09234BA7C264}"/>
                  </a:ext>
                </a:extLst>
              </p:cNvPr>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60">
              <a:extLst>
                <a:ext uri="{FF2B5EF4-FFF2-40B4-BE49-F238E27FC236}">
                  <a16:creationId xmlns:a16="http://schemas.microsoft.com/office/drawing/2014/main" id="{E5F48E80-D289-F1B8-480A-1AA630FD3309}"/>
                </a:ext>
              </a:extLst>
            </p:cNvPr>
            <p:cNvGrpSpPr/>
            <p:nvPr/>
          </p:nvGrpSpPr>
          <p:grpSpPr>
            <a:xfrm>
              <a:off x="5742257" y="3139624"/>
              <a:ext cx="1683505" cy="3367011"/>
              <a:chOff x="4796444" y="836392"/>
              <a:chExt cx="1380536" cy="3344532"/>
            </a:xfrm>
          </p:grpSpPr>
          <p:sp>
            <p:nvSpPr>
              <p:cNvPr id="177" name="Oval 176">
                <a:extLst>
                  <a:ext uri="{FF2B5EF4-FFF2-40B4-BE49-F238E27FC236}">
                    <a16:creationId xmlns:a16="http://schemas.microsoft.com/office/drawing/2014/main" id="{9DAB876F-1FF6-07DC-63F5-59C82840EA68}"/>
                  </a:ext>
                </a:extLst>
              </p:cNvPr>
              <p:cNvSpPr/>
              <p:nvPr/>
            </p:nvSpPr>
            <p:spPr>
              <a:xfrm rot="19671902">
                <a:off x="5788292" y="2538865"/>
                <a:ext cx="388688"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0407237A-D600-F37F-ABA2-9117AE146149}"/>
                  </a:ext>
                </a:extLst>
              </p:cNvPr>
              <p:cNvSpPr/>
              <p:nvPr/>
            </p:nvSpPr>
            <p:spPr>
              <a:xfrm rot="2647766">
                <a:off x="4796444" y="2491396"/>
                <a:ext cx="388688"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0FE1499-3D3D-E1D9-BCAB-1F3CE6392C8C}"/>
                  </a:ext>
                </a:extLst>
              </p:cNvPr>
              <p:cNvSpPr/>
              <p:nvPr/>
            </p:nvSpPr>
            <p:spPr>
              <a:xfrm rot="19352409">
                <a:off x="5561730" y="3597557"/>
                <a:ext cx="250930"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47697D38-DB77-607C-349D-C48AB56F7ED3}"/>
                  </a:ext>
                </a:extLst>
              </p:cNvPr>
              <p:cNvSpPr/>
              <p:nvPr/>
            </p:nvSpPr>
            <p:spPr>
              <a:xfrm rot="2647766">
                <a:off x="5273253" y="3586018"/>
                <a:ext cx="24972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a:extLst>
                  <a:ext uri="{FF2B5EF4-FFF2-40B4-BE49-F238E27FC236}">
                    <a16:creationId xmlns:a16="http://schemas.microsoft.com/office/drawing/2014/main" id="{FABC114A-1F18-2A77-6EA8-4C157CE1956C}"/>
                  </a:ext>
                </a:extLst>
              </p:cNvPr>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a:extLst>
                  <a:ext uri="{FF2B5EF4-FFF2-40B4-BE49-F238E27FC236}">
                    <a16:creationId xmlns:a16="http://schemas.microsoft.com/office/drawing/2014/main" id="{8DABAADB-324C-F440-6FD9-0FED66958839}"/>
                  </a:ext>
                </a:extLst>
              </p:cNvPr>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CE8B0355-A7DC-4439-E103-0AFDA898BCBF}"/>
                  </a:ext>
                </a:extLst>
              </p:cNvPr>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08DE82C-1356-8387-3E3F-42A0D4D6A72F}"/>
                  </a:ext>
                </a:extLst>
              </p:cNvPr>
              <p:cNvSpPr/>
              <p:nvPr/>
            </p:nvSpPr>
            <p:spPr>
              <a:xfrm>
                <a:off x="5287780" y="1660161"/>
                <a:ext cx="393492" cy="5733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ADA6B7B5-D30C-9E56-EABB-87D8B5E9B299}"/>
                  </a:ext>
                </a:extLst>
              </p:cNvPr>
              <p:cNvSpPr/>
              <p:nvPr/>
            </p:nvSpPr>
            <p:spPr>
              <a:xfrm>
                <a:off x="5105400" y="990600"/>
                <a:ext cx="762000" cy="1090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44">
                <a:extLst>
                  <a:ext uri="{FF2B5EF4-FFF2-40B4-BE49-F238E27FC236}">
                    <a16:creationId xmlns:a16="http://schemas.microsoft.com/office/drawing/2014/main" id="{180FAB50-FFC0-7688-080A-C7350CBBBEBC}"/>
                  </a:ext>
                </a:extLst>
              </p:cNvPr>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45">
                <a:extLst>
                  <a:ext uri="{FF2B5EF4-FFF2-40B4-BE49-F238E27FC236}">
                    <a16:creationId xmlns:a16="http://schemas.microsoft.com/office/drawing/2014/main" id="{1F94F170-B940-97B0-1CAD-742AB90537E0}"/>
                  </a:ext>
                </a:extLst>
              </p:cNvPr>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BE1B0548-DC86-345F-8F23-A1DC145D89B0}"/>
                  </a:ext>
                </a:extLst>
              </p:cNvPr>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3EC3D8D7-A4C6-4E92-ACB7-20725C5DD1E2}"/>
                </a:ext>
              </a:extLst>
            </p:cNvPr>
            <p:cNvGrpSpPr/>
            <p:nvPr/>
          </p:nvGrpSpPr>
          <p:grpSpPr>
            <a:xfrm>
              <a:off x="10350450" y="3473644"/>
              <a:ext cx="1686262" cy="3156070"/>
              <a:chOff x="6625419" y="2578928"/>
              <a:chExt cx="2014292" cy="3550419"/>
            </a:xfrm>
          </p:grpSpPr>
          <p:grpSp>
            <p:nvGrpSpPr>
              <p:cNvPr id="190" name="Group 189">
                <a:extLst>
                  <a:ext uri="{FF2B5EF4-FFF2-40B4-BE49-F238E27FC236}">
                    <a16:creationId xmlns:a16="http://schemas.microsoft.com/office/drawing/2014/main" id="{C2CC7755-B6C1-E204-D7C0-570D2EA28CFD}"/>
                  </a:ext>
                </a:extLst>
              </p:cNvPr>
              <p:cNvGrpSpPr/>
              <p:nvPr/>
            </p:nvGrpSpPr>
            <p:grpSpPr>
              <a:xfrm>
                <a:off x="6625419" y="2578928"/>
                <a:ext cx="2014292" cy="3550419"/>
                <a:chOff x="5702926" y="775303"/>
                <a:chExt cx="2014292" cy="3550419"/>
              </a:xfrm>
            </p:grpSpPr>
            <p:sp>
              <p:nvSpPr>
                <p:cNvPr id="192" name="Cloud 191">
                  <a:extLst>
                    <a:ext uri="{FF2B5EF4-FFF2-40B4-BE49-F238E27FC236}">
                      <a16:creationId xmlns:a16="http://schemas.microsoft.com/office/drawing/2014/main" id="{3A4697E2-354F-ED6B-9DAC-10F4578E25E8}"/>
                    </a:ext>
                  </a:extLst>
                </p:cNvPr>
                <p:cNvSpPr/>
                <p:nvPr/>
              </p:nvSpPr>
              <p:spPr>
                <a:xfrm rot="2829162">
                  <a:off x="5895774" y="747270"/>
                  <a:ext cx="1527925" cy="1626588"/>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16C687BD-3C64-07BD-A968-A1C94BC61D93}"/>
                    </a:ext>
                  </a:extLst>
                </p:cNvPr>
                <p:cNvSpPr/>
                <p:nvPr/>
              </p:nvSpPr>
              <p:spPr>
                <a:xfrm rot="19671902">
                  <a:off x="7311725" y="2559648"/>
                  <a:ext cx="343513" cy="602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C7655B3F-B795-E727-FC41-A44B16B1D604}"/>
                    </a:ext>
                  </a:extLst>
                </p:cNvPr>
                <p:cNvSpPr/>
                <p:nvPr/>
              </p:nvSpPr>
              <p:spPr>
                <a:xfrm rot="2647766">
                  <a:off x="5749145" y="2499554"/>
                  <a:ext cx="317463" cy="602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B93B83C-2926-D34B-2F1A-38E658832CC7}"/>
                    </a:ext>
                  </a:extLst>
                </p:cNvPr>
                <p:cNvSpPr/>
                <p:nvPr/>
              </p:nvSpPr>
              <p:spPr>
                <a:xfrm rot="19352409">
                  <a:off x="6786899" y="3723120"/>
                  <a:ext cx="371632" cy="602602"/>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A2849AEA-7396-15C5-B3DA-932D7D075D3F}"/>
                    </a:ext>
                  </a:extLst>
                </p:cNvPr>
                <p:cNvSpPr/>
                <p:nvPr/>
              </p:nvSpPr>
              <p:spPr>
                <a:xfrm rot="2647766">
                  <a:off x="6359659" y="3711201"/>
                  <a:ext cx="369854" cy="602602"/>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7073F434-1D6E-BD79-AD71-2F5A652E378A}"/>
                    </a:ext>
                  </a:extLst>
                </p:cNvPr>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DE767CAF-4927-CC7E-F742-06BCABA5CAF4}"/>
                    </a:ext>
                  </a:extLst>
                </p:cNvPr>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a:extLst>
                    <a:ext uri="{FF2B5EF4-FFF2-40B4-BE49-F238E27FC236}">
                      <a16:creationId xmlns:a16="http://schemas.microsoft.com/office/drawing/2014/main" id="{20C8CB93-E168-C874-75AE-B263D01DBAEB}"/>
                    </a:ext>
                  </a:extLst>
                </p:cNvPr>
                <p:cNvSpPr/>
                <p:nvPr/>
              </p:nvSpPr>
              <p:spPr>
                <a:xfrm>
                  <a:off x="6111065" y="2057338"/>
                  <a:ext cx="1184041" cy="196394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4360D1A-DBA2-934F-A6D9-334D7A35D7EB}"/>
                    </a:ext>
                  </a:extLst>
                </p:cNvPr>
                <p:cNvSpPr/>
                <p:nvPr/>
              </p:nvSpPr>
              <p:spPr>
                <a:xfrm>
                  <a:off x="6491884" y="1668066"/>
                  <a:ext cx="439296" cy="59227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a:extLst>
                    <a:ext uri="{FF2B5EF4-FFF2-40B4-BE49-F238E27FC236}">
                      <a16:creationId xmlns:a16="http://schemas.microsoft.com/office/drawing/2014/main" id="{8DCC77EC-40F1-BD9C-F51B-1D32C6F9AE46}"/>
                    </a:ext>
                  </a:extLst>
                </p:cNvPr>
                <p:cNvSpPr/>
                <p:nvPr/>
              </p:nvSpPr>
              <p:spPr>
                <a:xfrm rot="320523">
                  <a:off x="6017083" y="1964529"/>
                  <a:ext cx="821884" cy="2132450"/>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rapezoid 201">
                  <a:extLst>
                    <a:ext uri="{FF2B5EF4-FFF2-40B4-BE49-F238E27FC236}">
                      <a16:creationId xmlns:a16="http://schemas.microsoft.com/office/drawing/2014/main" id="{91B9C929-1D09-99F6-8699-F06ECCBB70BC}"/>
                    </a:ext>
                  </a:extLst>
                </p:cNvPr>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B2C10C1C-D669-6257-3021-680078D8CF85}"/>
                    </a:ext>
                  </a:extLst>
                </p:cNvPr>
                <p:cNvSpPr/>
                <p:nvPr/>
              </p:nvSpPr>
              <p:spPr>
                <a:xfrm>
                  <a:off x="6201302" y="829558"/>
                  <a:ext cx="991486" cy="13249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Cloud 203">
                  <a:extLst>
                    <a:ext uri="{FF2B5EF4-FFF2-40B4-BE49-F238E27FC236}">
                      <a16:creationId xmlns:a16="http://schemas.microsoft.com/office/drawing/2014/main" id="{71528A0A-7079-36A3-F8D6-D9D4A3A93955}"/>
                    </a:ext>
                  </a:extLst>
                </p:cNvPr>
                <p:cNvSpPr/>
                <p:nvPr/>
              </p:nvSpPr>
              <p:spPr>
                <a:xfrm rot="5145672">
                  <a:off x="6426395" y="548876"/>
                  <a:ext cx="617957" cy="1070812"/>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a:extLst>
                    <a:ext uri="{FF2B5EF4-FFF2-40B4-BE49-F238E27FC236}">
                      <a16:creationId xmlns:a16="http://schemas.microsoft.com/office/drawing/2014/main" id="{DC6F8788-F3CE-BB52-0280-8623FB08763C}"/>
                    </a:ext>
                  </a:extLst>
                </p:cNvPr>
                <p:cNvGrpSpPr/>
                <p:nvPr/>
              </p:nvGrpSpPr>
              <p:grpSpPr>
                <a:xfrm rot="21319763">
                  <a:off x="6718950" y="3869976"/>
                  <a:ext cx="729128" cy="192734"/>
                  <a:chOff x="1544276" y="5562598"/>
                  <a:chExt cx="3316219" cy="853444"/>
                </a:xfrm>
              </p:grpSpPr>
              <p:sp>
                <p:nvSpPr>
                  <p:cNvPr id="231" name="Quad Arrow 78">
                    <a:extLst>
                      <a:ext uri="{FF2B5EF4-FFF2-40B4-BE49-F238E27FC236}">
                        <a16:creationId xmlns:a16="http://schemas.microsoft.com/office/drawing/2014/main" id="{EF00F30F-0134-DE4F-52A5-D297F8E551DB}"/>
                      </a:ext>
                    </a:extLst>
                  </p:cNvPr>
                  <p:cNvSpPr/>
                  <p:nvPr/>
                </p:nvSpPr>
                <p:spPr>
                  <a:xfrm>
                    <a:off x="2374038" y="5562598"/>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79">
                    <a:extLst>
                      <a:ext uri="{FF2B5EF4-FFF2-40B4-BE49-F238E27FC236}">
                        <a16:creationId xmlns:a16="http://schemas.microsoft.com/office/drawing/2014/main" id="{B5E49189-5A2D-367A-94F3-9405421E232F}"/>
                      </a:ext>
                    </a:extLst>
                  </p:cNvPr>
                  <p:cNvSpPr/>
                  <p:nvPr/>
                </p:nvSpPr>
                <p:spPr>
                  <a:xfrm>
                    <a:off x="3189797" y="5562601"/>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80">
                    <a:extLst>
                      <a:ext uri="{FF2B5EF4-FFF2-40B4-BE49-F238E27FC236}">
                        <a16:creationId xmlns:a16="http://schemas.microsoft.com/office/drawing/2014/main" id="{7AE223CA-CB16-9D73-7AD3-0458063DAFD3}"/>
                      </a:ext>
                    </a:extLst>
                  </p:cNvPr>
                  <p:cNvSpPr/>
                  <p:nvPr/>
                </p:nvSpPr>
                <p:spPr>
                  <a:xfrm>
                    <a:off x="1544276" y="5562598"/>
                    <a:ext cx="840939" cy="838199"/>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81">
                    <a:extLst>
                      <a:ext uri="{FF2B5EF4-FFF2-40B4-BE49-F238E27FC236}">
                        <a16:creationId xmlns:a16="http://schemas.microsoft.com/office/drawing/2014/main" id="{93E0B5D0-7C89-0D7A-0761-4B38CA684594}"/>
                      </a:ext>
                    </a:extLst>
                  </p:cNvPr>
                  <p:cNvSpPr/>
                  <p:nvPr/>
                </p:nvSpPr>
                <p:spPr>
                  <a:xfrm>
                    <a:off x="4019555" y="5577841"/>
                    <a:ext cx="840940"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a:extLst>
                      <a:ext uri="{FF2B5EF4-FFF2-40B4-BE49-F238E27FC236}">
                        <a16:creationId xmlns:a16="http://schemas.microsoft.com/office/drawing/2014/main" id="{F50AFA98-21D5-0BE5-CB6D-63A93FA1252B}"/>
                      </a:ext>
                    </a:extLst>
                  </p:cNvPr>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CCC3D53D-78E1-4EA4-BC8E-6802EA82C165}"/>
                      </a:ext>
                    </a:extLst>
                  </p:cNvPr>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3F14E484-DB16-A1DF-AFC0-16D0A567D7BD}"/>
                      </a:ext>
                    </a:extLst>
                  </p:cNvPr>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FC7CB167-54ED-38F7-B84F-7FC900B4F184}"/>
                    </a:ext>
                  </a:extLst>
                </p:cNvPr>
                <p:cNvGrpSpPr/>
                <p:nvPr/>
              </p:nvGrpSpPr>
              <p:grpSpPr>
                <a:xfrm rot="370681">
                  <a:off x="5985090" y="3885142"/>
                  <a:ext cx="729129" cy="192734"/>
                  <a:chOff x="1544280" y="5562598"/>
                  <a:chExt cx="3316220" cy="853444"/>
                </a:xfrm>
              </p:grpSpPr>
              <p:sp>
                <p:nvSpPr>
                  <p:cNvPr id="224" name="Quad Arrow 71">
                    <a:extLst>
                      <a:ext uri="{FF2B5EF4-FFF2-40B4-BE49-F238E27FC236}">
                        <a16:creationId xmlns:a16="http://schemas.microsoft.com/office/drawing/2014/main" id="{889A8AD9-D0BC-3FD2-018F-D90B72482689}"/>
                      </a:ext>
                    </a:extLst>
                  </p:cNvPr>
                  <p:cNvSpPr/>
                  <p:nvPr/>
                </p:nvSpPr>
                <p:spPr>
                  <a:xfrm>
                    <a:off x="2374039"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72">
                    <a:extLst>
                      <a:ext uri="{FF2B5EF4-FFF2-40B4-BE49-F238E27FC236}">
                        <a16:creationId xmlns:a16="http://schemas.microsoft.com/office/drawing/2014/main" id="{7B9A3551-408E-B5AC-F3BD-821E9A3AF915}"/>
                      </a:ext>
                    </a:extLst>
                  </p:cNvPr>
                  <p:cNvSpPr/>
                  <p:nvPr/>
                </p:nvSpPr>
                <p:spPr>
                  <a:xfrm>
                    <a:off x="3189793"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73">
                    <a:extLst>
                      <a:ext uri="{FF2B5EF4-FFF2-40B4-BE49-F238E27FC236}">
                        <a16:creationId xmlns:a16="http://schemas.microsoft.com/office/drawing/2014/main" id="{D78CB4FF-221E-0041-0C6D-45C58C375A6D}"/>
                      </a:ext>
                    </a:extLst>
                  </p:cNvPr>
                  <p:cNvSpPr/>
                  <p:nvPr/>
                </p:nvSpPr>
                <p:spPr>
                  <a:xfrm>
                    <a:off x="1544280" y="5562598"/>
                    <a:ext cx="840939" cy="838199"/>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Quad Arrow 74">
                    <a:extLst>
                      <a:ext uri="{FF2B5EF4-FFF2-40B4-BE49-F238E27FC236}">
                        <a16:creationId xmlns:a16="http://schemas.microsoft.com/office/drawing/2014/main" id="{69E7BA31-A42D-43C0-BCA8-2D0ED394AA23}"/>
                      </a:ext>
                    </a:extLst>
                  </p:cNvPr>
                  <p:cNvSpPr/>
                  <p:nvPr/>
                </p:nvSpPr>
                <p:spPr>
                  <a:xfrm>
                    <a:off x="4019557" y="5577841"/>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a:extLst>
                      <a:ext uri="{FF2B5EF4-FFF2-40B4-BE49-F238E27FC236}">
                        <a16:creationId xmlns:a16="http://schemas.microsoft.com/office/drawing/2014/main" id="{53C27BF9-C854-2184-5E14-27B92A5D7708}"/>
                      </a:ext>
                    </a:extLst>
                  </p:cNvPr>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a:extLst>
                      <a:ext uri="{FF2B5EF4-FFF2-40B4-BE49-F238E27FC236}">
                        <a16:creationId xmlns:a16="http://schemas.microsoft.com/office/drawing/2014/main" id="{679FD9B9-2379-B714-B67B-42A395440C6C}"/>
                      </a:ext>
                    </a:extLst>
                  </p:cNvPr>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a:extLst>
                      <a:ext uri="{FF2B5EF4-FFF2-40B4-BE49-F238E27FC236}">
                        <a16:creationId xmlns:a16="http://schemas.microsoft.com/office/drawing/2014/main" id="{81FD079B-61B8-9C0C-41F0-B01939C02BE5}"/>
                      </a:ext>
                    </a:extLst>
                  </p:cNvPr>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8BA5AB8C-6D05-EF7D-2E25-40AC0B3E687A}"/>
                    </a:ext>
                  </a:extLst>
                </p:cNvPr>
                <p:cNvGrpSpPr/>
                <p:nvPr/>
              </p:nvGrpSpPr>
              <p:grpSpPr>
                <a:xfrm rot="20183969">
                  <a:off x="7170527" y="2723992"/>
                  <a:ext cx="546691" cy="189292"/>
                  <a:chOff x="1544278" y="5562598"/>
                  <a:chExt cx="2486456" cy="838204"/>
                </a:xfrm>
              </p:grpSpPr>
              <p:sp>
                <p:nvSpPr>
                  <p:cNvPr id="218" name="Quad Arrow 65">
                    <a:extLst>
                      <a:ext uri="{FF2B5EF4-FFF2-40B4-BE49-F238E27FC236}">
                        <a16:creationId xmlns:a16="http://schemas.microsoft.com/office/drawing/2014/main" id="{12F48674-B547-6E18-65A7-85D0CB2C4324}"/>
                      </a:ext>
                    </a:extLst>
                  </p:cNvPr>
                  <p:cNvSpPr/>
                  <p:nvPr/>
                </p:nvSpPr>
                <p:spPr>
                  <a:xfrm>
                    <a:off x="2374040" y="5562602"/>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66">
                    <a:extLst>
                      <a:ext uri="{FF2B5EF4-FFF2-40B4-BE49-F238E27FC236}">
                        <a16:creationId xmlns:a16="http://schemas.microsoft.com/office/drawing/2014/main" id="{D47DDCE3-EC17-B843-2D4E-FF03E16469E9}"/>
                      </a:ext>
                    </a:extLst>
                  </p:cNvPr>
                  <p:cNvSpPr/>
                  <p:nvPr/>
                </p:nvSpPr>
                <p:spPr>
                  <a:xfrm>
                    <a:off x="3189795" y="5562598"/>
                    <a:ext cx="840939" cy="838202"/>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id="{370C592E-B2BE-9FF1-4420-F1F75515A726}"/>
                      </a:ext>
                    </a:extLst>
                  </p:cNvPr>
                  <p:cNvGrpSpPr/>
                  <p:nvPr/>
                </p:nvGrpSpPr>
                <p:grpSpPr>
                  <a:xfrm>
                    <a:off x="1544278" y="5562600"/>
                    <a:ext cx="840941" cy="838200"/>
                    <a:chOff x="2374039" y="5562600"/>
                    <a:chExt cx="840941" cy="838200"/>
                  </a:xfrm>
                </p:grpSpPr>
                <p:sp>
                  <p:nvSpPr>
                    <p:cNvPr id="222" name="Quad Arrow 69">
                      <a:extLst>
                        <a:ext uri="{FF2B5EF4-FFF2-40B4-BE49-F238E27FC236}">
                          <a16:creationId xmlns:a16="http://schemas.microsoft.com/office/drawing/2014/main" id="{548BD7AE-DEC3-2DF8-EFEF-50BA1ABDA6EF}"/>
                        </a:ext>
                      </a:extLst>
                    </p:cNvPr>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70">
                      <a:extLst>
                        <a:ext uri="{FF2B5EF4-FFF2-40B4-BE49-F238E27FC236}">
                          <a16:creationId xmlns:a16="http://schemas.microsoft.com/office/drawing/2014/main" id="{5C78F7BA-F6C9-DAFA-234E-D1BA708A6DBE}"/>
                        </a:ext>
                      </a:extLst>
                    </p:cNvPr>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Diamond 220">
                    <a:extLst>
                      <a:ext uri="{FF2B5EF4-FFF2-40B4-BE49-F238E27FC236}">
                        <a16:creationId xmlns:a16="http://schemas.microsoft.com/office/drawing/2014/main" id="{489CCBB2-2A71-C43F-F720-9C28B0AA24CE}"/>
                      </a:ext>
                    </a:extLst>
                  </p:cNvPr>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id="{68F5322E-5025-EF22-3E79-58265A2BDD08}"/>
                    </a:ext>
                  </a:extLst>
                </p:cNvPr>
                <p:cNvGrpSpPr/>
                <p:nvPr/>
              </p:nvGrpSpPr>
              <p:grpSpPr>
                <a:xfrm rot="2035587">
                  <a:off x="5702926" y="2657420"/>
                  <a:ext cx="546692" cy="189292"/>
                  <a:chOff x="1544279" y="5562598"/>
                  <a:chExt cx="2486461" cy="838203"/>
                </a:xfrm>
              </p:grpSpPr>
              <p:sp>
                <p:nvSpPr>
                  <p:cNvPr id="213" name="Quad Arrow 60">
                    <a:extLst>
                      <a:ext uri="{FF2B5EF4-FFF2-40B4-BE49-F238E27FC236}">
                        <a16:creationId xmlns:a16="http://schemas.microsoft.com/office/drawing/2014/main" id="{B4BD602E-2C34-3311-A5CA-FD8048D87760}"/>
                      </a:ext>
                    </a:extLst>
                  </p:cNvPr>
                  <p:cNvSpPr/>
                  <p:nvPr/>
                </p:nvSpPr>
                <p:spPr>
                  <a:xfrm>
                    <a:off x="2374037" y="5562600"/>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61">
                    <a:extLst>
                      <a:ext uri="{FF2B5EF4-FFF2-40B4-BE49-F238E27FC236}">
                        <a16:creationId xmlns:a16="http://schemas.microsoft.com/office/drawing/2014/main" id="{5BB6A96C-FC15-2E72-87FA-95F66FAD7353}"/>
                      </a:ext>
                    </a:extLst>
                  </p:cNvPr>
                  <p:cNvSpPr/>
                  <p:nvPr/>
                </p:nvSpPr>
                <p:spPr>
                  <a:xfrm>
                    <a:off x="3189797" y="5562598"/>
                    <a:ext cx="840943" cy="838201"/>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62">
                    <a:extLst>
                      <a:ext uri="{FF2B5EF4-FFF2-40B4-BE49-F238E27FC236}">
                        <a16:creationId xmlns:a16="http://schemas.microsoft.com/office/drawing/2014/main" id="{3F0F9EE2-3BFA-D554-F233-FFBB0BFED3ED}"/>
                      </a:ext>
                    </a:extLst>
                  </p:cNvPr>
                  <p:cNvSpPr/>
                  <p:nvPr/>
                </p:nvSpPr>
                <p:spPr>
                  <a:xfrm>
                    <a:off x="1544279" y="5562601"/>
                    <a:ext cx="840939"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a:extLst>
                      <a:ext uri="{FF2B5EF4-FFF2-40B4-BE49-F238E27FC236}">
                        <a16:creationId xmlns:a16="http://schemas.microsoft.com/office/drawing/2014/main" id="{9509DCAE-9901-8DE8-E49C-6937F9224E0B}"/>
                      </a:ext>
                    </a:extLst>
                  </p:cNvPr>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a:extLst>
                      <a:ext uri="{FF2B5EF4-FFF2-40B4-BE49-F238E27FC236}">
                        <a16:creationId xmlns:a16="http://schemas.microsoft.com/office/drawing/2014/main" id="{213B3D8B-56C2-D905-81A5-09C9F6B3D117}"/>
                      </a:ext>
                    </a:extLst>
                  </p:cNvPr>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EA42EE2C-D4FF-4216-4F1E-2C462DFE252A}"/>
                    </a:ext>
                  </a:extLst>
                </p:cNvPr>
                <p:cNvGrpSpPr/>
                <p:nvPr/>
              </p:nvGrpSpPr>
              <p:grpSpPr>
                <a:xfrm>
                  <a:off x="6203525" y="2826365"/>
                  <a:ext cx="1071970" cy="273542"/>
                  <a:chOff x="3356076" y="4389317"/>
                  <a:chExt cx="991486" cy="273542"/>
                </a:xfrm>
              </p:grpSpPr>
              <p:sp>
                <p:nvSpPr>
                  <p:cNvPr id="210" name="Rounded Rectangle 57">
                    <a:extLst>
                      <a:ext uri="{FF2B5EF4-FFF2-40B4-BE49-F238E27FC236}">
                        <a16:creationId xmlns:a16="http://schemas.microsoft.com/office/drawing/2014/main" id="{1A1C1B26-ABAB-6B1B-515A-D43B8C4C3702}"/>
                      </a:ext>
                    </a:extLst>
                  </p:cNvPr>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58">
                    <a:extLst>
                      <a:ext uri="{FF2B5EF4-FFF2-40B4-BE49-F238E27FC236}">
                        <a16:creationId xmlns:a16="http://schemas.microsoft.com/office/drawing/2014/main" id="{B3E7C5A7-2E2A-BD94-0D92-96AF68DA411A}"/>
                      </a:ext>
                    </a:extLst>
                  </p:cNvPr>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59">
                    <a:extLst>
                      <a:ext uri="{FF2B5EF4-FFF2-40B4-BE49-F238E27FC236}">
                        <a16:creationId xmlns:a16="http://schemas.microsoft.com/office/drawing/2014/main" id="{B545CF7F-5707-84C6-8153-AD51B46B8F71}"/>
                      </a:ext>
                    </a:extLst>
                  </p:cNvPr>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Rounded Rectangle 31">
                <a:extLst>
                  <a:ext uri="{FF2B5EF4-FFF2-40B4-BE49-F238E27FC236}">
                    <a16:creationId xmlns:a16="http://schemas.microsoft.com/office/drawing/2014/main" id="{9B97F1FA-FB5B-F179-EBF9-A03771D1DBC1}"/>
                  </a:ext>
                </a:extLst>
              </p:cNvPr>
              <p:cNvSpPr/>
              <p:nvPr/>
            </p:nvSpPr>
            <p:spPr>
              <a:xfrm>
                <a:off x="7746773" y="4641711"/>
                <a:ext cx="285043"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395CBDF2-D367-0D2F-DBAA-D319846C5EE2}"/>
                </a:ext>
              </a:extLst>
            </p:cNvPr>
            <p:cNvGrpSpPr/>
            <p:nvPr/>
          </p:nvGrpSpPr>
          <p:grpSpPr>
            <a:xfrm>
              <a:off x="97129" y="3231803"/>
              <a:ext cx="1517231" cy="3185010"/>
              <a:chOff x="3992709" y="1222607"/>
              <a:chExt cx="2445988" cy="5134681"/>
            </a:xfrm>
          </p:grpSpPr>
          <p:sp>
            <p:nvSpPr>
              <p:cNvPr id="239" name="Oval 238">
                <a:extLst>
                  <a:ext uri="{FF2B5EF4-FFF2-40B4-BE49-F238E27FC236}">
                    <a16:creationId xmlns:a16="http://schemas.microsoft.com/office/drawing/2014/main" id="{2C2AEF3A-6C4E-852D-108B-323C5A5A3364}"/>
                  </a:ext>
                </a:extLst>
              </p:cNvPr>
              <p:cNvSpPr/>
              <p:nvPr/>
            </p:nvSpPr>
            <p:spPr>
              <a:xfrm>
                <a:off x="3992709" y="3991139"/>
                <a:ext cx="553069" cy="456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0" name="Flowchart: Manual Operation 239">
                <a:extLst>
                  <a:ext uri="{FF2B5EF4-FFF2-40B4-BE49-F238E27FC236}">
                    <a16:creationId xmlns:a16="http://schemas.microsoft.com/office/drawing/2014/main" id="{6E42EB8C-1C21-8AB9-5C13-85CEFDE06335}"/>
                  </a:ext>
                </a:extLst>
              </p:cNvPr>
              <p:cNvSpPr/>
              <p:nvPr/>
            </p:nvSpPr>
            <p:spPr>
              <a:xfrm rot="12304159">
                <a:off x="4118365" y="2794746"/>
                <a:ext cx="930869" cy="1552019"/>
              </a:xfrm>
              <a:prstGeom prst="flowChartManualOperation">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BA32B78F-A003-F8FF-E785-C1A7C6AFE982}"/>
                  </a:ext>
                </a:extLst>
              </p:cNvPr>
              <p:cNvSpPr/>
              <p:nvPr/>
            </p:nvSpPr>
            <p:spPr>
              <a:xfrm rot="12296205" flipH="1">
                <a:off x="5170991" y="5900812"/>
                <a:ext cx="697348" cy="456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2" name="Oval 241">
                <a:extLst>
                  <a:ext uri="{FF2B5EF4-FFF2-40B4-BE49-F238E27FC236}">
                    <a16:creationId xmlns:a16="http://schemas.microsoft.com/office/drawing/2014/main" id="{1CA5F587-F520-F1B8-D4BA-CA8A412EB238}"/>
                  </a:ext>
                </a:extLst>
              </p:cNvPr>
              <p:cNvSpPr/>
              <p:nvPr/>
            </p:nvSpPr>
            <p:spPr>
              <a:xfrm rot="20660369" flipH="1">
                <a:off x="4551198" y="5904329"/>
                <a:ext cx="650764" cy="42445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3" name="Flowchart: Manual Operation 242">
                <a:extLst>
                  <a:ext uri="{FF2B5EF4-FFF2-40B4-BE49-F238E27FC236}">
                    <a16:creationId xmlns:a16="http://schemas.microsoft.com/office/drawing/2014/main" id="{2EB1B53B-1162-3AFB-EFC3-A3E32F1E659E}"/>
                  </a:ext>
                </a:extLst>
              </p:cNvPr>
              <p:cNvSpPr/>
              <p:nvPr/>
            </p:nvSpPr>
            <p:spPr>
              <a:xfrm rot="10800000">
                <a:off x="4939169" y="4417937"/>
                <a:ext cx="946460" cy="1643314"/>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a:extLst>
                  <a:ext uri="{FF2B5EF4-FFF2-40B4-BE49-F238E27FC236}">
                    <a16:creationId xmlns:a16="http://schemas.microsoft.com/office/drawing/2014/main" id="{7F6810E6-1D24-7278-A320-19DA8A14DE8B}"/>
                  </a:ext>
                </a:extLst>
              </p:cNvPr>
              <p:cNvSpPr/>
              <p:nvPr/>
            </p:nvSpPr>
            <p:spPr>
              <a:xfrm rot="10800000">
                <a:off x="4560583" y="4417938"/>
                <a:ext cx="637527" cy="1643314"/>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0774FB20-C020-1FC9-8C88-20483D6E1211}"/>
                  </a:ext>
                </a:extLst>
              </p:cNvPr>
              <p:cNvSpPr/>
              <p:nvPr/>
            </p:nvSpPr>
            <p:spPr>
              <a:xfrm>
                <a:off x="5885628" y="3991139"/>
                <a:ext cx="553069" cy="456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6" name="Flowchart: Manual Operation 245">
                <a:extLst>
                  <a:ext uri="{FF2B5EF4-FFF2-40B4-BE49-F238E27FC236}">
                    <a16:creationId xmlns:a16="http://schemas.microsoft.com/office/drawing/2014/main" id="{A6BD6751-B433-E0DB-4C3F-FD4DFB4F2DE0}"/>
                  </a:ext>
                </a:extLst>
              </p:cNvPr>
              <p:cNvSpPr/>
              <p:nvPr/>
            </p:nvSpPr>
            <p:spPr>
              <a:xfrm rot="9407679">
                <a:off x="5471526" y="2764374"/>
                <a:ext cx="817899" cy="1552019"/>
              </a:xfrm>
              <a:prstGeom prst="flowChartManualOperation">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Manual Operation 246">
                <a:extLst>
                  <a:ext uri="{FF2B5EF4-FFF2-40B4-BE49-F238E27FC236}">
                    <a16:creationId xmlns:a16="http://schemas.microsoft.com/office/drawing/2014/main" id="{8B862BB7-502D-8575-A1FE-CB64E45D6FFD}"/>
                  </a:ext>
                </a:extLst>
              </p:cNvPr>
              <p:cNvSpPr/>
              <p:nvPr/>
            </p:nvSpPr>
            <p:spPr>
              <a:xfrm rot="10800000">
                <a:off x="4539671" y="2778651"/>
                <a:ext cx="1394695" cy="2373675"/>
              </a:xfrm>
              <a:prstGeom prst="flowChartManualOperation">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a:extLst>
                  <a:ext uri="{FF2B5EF4-FFF2-40B4-BE49-F238E27FC236}">
                    <a16:creationId xmlns:a16="http://schemas.microsoft.com/office/drawing/2014/main" id="{A3A7E880-42F9-2C52-E2C9-DC50C9E1F62D}"/>
                  </a:ext>
                </a:extLst>
              </p:cNvPr>
              <p:cNvSpPr/>
              <p:nvPr/>
            </p:nvSpPr>
            <p:spPr>
              <a:xfrm rot="10800000">
                <a:off x="4844523" y="2666095"/>
                <a:ext cx="811508" cy="63906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07B53EB1-557A-B327-2F66-F3181CA6FC43}"/>
                  </a:ext>
                </a:extLst>
              </p:cNvPr>
              <p:cNvSpPr/>
              <p:nvPr/>
            </p:nvSpPr>
            <p:spPr>
              <a:xfrm>
                <a:off x="4621476" y="4161510"/>
                <a:ext cx="1227091" cy="279170"/>
              </a:xfrm>
              <a:prstGeom prst="rect">
                <a:avLst/>
              </a:prstGeom>
              <a:solidFill>
                <a:srgbClr val="C5AE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0" name="Oval 249">
                <a:extLst>
                  <a:ext uri="{FF2B5EF4-FFF2-40B4-BE49-F238E27FC236}">
                    <a16:creationId xmlns:a16="http://schemas.microsoft.com/office/drawing/2014/main" id="{E178145A-E4E9-B848-51FB-326625A3C907}"/>
                  </a:ext>
                </a:extLst>
              </p:cNvPr>
              <p:cNvSpPr/>
              <p:nvPr/>
            </p:nvSpPr>
            <p:spPr>
              <a:xfrm>
                <a:off x="4401144" y="1222607"/>
                <a:ext cx="1693559" cy="17346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a:extLst>
                  <a:ext uri="{FF2B5EF4-FFF2-40B4-BE49-F238E27FC236}">
                    <a16:creationId xmlns:a16="http://schemas.microsoft.com/office/drawing/2014/main" id="{EDC8444B-A253-6999-A10F-F9EACAC5FFD5}"/>
                  </a:ext>
                </a:extLst>
              </p:cNvPr>
              <p:cNvSpPr/>
              <p:nvPr/>
            </p:nvSpPr>
            <p:spPr>
              <a:xfrm rot="9867076">
                <a:off x="5603071" y="1590179"/>
                <a:ext cx="597726" cy="1095542"/>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a:extLst>
                  <a:ext uri="{FF2B5EF4-FFF2-40B4-BE49-F238E27FC236}">
                    <a16:creationId xmlns:a16="http://schemas.microsoft.com/office/drawing/2014/main" id="{CD7F4806-E690-630A-B4CD-D2B10E87CB52}"/>
                  </a:ext>
                </a:extLst>
              </p:cNvPr>
              <p:cNvSpPr/>
              <p:nvPr/>
            </p:nvSpPr>
            <p:spPr>
              <a:xfrm rot="11163696" flipH="1">
                <a:off x="4194142" y="1645372"/>
                <a:ext cx="597726" cy="1095542"/>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C8B5BA68-F31B-839A-A3F0-B3E984C31C67}"/>
                  </a:ext>
                </a:extLst>
              </p:cNvPr>
              <p:cNvSpPr/>
              <p:nvPr/>
            </p:nvSpPr>
            <p:spPr>
              <a:xfrm>
                <a:off x="4621476" y="4324198"/>
                <a:ext cx="1227091" cy="162690"/>
              </a:xfrm>
              <a:prstGeom prst="rect">
                <a:avLst/>
              </a:prstGeom>
              <a:solidFill>
                <a:srgbClr val="C5AE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4" name="Moon 253">
                <a:extLst>
                  <a:ext uri="{FF2B5EF4-FFF2-40B4-BE49-F238E27FC236}">
                    <a16:creationId xmlns:a16="http://schemas.microsoft.com/office/drawing/2014/main" id="{142AEF6C-0EA5-E708-C8A7-0561AB96121E}"/>
                  </a:ext>
                </a:extLst>
              </p:cNvPr>
              <p:cNvSpPr/>
              <p:nvPr/>
            </p:nvSpPr>
            <p:spPr>
              <a:xfrm rot="5623583">
                <a:off x="5051949" y="769001"/>
                <a:ext cx="412326" cy="1328225"/>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465366C2-7DF7-03C1-55C9-329C1D511855}"/>
                  </a:ext>
                </a:extLst>
              </p:cNvPr>
              <p:cNvSpPr/>
              <p:nvPr/>
            </p:nvSpPr>
            <p:spPr>
              <a:xfrm>
                <a:off x="4276647" y="1530343"/>
                <a:ext cx="1798273" cy="296626"/>
              </a:xfrm>
              <a:prstGeom prst="rect">
                <a:avLst/>
              </a:prstGeom>
              <a:solidFill>
                <a:srgbClr val="C5AE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56" name="Group 255">
                <a:extLst>
                  <a:ext uri="{FF2B5EF4-FFF2-40B4-BE49-F238E27FC236}">
                    <a16:creationId xmlns:a16="http://schemas.microsoft.com/office/drawing/2014/main" id="{0E9C1E3B-310B-8B8C-48AD-CCBEE6571C29}"/>
                  </a:ext>
                </a:extLst>
              </p:cNvPr>
              <p:cNvGrpSpPr/>
              <p:nvPr/>
            </p:nvGrpSpPr>
            <p:grpSpPr>
              <a:xfrm>
                <a:off x="4493005" y="1556392"/>
                <a:ext cx="1352217" cy="241485"/>
                <a:chOff x="6774028" y="942739"/>
                <a:chExt cx="3332735" cy="1369298"/>
              </a:xfrm>
            </p:grpSpPr>
            <p:sp>
              <p:nvSpPr>
                <p:cNvPr id="257" name="Hexagon 256">
                  <a:extLst>
                    <a:ext uri="{FF2B5EF4-FFF2-40B4-BE49-F238E27FC236}">
                      <a16:creationId xmlns:a16="http://schemas.microsoft.com/office/drawing/2014/main" id="{CB2EFBCA-C54C-8139-BD0C-0C624B48F484}"/>
                    </a:ext>
                  </a:extLst>
                </p:cNvPr>
                <p:cNvSpPr/>
                <p:nvPr/>
              </p:nvSpPr>
              <p:spPr>
                <a:xfrm>
                  <a:off x="6774028" y="986576"/>
                  <a:ext cx="655492" cy="1325461"/>
                </a:xfrm>
                <a:prstGeom prst="hexagon">
                  <a:avLst/>
                </a:prstGeom>
                <a:solidFill>
                  <a:srgbClr val="64BE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a:extLst>
                    <a:ext uri="{FF2B5EF4-FFF2-40B4-BE49-F238E27FC236}">
                      <a16:creationId xmlns:a16="http://schemas.microsoft.com/office/drawing/2014/main" id="{B938C3A0-212F-04BD-B4B1-C75F9BDEEA6F}"/>
                    </a:ext>
                  </a:extLst>
                </p:cNvPr>
                <p:cNvSpPr/>
                <p:nvPr/>
              </p:nvSpPr>
              <p:spPr>
                <a:xfrm>
                  <a:off x="7453353" y="979541"/>
                  <a:ext cx="655492" cy="1325461"/>
                </a:xfrm>
                <a:prstGeom prst="hexagon">
                  <a:avLst/>
                </a:prstGeom>
                <a:solidFill>
                  <a:srgbClr val="64BE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a:extLst>
                    <a:ext uri="{FF2B5EF4-FFF2-40B4-BE49-F238E27FC236}">
                      <a16:creationId xmlns:a16="http://schemas.microsoft.com/office/drawing/2014/main" id="{4F8392BF-25F9-233A-E3D5-80E22AFFDF8B}"/>
                    </a:ext>
                  </a:extLst>
                </p:cNvPr>
                <p:cNvSpPr/>
                <p:nvPr/>
              </p:nvSpPr>
              <p:spPr>
                <a:xfrm>
                  <a:off x="8124566" y="954144"/>
                  <a:ext cx="655492" cy="1325461"/>
                </a:xfrm>
                <a:prstGeom prst="hexagon">
                  <a:avLst/>
                </a:prstGeom>
                <a:solidFill>
                  <a:srgbClr val="64BE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a:extLst>
                    <a:ext uri="{FF2B5EF4-FFF2-40B4-BE49-F238E27FC236}">
                      <a16:creationId xmlns:a16="http://schemas.microsoft.com/office/drawing/2014/main" id="{E271725D-B348-6DA9-FA55-BF64CB1EDE6F}"/>
                    </a:ext>
                  </a:extLst>
                </p:cNvPr>
                <p:cNvSpPr/>
                <p:nvPr/>
              </p:nvSpPr>
              <p:spPr>
                <a:xfrm>
                  <a:off x="8795779" y="954144"/>
                  <a:ext cx="655492" cy="1325461"/>
                </a:xfrm>
                <a:prstGeom prst="hexagon">
                  <a:avLst/>
                </a:prstGeom>
                <a:solidFill>
                  <a:srgbClr val="64BE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a:extLst>
                    <a:ext uri="{FF2B5EF4-FFF2-40B4-BE49-F238E27FC236}">
                      <a16:creationId xmlns:a16="http://schemas.microsoft.com/office/drawing/2014/main" id="{84AF3E72-BA26-82B3-3B21-B81620A80E39}"/>
                    </a:ext>
                  </a:extLst>
                </p:cNvPr>
                <p:cNvSpPr/>
                <p:nvPr/>
              </p:nvSpPr>
              <p:spPr>
                <a:xfrm>
                  <a:off x="9451271" y="942739"/>
                  <a:ext cx="655492" cy="1325461"/>
                </a:xfrm>
                <a:prstGeom prst="hexagon">
                  <a:avLst/>
                </a:prstGeom>
                <a:solidFill>
                  <a:srgbClr val="64BE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Decision 261">
                  <a:extLst>
                    <a:ext uri="{FF2B5EF4-FFF2-40B4-BE49-F238E27FC236}">
                      <a16:creationId xmlns:a16="http://schemas.microsoft.com/office/drawing/2014/main" id="{ACFF0F2D-8B05-9FBE-D29E-EE8FA1E83209}"/>
                    </a:ext>
                  </a:extLst>
                </p:cNvPr>
                <p:cNvSpPr/>
                <p:nvPr/>
              </p:nvSpPr>
              <p:spPr>
                <a:xfrm>
                  <a:off x="7101774" y="1404647"/>
                  <a:ext cx="655492" cy="48932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Decision 262">
                  <a:extLst>
                    <a:ext uri="{FF2B5EF4-FFF2-40B4-BE49-F238E27FC236}">
                      <a16:creationId xmlns:a16="http://schemas.microsoft.com/office/drawing/2014/main" id="{3B3EC883-FE43-B294-AFFC-58E68B4A4AB9}"/>
                    </a:ext>
                  </a:extLst>
                </p:cNvPr>
                <p:cNvSpPr/>
                <p:nvPr/>
              </p:nvSpPr>
              <p:spPr>
                <a:xfrm>
                  <a:off x="7781099" y="1404647"/>
                  <a:ext cx="655492" cy="48932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cision 263">
                  <a:extLst>
                    <a:ext uri="{FF2B5EF4-FFF2-40B4-BE49-F238E27FC236}">
                      <a16:creationId xmlns:a16="http://schemas.microsoft.com/office/drawing/2014/main" id="{1A508515-DEED-636F-B8F3-F262C27E062C}"/>
                    </a:ext>
                  </a:extLst>
                </p:cNvPr>
                <p:cNvSpPr/>
                <p:nvPr/>
              </p:nvSpPr>
              <p:spPr>
                <a:xfrm>
                  <a:off x="8468033" y="1390761"/>
                  <a:ext cx="655492" cy="48932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Decision 264">
                  <a:extLst>
                    <a:ext uri="{FF2B5EF4-FFF2-40B4-BE49-F238E27FC236}">
                      <a16:creationId xmlns:a16="http://schemas.microsoft.com/office/drawing/2014/main" id="{F82B936D-9C4D-9635-8572-37E2F8F5CFA1}"/>
                    </a:ext>
                  </a:extLst>
                </p:cNvPr>
                <p:cNvSpPr/>
                <p:nvPr/>
              </p:nvSpPr>
              <p:spPr>
                <a:xfrm>
                  <a:off x="9123525" y="1390761"/>
                  <a:ext cx="655492" cy="48932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5823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212C6E-8BFB-428C-923B-D0E0D008C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0" y="6488668"/>
            <a:ext cx="1524000" cy="369332"/>
          </a:xfrm>
          <a:prstGeom prst="rect">
            <a:avLst/>
          </a:prstGeom>
          <a:noFill/>
        </p:spPr>
        <p:txBody>
          <a:bodyPr wrap="square" rtlCol="0">
            <a:spAutoFit/>
          </a:bodyPr>
          <a:lstStyle/>
          <a:p>
            <a:r>
              <a:rPr lang="en-US" dirty="0"/>
              <a:t>3 Nephi 29</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Constantia" pitchFamily="18" charset="0"/>
                <a:ea typeface="FangSong" pitchFamily="49" charset="-122"/>
              </a:rPr>
              <a:t>Fill in the Correct Answer</a:t>
            </a:r>
          </a:p>
        </p:txBody>
      </p:sp>
      <p:sp>
        <p:nvSpPr>
          <p:cNvPr id="8" name="TextBox 7"/>
          <p:cNvSpPr txBox="1"/>
          <p:nvPr/>
        </p:nvSpPr>
        <p:spPr>
          <a:xfrm>
            <a:off x="1828800" y="685801"/>
            <a:ext cx="4267200" cy="5632311"/>
          </a:xfrm>
          <a:prstGeom prst="rect">
            <a:avLst/>
          </a:prstGeom>
          <a:noFill/>
        </p:spPr>
        <p:txBody>
          <a:bodyPr wrap="square" rtlCol="0">
            <a:spAutoFit/>
          </a:bodyPr>
          <a:lstStyle/>
          <a:p>
            <a:pPr marL="342900" indent="-342900">
              <a:buAutoNum type="arabicPeriod"/>
            </a:pPr>
            <a:r>
              <a:rPr lang="en-US" dirty="0"/>
              <a:t>Gentiles_______</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House of Israel_______</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Spurn_______</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The Lord’s Covenant with Israel_____</a:t>
            </a:r>
          </a:p>
          <a:p>
            <a:pPr marL="342900" indent="-342900">
              <a:buAutoNum type="arabicPeriod"/>
            </a:pPr>
            <a:endParaRPr lang="en-US" dirty="0"/>
          </a:p>
          <a:p>
            <a:pPr marL="342900" indent="-342900">
              <a:buAutoNum type="arabicPeriod"/>
            </a:pPr>
            <a:r>
              <a:rPr lang="en-US" dirty="0" err="1"/>
              <a:t>Wo</a:t>
            </a:r>
            <a:r>
              <a:rPr lang="en-US" dirty="0"/>
              <a:t>_______</a:t>
            </a:r>
          </a:p>
        </p:txBody>
      </p:sp>
      <p:sp>
        <p:nvSpPr>
          <p:cNvPr id="9" name="TextBox 8"/>
          <p:cNvSpPr txBox="1"/>
          <p:nvPr/>
        </p:nvSpPr>
        <p:spPr>
          <a:xfrm>
            <a:off x="6400800" y="685800"/>
            <a:ext cx="4267200" cy="5909310"/>
          </a:xfrm>
          <a:prstGeom prst="rect">
            <a:avLst/>
          </a:prstGeom>
          <a:noFill/>
        </p:spPr>
        <p:txBody>
          <a:bodyPr wrap="square" rtlCol="0">
            <a:spAutoFit/>
          </a:bodyPr>
          <a:lstStyle/>
          <a:p>
            <a:pPr marL="342900" indent="-342900">
              <a:buAutoNum type="alphaLcPeriod"/>
            </a:pPr>
            <a:r>
              <a:rPr lang="en-US" dirty="0"/>
              <a:t>Two meanings:</a:t>
            </a:r>
          </a:p>
          <a:p>
            <a:pPr marL="342900" indent="-342900"/>
            <a:r>
              <a:rPr lang="en-US" dirty="0"/>
              <a:t>	1. The descendants of the Old Testament Prophet Jacob (Israel), with whom the Lord made covenants </a:t>
            </a:r>
          </a:p>
          <a:p>
            <a:pPr marL="342900" indent="-342900"/>
            <a:r>
              <a:rPr lang="en-US" dirty="0"/>
              <a:t>	2. True believers in Jesus Christ who have made covenants with God</a:t>
            </a:r>
          </a:p>
          <a:p>
            <a:pPr marL="342900" indent="-342900"/>
            <a:endParaRPr lang="en-US" dirty="0"/>
          </a:p>
          <a:p>
            <a:pPr marL="342900" indent="-342900">
              <a:buAutoNum type="alphaLcPeriod" startAt="2"/>
            </a:pPr>
            <a:r>
              <a:rPr lang="en-US" dirty="0"/>
              <a:t>A promise to the faithful that included gospel blessings, priesthood authority, eternal families, and a land of inheritance</a:t>
            </a:r>
          </a:p>
          <a:p>
            <a:pPr marL="342900" indent="-342900">
              <a:buAutoNum type="alphaLcPeriod" startAt="2"/>
            </a:pPr>
            <a:endParaRPr lang="en-US" dirty="0"/>
          </a:p>
          <a:p>
            <a:pPr marL="342900" indent="-342900">
              <a:buAutoNum type="alphaLcPeriod" startAt="2"/>
            </a:pPr>
            <a:r>
              <a:rPr lang="en-US" dirty="0"/>
              <a:t>Two meanings:</a:t>
            </a:r>
          </a:p>
          <a:p>
            <a:pPr marL="342900" indent="-342900"/>
            <a:r>
              <a:rPr lang="en-US" dirty="0"/>
              <a:t>	1. People of non-Israelite or non-Jewish lineages </a:t>
            </a:r>
          </a:p>
          <a:p>
            <a:pPr marL="342900" indent="-342900"/>
            <a:r>
              <a:rPr lang="en-US" dirty="0"/>
              <a:t>	2. People without the gospel</a:t>
            </a:r>
          </a:p>
          <a:p>
            <a:pPr marL="342900" indent="-342900"/>
            <a:endParaRPr lang="en-US" dirty="0"/>
          </a:p>
          <a:p>
            <a:pPr marL="342900" indent="-342900">
              <a:buAutoNum type="alphaLcPeriod" startAt="4"/>
            </a:pPr>
            <a:r>
              <a:rPr lang="en-US" dirty="0"/>
              <a:t>Deep sadness and regret</a:t>
            </a:r>
          </a:p>
          <a:p>
            <a:pPr marL="342900" indent="-342900">
              <a:buAutoNum type="alphaLcPeriod" startAt="4"/>
            </a:pPr>
            <a:endParaRPr lang="en-US" dirty="0"/>
          </a:p>
          <a:p>
            <a:pPr marL="342900" indent="-342900">
              <a:buAutoNum type="alphaLcPeriod" startAt="4"/>
            </a:pPr>
            <a:r>
              <a:rPr lang="en-US" dirty="0"/>
              <a:t>To disregard or reject with disdain or contempt</a:t>
            </a:r>
          </a:p>
        </p:txBody>
      </p:sp>
      <p:sp>
        <p:nvSpPr>
          <p:cNvPr id="10" name="TextBox 9"/>
          <p:cNvSpPr txBox="1"/>
          <p:nvPr/>
        </p:nvSpPr>
        <p:spPr>
          <a:xfrm>
            <a:off x="3810000" y="2209801"/>
            <a:ext cx="479618" cy="830997"/>
          </a:xfrm>
          <a:prstGeom prst="rect">
            <a:avLst/>
          </a:prstGeom>
          <a:noFill/>
        </p:spPr>
        <p:txBody>
          <a:bodyPr wrap="none" rtlCol="0">
            <a:spAutoFit/>
          </a:bodyPr>
          <a:lstStyle/>
          <a:p>
            <a:r>
              <a:rPr lang="en-US" sz="4800" dirty="0">
                <a:solidFill>
                  <a:srgbClr val="FF0000"/>
                </a:solidFill>
              </a:rPr>
              <a:t>a</a:t>
            </a:r>
          </a:p>
        </p:txBody>
      </p:sp>
      <p:sp>
        <p:nvSpPr>
          <p:cNvPr id="11" name="TextBox 10"/>
          <p:cNvSpPr txBox="1"/>
          <p:nvPr/>
        </p:nvSpPr>
        <p:spPr>
          <a:xfrm>
            <a:off x="3200400" y="304801"/>
            <a:ext cx="444352" cy="830997"/>
          </a:xfrm>
          <a:prstGeom prst="rect">
            <a:avLst/>
          </a:prstGeom>
          <a:noFill/>
        </p:spPr>
        <p:txBody>
          <a:bodyPr wrap="none" rtlCol="0">
            <a:spAutoFit/>
          </a:bodyPr>
          <a:lstStyle/>
          <a:p>
            <a:r>
              <a:rPr lang="en-US" sz="4800" dirty="0">
                <a:solidFill>
                  <a:srgbClr val="FF0000"/>
                </a:solidFill>
              </a:rPr>
              <a:t>c</a:t>
            </a:r>
          </a:p>
        </p:txBody>
      </p:sp>
      <p:sp>
        <p:nvSpPr>
          <p:cNvPr id="12" name="TextBox 11"/>
          <p:cNvSpPr txBox="1"/>
          <p:nvPr/>
        </p:nvSpPr>
        <p:spPr>
          <a:xfrm>
            <a:off x="2895600" y="3581401"/>
            <a:ext cx="490840" cy="830997"/>
          </a:xfrm>
          <a:prstGeom prst="rect">
            <a:avLst/>
          </a:prstGeom>
          <a:noFill/>
        </p:spPr>
        <p:txBody>
          <a:bodyPr wrap="none" rtlCol="0">
            <a:spAutoFit/>
          </a:bodyPr>
          <a:lstStyle/>
          <a:p>
            <a:r>
              <a:rPr lang="en-US" sz="4800" dirty="0">
                <a:solidFill>
                  <a:srgbClr val="FF0000"/>
                </a:solidFill>
              </a:rPr>
              <a:t>e</a:t>
            </a:r>
          </a:p>
        </p:txBody>
      </p:sp>
      <p:sp>
        <p:nvSpPr>
          <p:cNvPr id="13" name="TextBox 12"/>
          <p:cNvSpPr txBox="1"/>
          <p:nvPr/>
        </p:nvSpPr>
        <p:spPr>
          <a:xfrm>
            <a:off x="5257801" y="4953001"/>
            <a:ext cx="508473" cy="830997"/>
          </a:xfrm>
          <a:prstGeom prst="rect">
            <a:avLst/>
          </a:prstGeom>
          <a:noFill/>
        </p:spPr>
        <p:txBody>
          <a:bodyPr wrap="none" rtlCol="0">
            <a:spAutoFit/>
          </a:bodyPr>
          <a:lstStyle/>
          <a:p>
            <a:r>
              <a:rPr lang="en-US" sz="4800" dirty="0">
                <a:solidFill>
                  <a:srgbClr val="FF0000"/>
                </a:solidFill>
              </a:rPr>
              <a:t>b</a:t>
            </a:r>
          </a:p>
        </p:txBody>
      </p:sp>
      <p:sp>
        <p:nvSpPr>
          <p:cNvPr id="14" name="TextBox 13"/>
          <p:cNvSpPr txBox="1"/>
          <p:nvPr/>
        </p:nvSpPr>
        <p:spPr>
          <a:xfrm>
            <a:off x="2667001" y="5562601"/>
            <a:ext cx="508473" cy="830997"/>
          </a:xfrm>
          <a:prstGeom prst="rect">
            <a:avLst/>
          </a:prstGeom>
          <a:noFill/>
        </p:spPr>
        <p:txBody>
          <a:bodyPr wrap="none" rtlCol="0">
            <a:spAutoFit/>
          </a:bodyPr>
          <a:lstStyle/>
          <a:p>
            <a:r>
              <a:rPr lang="en-US" sz="4800" dirty="0">
                <a:solidFill>
                  <a:srgbClr val="FF0000"/>
                </a:solidFill>
              </a:rPr>
              <a:t>d</a:t>
            </a:r>
          </a:p>
        </p:txBody>
      </p:sp>
    </p:spTree>
    <p:extLst>
      <p:ext uri="{BB962C8B-B14F-4D97-AF65-F5344CB8AC3E}">
        <p14:creationId xmlns:p14="http://schemas.microsoft.com/office/powerpoint/2010/main" val="32104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E7A8D-0B7D-5053-B17A-E0475659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erlin Sans FB" panose="020E0602020502020306" pitchFamily="34" charset="0"/>
              </a:rPr>
              <a:t>What Team Logo Best Represents Its Name?</a:t>
            </a:r>
          </a:p>
        </p:txBody>
      </p:sp>
      <p:pic>
        <p:nvPicPr>
          <p:cNvPr id="21" name="Picture 20">
            <a:extLst>
              <a:ext uri="{FF2B5EF4-FFF2-40B4-BE49-F238E27FC236}">
                <a16:creationId xmlns:a16="http://schemas.microsoft.com/office/drawing/2014/main" id="{D7B09C2C-7C63-475B-BFA4-F1C7F95D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70" y="965948"/>
            <a:ext cx="2319618" cy="2319618"/>
          </a:xfrm>
          <a:prstGeom prst="rect">
            <a:avLst/>
          </a:prstGeom>
        </p:spPr>
      </p:pic>
      <p:pic>
        <p:nvPicPr>
          <p:cNvPr id="29" name="Picture 28">
            <a:extLst>
              <a:ext uri="{FF2B5EF4-FFF2-40B4-BE49-F238E27FC236}">
                <a16:creationId xmlns:a16="http://schemas.microsoft.com/office/drawing/2014/main" id="{DDDE78DB-3372-4D02-A463-83BAF1F6E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1944" y="941014"/>
            <a:ext cx="2143125" cy="2143125"/>
          </a:xfrm>
          <a:prstGeom prst="rect">
            <a:avLst/>
          </a:prstGeom>
        </p:spPr>
      </p:pic>
      <p:sp>
        <p:nvSpPr>
          <p:cNvPr id="35" name="TextBox 34">
            <a:extLst>
              <a:ext uri="{FF2B5EF4-FFF2-40B4-BE49-F238E27FC236}">
                <a16:creationId xmlns:a16="http://schemas.microsoft.com/office/drawing/2014/main" id="{4E9AB7BF-47FE-4CE0-B2DD-8783BC891E81}"/>
              </a:ext>
            </a:extLst>
          </p:cNvPr>
          <p:cNvSpPr txBox="1"/>
          <p:nvPr/>
        </p:nvSpPr>
        <p:spPr>
          <a:xfrm>
            <a:off x="896470" y="3254189"/>
            <a:ext cx="1945342" cy="369332"/>
          </a:xfrm>
          <a:prstGeom prst="rect">
            <a:avLst/>
          </a:prstGeom>
          <a:noFill/>
        </p:spPr>
        <p:txBody>
          <a:bodyPr wrap="square" rtlCol="0">
            <a:spAutoFit/>
          </a:bodyPr>
          <a:lstStyle/>
          <a:p>
            <a:r>
              <a:rPr lang="en-US" dirty="0">
                <a:solidFill>
                  <a:schemeClr val="bg1"/>
                </a:solidFill>
              </a:rPr>
              <a:t>Arizona Cardinals</a:t>
            </a:r>
          </a:p>
        </p:txBody>
      </p:sp>
      <p:sp>
        <p:nvSpPr>
          <p:cNvPr id="36" name="TextBox 35">
            <a:extLst>
              <a:ext uri="{FF2B5EF4-FFF2-40B4-BE49-F238E27FC236}">
                <a16:creationId xmlns:a16="http://schemas.microsoft.com/office/drawing/2014/main" id="{564EAE6D-7964-48D2-BA40-116C7BC1647C}"/>
              </a:ext>
            </a:extLst>
          </p:cNvPr>
          <p:cNvSpPr txBox="1"/>
          <p:nvPr/>
        </p:nvSpPr>
        <p:spPr>
          <a:xfrm>
            <a:off x="7434258" y="3067138"/>
            <a:ext cx="2232213" cy="369332"/>
          </a:xfrm>
          <a:prstGeom prst="rect">
            <a:avLst/>
          </a:prstGeom>
          <a:noFill/>
        </p:spPr>
        <p:txBody>
          <a:bodyPr wrap="square" rtlCol="0">
            <a:spAutoFit/>
          </a:bodyPr>
          <a:lstStyle/>
          <a:p>
            <a:r>
              <a:rPr lang="en-US" dirty="0">
                <a:solidFill>
                  <a:schemeClr val="bg1"/>
                </a:solidFill>
              </a:rPr>
              <a:t>Cricket Ireland</a:t>
            </a:r>
          </a:p>
        </p:txBody>
      </p:sp>
      <p:sp>
        <p:nvSpPr>
          <p:cNvPr id="37" name="TextBox 36">
            <a:extLst>
              <a:ext uri="{FF2B5EF4-FFF2-40B4-BE49-F238E27FC236}">
                <a16:creationId xmlns:a16="http://schemas.microsoft.com/office/drawing/2014/main" id="{32E26DC7-AD07-4F66-A99D-90445BE76741}"/>
              </a:ext>
            </a:extLst>
          </p:cNvPr>
          <p:cNvSpPr txBox="1"/>
          <p:nvPr/>
        </p:nvSpPr>
        <p:spPr>
          <a:xfrm>
            <a:off x="9762563" y="3191436"/>
            <a:ext cx="2232213" cy="646331"/>
          </a:xfrm>
          <a:prstGeom prst="rect">
            <a:avLst/>
          </a:prstGeom>
          <a:noFill/>
        </p:spPr>
        <p:txBody>
          <a:bodyPr wrap="square" rtlCol="0">
            <a:spAutoFit/>
          </a:bodyPr>
          <a:lstStyle/>
          <a:p>
            <a:pPr algn="ctr"/>
            <a:r>
              <a:rPr lang="en-US" dirty="0">
                <a:solidFill>
                  <a:schemeClr val="bg1"/>
                </a:solidFill>
              </a:rPr>
              <a:t>German National Football Team</a:t>
            </a:r>
          </a:p>
        </p:txBody>
      </p:sp>
      <p:pic>
        <p:nvPicPr>
          <p:cNvPr id="2048" name="Picture 2047">
            <a:extLst>
              <a:ext uri="{FF2B5EF4-FFF2-40B4-BE49-F238E27FC236}">
                <a16:creationId xmlns:a16="http://schemas.microsoft.com/office/drawing/2014/main" id="{88822539-DD82-4186-8CA0-D41A5D3C2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797" y="3835438"/>
            <a:ext cx="2468270" cy="2190589"/>
          </a:xfrm>
          <a:prstGeom prst="rect">
            <a:avLst/>
          </a:prstGeom>
        </p:spPr>
      </p:pic>
      <p:sp>
        <p:nvSpPr>
          <p:cNvPr id="40" name="TextBox 39">
            <a:extLst>
              <a:ext uri="{FF2B5EF4-FFF2-40B4-BE49-F238E27FC236}">
                <a16:creationId xmlns:a16="http://schemas.microsoft.com/office/drawing/2014/main" id="{9B04177A-83D1-4AFD-A3B8-89CCD8453F9B}"/>
              </a:ext>
            </a:extLst>
          </p:cNvPr>
          <p:cNvSpPr txBox="1"/>
          <p:nvPr/>
        </p:nvSpPr>
        <p:spPr>
          <a:xfrm>
            <a:off x="5111090" y="6062559"/>
            <a:ext cx="1945342" cy="369332"/>
          </a:xfrm>
          <a:prstGeom prst="rect">
            <a:avLst/>
          </a:prstGeom>
          <a:noFill/>
        </p:spPr>
        <p:txBody>
          <a:bodyPr wrap="square" rtlCol="0">
            <a:spAutoFit/>
          </a:bodyPr>
          <a:lstStyle/>
          <a:p>
            <a:r>
              <a:rPr lang="en-US" dirty="0">
                <a:solidFill>
                  <a:schemeClr val="bg1"/>
                </a:solidFill>
              </a:rPr>
              <a:t>Ramona Bulldogs</a:t>
            </a:r>
          </a:p>
        </p:txBody>
      </p:sp>
      <p:sp>
        <p:nvSpPr>
          <p:cNvPr id="45" name="TextBox 44">
            <a:extLst>
              <a:ext uri="{FF2B5EF4-FFF2-40B4-BE49-F238E27FC236}">
                <a16:creationId xmlns:a16="http://schemas.microsoft.com/office/drawing/2014/main" id="{033F167C-504F-480E-A97F-A94DAE36466A}"/>
              </a:ext>
            </a:extLst>
          </p:cNvPr>
          <p:cNvSpPr txBox="1"/>
          <p:nvPr/>
        </p:nvSpPr>
        <p:spPr>
          <a:xfrm>
            <a:off x="1539610" y="6116348"/>
            <a:ext cx="1945342" cy="369332"/>
          </a:xfrm>
          <a:prstGeom prst="rect">
            <a:avLst/>
          </a:prstGeom>
          <a:noFill/>
        </p:spPr>
        <p:txBody>
          <a:bodyPr wrap="square" rtlCol="0">
            <a:spAutoFit/>
          </a:bodyPr>
          <a:lstStyle/>
          <a:p>
            <a:r>
              <a:rPr lang="en-US" dirty="0">
                <a:solidFill>
                  <a:schemeClr val="bg1"/>
                </a:solidFill>
              </a:rPr>
              <a:t>New York Yankees</a:t>
            </a:r>
          </a:p>
        </p:txBody>
      </p:sp>
      <p:pic>
        <p:nvPicPr>
          <p:cNvPr id="2056" name="Picture 2055">
            <a:extLst>
              <a:ext uri="{FF2B5EF4-FFF2-40B4-BE49-F238E27FC236}">
                <a16:creationId xmlns:a16="http://schemas.microsoft.com/office/drawing/2014/main" id="{5E273EAC-D069-4C93-93DD-44C6FF8E3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1012" y="3884437"/>
            <a:ext cx="3245224" cy="2103987"/>
          </a:xfrm>
          <a:prstGeom prst="rect">
            <a:avLst/>
          </a:prstGeom>
        </p:spPr>
      </p:pic>
      <p:sp>
        <p:nvSpPr>
          <p:cNvPr id="48" name="TextBox 47">
            <a:extLst>
              <a:ext uri="{FF2B5EF4-FFF2-40B4-BE49-F238E27FC236}">
                <a16:creationId xmlns:a16="http://schemas.microsoft.com/office/drawing/2014/main" id="{E475E6A4-5A68-4AEE-A455-4ACEE8D1EE0D}"/>
              </a:ext>
            </a:extLst>
          </p:cNvPr>
          <p:cNvSpPr txBox="1"/>
          <p:nvPr/>
        </p:nvSpPr>
        <p:spPr>
          <a:xfrm>
            <a:off x="8836982" y="6061450"/>
            <a:ext cx="1945342" cy="369332"/>
          </a:xfrm>
          <a:prstGeom prst="rect">
            <a:avLst/>
          </a:prstGeom>
          <a:noFill/>
        </p:spPr>
        <p:txBody>
          <a:bodyPr wrap="square" rtlCol="0">
            <a:spAutoFit/>
          </a:bodyPr>
          <a:lstStyle/>
          <a:p>
            <a:r>
              <a:rPr lang="en-US" dirty="0">
                <a:solidFill>
                  <a:schemeClr val="bg1"/>
                </a:solidFill>
              </a:rPr>
              <a:t>BYU University</a:t>
            </a:r>
          </a:p>
        </p:txBody>
      </p:sp>
      <p:grpSp>
        <p:nvGrpSpPr>
          <p:cNvPr id="2060" name="Group 2059">
            <a:extLst>
              <a:ext uri="{FF2B5EF4-FFF2-40B4-BE49-F238E27FC236}">
                <a16:creationId xmlns:a16="http://schemas.microsoft.com/office/drawing/2014/main" id="{9F31199A-EE05-42AD-9614-D68BD7C55455}"/>
              </a:ext>
            </a:extLst>
          </p:cNvPr>
          <p:cNvGrpSpPr/>
          <p:nvPr/>
        </p:nvGrpSpPr>
        <p:grpSpPr>
          <a:xfrm>
            <a:off x="3687940" y="1073168"/>
            <a:ext cx="2905125" cy="2143125"/>
            <a:chOff x="3687940" y="1073168"/>
            <a:chExt cx="2905125" cy="2143125"/>
          </a:xfrm>
        </p:grpSpPr>
        <p:pic>
          <p:nvPicPr>
            <p:cNvPr id="2058" name="Picture 2057">
              <a:extLst>
                <a:ext uri="{FF2B5EF4-FFF2-40B4-BE49-F238E27FC236}">
                  <a16:creationId xmlns:a16="http://schemas.microsoft.com/office/drawing/2014/main" id="{144B4B85-6B3E-4683-9876-D91C882B3A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7940" y="1073168"/>
              <a:ext cx="2905125" cy="2143125"/>
            </a:xfrm>
            <a:prstGeom prst="rect">
              <a:avLst/>
            </a:prstGeom>
          </p:spPr>
        </p:pic>
        <p:sp>
          <p:nvSpPr>
            <p:cNvPr id="2059" name="Rectangle 2058">
              <a:extLst>
                <a:ext uri="{FF2B5EF4-FFF2-40B4-BE49-F238E27FC236}">
                  <a16:creationId xmlns:a16="http://schemas.microsoft.com/office/drawing/2014/main" id="{1E6FB67D-F860-4A07-9406-2FDF4F6ADA3F}"/>
                </a:ext>
              </a:extLst>
            </p:cNvPr>
            <p:cNvSpPr/>
            <p:nvPr/>
          </p:nvSpPr>
          <p:spPr>
            <a:xfrm>
              <a:off x="4119937" y="2465798"/>
              <a:ext cx="2126751" cy="5548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F4155D2-9BCE-4B87-A868-9E142E8EF06E}"/>
              </a:ext>
            </a:extLst>
          </p:cNvPr>
          <p:cNvSpPr txBox="1"/>
          <p:nvPr/>
        </p:nvSpPr>
        <p:spPr>
          <a:xfrm>
            <a:off x="4224389" y="3156081"/>
            <a:ext cx="1945342" cy="646331"/>
          </a:xfrm>
          <a:prstGeom prst="rect">
            <a:avLst/>
          </a:prstGeom>
          <a:noFill/>
        </p:spPr>
        <p:txBody>
          <a:bodyPr wrap="square" rtlCol="0">
            <a:spAutoFit/>
          </a:bodyPr>
          <a:lstStyle/>
          <a:p>
            <a:pPr algn="ctr"/>
            <a:r>
              <a:rPr lang="en-US" dirty="0">
                <a:solidFill>
                  <a:schemeClr val="bg1"/>
                </a:solidFill>
              </a:rPr>
              <a:t>New Zealand All Black Rugby</a:t>
            </a:r>
          </a:p>
        </p:txBody>
      </p:sp>
      <p:pic>
        <p:nvPicPr>
          <p:cNvPr id="2062" name="Picture 2061">
            <a:extLst>
              <a:ext uri="{FF2B5EF4-FFF2-40B4-BE49-F238E27FC236}">
                <a16:creationId xmlns:a16="http://schemas.microsoft.com/office/drawing/2014/main" id="{5103A9AC-1AA4-4B0F-9E7F-C8D05A1D87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4954" y="1080499"/>
            <a:ext cx="2268876" cy="2268876"/>
          </a:xfrm>
          <a:prstGeom prst="rect">
            <a:avLst/>
          </a:prstGeom>
        </p:spPr>
      </p:pic>
      <p:pic>
        <p:nvPicPr>
          <p:cNvPr id="2064" name="Picture 2063">
            <a:extLst>
              <a:ext uri="{FF2B5EF4-FFF2-40B4-BE49-F238E27FC236}">
                <a16:creationId xmlns:a16="http://schemas.microsoft.com/office/drawing/2014/main" id="{EE7AC485-82B8-4926-9A6B-EF77ECCFE0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447" y="4000822"/>
            <a:ext cx="2667000" cy="2000250"/>
          </a:xfrm>
          <a:prstGeom prst="rect">
            <a:avLst/>
          </a:prstGeom>
        </p:spPr>
      </p:pic>
    </p:spTree>
    <p:extLst>
      <p:ext uri="{BB962C8B-B14F-4D97-AF65-F5344CB8AC3E}">
        <p14:creationId xmlns:p14="http://schemas.microsoft.com/office/powerpoint/2010/main" val="10203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0" grpId="0"/>
      <p:bldP spid="45" grpId="0"/>
      <p:bldP spid="48"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16DA8B-7B91-4275-8A4F-8E181F127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167812" y="6488668"/>
            <a:ext cx="2819400" cy="369332"/>
          </a:xfrm>
          <a:prstGeom prst="rect">
            <a:avLst/>
          </a:prstGeom>
          <a:noFill/>
        </p:spPr>
        <p:txBody>
          <a:bodyPr wrap="square" rtlCol="0">
            <a:spAutoFit/>
          </a:bodyPr>
          <a:lstStyle/>
          <a:p>
            <a:r>
              <a:rPr lang="en-US" dirty="0"/>
              <a:t>3 Nephi 29:1-2</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Constantia" pitchFamily="18" charset="0"/>
                <a:ea typeface="FangSong" pitchFamily="49" charset="-122"/>
              </a:rPr>
              <a:t>Divine Promises</a:t>
            </a:r>
          </a:p>
        </p:txBody>
      </p:sp>
      <p:sp>
        <p:nvSpPr>
          <p:cNvPr id="8" name="TextBox 7"/>
          <p:cNvSpPr txBox="1"/>
          <p:nvPr/>
        </p:nvSpPr>
        <p:spPr>
          <a:xfrm>
            <a:off x="1905000" y="1066800"/>
            <a:ext cx="3124200" cy="1477328"/>
          </a:xfrm>
          <a:prstGeom prst="rect">
            <a:avLst/>
          </a:prstGeom>
          <a:noFill/>
        </p:spPr>
        <p:txBody>
          <a:bodyPr wrap="square" rtlCol="0">
            <a:spAutoFit/>
          </a:bodyPr>
          <a:lstStyle/>
          <a:p>
            <a:pPr fontAlgn="base"/>
            <a:r>
              <a:rPr lang="en-US" dirty="0"/>
              <a:t>After Mormon wrote about the Savior’s visit to the Nephites, he prophesied of the fulfillment of the Lord’s promises in the last days. </a:t>
            </a:r>
          </a:p>
        </p:txBody>
      </p:sp>
      <p:sp>
        <p:nvSpPr>
          <p:cNvPr id="15" name="TextBox 14"/>
          <p:cNvSpPr txBox="1"/>
          <p:nvPr/>
        </p:nvSpPr>
        <p:spPr>
          <a:xfrm>
            <a:off x="6172200" y="4495800"/>
            <a:ext cx="4267200" cy="1754326"/>
          </a:xfrm>
          <a:prstGeom prst="rect">
            <a:avLst/>
          </a:prstGeom>
          <a:noFill/>
        </p:spPr>
        <p:txBody>
          <a:bodyPr wrap="square" rtlCol="0">
            <a:spAutoFit/>
          </a:bodyPr>
          <a:lstStyle/>
          <a:p>
            <a:pPr fontAlgn="base"/>
            <a:r>
              <a:rPr lang="en-US" dirty="0"/>
              <a:t>Why do you think some people might doubt that God will keep His promises?</a:t>
            </a:r>
          </a:p>
          <a:p>
            <a:pPr fontAlgn="base"/>
            <a:endParaRPr lang="en-US" dirty="0"/>
          </a:p>
          <a:p>
            <a:pPr fontAlgn="base"/>
            <a:endParaRPr lang="en-US" dirty="0"/>
          </a:p>
          <a:p>
            <a:pPr fontAlgn="base"/>
            <a:r>
              <a:rPr lang="en-US" dirty="0"/>
              <a:t>How do you know that God keeps His promises?</a:t>
            </a:r>
          </a:p>
        </p:txBody>
      </p:sp>
      <p:sp>
        <p:nvSpPr>
          <p:cNvPr id="16" name="TextBox 15"/>
          <p:cNvSpPr txBox="1"/>
          <p:nvPr/>
        </p:nvSpPr>
        <p:spPr>
          <a:xfrm>
            <a:off x="2133600" y="3048001"/>
            <a:ext cx="4267200" cy="1200329"/>
          </a:xfrm>
          <a:prstGeom prst="rect">
            <a:avLst/>
          </a:prstGeom>
          <a:noFill/>
        </p:spPr>
        <p:txBody>
          <a:bodyPr wrap="square" rtlCol="0">
            <a:spAutoFit/>
          </a:bodyPr>
          <a:lstStyle/>
          <a:p>
            <a:pPr fontAlgn="base"/>
            <a:r>
              <a:rPr lang="en-US" dirty="0"/>
              <a:t>Have you ever experienced the fulfillment of a divine promise, whether given in the scriptures, by a prophet, through the Holy Ghost, or through a priesthood blessing?</a:t>
            </a:r>
          </a:p>
        </p:txBody>
      </p:sp>
      <p:grpSp>
        <p:nvGrpSpPr>
          <p:cNvPr id="26" name="Group 25"/>
          <p:cNvGrpSpPr/>
          <p:nvPr/>
        </p:nvGrpSpPr>
        <p:grpSpPr>
          <a:xfrm>
            <a:off x="1676400" y="4648200"/>
            <a:ext cx="4191000" cy="1600200"/>
            <a:chOff x="3886200" y="1447800"/>
            <a:chExt cx="5029200" cy="1600200"/>
          </a:xfrm>
        </p:grpSpPr>
        <p:grpSp>
          <p:nvGrpSpPr>
            <p:cNvPr id="19" name="Group 18"/>
            <p:cNvGrpSpPr/>
            <p:nvPr/>
          </p:nvGrpSpPr>
          <p:grpSpPr>
            <a:xfrm>
              <a:off x="3886200" y="1447800"/>
              <a:ext cx="5029200" cy="1600200"/>
              <a:chOff x="965200" y="2286000"/>
              <a:chExt cx="7327900" cy="2743200"/>
            </a:xfrm>
          </p:grpSpPr>
          <p:sp>
            <p:nvSpPr>
              <p:cNvPr id="21" name="Rectangle 2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1"/>
                <a:endCxn id="2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038600" y="1524000"/>
              <a:ext cx="4800600" cy="1323439"/>
            </a:xfrm>
            <a:prstGeom prst="rect">
              <a:avLst/>
            </a:prstGeom>
          </p:spPr>
          <p:txBody>
            <a:bodyPr wrap="square">
              <a:spAutoFit/>
            </a:bodyPr>
            <a:lstStyle/>
            <a:p>
              <a:pPr algn="ctr"/>
              <a:r>
                <a:rPr lang="en-US" sz="2000" b="1" dirty="0">
                  <a:solidFill>
                    <a:schemeClr val="bg1"/>
                  </a:solidFill>
                </a:rPr>
                <a:t>The coming forth of the Book of Mormon is a sign that the Lord is fulfilling His covenant to gather Israel in the latter days.</a:t>
              </a:r>
              <a:r>
                <a:rPr lang="en-US" sz="2000" dirty="0">
                  <a:solidFill>
                    <a:schemeClr val="bg1"/>
                  </a:solidFill>
                </a:rPr>
                <a:t> </a:t>
              </a:r>
            </a:p>
          </p:txBody>
        </p:sp>
      </p:grpSp>
      <p:pic>
        <p:nvPicPr>
          <p:cNvPr id="3" name="Picture 2">
            <a:extLst>
              <a:ext uri="{FF2B5EF4-FFF2-40B4-BE49-F238E27FC236}">
                <a16:creationId xmlns:a16="http://schemas.microsoft.com/office/drawing/2014/main" id="{27F05EDB-B429-46F3-B290-4A18302F5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035" y="759759"/>
            <a:ext cx="2690533" cy="3571504"/>
          </a:xfrm>
          <a:prstGeom prst="rect">
            <a:avLst/>
          </a:prstGeom>
        </p:spPr>
      </p:pic>
    </p:spTree>
    <p:extLst>
      <p:ext uri="{BB962C8B-B14F-4D97-AF65-F5344CB8AC3E}">
        <p14:creationId xmlns:p14="http://schemas.microsoft.com/office/powerpoint/2010/main" val="26756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2FA95A-11D0-4384-97AD-34F7DFF1A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1524000" y="6488668"/>
            <a:ext cx="2819400" cy="369332"/>
          </a:xfrm>
          <a:prstGeom prst="rect">
            <a:avLst/>
          </a:prstGeom>
          <a:noFill/>
        </p:spPr>
        <p:txBody>
          <a:bodyPr wrap="square" rtlCol="0">
            <a:spAutoFit/>
          </a:bodyPr>
          <a:lstStyle/>
          <a:p>
            <a:r>
              <a:rPr lang="en-US" dirty="0"/>
              <a:t>3 Nephi 29:1-2</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Constantia" pitchFamily="18" charset="0"/>
                <a:ea typeface="FangSong" pitchFamily="49" charset="-122"/>
              </a:rPr>
              <a:t>The Fulfillment</a:t>
            </a:r>
          </a:p>
        </p:txBody>
      </p:sp>
      <p:sp>
        <p:nvSpPr>
          <p:cNvPr id="8" name="TextBox 7"/>
          <p:cNvSpPr txBox="1"/>
          <p:nvPr/>
        </p:nvSpPr>
        <p:spPr>
          <a:xfrm>
            <a:off x="1111624" y="1066800"/>
            <a:ext cx="4450976" cy="1477328"/>
          </a:xfrm>
          <a:prstGeom prst="rect">
            <a:avLst/>
          </a:prstGeom>
          <a:noFill/>
        </p:spPr>
        <p:txBody>
          <a:bodyPr wrap="square" rtlCol="0">
            <a:spAutoFit/>
          </a:bodyPr>
          <a:lstStyle/>
          <a:p>
            <a:pPr fontAlgn="base"/>
            <a:r>
              <a:rPr lang="en-US" dirty="0"/>
              <a:t>This is the fulfillment of Mormon’s prophecy </a:t>
            </a:r>
          </a:p>
          <a:p>
            <a:pPr fontAlgn="base"/>
            <a:endParaRPr lang="en-US" dirty="0"/>
          </a:p>
          <a:p>
            <a:pPr fontAlgn="base"/>
            <a:r>
              <a:rPr lang="en-US" dirty="0"/>
              <a:t>We can be assured that the Lord is preparing His people for His coming.</a:t>
            </a:r>
          </a:p>
          <a:p>
            <a:pPr fontAlgn="base"/>
            <a:endParaRPr lang="en-US" dirty="0"/>
          </a:p>
        </p:txBody>
      </p:sp>
      <p:sp>
        <p:nvSpPr>
          <p:cNvPr id="18" name="TextBox 17"/>
          <p:cNvSpPr txBox="1"/>
          <p:nvPr/>
        </p:nvSpPr>
        <p:spPr>
          <a:xfrm>
            <a:off x="5334000" y="2895601"/>
            <a:ext cx="4876800" cy="3693319"/>
          </a:xfrm>
          <a:prstGeom prst="rect">
            <a:avLst/>
          </a:prstGeom>
          <a:noFill/>
        </p:spPr>
        <p:txBody>
          <a:bodyPr wrap="square" rtlCol="0">
            <a:spAutoFit/>
          </a:bodyPr>
          <a:lstStyle/>
          <a:p>
            <a:pPr fontAlgn="base"/>
            <a:r>
              <a:rPr lang="en-US" dirty="0"/>
              <a:t>“The Book of Mormon is a tangible sign that the Lord has commenced to gather His children of covenant Israel. …</a:t>
            </a:r>
          </a:p>
          <a:p>
            <a:pPr fontAlgn="base"/>
            <a:endParaRPr lang="en-US" dirty="0"/>
          </a:p>
          <a:p>
            <a:pPr fontAlgn="base"/>
            <a:r>
              <a:rPr lang="en-US" dirty="0"/>
              <a:t>“Indeed, the Lord has not forgotten! He has blessed us and others throughout the world with the Book of Mormon. … </a:t>
            </a:r>
          </a:p>
          <a:p>
            <a:pPr fontAlgn="base"/>
            <a:endParaRPr lang="en-US" dirty="0"/>
          </a:p>
          <a:p>
            <a:pPr fontAlgn="base"/>
            <a:r>
              <a:rPr lang="en-US" dirty="0"/>
              <a:t>It helps us to make covenants with </a:t>
            </a:r>
          </a:p>
          <a:p>
            <a:pPr fontAlgn="base"/>
            <a:r>
              <a:rPr lang="en-US" dirty="0"/>
              <a:t>God. It invites us to remember Him </a:t>
            </a:r>
          </a:p>
          <a:p>
            <a:pPr fontAlgn="base"/>
            <a:r>
              <a:rPr lang="en-US" dirty="0"/>
              <a:t>and to know His Beloved Son. It is </a:t>
            </a:r>
          </a:p>
          <a:p>
            <a:pPr fontAlgn="base"/>
            <a:r>
              <a:rPr lang="en-US" dirty="0"/>
              <a:t>another testament of Jesus Christ” </a:t>
            </a:r>
          </a:p>
          <a:p>
            <a:pPr fontAlgn="base"/>
            <a:r>
              <a:rPr lang="en-US" dirty="0"/>
              <a:t>Elder Russell M. Nelson</a:t>
            </a:r>
          </a:p>
        </p:txBody>
      </p:sp>
      <p:pic>
        <p:nvPicPr>
          <p:cNvPr id="20" name="Picture 19" descr="SAM_0182.JPG"/>
          <p:cNvPicPr>
            <a:picLocks noChangeAspect="1"/>
          </p:cNvPicPr>
          <p:nvPr/>
        </p:nvPicPr>
        <p:blipFill>
          <a:blip r:embed="rId3" cstate="print"/>
          <a:stretch>
            <a:fillRect/>
          </a:stretch>
        </p:blipFill>
        <p:spPr>
          <a:xfrm>
            <a:off x="2362200" y="2971800"/>
            <a:ext cx="1881200" cy="2821800"/>
          </a:xfrm>
          <a:prstGeom prst="rect">
            <a:avLst/>
          </a:prstGeom>
        </p:spPr>
      </p:pic>
      <p:pic>
        <p:nvPicPr>
          <p:cNvPr id="26" name="Picture 25" descr="russell m. nelson.jpg"/>
          <p:cNvPicPr>
            <a:picLocks noChangeAspect="1"/>
          </p:cNvPicPr>
          <p:nvPr/>
        </p:nvPicPr>
        <p:blipFill>
          <a:blip r:embed="rId4" cstate="print"/>
          <a:stretch>
            <a:fillRect/>
          </a:stretch>
        </p:blipFill>
        <p:spPr>
          <a:xfrm>
            <a:off x="8839200" y="4876800"/>
            <a:ext cx="1219200" cy="1524000"/>
          </a:xfrm>
          <a:prstGeom prst="rect">
            <a:avLst/>
          </a:prstGeom>
        </p:spPr>
      </p:pic>
      <p:pic>
        <p:nvPicPr>
          <p:cNvPr id="3" name="Picture 2">
            <a:extLst>
              <a:ext uri="{FF2B5EF4-FFF2-40B4-BE49-F238E27FC236}">
                <a16:creationId xmlns:a16="http://schemas.microsoft.com/office/drawing/2014/main" id="{3F1EF8E7-F9DD-43DF-A6D9-CD3BAFEEC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553" y="763961"/>
            <a:ext cx="2743200" cy="2066925"/>
          </a:xfrm>
          <a:prstGeom prst="rect">
            <a:avLst/>
          </a:prstGeom>
        </p:spPr>
      </p:pic>
    </p:spTree>
    <p:extLst>
      <p:ext uri="{BB962C8B-B14F-4D97-AF65-F5344CB8AC3E}">
        <p14:creationId xmlns:p14="http://schemas.microsoft.com/office/powerpoint/2010/main" val="13739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2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E13A5D-4D94-43AE-B262-447570D86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0" y="6425915"/>
            <a:ext cx="2819400" cy="369332"/>
          </a:xfrm>
          <a:prstGeom prst="rect">
            <a:avLst/>
          </a:prstGeom>
          <a:noFill/>
        </p:spPr>
        <p:txBody>
          <a:bodyPr wrap="square" rtlCol="0">
            <a:spAutoFit/>
          </a:bodyPr>
          <a:lstStyle/>
          <a:p>
            <a:r>
              <a:rPr lang="en-US" dirty="0"/>
              <a:t>3 Nephi 29:1-2</a:t>
            </a:r>
          </a:p>
        </p:txBody>
      </p:sp>
      <p:sp>
        <p:nvSpPr>
          <p:cNvPr id="8" name="TextBox 7"/>
          <p:cNvSpPr txBox="1"/>
          <p:nvPr/>
        </p:nvSpPr>
        <p:spPr>
          <a:xfrm>
            <a:off x="1828800" y="1"/>
            <a:ext cx="8305800" cy="954107"/>
          </a:xfrm>
          <a:prstGeom prst="rect">
            <a:avLst/>
          </a:prstGeom>
          <a:noFill/>
        </p:spPr>
        <p:txBody>
          <a:bodyPr wrap="square" rtlCol="0">
            <a:spAutoFit/>
          </a:bodyPr>
          <a:lstStyle/>
          <a:p>
            <a:pPr algn="ctr" fontAlgn="base"/>
            <a:r>
              <a:rPr lang="en-US" sz="2800" dirty="0"/>
              <a:t> </a:t>
            </a:r>
            <a:r>
              <a:rPr lang="en-US" sz="2800" i="1" dirty="0"/>
              <a:t>Why are Latter-day Saints interested in the Lord’s covenant with the House of Israel?</a:t>
            </a:r>
            <a:r>
              <a:rPr lang="en-US" sz="2800" dirty="0"/>
              <a:t> </a:t>
            </a:r>
          </a:p>
        </p:txBody>
      </p:sp>
      <p:sp>
        <p:nvSpPr>
          <p:cNvPr id="18" name="TextBox 17"/>
          <p:cNvSpPr txBox="1"/>
          <p:nvPr/>
        </p:nvSpPr>
        <p:spPr>
          <a:xfrm>
            <a:off x="1407459" y="1066800"/>
            <a:ext cx="4764741" cy="4770537"/>
          </a:xfrm>
          <a:prstGeom prst="rect">
            <a:avLst/>
          </a:prstGeom>
          <a:noFill/>
        </p:spPr>
        <p:txBody>
          <a:bodyPr wrap="square" rtlCol="0">
            <a:spAutoFit/>
          </a:bodyPr>
          <a:lstStyle/>
          <a:p>
            <a:pPr fontAlgn="base"/>
            <a:r>
              <a:rPr lang="en-US" sz="1600" dirty="0"/>
              <a:t>“The covenant God made with Abraham and later reaffirmed with Isaac and Jacob … contained several promises, including:</a:t>
            </a:r>
          </a:p>
          <a:p>
            <a:pPr fontAlgn="base"/>
            <a:endParaRPr lang="en-US" sz="1600" dirty="0"/>
          </a:p>
          <a:p>
            <a:pPr fontAlgn="base"/>
            <a:r>
              <a:rPr lang="en-US" sz="1600" dirty="0"/>
              <a:t>•Jesus the Christ would be born through Abraham’s lineage.</a:t>
            </a:r>
          </a:p>
          <a:p>
            <a:pPr fontAlgn="base"/>
            <a:endParaRPr lang="en-US" sz="1600" dirty="0"/>
          </a:p>
          <a:p>
            <a:pPr fontAlgn="base"/>
            <a:r>
              <a:rPr lang="en-US" sz="1600" dirty="0"/>
              <a:t>•Abraham’s posterity would be numerous, entitled to an eternal increase, and also entitled to bear the priesthood.</a:t>
            </a:r>
          </a:p>
          <a:p>
            <a:pPr fontAlgn="base"/>
            <a:endParaRPr lang="en-US" sz="1600" dirty="0"/>
          </a:p>
          <a:p>
            <a:pPr fontAlgn="base"/>
            <a:r>
              <a:rPr lang="en-US" sz="1600" dirty="0"/>
              <a:t>•Abraham would become a father of many nations.</a:t>
            </a:r>
          </a:p>
          <a:p>
            <a:pPr fontAlgn="base"/>
            <a:endParaRPr lang="en-US" sz="1600" dirty="0"/>
          </a:p>
          <a:p>
            <a:pPr fontAlgn="base"/>
            <a:r>
              <a:rPr lang="en-US" sz="1600" dirty="0"/>
              <a:t>•Certain lands would be inherited by his posterity.</a:t>
            </a:r>
          </a:p>
          <a:p>
            <a:pPr fontAlgn="base"/>
            <a:endParaRPr lang="en-US" sz="1600" dirty="0"/>
          </a:p>
          <a:p>
            <a:pPr fontAlgn="base"/>
            <a:r>
              <a:rPr lang="en-US" sz="1600" dirty="0"/>
              <a:t>•All nations of the earth would be blessed by his seed.</a:t>
            </a:r>
          </a:p>
          <a:p>
            <a:pPr fontAlgn="base"/>
            <a:endParaRPr lang="en-US" sz="1600" dirty="0"/>
          </a:p>
          <a:p>
            <a:pPr fontAlgn="base"/>
            <a:r>
              <a:rPr lang="en-US" sz="1600" dirty="0"/>
              <a:t>•And that covenant would be everlasting—even through ‘a thousand generations.’ </a:t>
            </a:r>
          </a:p>
        </p:txBody>
      </p:sp>
      <p:pic>
        <p:nvPicPr>
          <p:cNvPr id="3" name="Picture 2">
            <a:extLst>
              <a:ext uri="{FF2B5EF4-FFF2-40B4-BE49-F238E27FC236}">
                <a16:creationId xmlns:a16="http://schemas.microsoft.com/office/drawing/2014/main" id="{AF1FF704-9F70-4324-9713-91979DB2D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235" y="1940298"/>
            <a:ext cx="5300102" cy="3431721"/>
          </a:xfrm>
          <a:prstGeom prst="rect">
            <a:avLst/>
          </a:prstGeom>
        </p:spPr>
      </p:pic>
    </p:spTree>
    <p:extLst>
      <p:ext uri="{BB962C8B-B14F-4D97-AF65-F5344CB8AC3E}">
        <p14:creationId xmlns:p14="http://schemas.microsoft.com/office/powerpoint/2010/main" val="3504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2A897C8-5898-4B3E-9004-B00492139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0" y="6551421"/>
            <a:ext cx="2819400" cy="369332"/>
          </a:xfrm>
          <a:prstGeom prst="rect">
            <a:avLst/>
          </a:prstGeom>
          <a:noFill/>
        </p:spPr>
        <p:txBody>
          <a:bodyPr wrap="square" rtlCol="0">
            <a:spAutoFit/>
          </a:bodyPr>
          <a:lstStyle/>
          <a:p>
            <a:r>
              <a:rPr lang="en-US" dirty="0"/>
              <a:t>3 Nephi 29:1-2</a:t>
            </a:r>
          </a:p>
        </p:txBody>
      </p:sp>
      <p:sp>
        <p:nvSpPr>
          <p:cNvPr id="18" name="TextBox 17"/>
          <p:cNvSpPr txBox="1"/>
          <p:nvPr/>
        </p:nvSpPr>
        <p:spPr>
          <a:xfrm>
            <a:off x="663389" y="1048872"/>
            <a:ext cx="5764305" cy="2862322"/>
          </a:xfrm>
          <a:prstGeom prst="rect">
            <a:avLst/>
          </a:prstGeom>
          <a:noFill/>
        </p:spPr>
        <p:txBody>
          <a:bodyPr wrap="square" rtlCol="0">
            <a:spAutoFit/>
          </a:bodyPr>
          <a:lstStyle/>
          <a:p>
            <a:pPr fontAlgn="base"/>
            <a:r>
              <a:rPr lang="en-US" dirty="0"/>
              <a:t>“Some of these promises have been fulfilled; others are still pending. …</a:t>
            </a:r>
          </a:p>
          <a:p>
            <a:pPr fontAlgn="base"/>
            <a:r>
              <a:rPr lang="en-US" dirty="0"/>
              <a:t>“Some of us are the literal seed of Abraham; others are gathered into his family by adoption. The Lord makes no distinction. Together we receive these promised blessings—if we seek the Lord and obey His commandments. …</a:t>
            </a:r>
          </a:p>
          <a:p>
            <a:pPr fontAlgn="base"/>
            <a:endParaRPr lang="en-US" dirty="0"/>
          </a:p>
          <a:p>
            <a:pPr fontAlgn="base"/>
            <a:r>
              <a:rPr lang="en-US" dirty="0"/>
              <a:t>“… Brigham Young said: ‘All Latter-day Saints enter the new and everlasting covenant when they enter this Church.’” </a:t>
            </a:r>
          </a:p>
          <a:p>
            <a:pPr fontAlgn="base"/>
            <a:r>
              <a:rPr lang="en-US" dirty="0"/>
              <a:t>Elder Russell M. Nelson</a:t>
            </a:r>
          </a:p>
        </p:txBody>
      </p:sp>
      <p:grpSp>
        <p:nvGrpSpPr>
          <p:cNvPr id="6" name="Group 5"/>
          <p:cNvGrpSpPr/>
          <p:nvPr/>
        </p:nvGrpSpPr>
        <p:grpSpPr>
          <a:xfrm>
            <a:off x="5867400" y="4724400"/>
            <a:ext cx="4191000" cy="1600200"/>
            <a:chOff x="3886200" y="1447800"/>
            <a:chExt cx="5029200" cy="1600200"/>
          </a:xfrm>
        </p:grpSpPr>
        <p:grpSp>
          <p:nvGrpSpPr>
            <p:cNvPr id="7" name="Group 18"/>
            <p:cNvGrpSpPr/>
            <p:nvPr/>
          </p:nvGrpSpPr>
          <p:grpSpPr>
            <a:xfrm>
              <a:off x="3886200" y="1447800"/>
              <a:ext cx="5029200" cy="1600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038600" y="1524000"/>
              <a:ext cx="4800600" cy="1323439"/>
            </a:xfrm>
            <a:prstGeom prst="rect">
              <a:avLst/>
            </a:prstGeom>
          </p:spPr>
          <p:txBody>
            <a:bodyPr wrap="square">
              <a:spAutoFit/>
            </a:bodyPr>
            <a:lstStyle/>
            <a:p>
              <a:pPr algn="ctr"/>
              <a:r>
                <a:rPr lang="en-US" sz="2000" b="1" dirty="0">
                  <a:solidFill>
                    <a:schemeClr val="bg1"/>
                  </a:solidFill>
                </a:rPr>
                <a:t>Latter-day Saints are part of the Lord’s covenant people, and we carry the responsibility to bless all nations</a:t>
              </a:r>
              <a:r>
                <a:rPr lang="en-US" sz="2000" dirty="0">
                  <a:solidFill>
                    <a:schemeClr val="bg1"/>
                  </a:solidFill>
                </a:rPr>
                <a:t> </a:t>
              </a:r>
            </a:p>
          </p:txBody>
        </p:sp>
      </p:grpSp>
      <p:pic>
        <p:nvPicPr>
          <p:cNvPr id="3" name="Picture 2">
            <a:extLst>
              <a:ext uri="{FF2B5EF4-FFF2-40B4-BE49-F238E27FC236}">
                <a16:creationId xmlns:a16="http://schemas.microsoft.com/office/drawing/2014/main" id="{2F739E61-869D-40EB-8B78-C538E7357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162" y="753036"/>
            <a:ext cx="2791627" cy="3379694"/>
          </a:xfrm>
          <a:prstGeom prst="rect">
            <a:avLst/>
          </a:prstGeom>
        </p:spPr>
      </p:pic>
      <p:pic>
        <p:nvPicPr>
          <p:cNvPr id="8" name="Picture 7">
            <a:extLst>
              <a:ext uri="{FF2B5EF4-FFF2-40B4-BE49-F238E27FC236}">
                <a16:creationId xmlns:a16="http://schemas.microsoft.com/office/drawing/2014/main" id="{131C5083-45E0-4E2A-81B1-F70B9209B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01" y="4132730"/>
            <a:ext cx="4240507" cy="2317217"/>
          </a:xfrm>
          <a:prstGeom prst="rect">
            <a:avLst/>
          </a:prstGeom>
        </p:spPr>
      </p:pic>
      <p:pic>
        <p:nvPicPr>
          <p:cNvPr id="22" name="Picture 21" descr="russell m. nelson.jpg">
            <a:extLst>
              <a:ext uri="{FF2B5EF4-FFF2-40B4-BE49-F238E27FC236}">
                <a16:creationId xmlns:a16="http://schemas.microsoft.com/office/drawing/2014/main" id="{FA90199D-C55D-4FBC-BF6C-733851EAE9FB}"/>
              </a:ext>
            </a:extLst>
          </p:cNvPr>
          <p:cNvPicPr>
            <a:picLocks noChangeAspect="1"/>
          </p:cNvPicPr>
          <p:nvPr/>
        </p:nvPicPr>
        <p:blipFill>
          <a:blip r:embed="rId5" cstate="print"/>
          <a:stretch>
            <a:fillRect/>
          </a:stretch>
        </p:blipFill>
        <p:spPr>
          <a:xfrm>
            <a:off x="161365" y="152400"/>
            <a:ext cx="663388" cy="829235"/>
          </a:xfrm>
          <a:prstGeom prst="rect">
            <a:avLst/>
          </a:prstGeom>
        </p:spPr>
      </p:pic>
    </p:spTree>
    <p:extLst>
      <p:ext uri="{BB962C8B-B14F-4D97-AF65-F5344CB8AC3E}">
        <p14:creationId xmlns:p14="http://schemas.microsoft.com/office/powerpoint/2010/main" val="422083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09D50F-0D5A-4242-A76D-721712EEF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18" name="TextBox 17"/>
          <p:cNvSpPr txBox="1"/>
          <p:nvPr/>
        </p:nvSpPr>
        <p:spPr>
          <a:xfrm>
            <a:off x="1676400" y="762001"/>
            <a:ext cx="4419600" cy="3693319"/>
          </a:xfrm>
          <a:prstGeom prst="rect">
            <a:avLst/>
          </a:prstGeom>
          <a:noFill/>
        </p:spPr>
        <p:txBody>
          <a:bodyPr wrap="square" rtlCol="0">
            <a:spAutoFit/>
          </a:bodyPr>
          <a:lstStyle/>
          <a:p>
            <a:pPr fontAlgn="base"/>
            <a:r>
              <a:rPr lang="en-US" dirty="0"/>
              <a:t>“The gathering of Israel consists of joining the true church and their coming to a knowledge of the true God. … </a:t>
            </a:r>
          </a:p>
          <a:p>
            <a:pPr fontAlgn="base"/>
            <a:endParaRPr lang="en-US" dirty="0"/>
          </a:p>
          <a:p>
            <a:pPr fontAlgn="base"/>
            <a:r>
              <a:rPr lang="en-US" dirty="0"/>
              <a:t>Any person, therefore, who has accepted the restored gospel, and who now seeks to worship the Lord in his own tongue and with the Saints in the nations where he lives, has complied with the law of the gathering of Israel and is heir to all of the blessings promised the Saints in these last days.”</a:t>
            </a:r>
          </a:p>
          <a:p>
            <a:pPr fontAlgn="base"/>
            <a:r>
              <a:rPr lang="en-US" dirty="0"/>
              <a:t> </a:t>
            </a:r>
            <a:r>
              <a:rPr lang="en-US" sz="1200" dirty="0"/>
              <a:t>President Spencer W. Kimball</a:t>
            </a:r>
          </a:p>
          <a:p>
            <a:pPr fontAlgn="base"/>
            <a:endParaRPr lang="en-US" dirty="0"/>
          </a:p>
        </p:txBody>
      </p:sp>
      <p:pic>
        <p:nvPicPr>
          <p:cNvPr id="16" name="Picture 15" descr="Spencer W Kimball1.jpg"/>
          <p:cNvPicPr>
            <a:picLocks noChangeAspect="1"/>
          </p:cNvPicPr>
          <p:nvPr/>
        </p:nvPicPr>
        <p:blipFill>
          <a:blip r:embed="rId3" cstate="print"/>
          <a:stretch>
            <a:fillRect/>
          </a:stretch>
        </p:blipFill>
        <p:spPr>
          <a:xfrm>
            <a:off x="318249" y="605117"/>
            <a:ext cx="1101909" cy="1447800"/>
          </a:xfrm>
          <a:prstGeom prst="rect">
            <a:avLst/>
          </a:prstGeom>
        </p:spPr>
      </p:pic>
      <p:sp>
        <p:nvSpPr>
          <p:cNvPr id="17" name="Rectangle 16"/>
          <p:cNvSpPr/>
          <p:nvPr/>
        </p:nvSpPr>
        <p:spPr>
          <a:xfrm>
            <a:off x="5280212" y="4272677"/>
            <a:ext cx="4953000" cy="2585323"/>
          </a:xfrm>
          <a:prstGeom prst="rect">
            <a:avLst/>
          </a:prstGeom>
        </p:spPr>
        <p:txBody>
          <a:bodyPr wrap="square">
            <a:spAutoFit/>
          </a:bodyPr>
          <a:lstStyle/>
          <a:p>
            <a:pPr fontAlgn="base"/>
            <a:r>
              <a:rPr lang="en-US" dirty="0"/>
              <a:t>“Gathering of Souls on the Other Side of the Veil. Mercifully, the invitation to “come unto Christ”</a:t>
            </a:r>
            <a:r>
              <a:rPr lang="en-US" baseline="30000" dirty="0"/>
              <a:t> </a:t>
            </a:r>
            <a:r>
              <a:rPr lang="en-US" dirty="0"/>
              <a:t>can also be extended to those who died without a knowledge of the gospel.</a:t>
            </a:r>
            <a:r>
              <a:rPr lang="en-US" baseline="30000" dirty="0"/>
              <a:t> </a:t>
            </a:r>
            <a:r>
              <a:rPr lang="en-US" dirty="0"/>
              <a:t>Part of their preparation requires earthly efforts of others. We gather pedigree charts, create family group sheets, and do temple work vicariously to gather individuals unto the Lord and into their families.</a:t>
            </a:r>
            <a:r>
              <a:rPr lang="en-US" baseline="30000" dirty="0"/>
              <a:t>”</a:t>
            </a:r>
          </a:p>
          <a:p>
            <a:pPr fontAlgn="base"/>
            <a:r>
              <a:rPr lang="en-US" baseline="30000" dirty="0"/>
              <a:t>Russell M. Nelson</a:t>
            </a:r>
            <a:endParaRPr lang="en-US" dirty="0"/>
          </a:p>
        </p:txBody>
      </p:sp>
      <p:pic>
        <p:nvPicPr>
          <p:cNvPr id="3" name="Picture 2">
            <a:extLst>
              <a:ext uri="{FF2B5EF4-FFF2-40B4-BE49-F238E27FC236}">
                <a16:creationId xmlns:a16="http://schemas.microsoft.com/office/drawing/2014/main" id="{F728BCB9-9FD4-4A01-A28E-AA90F7F27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557" y="453771"/>
            <a:ext cx="4539538" cy="3750676"/>
          </a:xfrm>
          <a:prstGeom prst="rect">
            <a:avLst/>
          </a:prstGeom>
        </p:spPr>
      </p:pic>
      <p:pic>
        <p:nvPicPr>
          <p:cNvPr id="12" name="Picture 11" descr="russell m. nelson.jpg">
            <a:extLst>
              <a:ext uri="{FF2B5EF4-FFF2-40B4-BE49-F238E27FC236}">
                <a16:creationId xmlns:a16="http://schemas.microsoft.com/office/drawing/2014/main" id="{D32A66AE-FB89-4E8C-8E9E-6EF34DB06F0D}"/>
              </a:ext>
            </a:extLst>
          </p:cNvPr>
          <p:cNvPicPr>
            <a:picLocks noChangeAspect="1"/>
          </p:cNvPicPr>
          <p:nvPr/>
        </p:nvPicPr>
        <p:blipFill>
          <a:blip r:embed="rId5" cstate="print"/>
          <a:stretch>
            <a:fillRect/>
          </a:stretch>
        </p:blipFill>
        <p:spPr>
          <a:xfrm>
            <a:off x="10282518" y="5602941"/>
            <a:ext cx="815788" cy="1019735"/>
          </a:xfrm>
          <a:prstGeom prst="rect">
            <a:avLst/>
          </a:prstGeom>
        </p:spPr>
      </p:pic>
    </p:spTree>
    <p:extLst>
      <p:ext uri="{BB962C8B-B14F-4D97-AF65-F5344CB8AC3E}">
        <p14:creationId xmlns:p14="http://schemas.microsoft.com/office/powerpoint/2010/main" val="30668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541462-9FF4-47C9-AF3C-9779064CD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152400" y="6488668"/>
            <a:ext cx="2819400" cy="369332"/>
          </a:xfrm>
          <a:prstGeom prst="rect">
            <a:avLst/>
          </a:prstGeom>
          <a:noFill/>
        </p:spPr>
        <p:txBody>
          <a:bodyPr wrap="square" rtlCol="0">
            <a:spAutoFit/>
          </a:bodyPr>
          <a:lstStyle/>
          <a:p>
            <a:r>
              <a:rPr lang="en-US" dirty="0"/>
              <a:t>3 Nephi 29:4-9</a:t>
            </a:r>
          </a:p>
        </p:txBody>
      </p:sp>
      <p:sp>
        <p:nvSpPr>
          <p:cNvPr id="8" name="TextBox 7"/>
          <p:cNvSpPr txBox="1"/>
          <p:nvPr/>
        </p:nvSpPr>
        <p:spPr>
          <a:xfrm>
            <a:off x="1752600" y="76200"/>
            <a:ext cx="8763000" cy="707886"/>
          </a:xfrm>
          <a:prstGeom prst="rect">
            <a:avLst/>
          </a:prstGeom>
          <a:noFill/>
        </p:spPr>
        <p:txBody>
          <a:bodyPr wrap="square" rtlCol="0">
            <a:spAutoFit/>
          </a:bodyPr>
          <a:lstStyle/>
          <a:p>
            <a:pPr algn="ctr" fontAlgn="base"/>
            <a:r>
              <a:rPr lang="en-US" sz="4000" dirty="0"/>
              <a:t>Spurn and </a:t>
            </a:r>
            <a:r>
              <a:rPr lang="en-US" sz="4000" dirty="0" err="1"/>
              <a:t>Wo</a:t>
            </a:r>
            <a:r>
              <a:rPr lang="en-US" sz="4000" dirty="0"/>
              <a:t> </a:t>
            </a:r>
          </a:p>
        </p:txBody>
      </p:sp>
      <p:sp>
        <p:nvSpPr>
          <p:cNvPr id="18" name="TextBox 17"/>
          <p:cNvSpPr txBox="1"/>
          <p:nvPr/>
        </p:nvSpPr>
        <p:spPr>
          <a:xfrm>
            <a:off x="1676400" y="762001"/>
            <a:ext cx="5562600" cy="1200329"/>
          </a:xfrm>
          <a:prstGeom prst="rect">
            <a:avLst/>
          </a:prstGeom>
          <a:noFill/>
        </p:spPr>
        <p:txBody>
          <a:bodyPr wrap="square" rtlCol="0">
            <a:spAutoFit/>
          </a:bodyPr>
          <a:lstStyle/>
          <a:p>
            <a:pPr fontAlgn="base"/>
            <a:r>
              <a:rPr lang="en-US" dirty="0"/>
              <a:t>Mormon knew that in the last days there would be those who would spurn the Book of Mormon and other evidences of the fulfillment of the Lord’s covenant with His people. </a:t>
            </a:r>
          </a:p>
        </p:txBody>
      </p:sp>
      <p:grpSp>
        <p:nvGrpSpPr>
          <p:cNvPr id="6" name="Group 5"/>
          <p:cNvGrpSpPr/>
          <p:nvPr/>
        </p:nvGrpSpPr>
        <p:grpSpPr>
          <a:xfrm>
            <a:off x="6172200" y="1905000"/>
            <a:ext cx="4191000" cy="1600200"/>
            <a:chOff x="3886200" y="1447800"/>
            <a:chExt cx="5029200" cy="1600200"/>
          </a:xfrm>
        </p:grpSpPr>
        <p:grpSp>
          <p:nvGrpSpPr>
            <p:cNvPr id="7" name="Group 18"/>
            <p:cNvGrpSpPr/>
            <p:nvPr/>
          </p:nvGrpSpPr>
          <p:grpSpPr>
            <a:xfrm>
              <a:off x="3886200" y="1447800"/>
              <a:ext cx="5029200" cy="1600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038600" y="1524000"/>
              <a:ext cx="4800600" cy="707886"/>
            </a:xfrm>
            <a:prstGeom prst="rect">
              <a:avLst/>
            </a:prstGeom>
          </p:spPr>
          <p:txBody>
            <a:bodyPr wrap="square">
              <a:spAutoFit/>
            </a:bodyPr>
            <a:lstStyle/>
            <a:p>
              <a:pPr algn="ctr"/>
              <a:r>
                <a:rPr lang="en-US" sz="2000" b="1" dirty="0">
                  <a:solidFill>
                    <a:schemeClr val="bg1"/>
                  </a:solidFill>
                </a:rPr>
                <a:t>Sorrow will come to those who deny Jesus Christ and His works.</a:t>
              </a:r>
              <a:r>
                <a:rPr lang="en-US" sz="2000" dirty="0">
                  <a:solidFill>
                    <a:schemeClr val="bg1"/>
                  </a:solidFill>
                </a:rPr>
                <a:t> </a:t>
              </a:r>
            </a:p>
          </p:txBody>
        </p:sp>
      </p:grpSp>
      <p:sp>
        <p:nvSpPr>
          <p:cNvPr id="15" name="TextBox 14"/>
          <p:cNvSpPr txBox="1"/>
          <p:nvPr/>
        </p:nvSpPr>
        <p:spPr>
          <a:xfrm>
            <a:off x="2250141" y="4258235"/>
            <a:ext cx="5562600" cy="2308324"/>
          </a:xfrm>
          <a:prstGeom prst="rect">
            <a:avLst/>
          </a:prstGeom>
          <a:noFill/>
        </p:spPr>
        <p:txBody>
          <a:bodyPr wrap="square" rtlCol="0">
            <a:spAutoFit/>
          </a:bodyPr>
          <a:lstStyle/>
          <a:p>
            <a:pPr fontAlgn="base"/>
            <a:r>
              <a:rPr lang="en-US" dirty="0"/>
              <a:t>Why is sorrow a natural consequence of spurning the Savior and His works?</a:t>
            </a:r>
          </a:p>
          <a:p>
            <a:pPr fontAlgn="base"/>
            <a:endParaRPr lang="en-US" dirty="0"/>
          </a:p>
          <a:p>
            <a:pPr fontAlgn="base"/>
            <a:r>
              <a:rPr lang="en-US" dirty="0"/>
              <a:t>How would you respond to someone who says that the Lord does not speak to man or perform miracles?</a:t>
            </a:r>
          </a:p>
          <a:p>
            <a:pPr fontAlgn="base"/>
            <a:endParaRPr lang="en-US" dirty="0"/>
          </a:p>
          <a:p>
            <a:pPr fontAlgn="base"/>
            <a:r>
              <a:rPr lang="en-US" dirty="0"/>
              <a:t>How can we better recognize and appreciate the Lord and His works in our lives?</a:t>
            </a:r>
          </a:p>
        </p:txBody>
      </p:sp>
      <p:pic>
        <p:nvPicPr>
          <p:cNvPr id="3" name="Picture 2">
            <a:extLst>
              <a:ext uri="{FF2B5EF4-FFF2-40B4-BE49-F238E27FC236}">
                <a16:creationId xmlns:a16="http://schemas.microsoft.com/office/drawing/2014/main" id="{37E4EC17-7C31-4E15-8DC5-B9052D732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174" y="1639981"/>
            <a:ext cx="1940019" cy="2367243"/>
          </a:xfrm>
          <a:prstGeom prst="rect">
            <a:avLst/>
          </a:prstGeom>
        </p:spPr>
      </p:pic>
      <p:pic>
        <p:nvPicPr>
          <p:cNvPr id="20" name="Picture 19">
            <a:extLst>
              <a:ext uri="{FF2B5EF4-FFF2-40B4-BE49-F238E27FC236}">
                <a16:creationId xmlns:a16="http://schemas.microsoft.com/office/drawing/2014/main" id="{C0E62C86-FC99-4FD2-A057-4253C901D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765" y="3666967"/>
            <a:ext cx="2028424" cy="3106024"/>
          </a:xfrm>
          <a:prstGeom prst="rect">
            <a:avLst/>
          </a:prstGeom>
        </p:spPr>
      </p:pic>
    </p:spTree>
    <p:extLst>
      <p:ext uri="{BB962C8B-B14F-4D97-AF65-F5344CB8AC3E}">
        <p14:creationId xmlns:p14="http://schemas.microsoft.com/office/powerpoint/2010/main" val="34474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CDD03E7-2821-41E0-9D6D-EF6A07A5B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152400" y="6488668"/>
            <a:ext cx="2819400" cy="369332"/>
          </a:xfrm>
          <a:prstGeom prst="rect">
            <a:avLst/>
          </a:prstGeom>
          <a:noFill/>
        </p:spPr>
        <p:txBody>
          <a:bodyPr wrap="square" rtlCol="0">
            <a:spAutoFit/>
          </a:bodyPr>
          <a:lstStyle/>
          <a:p>
            <a:r>
              <a:rPr lang="en-US" dirty="0"/>
              <a:t>3 Nephi 30:1-2</a:t>
            </a:r>
          </a:p>
        </p:txBody>
      </p:sp>
      <p:sp>
        <p:nvSpPr>
          <p:cNvPr id="8" name="TextBox 7"/>
          <p:cNvSpPr txBox="1"/>
          <p:nvPr/>
        </p:nvSpPr>
        <p:spPr>
          <a:xfrm>
            <a:off x="1752600" y="76200"/>
            <a:ext cx="8763000" cy="707886"/>
          </a:xfrm>
          <a:prstGeom prst="rect">
            <a:avLst/>
          </a:prstGeom>
          <a:noFill/>
        </p:spPr>
        <p:txBody>
          <a:bodyPr wrap="square" rtlCol="0">
            <a:spAutoFit/>
          </a:bodyPr>
          <a:lstStyle/>
          <a:p>
            <a:pPr algn="ctr" fontAlgn="base"/>
            <a:r>
              <a:rPr lang="en-US" sz="4000" dirty="0"/>
              <a:t>Gentiles Repent</a:t>
            </a:r>
          </a:p>
        </p:txBody>
      </p:sp>
      <p:sp>
        <p:nvSpPr>
          <p:cNvPr id="18" name="TextBox 17"/>
          <p:cNvSpPr txBox="1"/>
          <p:nvPr/>
        </p:nvSpPr>
        <p:spPr>
          <a:xfrm>
            <a:off x="1676400" y="685800"/>
            <a:ext cx="5562600" cy="923330"/>
          </a:xfrm>
          <a:prstGeom prst="rect">
            <a:avLst/>
          </a:prstGeom>
          <a:noFill/>
        </p:spPr>
        <p:txBody>
          <a:bodyPr wrap="square" rtlCol="0">
            <a:spAutoFit/>
          </a:bodyPr>
          <a:lstStyle/>
          <a:p>
            <a:pPr fontAlgn="base"/>
            <a:r>
              <a:rPr lang="en-US" dirty="0"/>
              <a:t>Mormon fulfilled a commandment from the Lord to record an invitation from Jesus Christ specifically to the Gentiles, or people without the gospel.</a:t>
            </a:r>
          </a:p>
        </p:txBody>
      </p:sp>
      <p:grpSp>
        <p:nvGrpSpPr>
          <p:cNvPr id="2" name="Group 5"/>
          <p:cNvGrpSpPr/>
          <p:nvPr/>
        </p:nvGrpSpPr>
        <p:grpSpPr>
          <a:xfrm>
            <a:off x="6096000" y="5029200"/>
            <a:ext cx="4191000" cy="1600200"/>
            <a:chOff x="3886200" y="1447800"/>
            <a:chExt cx="5029200" cy="1600200"/>
          </a:xfrm>
        </p:grpSpPr>
        <p:grpSp>
          <p:nvGrpSpPr>
            <p:cNvPr id="3" name="Group 18"/>
            <p:cNvGrpSpPr/>
            <p:nvPr/>
          </p:nvGrpSpPr>
          <p:grpSpPr>
            <a:xfrm>
              <a:off x="3886200" y="1447800"/>
              <a:ext cx="5029200" cy="1600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038600" y="1524000"/>
              <a:ext cx="4800600" cy="707886"/>
            </a:xfrm>
            <a:prstGeom prst="rect">
              <a:avLst/>
            </a:prstGeom>
          </p:spPr>
          <p:txBody>
            <a:bodyPr wrap="square">
              <a:spAutoFit/>
            </a:bodyPr>
            <a:lstStyle/>
            <a:p>
              <a:pPr algn="ctr"/>
              <a:r>
                <a:rPr lang="en-US" sz="2000" dirty="0">
                  <a:solidFill>
                    <a:schemeClr val="bg1"/>
                  </a:solidFill>
                </a:rPr>
                <a:t> </a:t>
              </a:r>
              <a:r>
                <a:rPr lang="en-US" sz="2000" b="1" i="1" dirty="0">
                  <a:solidFill>
                    <a:schemeClr val="bg1"/>
                  </a:solidFill>
                </a:rPr>
                <a:t>If we come unto Christ, we will be numbered among His people.</a:t>
              </a:r>
              <a:r>
                <a:rPr lang="en-US" sz="2000" dirty="0">
                  <a:solidFill>
                    <a:schemeClr val="bg1"/>
                  </a:solidFill>
                </a:rPr>
                <a:t>  </a:t>
              </a:r>
            </a:p>
          </p:txBody>
        </p:sp>
      </p:grpSp>
      <p:sp>
        <p:nvSpPr>
          <p:cNvPr id="15" name="TextBox 14"/>
          <p:cNvSpPr txBox="1"/>
          <p:nvPr/>
        </p:nvSpPr>
        <p:spPr>
          <a:xfrm>
            <a:off x="1438835" y="1689847"/>
            <a:ext cx="4191000" cy="4801314"/>
          </a:xfrm>
          <a:prstGeom prst="rect">
            <a:avLst/>
          </a:prstGeom>
          <a:noFill/>
        </p:spPr>
        <p:txBody>
          <a:bodyPr wrap="square" rtlCol="0">
            <a:spAutoFit/>
          </a:bodyPr>
          <a:lstStyle/>
          <a:p>
            <a:pPr fontAlgn="base"/>
            <a:r>
              <a:rPr lang="en-US" dirty="0">
                <a:solidFill>
                  <a:srgbClr val="FF0000"/>
                </a:solidFill>
              </a:rPr>
              <a:t>Which of these invitations do you think could be a summary of all the others?</a:t>
            </a:r>
          </a:p>
          <a:p>
            <a:pPr fontAlgn="base"/>
            <a:endParaRPr lang="en-US" dirty="0"/>
          </a:p>
          <a:p>
            <a:pPr fontAlgn="base"/>
            <a:r>
              <a:rPr lang="en-US" dirty="0"/>
              <a:t> The invitation to come unto Christ includes repentance, baptism, the reception of the Holy Ghost, and being numbered among the Lord’s people.</a:t>
            </a:r>
          </a:p>
          <a:p>
            <a:pPr fontAlgn="base"/>
            <a:endParaRPr lang="en-US" dirty="0"/>
          </a:p>
          <a:p>
            <a:pPr fontAlgn="base"/>
            <a:r>
              <a:rPr lang="en-US" dirty="0">
                <a:solidFill>
                  <a:srgbClr val="FF0000"/>
                </a:solidFill>
              </a:rPr>
              <a:t>What blessings does Jesus Christ promise to the Gentiles if they will come unto Him?</a:t>
            </a:r>
          </a:p>
          <a:p>
            <a:pPr fontAlgn="base"/>
            <a:r>
              <a:rPr lang="en-US" dirty="0">
                <a:solidFill>
                  <a:srgbClr val="FF0000"/>
                </a:solidFill>
              </a:rPr>
              <a:t> </a:t>
            </a:r>
          </a:p>
          <a:p>
            <a:pPr fontAlgn="base"/>
            <a:r>
              <a:rPr lang="en-US" dirty="0"/>
              <a:t>Remission of sins, being filled with the Holy Ghost, and being numbered among His people.</a:t>
            </a:r>
          </a:p>
          <a:p>
            <a:pPr fontAlgn="base"/>
            <a:endParaRPr lang="en-US" dirty="0">
              <a:solidFill>
                <a:srgbClr val="FF0000"/>
              </a:solidFill>
            </a:endParaRPr>
          </a:p>
          <a:p>
            <a:pPr fontAlgn="base"/>
            <a:r>
              <a:rPr lang="en-US" dirty="0">
                <a:solidFill>
                  <a:srgbClr val="FF0000"/>
                </a:solidFill>
              </a:rPr>
              <a:t>Why is it a blessing to be numbered among the Lord’s people?</a:t>
            </a:r>
          </a:p>
        </p:txBody>
      </p:sp>
      <p:pic>
        <p:nvPicPr>
          <p:cNvPr id="6" name="Picture 5">
            <a:extLst>
              <a:ext uri="{FF2B5EF4-FFF2-40B4-BE49-F238E27FC236}">
                <a16:creationId xmlns:a16="http://schemas.microsoft.com/office/drawing/2014/main" id="{19AA60DD-CBC1-4F4D-B4B4-2E0D8DEB2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142" y="725580"/>
            <a:ext cx="4581525" cy="1390650"/>
          </a:xfrm>
          <a:prstGeom prst="rect">
            <a:avLst/>
          </a:prstGeom>
        </p:spPr>
      </p:pic>
      <p:pic>
        <p:nvPicPr>
          <p:cNvPr id="16" name="Picture 15">
            <a:extLst>
              <a:ext uri="{FF2B5EF4-FFF2-40B4-BE49-F238E27FC236}">
                <a16:creationId xmlns:a16="http://schemas.microsoft.com/office/drawing/2014/main" id="{B2F680D1-AF79-4F94-AA2B-0F3B08A7C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276" y="2326462"/>
            <a:ext cx="2971800" cy="2505075"/>
          </a:xfrm>
          <a:prstGeom prst="rect">
            <a:avLst/>
          </a:prstGeom>
        </p:spPr>
      </p:pic>
      <p:pic>
        <p:nvPicPr>
          <p:cNvPr id="20" name="Picture 19">
            <a:extLst>
              <a:ext uri="{FF2B5EF4-FFF2-40B4-BE49-F238E27FC236}">
                <a16:creationId xmlns:a16="http://schemas.microsoft.com/office/drawing/2014/main" id="{8B1E288F-712E-48E0-A4A2-8908068AD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5568" y="2238337"/>
            <a:ext cx="3571875" cy="2676525"/>
          </a:xfrm>
          <a:prstGeom prst="rect">
            <a:avLst/>
          </a:prstGeom>
        </p:spPr>
      </p:pic>
    </p:spTree>
    <p:extLst>
      <p:ext uri="{BB962C8B-B14F-4D97-AF65-F5344CB8AC3E}">
        <p14:creationId xmlns:p14="http://schemas.microsoft.com/office/powerpoint/2010/main" val="22924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8" end="8"/>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E4E58E-CA8E-4416-A4AD-052912F85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116542" y="6488668"/>
            <a:ext cx="2819400" cy="369332"/>
          </a:xfrm>
          <a:prstGeom prst="rect">
            <a:avLst/>
          </a:prstGeom>
          <a:noFill/>
        </p:spPr>
        <p:txBody>
          <a:bodyPr wrap="square" rtlCol="0">
            <a:spAutoFit/>
          </a:bodyPr>
          <a:lstStyle/>
          <a:p>
            <a:r>
              <a:rPr lang="en-US" dirty="0"/>
              <a:t>3 Nephi 30:2</a:t>
            </a:r>
          </a:p>
        </p:txBody>
      </p:sp>
      <p:sp>
        <p:nvSpPr>
          <p:cNvPr id="8" name="TextBox 7"/>
          <p:cNvSpPr txBox="1"/>
          <p:nvPr/>
        </p:nvSpPr>
        <p:spPr>
          <a:xfrm>
            <a:off x="1752600" y="76200"/>
            <a:ext cx="8763000" cy="707886"/>
          </a:xfrm>
          <a:prstGeom prst="rect">
            <a:avLst/>
          </a:prstGeom>
          <a:noFill/>
        </p:spPr>
        <p:txBody>
          <a:bodyPr wrap="square" rtlCol="0">
            <a:spAutoFit/>
          </a:bodyPr>
          <a:lstStyle/>
          <a:p>
            <a:pPr algn="ctr" fontAlgn="base"/>
            <a:r>
              <a:rPr lang="en-US" sz="4000" dirty="0"/>
              <a:t>How Often Do I Do This? </a:t>
            </a:r>
          </a:p>
        </p:txBody>
      </p:sp>
      <p:sp>
        <p:nvSpPr>
          <p:cNvPr id="17" name="TextBox 16"/>
          <p:cNvSpPr txBox="1"/>
          <p:nvPr/>
        </p:nvSpPr>
        <p:spPr>
          <a:xfrm>
            <a:off x="519953" y="667870"/>
            <a:ext cx="3581400" cy="4278094"/>
          </a:xfrm>
          <a:prstGeom prst="rect">
            <a:avLst/>
          </a:prstGeom>
          <a:noFill/>
        </p:spPr>
        <p:txBody>
          <a:bodyPr wrap="square" rtlCol="0">
            <a:spAutoFit/>
          </a:bodyPr>
          <a:lstStyle/>
          <a:p>
            <a:pPr fontAlgn="base"/>
            <a:r>
              <a:rPr lang="en-US" sz="1600" dirty="0"/>
              <a:t>Lying and deceiving</a:t>
            </a:r>
          </a:p>
          <a:p>
            <a:pPr fontAlgn="base"/>
            <a:endParaRPr lang="en-US" sz="1600" dirty="0"/>
          </a:p>
          <a:p>
            <a:pPr fontAlgn="base"/>
            <a:endParaRPr lang="en-US" sz="1600" dirty="0"/>
          </a:p>
          <a:p>
            <a:pPr fontAlgn="base"/>
            <a:r>
              <a:rPr lang="en-US" sz="1600" dirty="0"/>
              <a:t>Secret abominations</a:t>
            </a:r>
          </a:p>
          <a:p>
            <a:pPr fontAlgn="base"/>
            <a:endParaRPr lang="en-US" sz="1600" dirty="0"/>
          </a:p>
          <a:p>
            <a:pPr fontAlgn="base"/>
            <a:endParaRPr lang="en-US" sz="1600" dirty="0"/>
          </a:p>
          <a:p>
            <a:pPr fontAlgn="base"/>
            <a:r>
              <a:rPr lang="en-US" sz="1600" dirty="0"/>
              <a:t>Idolatries</a:t>
            </a:r>
          </a:p>
          <a:p>
            <a:pPr fontAlgn="base"/>
            <a:endParaRPr lang="en-US" sz="1600" dirty="0"/>
          </a:p>
          <a:p>
            <a:pPr fontAlgn="base"/>
            <a:endParaRPr lang="en-US" sz="1600" dirty="0"/>
          </a:p>
          <a:p>
            <a:pPr fontAlgn="base"/>
            <a:r>
              <a:rPr lang="en-US" sz="1600" dirty="0" err="1"/>
              <a:t>Priestcrafts</a:t>
            </a:r>
            <a:endParaRPr lang="en-US" sz="1600" dirty="0"/>
          </a:p>
          <a:p>
            <a:pPr fontAlgn="base"/>
            <a:endParaRPr lang="en-US" sz="1600" dirty="0"/>
          </a:p>
          <a:p>
            <a:pPr fontAlgn="base"/>
            <a:endParaRPr lang="en-US" sz="1600" dirty="0"/>
          </a:p>
          <a:p>
            <a:pPr fontAlgn="base"/>
            <a:endParaRPr lang="en-US" sz="1600" dirty="0"/>
          </a:p>
          <a:p>
            <a:pPr fontAlgn="base"/>
            <a:r>
              <a:rPr lang="en-US" sz="1600" dirty="0"/>
              <a:t>Envying</a:t>
            </a:r>
          </a:p>
          <a:p>
            <a:pPr fontAlgn="base"/>
            <a:endParaRPr lang="en-US" sz="1600" dirty="0"/>
          </a:p>
          <a:p>
            <a:pPr fontAlgn="base"/>
            <a:endParaRPr lang="en-US" sz="1600" dirty="0"/>
          </a:p>
          <a:p>
            <a:pPr fontAlgn="base"/>
            <a:r>
              <a:rPr lang="en-US" sz="1600" dirty="0"/>
              <a:t>Strife </a:t>
            </a:r>
          </a:p>
        </p:txBody>
      </p:sp>
      <p:sp>
        <p:nvSpPr>
          <p:cNvPr id="19" name="TextBox 18"/>
          <p:cNvSpPr txBox="1"/>
          <p:nvPr/>
        </p:nvSpPr>
        <p:spPr>
          <a:xfrm>
            <a:off x="2792506" y="632011"/>
            <a:ext cx="3581400" cy="4278094"/>
          </a:xfrm>
          <a:prstGeom prst="rect">
            <a:avLst/>
          </a:prstGeom>
          <a:noFill/>
        </p:spPr>
        <p:txBody>
          <a:bodyPr wrap="square" rtlCol="0">
            <a:spAutoFit/>
          </a:bodyPr>
          <a:lstStyle/>
          <a:p>
            <a:pPr fontAlgn="base"/>
            <a:r>
              <a:rPr lang="en-US" sz="1600" dirty="0"/>
              <a:t>Leading someone to believe something that is not true</a:t>
            </a:r>
          </a:p>
          <a:p>
            <a:pPr fontAlgn="base"/>
            <a:endParaRPr lang="en-US" sz="1600" dirty="0"/>
          </a:p>
          <a:p>
            <a:pPr fontAlgn="base"/>
            <a:r>
              <a:rPr lang="en-US" sz="1600" dirty="0"/>
              <a:t>Private actions that are sinful or offensive to God</a:t>
            </a:r>
          </a:p>
          <a:p>
            <a:pPr fontAlgn="base"/>
            <a:endParaRPr lang="en-US" sz="1600" dirty="0"/>
          </a:p>
          <a:p>
            <a:pPr fontAlgn="base"/>
            <a:r>
              <a:rPr lang="en-US" sz="1600" dirty="0"/>
              <a:t>Giving priority to the things of the world over the things of God</a:t>
            </a:r>
          </a:p>
          <a:p>
            <a:pPr fontAlgn="base"/>
            <a:endParaRPr lang="en-US" sz="1600" dirty="0"/>
          </a:p>
          <a:p>
            <a:pPr fontAlgn="base"/>
            <a:r>
              <a:rPr lang="en-US" sz="1600" dirty="0"/>
              <a:t>Participating in religious activities to glorify oneself rather that to serve God and others</a:t>
            </a:r>
          </a:p>
          <a:p>
            <a:pPr fontAlgn="base"/>
            <a:endParaRPr lang="en-US" sz="1600" dirty="0"/>
          </a:p>
          <a:p>
            <a:pPr fontAlgn="base"/>
            <a:r>
              <a:rPr lang="en-US" sz="1600" dirty="0"/>
              <a:t>Being jealous or resentful of what someone else has</a:t>
            </a:r>
          </a:p>
          <a:p>
            <a:pPr fontAlgn="base"/>
            <a:endParaRPr lang="en-US" sz="1600" dirty="0"/>
          </a:p>
          <a:p>
            <a:pPr fontAlgn="base"/>
            <a:r>
              <a:rPr lang="en-US" sz="1600" dirty="0"/>
              <a:t>Contention, fighting, or quarreling</a:t>
            </a:r>
          </a:p>
        </p:txBody>
      </p:sp>
      <p:pic>
        <p:nvPicPr>
          <p:cNvPr id="6" name="Picture 5">
            <a:extLst>
              <a:ext uri="{FF2B5EF4-FFF2-40B4-BE49-F238E27FC236}">
                <a16:creationId xmlns:a16="http://schemas.microsoft.com/office/drawing/2014/main" id="{F42E0D49-C559-466D-8078-D42123BB4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299" y="2140165"/>
            <a:ext cx="2257425" cy="1676400"/>
          </a:xfrm>
          <a:prstGeom prst="rect">
            <a:avLst/>
          </a:prstGeom>
        </p:spPr>
      </p:pic>
      <p:pic>
        <p:nvPicPr>
          <p:cNvPr id="9" name="Picture 8">
            <a:extLst>
              <a:ext uri="{FF2B5EF4-FFF2-40B4-BE49-F238E27FC236}">
                <a16:creationId xmlns:a16="http://schemas.microsoft.com/office/drawing/2014/main" id="{6759E0B6-166F-48A9-A978-76ABE652D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503" y="4466347"/>
            <a:ext cx="2511713" cy="1674475"/>
          </a:xfrm>
          <a:prstGeom prst="rect">
            <a:avLst/>
          </a:prstGeom>
        </p:spPr>
      </p:pic>
      <p:pic>
        <p:nvPicPr>
          <p:cNvPr id="11" name="Picture 10">
            <a:extLst>
              <a:ext uri="{FF2B5EF4-FFF2-40B4-BE49-F238E27FC236}">
                <a16:creationId xmlns:a16="http://schemas.microsoft.com/office/drawing/2014/main" id="{23C911D8-B289-45E5-B41C-1D8673EAF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1366" y="4952145"/>
            <a:ext cx="1533480" cy="1766146"/>
          </a:xfrm>
          <a:prstGeom prst="rect">
            <a:avLst/>
          </a:prstGeom>
        </p:spPr>
      </p:pic>
      <p:pic>
        <p:nvPicPr>
          <p:cNvPr id="14" name="Picture 13">
            <a:extLst>
              <a:ext uri="{FF2B5EF4-FFF2-40B4-BE49-F238E27FC236}">
                <a16:creationId xmlns:a16="http://schemas.microsoft.com/office/drawing/2014/main" id="{7F4D4699-89DC-4ED6-9E64-0E7CEA359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2394" y="4966652"/>
            <a:ext cx="2209800" cy="1800225"/>
          </a:xfrm>
          <a:prstGeom prst="rect">
            <a:avLst/>
          </a:prstGeom>
        </p:spPr>
      </p:pic>
      <p:pic>
        <p:nvPicPr>
          <p:cNvPr id="16" name="Picture 15">
            <a:extLst>
              <a:ext uri="{FF2B5EF4-FFF2-40B4-BE49-F238E27FC236}">
                <a16:creationId xmlns:a16="http://schemas.microsoft.com/office/drawing/2014/main" id="{2F332C23-B687-457A-91AE-5B7AE607F5E6}"/>
              </a:ext>
            </a:extLst>
          </p:cNvPr>
          <p:cNvPicPr>
            <a:picLocks noChangeAspect="1"/>
          </p:cNvPicPr>
          <p:nvPr/>
        </p:nvPicPr>
        <p:blipFill rotWithShape="1">
          <a:blip r:embed="rId7">
            <a:extLst>
              <a:ext uri="{28A0092B-C50C-407E-A947-70E740481C1C}">
                <a14:useLocalDpi xmlns:a14="http://schemas.microsoft.com/office/drawing/2010/main" val="0"/>
              </a:ext>
            </a:extLst>
          </a:blip>
          <a:srcRect l="14351" r="22982"/>
          <a:stretch/>
        </p:blipFill>
        <p:spPr>
          <a:xfrm>
            <a:off x="9421905" y="2624417"/>
            <a:ext cx="1911127" cy="1723465"/>
          </a:xfrm>
          <a:prstGeom prst="rect">
            <a:avLst/>
          </a:prstGeom>
        </p:spPr>
      </p:pic>
      <p:pic>
        <p:nvPicPr>
          <p:cNvPr id="20" name="Picture 19">
            <a:extLst>
              <a:ext uri="{FF2B5EF4-FFF2-40B4-BE49-F238E27FC236}">
                <a16:creationId xmlns:a16="http://schemas.microsoft.com/office/drawing/2014/main" id="{BE82A6CC-7C87-4B40-BFB4-33F6048D7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0096" y="762000"/>
            <a:ext cx="2051198" cy="1237129"/>
          </a:xfrm>
          <a:prstGeom prst="rect">
            <a:avLst/>
          </a:prstGeom>
        </p:spPr>
      </p:pic>
    </p:spTree>
    <p:extLst>
      <p:ext uri="{BB962C8B-B14F-4D97-AF65-F5344CB8AC3E}">
        <p14:creationId xmlns:p14="http://schemas.microsoft.com/office/powerpoint/2010/main" val="16186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
                                            <p:txEl>
                                              <p:pRg st="6" end="6"/>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8" end="8"/>
                                            </p:txEl>
                                          </p:spTgt>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9">
                                            <p:txEl>
                                              <p:pRg st="10" end="10"/>
                                            </p:txEl>
                                          </p:spTgt>
                                        </p:tgtEl>
                                        <p:attrNameLst>
                                          <p:attrName>style.visibility</p:attrName>
                                        </p:attrNameLst>
                                      </p:cBhvr>
                                      <p:to>
                                        <p:strVal val="visible"/>
                                      </p:to>
                                    </p:set>
                                  </p:childTnLst>
                                </p:cTn>
                              </p:par>
                              <p:par>
                                <p:cTn id="66" presetID="10"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4042D0-849E-4070-960F-F9288D99D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155"/>
          </a:xfrm>
          <a:prstGeom prst="rect">
            <a:avLst/>
          </a:prstGeom>
        </p:spPr>
      </p:pic>
      <p:sp>
        <p:nvSpPr>
          <p:cNvPr id="5" name="TextBox 4"/>
          <p:cNvSpPr txBox="1"/>
          <p:nvPr/>
        </p:nvSpPr>
        <p:spPr>
          <a:xfrm>
            <a:off x="80682" y="0"/>
            <a:ext cx="9144000" cy="4524315"/>
          </a:xfrm>
          <a:prstGeom prst="rect">
            <a:avLst/>
          </a:prstGeom>
          <a:noFill/>
        </p:spPr>
        <p:txBody>
          <a:bodyPr wrap="square" rtlCol="0">
            <a:spAutoFit/>
          </a:bodyPr>
          <a:lstStyle/>
          <a:p>
            <a:r>
              <a:rPr lang="en-US" dirty="0"/>
              <a:t>Sources:</a:t>
            </a:r>
          </a:p>
          <a:p>
            <a:endParaRPr lang="en-US" dirty="0"/>
          </a:p>
          <a:p>
            <a:endParaRPr lang="en-US" i="1" dirty="0"/>
          </a:p>
          <a:p>
            <a:r>
              <a:rPr lang="en-US" dirty="0"/>
              <a:t>Elder Russell M. Nelson (“Covenants,” </a:t>
            </a:r>
            <a:r>
              <a:rPr lang="en-US" i="1" dirty="0"/>
              <a:t>Ensign </a:t>
            </a:r>
            <a:r>
              <a:rPr lang="en-US" dirty="0"/>
              <a:t>or </a:t>
            </a:r>
            <a:r>
              <a:rPr lang="en-US" i="1" dirty="0"/>
              <a:t>Liahona,</a:t>
            </a:r>
            <a:r>
              <a:rPr lang="en-US" dirty="0"/>
              <a:t> Nov. 2011, 88).</a:t>
            </a:r>
          </a:p>
          <a:p>
            <a:endParaRPr lang="en-US" dirty="0"/>
          </a:p>
          <a:p>
            <a:pPr fontAlgn="base"/>
            <a:r>
              <a:rPr lang="en-US" dirty="0"/>
              <a:t>Elder Russell M. Nelson (“Covenants,” 87–88; quoting </a:t>
            </a:r>
            <a:r>
              <a:rPr lang="en-US" i="1" dirty="0"/>
              <a:t>Teachings of Presidents of the Church: Brigham Young</a:t>
            </a:r>
            <a:r>
              <a:rPr lang="en-US" dirty="0"/>
              <a:t> [1997], 62).</a:t>
            </a:r>
          </a:p>
          <a:p>
            <a:pPr fontAlgn="base"/>
            <a:endParaRPr lang="en-US" dirty="0"/>
          </a:p>
          <a:p>
            <a:pPr fontAlgn="base"/>
            <a:r>
              <a:rPr lang="en-US" dirty="0"/>
              <a:t>Elder Russell M. Nelson </a:t>
            </a:r>
            <a:r>
              <a:rPr lang="en-US" i="1" dirty="0"/>
              <a:t>The Gathering of Scattered Israel </a:t>
            </a:r>
            <a:r>
              <a:rPr lang="en-US" dirty="0"/>
              <a:t>Oct. 2006 Gen. Conf.</a:t>
            </a:r>
          </a:p>
          <a:p>
            <a:pPr fontAlgn="base"/>
            <a:endParaRPr lang="en-US" dirty="0"/>
          </a:p>
          <a:p>
            <a:pPr fontAlgn="base"/>
            <a:r>
              <a:rPr lang="en-US" dirty="0"/>
              <a:t>Art work of world http://www.hongkiat.com/blog/creative-world-maps/</a:t>
            </a:r>
          </a:p>
          <a:p>
            <a:pPr fontAlgn="base"/>
            <a:endParaRPr lang="en-US" dirty="0"/>
          </a:p>
          <a:p>
            <a:pPr fontAlgn="base"/>
            <a:r>
              <a:rPr lang="en-US" dirty="0"/>
              <a:t>President Spencer W. Kimball (</a:t>
            </a:r>
            <a:r>
              <a:rPr lang="en-US" i="1" dirty="0"/>
              <a:t>The Teachings of Spencer W. Kimball,</a:t>
            </a:r>
            <a:r>
              <a:rPr lang="en-US" dirty="0"/>
              <a:t> ed. Edward L. Kimball [1982], 439).</a:t>
            </a:r>
          </a:p>
          <a:p>
            <a:pPr fontAlgn="base"/>
            <a:endParaRPr lang="en-US" dirty="0"/>
          </a:p>
          <a:p>
            <a:endParaRPr lang="en-US" dirty="0"/>
          </a:p>
        </p:txBody>
      </p:sp>
      <p:sp>
        <p:nvSpPr>
          <p:cNvPr id="4" name="Footer Placeholder 14">
            <a:extLst>
              <a:ext uri="{FF2B5EF4-FFF2-40B4-BE49-F238E27FC236}">
                <a16:creationId xmlns:a16="http://schemas.microsoft.com/office/drawing/2014/main" id="{494A90BE-3BAF-4694-B354-0E03C861504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6438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D71B24D-4D5C-4A14-8098-40C9AC5AD1AD}"/>
              </a:ext>
            </a:extLst>
          </p:cNvPr>
          <p:cNvGraphicFramePr>
            <a:graphicFrameLocks noGrp="1"/>
          </p:cNvGraphicFramePr>
          <p:nvPr>
            <p:extLst>
              <p:ext uri="{D42A27DB-BD31-4B8C-83A1-F6EECF244321}">
                <p14:modId xmlns:p14="http://schemas.microsoft.com/office/powerpoint/2010/main" val="2451891878"/>
              </p:ext>
            </p:extLst>
          </p:nvPr>
        </p:nvGraphicFramePr>
        <p:xfrm>
          <a:off x="89647" y="441761"/>
          <a:ext cx="6006353" cy="5722620"/>
        </p:xfrm>
        <a:graphic>
          <a:graphicData uri="http://schemas.openxmlformats.org/drawingml/2006/table">
            <a:tbl>
              <a:tblPr firstRow="1" bandRow="1">
                <a:tableStyleId>{5940675A-B579-460E-94D1-54222C63F5DA}</a:tableStyleId>
              </a:tblPr>
              <a:tblGrid>
                <a:gridCol w="3795061">
                  <a:extLst>
                    <a:ext uri="{9D8B030D-6E8A-4147-A177-3AD203B41FA5}">
                      <a16:colId xmlns:a16="http://schemas.microsoft.com/office/drawing/2014/main" val="2335154241"/>
                    </a:ext>
                  </a:extLst>
                </a:gridCol>
                <a:gridCol w="2211292">
                  <a:extLst>
                    <a:ext uri="{9D8B030D-6E8A-4147-A177-3AD203B41FA5}">
                      <a16:colId xmlns:a16="http://schemas.microsoft.com/office/drawing/2014/main" val="2046746654"/>
                    </a:ext>
                  </a:extLst>
                </a:gridCol>
              </a:tblGrid>
              <a:tr h="814010">
                <a:tc>
                  <a:txBody>
                    <a:bodyPr/>
                    <a:lstStyle/>
                    <a:p>
                      <a:pPr algn="ctr" fontAlgn="base"/>
                      <a:r>
                        <a:rPr lang="en-US" dirty="0">
                          <a:effectLst/>
                        </a:rPr>
                        <a:t>“Evil doings” mentioned in</a:t>
                      </a:r>
                    </a:p>
                    <a:p>
                      <a:pPr algn="ctr" fontAlgn="base"/>
                      <a:r>
                        <a:rPr lang="en-US" dirty="0">
                          <a:effectLst/>
                        </a:rPr>
                        <a:t> </a:t>
                      </a:r>
                      <a:r>
                        <a:rPr lang="en-US" u="none" strike="noStrike" dirty="0">
                          <a:effectLst/>
                        </a:rPr>
                        <a:t>3 Nephi 30:2</a:t>
                      </a:r>
                      <a:endParaRPr lang="en-US" dirty="0">
                        <a:effectLst/>
                      </a:endParaRPr>
                    </a:p>
                  </a:txBody>
                  <a:tcPr marL="95250" marR="95250" marT="95250" marB="95250" anchor="ctr"/>
                </a:tc>
                <a:tc>
                  <a:txBody>
                    <a:bodyPr/>
                    <a:lstStyle/>
                    <a:p>
                      <a:pPr fontAlgn="base"/>
                      <a:r>
                        <a:rPr lang="en-US">
                          <a:effectLst/>
                        </a:rPr>
                        <a:t>I do this often.</a:t>
                      </a:r>
                    </a:p>
                    <a:p>
                      <a:pPr fontAlgn="base"/>
                      <a:r>
                        <a:rPr lang="en-US">
                          <a:effectLst/>
                        </a:rPr>
                        <a:t>I sometimes do this.</a:t>
                      </a:r>
                    </a:p>
                    <a:p>
                      <a:pPr fontAlgn="base"/>
                      <a:r>
                        <a:rPr lang="en-US">
                          <a:effectLst/>
                        </a:rPr>
                        <a:t>I never do this.</a:t>
                      </a:r>
                    </a:p>
                  </a:txBody>
                  <a:tcPr marL="95250" marR="95250" marT="95250" marB="95250" anchor="ctr"/>
                </a:tc>
                <a:extLst>
                  <a:ext uri="{0D108BD9-81ED-4DB2-BD59-A6C34878D82A}">
                    <a16:rowId xmlns:a16="http://schemas.microsoft.com/office/drawing/2014/main" val="1336053066"/>
                  </a:ext>
                </a:extLst>
              </a:tr>
              <a:tr h="593677">
                <a:tc>
                  <a:txBody>
                    <a:bodyPr/>
                    <a:lstStyle/>
                    <a:p>
                      <a:pPr fontAlgn="base"/>
                      <a:r>
                        <a:rPr lang="en-US">
                          <a:effectLst/>
                        </a:rPr>
                        <a:t>Lying and deceiving (leading someone to believe something that is not true)</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293525700"/>
                  </a:ext>
                </a:extLst>
              </a:tr>
              <a:tr h="593677">
                <a:tc>
                  <a:txBody>
                    <a:bodyPr/>
                    <a:lstStyle/>
                    <a:p>
                      <a:pPr fontAlgn="base"/>
                      <a:r>
                        <a:rPr lang="en-US">
                          <a:effectLst/>
                        </a:rPr>
                        <a:t>Secret abominations (private actions that are sinful or offensive to God)</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3612487361"/>
                  </a:ext>
                </a:extLst>
              </a:tr>
              <a:tr h="593677">
                <a:tc>
                  <a:txBody>
                    <a:bodyPr/>
                    <a:lstStyle/>
                    <a:p>
                      <a:pPr fontAlgn="base"/>
                      <a:r>
                        <a:rPr lang="en-US">
                          <a:effectLst/>
                        </a:rPr>
                        <a:t>Idolatries (giving priority to the things of the world over the things of God)</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949308611"/>
                  </a:ext>
                </a:extLst>
              </a:tr>
              <a:tr h="814010">
                <a:tc>
                  <a:txBody>
                    <a:bodyPr/>
                    <a:lstStyle/>
                    <a:p>
                      <a:pPr fontAlgn="base"/>
                      <a:r>
                        <a:rPr lang="en-US">
                          <a:effectLst/>
                        </a:rPr>
                        <a:t>Priestcrafts (participating in religious activities to glorify oneself rather than to serve God and others)</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345020602"/>
                  </a:ext>
                </a:extLst>
              </a:tr>
              <a:tr h="593677">
                <a:tc>
                  <a:txBody>
                    <a:bodyPr/>
                    <a:lstStyle/>
                    <a:p>
                      <a:pPr fontAlgn="base"/>
                      <a:r>
                        <a:rPr lang="en-US">
                          <a:effectLst/>
                        </a:rPr>
                        <a:t>Envyings (being jealous or resentful of what someone else has)</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1026936786"/>
                  </a:ext>
                </a:extLst>
              </a:tr>
              <a:tr h="593677">
                <a:tc>
                  <a:txBody>
                    <a:bodyPr/>
                    <a:lstStyle/>
                    <a:p>
                      <a:pPr fontAlgn="base"/>
                      <a:r>
                        <a:rPr lang="en-US">
                          <a:effectLst/>
                        </a:rPr>
                        <a:t>Strifes (contention, fighting, or quarreling)</a:t>
                      </a:r>
                    </a:p>
                  </a:txBody>
                  <a:tcPr marL="95250" marR="95250" marT="95250" marB="95250" anchor="ctr"/>
                </a:tc>
                <a:tc>
                  <a:txBody>
                    <a:bodyPr/>
                    <a:lstStyle/>
                    <a:p>
                      <a:endParaRPr lang="en-US" dirty="0"/>
                    </a:p>
                  </a:txBody>
                  <a:tcPr/>
                </a:tc>
                <a:extLst>
                  <a:ext uri="{0D108BD9-81ED-4DB2-BD59-A6C34878D82A}">
                    <a16:rowId xmlns:a16="http://schemas.microsoft.com/office/drawing/2014/main" val="2761096377"/>
                  </a:ext>
                </a:extLst>
              </a:tr>
            </a:tbl>
          </a:graphicData>
        </a:graphic>
      </p:graphicFrame>
      <p:graphicFrame>
        <p:nvGraphicFramePr>
          <p:cNvPr id="3" name="Table 2">
            <a:extLst>
              <a:ext uri="{FF2B5EF4-FFF2-40B4-BE49-F238E27FC236}">
                <a16:creationId xmlns:a16="http://schemas.microsoft.com/office/drawing/2014/main" id="{11547C03-B100-4D20-8AD1-A33246DAA858}"/>
              </a:ext>
            </a:extLst>
          </p:cNvPr>
          <p:cNvGraphicFramePr>
            <a:graphicFrameLocks noGrp="1"/>
          </p:cNvGraphicFramePr>
          <p:nvPr>
            <p:extLst>
              <p:ext uri="{D42A27DB-BD31-4B8C-83A1-F6EECF244321}">
                <p14:modId xmlns:p14="http://schemas.microsoft.com/office/powerpoint/2010/main" val="2001631467"/>
              </p:ext>
            </p:extLst>
          </p:nvPr>
        </p:nvGraphicFramePr>
        <p:xfrm>
          <a:off x="6185649" y="441761"/>
          <a:ext cx="5973484" cy="5722620"/>
        </p:xfrm>
        <a:graphic>
          <a:graphicData uri="http://schemas.openxmlformats.org/drawingml/2006/table">
            <a:tbl>
              <a:tblPr firstRow="1" bandRow="1">
                <a:tableStyleId>{5940675A-B579-460E-94D1-54222C63F5DA}</a:tableStyleId>
              </a:tblPr>
              <a:tblGrid>
                <a:gridCol w="3795061">
                  <a:extLst>
                    <a:ext uri="{9D8B030D-6E8A-4147-A177-3AD203B41FA5}">
                      <a16:colId xmlns:a16="http://schemas.microsoft.com/office/drawing/2014/main" val="2335154241"/>
                    </a:ext>
                  </a:extLst>
                </a:gridCol>
                <a:gridCol w="2178423">
                  <a:extLst>
                    <a:ext uri="{9D8B030D-6E8A-4147-A177-3AD203B41FA5}">
                      <a16:colId xmlns:a16="http://schemas.microsoft.com/office/drawing/2014/main" val="2046746654"/>
                    </a:ext>
                  </a:extLst>
                </a:gridCol>
              </a:tblGrid>
              <a:tr h="814010">
                <a:tc>
                  <a:txBody>
                    <a:bodyPr/>
                    <a:lstStyle/>
                    <a:p>
                      <a:pPr algn="ctr" fontAlgn="base"/>
                      <a:r>
                        <a:rPr lang="en-US" dirty="0">
                          <a:effectLst/>
                        </a:rPr>
                        <a:t>“Evil doings” mentioned in</a:t>
                      </a:r>
                    </a:p>
                    <a:p>
                      <a:pPr algn="ctr" fontAlgn="base"/>
                      <a:r>
                        <a:rPr lang="en-US" dirty="0">
                          <a:effectLst/>
                        </a:rPr>
                        <a:t> </a:t>
                      </a:r>
                      <a:r>
                        <a:rPr lang="en-US" u="none" strike="noStrike" dirty="0">
                          <a:effectLst/>
                        </a:rPr>
                        <a:t>3 Nephi 30:2</a:t>
                      </a:r>
                      <a:endParaRPr lang="en-US" dirty="0">
                        <a:effectLst/>
                      </a:endParaRPr>
                    </a:p>
                  </a:txBody>
                  <a:tcPr marL="95250" marR="95250" marT="95250" marB="95250" anchor="ctr"/>
                </a:tc>
                <a:tc>
                  <a:txBody>
                    <a:bodyPr/>
                    <a:lstStyle/>
                    <a:p>
                      <a:pPr fontAlgn="base"/>
                      <a:r>
                        <a:rPr lang="en-US">
                          <a:effectLst/>
                        </a:rPr>
                        <a:t>I do this often.</a:t>
                      </a:r>
                    </a:p>
                    <a:p>
                      <a:pPr fontAlgn="base"/>
                      <a:r>
                        <a:rPr lang="en-US">
                          <a:effectLst/>
                        </a:rPr>
                        <a:t>I sometimes do this.</a:t>
                      </a:r>
                    </a:p>
                    <a:p>
                      <a:pPr fontAlgn="base"/>
                      <a:r>
                        <a:rPr lang="en-US">
                          <a:effectLst/>
                        </a:rPr>
                        <a:t>I never do this.</a:t>
                      </a:r>
                    </a:p>
                  </a:txBody>
                  <a:tcPr marL="95250" marR="95250" marT="95250" marB="95250" anchor="ctr"/>
                </a:tc>
                <a:extLst>
                  <a:ext uri="{0D108BD9-81ED-4DB2-BD59-A6C34878D82A}">
                    <a16:rowId xmlns:a16="http://schemas.microsoft.com/office/drawing/2014/main" val="1336053066"/>
                  </a:ext>
                </a:extLst>
              </a:tr>
              <a:tr h="593677">
                <a:tc>
                  <a:txBody>
                    <a:bodyPr/>
                    <a:lstStyle/>
                    <a:p>
                      <a:pPr fontAlgn="base"/>
                      <a:r>
                        <a:rPr lang="en-US">
                          <a:effectLst/>
                        </a:rPr>
                        <a:t>Lying and deceiving (leading someone to believe something that is not true)</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293525700"/>
                  </a:ext>
                </a:extLst>
              </a:tr>
              <a:tr h="593677">
                <a:tc>
                  <a:txBody>
                    <a:bodyPr/>
                    <a:lstStyle/>
                    <a:p>
                      <a:pPr fontAlgn="base"/>
                      <a:r>
                        <a:rPr lang="en-US">
                          <a:effectLst/>
                        </a:rPr>
                        <a:t>Secret abominations (private actions that are sinful or offensive to God)</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3612487361"/>
                  </a:ext>
                </a:extLst>
              </a:tr>
              <a:tr h="593677">
                <a:tc>
                  <a:txBody>
                    <a:bodyPr/>
                    <a:lstStyle/>
                    <a:p>
                      <a:pPr fontAlgn="base"/>
                      <a:r>
                        <a:rPr lang="en-US">
                          <a:effectLst/>
                        </a:rPr>
                        <a:t>Idolatries (giving priority to the things of the world over the things of God)</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949308611"/>
                  </a:ext>
                </a:extLst>
              </a:tr>
              <a:tr h="814010">
                <a:tc>
                  <a:txBody>
                    <a:bodyPr/>
                    <a:lstStyle/>
                    <a:p>
                      <a:pPr fontAlgn="base"/>
                      <a:r>
                        <a:rPr lang="en-US">
                          <a:effectLst/>
                        </a:rPr>
                        <a:t>Priestcrafts (participating in religious activities to glorify oneself rather than to serve God and others)</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2345020602"/>
                  </a:ext>
                </a:extLst>
              </a:tr>
              <a:tr h="593677">
                <a:tc>
                  <a:txBody>
                    <a:bodyPr/>
                    <a:lstStyle/>
                    <a:p>
                      <a:pPr fontAlgn="base"/>
                      <a:r>
                        <a:rPr lang="en-US">
                          <a:effectLst/>
                        </a:rPr>
                        <a:t>Envyings (being jealous or resentful of what someone else has)</a:t>
                      </a:r>
                    </a:p>
                  </a:txBody>
                  <a:tcPr marL="95250" marR="95250" marT="95250" marB="95250" anchor="ctr"/>
                </a:tc>
                <a:tc>
                  <a:txBody>
                    <a:bodyPr/>
                    <a:lstStyle/>
                    <a:p>
                      <a:pPr fontAlgn="base"/>
                      <a:r>
                        <a:rPr lang="en-US">
                          <a:effectLst/>
                        </a:rPr>
                        <a:t> </a:t>
                      </a:r>
                    </a:p>
                  </a:txBody>
                  <a:tcPr marL="95250" marR="95250" marT="95250" marB="95250" anchor="ctr"/>
                </a:tc>
                <a:extLst>
                  <a:ext uri="{0D108BD9-81ED-4DB2-BD59-A6C34878D82A}">
                    <a16:rowId xmlns:a16="http://schemas.microsoft.com/office/drawing/2014/main" val="1026936786"/>
                  </a:ext>
                </a:extLst>
              </a:tr>
              <a:tr h="593677">
                <a:tc>
                  <a:txBody>
                    <a:bodyPr/>
                    <a:lstStyle/>
                    <a:p>
                      <a:pPr fontAlgn="base"/>
                      <a:r>
                        <a:rPr lang="en-US">
                          <a:effectLst/>
                        </a:rPr>
                        <a:t>Strifes (contention, fighting, or quarreling)</a:t>
                      </a:r>
                    </a:p>
                  </a:txBody>
                  <a:tcPr marL="95250" marR="95250" marT="95250" marB="95250" anchor="ctr"/>
                </a:tc>
                <a:tc>
                  <a:txBody>
                    <a:bodyPr/>
                    <a:lstStyle/>
                    <a:p>
                      <a:endParaRPr lang="en-US" dirty="0"/>
                    </a:p>
                  </a:txBody>
                  <a:tcPr/>
                </a:tc>
                <a:extLst>
                  <a:ext uri="{0D108BD9-81ED-4DB2-BD59-A6C34878D82A}">
                    <a16:rowId xmlns:a16="http://schemas.microsoft.com/office/drawing/2014/main" val="2761096377"/>
                  </a:ext>
                </a:extLst>
              </a:tr>
            </a:tbl>
          </a:graphicData>
        </a:graphic>
      </p:graphicFrame>
    </p:spTree>
    <p:extLst>
      <p:ext uri="{BB962C8B-B14F-4D97-AF65-F5344CB8AC3E}">
        <p14:creationId xmlns:p14="http://schemas.microsoft.com/office/powerpoint/2010/main" val="334014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A71758-B207-B3B0-B4EF-2A8D4D3B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3" name="Rectangle 2"/>
          <p:cNvSpPr/>
          <p:nvPr/>
        </p:nvSpPr>
        <p:spPr>
          <a:xfrm>
            <a:off x="6172200" y="990601"/>
            <a:ext cx="4038600" cy="5078313"/>
          </a:xfrm>
          <a:prstGeom prst="rect">
            <a:avLst/>
          </a:prstGeom>
        </p:spPr>
        <p:txBody>
          <a:bodyPr wrap="square">
            <a:spAutoFit/>
          </a:bodyPr>
          <a:lstStyle/>
          <a:p>
            <a:r>
              <a:rPr lang="en-US" dirty="0">
                <a:solidFill>
                  <a:schemeClr val="bg1"/>
                </a:solidFill>
              </a:rPr>
              <a:t>The name Twitter was picked out of a hat. A small group of employees from </a:t>
            </a:r>
            <a:r>
              <a:rPr lang="en-US" dirty="0" err="1">
                <a:solidFill>
                  <a:schemeClr val="bg1"/>
                </a:solidFill>
              </a:rPr>
              <a:t>Odeo</a:t>
            </a:r>
            <a:r>
              <a:rPr lang="en-US" dirty="0">
                <a:solidFill>
                  <a:schemeClr val="bg1"/>
                </a:solidFill>
              </a:rPr>
              <a:t>, the San Francisco podcasting startup where Twitter initially began, had a brainstorming session. </a:t>
            </a:r>
          </a:p>
          <a:p>
            <a:endParaRPr lang="en-US" dirty="0">
              <a:solidFill>
                <a:schemeClr val="bg1"/>
              </a:solidFill>
            </a:endParaRPr>
          </a:p>
          <a:p>
            <a:r>
              <a:rPr lang="en-US" dirty="0">
                <a:solidFill>
                  <a:schemeClr val="bg1"/>
                </a:solidFill>
              </a:rPr>
              <a:t>They were trying to come up with names that fit with the theme of a mobile phone buzzing an update in your pocket.</a:t>
            </a:r>
          </a:p>
          <a:p>
            <a:endParaRPr lang="en-US" dirty="0">
              <a:solidFill>
                <a:schemeClr val="bg1"/>
              </a:solidFill>
            </a:endParaRPr>
          </a:p>
          <a:p>
            <a:r>
              <a:rPr lang="en-US" dirty="0">
                <a:solidFill>
                  <a:schemeClr val="bg1"/>
                </a:solidFill>
              </a:rPr>
              <a:t>After narrowing down the options (which included Jitter and Twitter), they wrote them down, put them in a hat, and let fate decide. </a:t>
            </a:r>
          </a:p>
          <a:p>
            <a:endParaRPr lang="en-US" dirty="0">
              <a:solidFill>
                <a:schemeClr val="bg1"/>
              </a:solidFill>
            </a:endParaRPr>
          </a:p>
          <a:p>
            <a:r>
              <a:rPr lang="en-US" dirty="0">
                <a:solidFill>
                  <a:schemeClr val="bg1"/>
                </a:solidFill>
              </a:rPr>
              <a:t>Fate decided on Twitter (because clearly asking someone if they saw your latest "jeep" is just weird).</a:t>
            </a:r>
          </a:p>
        </p:txBody>
      </p:sp>
      <p:sp>
        <p:nvSpPr>
          <p:cNvPr id="6" name="TextBox 5"/>
          <p:cNvSpPr txBox="1"/>
          <p:nvPr/>
        </p:nvSpPr>
        <p:spPr>
          <a:xfrm>
            <a:off x="1676400" y="0"/>
            <a:ext cx="8763000"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Let Fate Decide?</a:t>
            </a:r>
          </a:p>
        </p:txBody>
      </p:sp>
      <p:grpSp>
        <p:nvGrpSpPr>
          <p:cNvPr id="8" name="Group 7"/>
          <p:cNvGrpSpPr/>
          <p:nvPr/>
        </p:nvGrpSpPr>
        <p:grpSpPr>
          <a:xfrm>
            <a:off x="2971800" y="6324600"/>
            <a:ext cx="5943600" cy="381000"/>
            <a:chOff x="1371600" y="6477000"/>
            <a:chExt cx="5943600" cy="381000"/>
          </a:xfrm>
        </p:grpSpPr>
        <p:sp>
          <p:nvSpPr>
            <p:cNvPr id="7" name="Rectangle 6"/>
            <p:cNvSpPr/>
            <p:nvPr/>
          </p:nvSpPr>
          <p:spPr>
            <a:xfrm>
              <a:off x="1371600" y="6477000"/>
              <a:ext cx="5029200" cy="381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6488668"/>
              <a:ext cx="5867400" cy="369332"/>
            </a:xfrm>
            <a:prstGeom prst="rect">
              <a:avLst/>
            </a:prstGeom>
          </p:spPr>
          <p:txBody>
            <a:bodyPr wrap="square">
              <a:spAutoFit/>
            </a:bodyPr>
            <a:lstStyle/>
            <a:p>
              <a:r>
                <a:rPr lang="en-US" dirty="0"/>
                <a:t>http://mashable.com/2011/09/05/startup-names/</a:t>
              </a:r>
            </a:p>
          </p:txBody>
        </p:sp>
      </p:grpSp>
      <p:pic>
        <p:nvPicPr>
          <p:cNvPr id="10" name="Picture 9">
            <a:extLst>
              <a:ext uri="{FF2B5EF4-FFF2-40B4-BE49-F238E27FC236}">
                <a16:creationId xmlns:a16="http://schemas.microsoft.com/office/drawing/2014/main" id="{FF6FCD8C-670D-4206-86F5-2BD2087B7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2" y="1574426"/>
            <a:ext cx="4476750" cy="3009900"/>
          </a:xfrm>
          <a:prstGeom prst="rect">
            <a:avLst/>
          </a:prstGeom>
        </p:spPr>
      </p:pic>
    </p:spTree>
    <p:extLst>
      <p:ext uri="{BB962C8B-B14F-4D97-AF65-F5344CB8AC3E}">
        <p14:creationId xmlns:p14="http://schemas.microsoft.com/office/powerpoint/2010/main" val="17991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1"/>
            <a:ext cx="5181600" cy="5632311"/>
          </a:xfrm>
          <a:prstGeom prst="rect">
            <a:avLst/>
          </a:prstGeom>
          <a:ln>
            <a:solidFill>
              <a:schemeClr val="tx1"/>
            </a:solidFill>
          </a:ln>
        </p:spPr>
        <p:txBody>
          <a:bodyPr wrap="square">
            <a:spAutoFit/>
          </a:bodyPr>
          <a:lstStyle/>
          <a:p>
            <a:r>
              <a:rPr lang="en-US" sz="1200" b="1" dirty="0"/>
              <a:t>Sculpture---</a:t>
            </a:r>
            <a:r>
              <a:rPr lang="en-US" sz="1200" b="1" dirty="0" err="1"/>
              <a:t>Spilsbury</a:t>
            </a:r>
            <a:r>
              <a:rPr lang="en-US" sz="1200" b="1" dirty="0"/>
              <a:t> Mortuary in St. George Utah</a:t>
            </a:r>
          </a:p>
          <a:p>
            <a:endParaRPr lang="en-US" sz="1200" b="1" dirty="0"/>
          </a:p>
          <a:p>
            <a:r>
              <a:rPr lang="en-US" sz="1200" dirty="0"/>
              <a:t>An internationally-renowned artist and bronze sculptor, Jerry  Anderson, had a desire to magnify his talent in a spiritual environment. The original life-size bronze sculpture of 'Come Unto Me' came forth with the expectations of being a comfort to grieving families experiencing the loss of a loved one. Before commissioned by Ted </a:t>
            </a:r>
            <a:r>
              <a:rPr lang="en-US" sz="1200" dirty="0" err="1"/>
              <a:t>Spilsbury</a:t>
            </a:r>
            <a:r>
              <a:rPr lang="en-US" sz="1200" dirty="0"/>
              <a:t>, Jerry Anderson shared his desire to present an inspirational piece of art that would touch the hearts of all who gazed upon it. </a:t>
            </a:r>
          </a:p>
          <a:p>
            <a:r>
              <a:rPr lang="en-US" sz="1200" dirty="0"/>
              <a:t>Together, Jerry and Ted discussed various ideas. It was strictly in the planning stages with no real indication that the monument would ever be realized. Jerry mentioned to Ted that he prays for inspiration in all of his art. It was agreed that after prayerful consideration they would meet again.</a:t>
            </a:r>
          </a:p>
          <a:p>
            <a:r>
              <a:rPr lang="en-US" sz="1200" dirty="0"/>
              <a:t>Two weeks passed quickly. As Jerry discussed his vision of what the sculpture should be; Ted, with tears in his eyes, knew that he had received divine confirmation. The 'Come Unto Me' bronze sculpture took more than a year to make its first appearance. Unveiled in the year 2000; today, the original life-sized bronze monument stands in the grand foyer of the </a:t>
            </a:r>
            <a:r>
              <a:rPr lang="en-US" sz="1200" dirty="0" err="1"/>
              <a:t>Spilsbury</a:t>
            </a:r>
            <a:r>
              <a:rPr lang="en-US" sz="1200" dirty="0"/>
              <a:t> Mortuary in St. George Utah, it has become a scenic attraction, in addition to a comfort to countless families at a most tender time of their lives. It portrays the spiritual journey from mortality to immortality. It is a portrayal of an aged woman's body, returning to its symbolic prime, and back to the arms of our </a:t>
            </a:r>
            <a:r>
              <a:rPr lang="en-US" sz="1200" dirty="0" err="1"/>
              <a:t>Saviour</a:t>
            </a:r>
            <a:r>
              <a:rPr lang="en-US" sz="1200" dirty="0"/>
              <a:t>.</a:t>
            </a:r>
          </a:p>
          <a:p>
            <a:r>
              <a:rPr lang="en-US" sz="1200" dirty="0"/>
              <a:t>It is our prayer that it's divine destiny will be portrayed and preserved according to our Heavenly Father's mind and will; revealing to all mankind that we all live eternally; that death is not the end. We all, as 'Come Unto Me' portrays, "have an eternal destiny." 'The Come Unto Me' crystals that are now available through Inspirational Good works are more than either Jerry or Ted dreamed possible. Truly the manifestation of deity...profound in beauty, most sacred and comforting; coming forth in the latter days in hopes to lift the hearts of all mankind.</a:t>
            </a:r>
          </a:p>
        </p:txBody>
      </p:sp>
      <p:pic>
        <p:nvPicPr>
          <p:cNvPr id="25602" name="Picture 2" descr="spilsbury mortuary, mortuary, mortuaries, saint george funeral home, st. george funeral home, st. george utah funeral home, metcalf mortuary, metcalf, pine view, pine view mortuary, cremation st. george utah, crematory utah, cremation saint george utah, ted spilsbury, jody snow spilsbury, come unto me, come unto me statue, mortuaries southern utah, southern utah mortuary"/>
          <p:cNvPicPr>
            <a:picLocks noChangeAspect="1" noChangeArrowheads="1"/>
          </p:cNvPicPr>
          <p:nvPr/>
        </p:nvPicPr>
        <p:blipFill>
          <a:blip r:embed="rId2" cstate="print"/>
          <a:srcRect/>
          <a:stretch>
            <a:fillRect/>
          </a:stretch>
        </p:blipFill>
        <p:spPr bwMode="auto">
          <a:xfrm>
            <a:off x="6858000" y="3200400"/>
            <a:ext cx="3657600" cy="3543300"/>
          </a:xfrm>
          <a:prstGeom prst="rect">
            <a:avLst/>
          </a:prstGeom>
          <a:noFill/>
        </p:spPr>
      </p:pic>
    </p:spTree>
    <p:extLst>
      <p:ext uri="{BB962C8B-B14F-4D97-AF65-F5344CB8AC3E}">
        <p14:creationId xmlns:p14="http://schemas.microsoft.com/office/powerpoint/2010/main" val="3465792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008453-5812-3D02-CEDA-DE17911A4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TextBox 2">
            <a:extLst>
              <a:ext uri="{FF2B5EF4-FFF2-40B4-BE49-F238E27FC236}">
                <a16:creationId xmlns:a16="http://schemas.microsoft.com/office/drawing/2014/main" id="{99158E8A-C1BA-E569-32BE-1FF7D41450E8}"/>
              </a:ext>
            </a:extLst>
          </p:cNvPr>
          <p:cNvSpPr txBox="1"/>
          <p:nvPr/>
        </p:nvSpPr>
        <p:spPr>
          <a:xfrm>
            <a:off x="1524000" y="1"/>
            <a:ext cx="9144000" cy="2431435"/>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Happiness Into Pride</a:t>
            </a:r>
          </a:p>
          <a:p>
            <a:pPr algn="ctr"/>
            <a:r>
              <a:rPr lang="en-US" sz="3200" dirty="0">
                <a:solidFill>
                  <a:schemeClr val="bg1"/>
                </a:solidFill>
                <a:latin typeface="Abadi" panose="020B0604020104020204" pitchFamily="34" charset="0"/>
                <a:cs typeface="Aharoni" pitchFamily="2" charset="-79"/>
              </a:rPr>
              <a:t>All Within 200 Years</a:t>
            </a:r>
          </a:p>
          <a:p>
            <a:pPr algn="ctr"/>
            <a:r>
              <a:rPr lang="en-US" sz="6000" dirty="0">
                <a:solidFill>
                  <a:schemeClr val="bg1"/>
                </a:solidFill>
                <a:latin typeface="Abadi" panose="020B0604020104020204" pitchFamily="34" charset="0"/>
                <a:cs typeface="Aharoni" pitchFamily="2" charset="-79"/>
              </a:rPr>
              <a:t>4</a:t>
            </a:r>
            <a:r>
              <a:rPr lang="en-US" sz="6000" baseline="30000" dirty="0">
                <a:solidFill>
                  <a:schemeClr val="bg1"/>
                </a:solidFill>
                <a:latin typeface="Abadi" panose="020B0604020104020204" pitchFamily="34" charset="0"/>
                <a:cs typeface="Aharoni" pitchFamily="2" charset="-79"/>
              </a:rPr>
              <a:t>th</a:t>
            </a:r>
            <a:r>
              <a:rPr lang="en-US" sz="6000" dirty="0">
                <a:solidFill>
                  <a:schemeClr val="bg1"/>
                </a:solidFill>
                <a:latin typeface="Abadi" panose="020B0604020104020204" pitchFamily="34" charset="0"/>
                <a:cs typeface="Aharoni" pitchFamily="2" charset="-79"/>
              </a:rPr>
              <a:t> Nephi</a:t>
            </a:r>
          </a:p>
        </p:txBody>
      </p:sp>
      <p:grpSp>
        <p:nvGrpSpPr>
          <p:cNvPr id="22" name="Group 21">
            <a:extLst>
              <a:ext uri="{FF2B5EF4-FFF2-40B4-BE49-F238E27FC236}">
                <a16:creationId xmlns:a16="http://schemas.microsoft.com/office/drawing/2014/main" id="{F5A4F0BC-8CFD-24DD-B6A3-114F893E8BE0}"/>
              </a:ext>
            </a:extLst>
          </p:cNvPr>
          <p:cNvGrpSpPr/>
          <p:nvPr/>
        </p:nvGrpSpPr>
        <p:grpSpPr>
          <a:xfrm>
            <a:off x="2198255" y="3814618"/>
            <a:ext cx="2724727" cy="2724727"/>
            <a:chOff x="2198255" y="3814618"/>
            <a:chExt cx="2724727" cy="2724727"/>
          </a:xfrm>
        </p:grpSpPr>
        <p:sp>
          <p:nvSpPr>
            <p:cNvPr id="20" name="Rectangle 19">
              <a:extLst>
                <a:ext uri="{FF2B5EF4-FFF2-40B4-BE49-F238E27FC236}">
                  <a16:creationId xmlns:a16="http://schemas.microsoft.com/office/drawing/2014/main" id="{1A52FD4C-3CF2-7B52-12E8-F90C08D6C2C9}"/>
                </a:ext>
              </a:extLst>
            </p:cNvPr>
            <p:cNvSpPr/>
            <p:nvPr/>
          </p:nvSpPr>
          <p:spPr>
            <a:xfrm>
              <a:off x="2198255" y="3814618"/>
              <a:ext cx="2724727" cy="2724727"/>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497F12F-40E6-CC38-34CC-88792BE1F1BA}"/>
                </a:ext>
              </a:extLst>
            </p:cNvPr>
            <p:cNvGrpSpPr/>
            <p:nvPr/>
          </p:nvGrpSpPr>
          <p:grpSpPr>
            <a:xfrm>
              <a:off x="2400300" y="4072081"/>
              <a:ext cx="2209800" cy="2209800"/>
              <a:chOff x="6010910" y="973578"/>
              <a:chExt cx="2209800" cy="2209800"/>
            </a:xfrm>
          </p:grpSpPr>
          <p:sp>
            <p:nvSpPr>
              <p:cNvPr id="5" name="Oval 4">
                <a:extLst>
                  <a:ext uri="{FF2B5EF4-FFF2-40B4-BE49-F238E27FC236}">
                    <a16:creationId xmlns:a16="http://schemas.microsoft.com/office/drawing/2014/main" id="{10FB3DE5-5CBB-EA5B-6BB8-A44289E405D1}"/>
                  </a:ext>
                </a:extLst>
              </p:cNvPr>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A7CFEEC0-4B0A-6582-CBD4-E098CFECD453}"/>
                  </a:ext>
                </a:extLst>
              </p:cNvPr>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7CB99F66-0D6B-CFBC-708F-A84A4BBE4109}"/>
                  </a:ext>
                </a:extLst>
              </p:cNvPr>
              <p:cNvGrpSpPr/>
              <p:nvPr/>
            </p:nvGrpSpPr>
            <p:grpSpPr>
              <a:xfrm>
                <a:off x="6450106" y="1281953"/>
                <a:ext cx="762000" cy="762000"/>
                <a:chOff x="6324600" y="1219200"/>
                <a:chExt cx="762000" cy="762000"/>
              </a:xfrm>
            </p:grpSpPr>
            <p:sp>
              <p:nvSpPr>
                <p:cNvPr id="11" name="Oval 10">
                  <a:extLst>
                    <a:ext uri="{FF2B5EF4-FFF2-40B4-BE49-F238E27FC236}">
                      <a16:creationId xmlns:a16="http://schemas.microsoft.com/office/drawing/2014/main" id="{BBE2EB57-3CF1-F252-7283-063142EFB0C6}"/>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3A4246-47C6-5590-59EE-7262A5BC1712}"/>
                    </a:ext>
                  </a:extLst>
                </p:cNvPr>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43376DE-1089-1985-1155-9465C428DCE9}"/>
                  </a:ext>
                </a:extLst>
              </p:cNvPr>
              <p:cNvGrpSpPr/>
              <p:nvPr/>
            </p:nvGrpSpPr>
            <p:grpSpPr>
              <a:xfrm>
                <a:off x="7162800" y="1295400"/>
                <a:ext cx="762000" cy="762000"/>
                <a:chOff x="6324600" y="1219200"/>
                <a:chExt cx="762000" cy="762000"/>
              </a:xfrm>
            </p:grpSpPr>
            <p:sp>
              <p:nvSpPr>
                <p:cNvPr id="9" name="Oval 8">
                  <a:extLst>
                    <a:ext uri="{FF2B5EF4-FFF2-40B4-BE49-F238E27FC236}">
                      <a16:creationId xmlns:a16="http://schemas.microsoft.com/office/drawing/2014/main" id="{7B12A098-05D0-9688-CDC9-B31E31C301F8}"/>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69BB0E-B337-9CBF-B095-5356A5AC2BB8}"/>
                    </a:ext>
                  </a:extLst>
                </p:cNvPr>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2">
            <a:extLst>
              <a:ext uri="{FF2B5EF4-FFF2-40B4-BE49-F238E27FC236}">
                <a16:creationId xmlns:a16="http://schemas.microsoft.com/office/drawing/2014/main" id="{73801D68-6FEC-3091-6E9D-9B4E147A0CEC}"/>
              </a:ext>
            </a:extLst>
          </p:cNvPr>
          <p:cNvGrpSpPr/>
          <p:nvPr/>
        </p:nvGrpSpPr>
        <p:grpSpPr>
          <a:xfrm>
            <a:off x="7543800" y="3770745"/>
            <a:ext cx="2724727" cy="2824952"/>
            <a:chOff x="7543800" y="3770745"/>
            <a:chExt cx="2724727" cy="2824952"/>
          </a:xfrm>
        </p:grpSpPr>
        <p:sp>
          <p:nvSpPr>
            <p:cNvPr id="21" name="Rectangle 20">
              <a:extLst>
                <a:ext uri="{FF2B5EF4-FFF2-40B4-BE49-F238E27FC236}">
                  <a16:creationId xmlns:a16="http://schemas.microsoft.com/office/drawing/2014/main" id="{CD26733D-B1E0-991C-585C-90104B2C5A54}"/>
                </a:ext>
              </a:extLst>
            </p:cNvPr>
            <p:cNvSpPr/>
            <p:nvPr/>
          </p:nvSpPr>
          <p:spPr>
            <a:xfrm>
              <a:off x="7543800" y="3770745"/>
              <a:ext cx="2724727" cy="2724727"/>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5C1C256-9350-666D-1ACE-6FD0FC95CCEA}"/>
                </a:ext>
              </a:extLst>
            </p:cNvPr>
            <p:cNvGrpSpPr/>
            <p:nvPr/>
          </p:nvGrpSpPr>
          <p:grpSpPr>
            <a:xfrm>
              <a:off x="7801263" y="4004955"/>
              <a:ext cx="2209800" cy="2590742"/>
              <a:chOff x="4648200" y="3505200"/>
              <a:chExt cx="2209800" cy="2590742"/>
            </a:xfrm>
          </p:grpSpPr>
          <p:grpSp>
            <p:nvGrpSpPr>
              <p:cNvPr id="14" name="Group 13">
                <a:extLst>
                  <a:ext uri="{FF2B5EF4-FFF2-40B4-BE49-F238E27FC236}">
                    <a16:creationId xmlns:a16="http://schemas.microsoft.com/office/drawing/2014/main" id="{3BEF57E5-3ABE-4EAB-EF83-7D2CD79BFD83}"/>
                  </a:ext>
                </a:extLst>
              </p:cNvPr>
              <p:cNvGrpSpPr/>
              <p:nvPr/>
            </p:nvGrpSpPr>
            <p:grpSpPr>
              <a:xfrm>
                <a:off x="4648200" y="3505200"/>
                <a:ext cx="2209800" cy="2209800"/>
                <a:chOff x="4648200" y="3505200"/>
                <a:chExt cx="2209800" cy="2209800"/>
              </a:xfrm>
            </p:grpSpPr>
            <p:sp>
              <p:nvSpPr>
                <p:cNvPr id="16" name="Oval 15">
                  <a:extLst>
                    <a:ext uri="{FF2B5EF4-FFF2-40B4-BE49-F238E27FC236}">
                      <a16:creationId xmlns:a16="http://schemas.microsoft.com/office/drawing/2014/main" id="{31EF6E66-63DB-FBB4-1EEF-5E88E26A45A8}"/>
                    </a:ext>
                  </a:extLst>
                </p:cNvPr>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9C96A2-C6A5-4EAE-723F-2003B71FDA49}"/>
                    </a:ext>
                  </a:extLst>
                </p:cNvPr>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ECDAA9-792B-4547-BDE7-7FCFF682433D}"/>
                    </a:ext>
                  </a:extLst>
                </p:cNvPr>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62457859-A314-E35E-5711-047D8687FF57}"/>
                    </a:ext>
                  </a:extLst>
                </p:cNvPr>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Arc 14">
                <a:extLst>
                  <a:ext uri="{FF2B5EF4-FFF2-40B4-BE49-F238E27FC236}">
                    <a16:creationId xmlns:a16="http://schemas.microsoft.com/office/drawing/2014/main" id="{DE62EB55-1344-C439-BA02-ED70E38AC4A3}"/>
                  </a:ext>
                </a:extLst>
              </p:cNvPr>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509674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B73D464B-1A1F-4E78-8F5B-C187E61E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1981200" y="1143001"/>
            <a:ext cx="4572000" cy="3139321"/>
          </a:xfrm>
          <a:prstGeom prst="rect">
            <a:avLst/>
          </a:prstGeom>
        </p:spPr>
        <p:txBody>
          <a:bodyPr>
            <a:spAutoFit/>
          </a:bodyPr>
          <a:lstStyle/>
          <a:p>
            <a:pPr fontAlgn="base"/>
            <a:r>
              <a:rPr lang="en-US" dirty="0">
                <a:solidFill>
                  <a:schemeClr val="bg1"/>
                </a:solidFill>
              </a:rPr>
              <a:t>The blessings that come to people who are united in living the gospel of Jesus Christ.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Following the Savior’s ministry among the descendants of Lehi, all the people throughout the land were converted. </a:t>
            </a:r>
          </a:p>
          <a:p>
            <a:pPr fontAlgn="base"/>
            <a:endParaRPr lang="en-US" dirty="0">
              <a:solidFill>
                <a:schemeClr val="bg1"/>
              </a:solidFill>
            </a:endParaRPr>
          </a:p>
          <a:p>
            <a:pPr fontAlgn="base"/>
            <a:r>
              <a:rPr lang="en-US" dirty="0">
                <a:solidFill>
                  <a:schemeClr val="bg1"/>
                </a:solidFill>
              </a:rPr>
              <a:t>As they obeyed the commandments, they enjoyed peace, prosperity, and marvelous spiritual blessings. </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What is This Book About?</a:t>
            </a:r>
          </a:p>
        </p:txBody>
      </p:sp>
      <p:sp>
        <p:nvSpPr>
          <p:cNvPr id="7" name="Rectangle 6"/>
          <p:cNvSpPr/>
          <p:nvPr/>
        </p:nvSpPr>
        <p:spPr>
          <a:xfrm>
            <a:off x="4940848" y="4243434"/>
            <a:ext cx="4572000" cy="1938992"/>
          </a:xfrm>
          <a:prstGeom prst="rect">
            <a:avLst/>
          </a:prstGeom>
        </p:spPr>
        <p:txBody>
          <a:bodyPr>
            <a:spAutoFit/>
          </a:bodyPr>
          <a:lstStyle/>
          <a:p>
            <a:pPr algn="ctr" fontAlgn="base"/>
            <a:r>
              <a:rPr lang="en-US" sz="6600" dirty="0">
                <a:solidFill>
                  <a:srgbClr val="FFFF00"/>
                </a:solidFill>
                <a:latin typeface="Abadi" panose="020B0604020104020204" pitchFamily="34" charset="0"/>
              </a:rPr>
              <a:t>Also: </a:t>
            </a:r>
          </a:p>
          <a:p>
            <a:pPr fontAlgn="base"/>
            <a:endParaRPr lang="en-US" dirty="0">
              <a:solidFill>
                <a:schemeClr val="bg1"/>
              </a:solidFill>
            </a:endParaRPr>
          </a:p>
          <a:p>
            <a:pPr fontAlgn="base"/>
            <a:r>
              <a:rPr lang="en-US" dirty="0">
                <a:solidFill>
                  <a:schemeClr val="bg1"/>
                </a:solidFill>
              </a:rPr>
              <a:t>The people’s gradual decline into a state of wickedness.</a:t>
            </a:r>
          </a:p>
        </p:txBody>
      </p:sp>
      <p:grpSp>
        <p:nvGrpSpPr>
          <p:cNvPr id="90" name="Group 89"/>
          <p:cNvGrpSpPr/>
          <p:nvPr/>
        </p:nvGrpSpPr>
        <p:grpSpPr>
          <a:xfrm>
            <a:off x="6875930" y="1398494"/>
            <a:ext cx="4004858" cy="842682"/>
            <a:chOff x="4724400" y="1295400"/>
            <a:chExt cx="4004858" cy="842682"/>
          </a:xfrm>
          <a:solidFill>
            <a:srgbClr val="FFFF00"/>
          </a:solidFill>
        </p:grpSpPr>
        <p:grpSp>
          <p:nvGrpSpPr>
            <p:cNvPr id="35" name="Group 34"/>
            <p:cNvGrpSpPr/>
            <p:nvPr/>
          </p:nvGrpSpPr>
          <p:grpSpPr>
            <a:xfrm>
              <a:off x="4724400" y="1295400"/>
              <a:ext cx="1676400" cy="838200"/>
              <a:chOff x="4572000" y="1066800"/>
              <a:chExt cx="4572000" cy="3165915"/>
            </a:xfrm>
            <a:grpFill/>
          </p:grpSpPr>
          <p:grpSp>
            <p:nvGrpSpPr>
              <p:cNvPr id="21" name="Group 20"/>
              <p:cNvGrpSpPr/>
              <p:nvPr/>
            </p:nvGrpSpPr>
            <p:grpSpPr>
              <a:xfrm>
                <a:off x="4572000" y="1066800"/>
                <a:ext cx="2414017" cy="3165915"/>
                <a:chOff x="4572000" y="1066800"/>
                <a:chExt cx="2414017" cy="3165915"/>
              </a:xfrm>
              <a:grpFill/>
            </p:grpSpPr>
            <p:grpSp>
              <p:nvGrpSpPr>
                <p:cNvPr id="9" name="Group 15"/>
                <p:cNvGrpSpPr/>
                <p:nvPr/>
              </p:nvGrpSpPr>
              <p:grpSpPr>
                <a:xfrm>
                  <a:off x="4572000" y="1066800"/>
                  <a:ext cx="1271017" cy="3165915"/>
                  <a:chOff x="5891782" y="1905000"/>
                  <a:chExt cx="1271017" cy="3165915"/>
                </a:xfrm>
                <a:grpFill/>
              </p:grpSpPr>
              <p:sp>
                <p:nvSpPr>
                  <p:cNvPr id="16" name="Oval 15"/>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a:off x="5715000" y="1066800"/>
                  <a:ext cx="1271017" cy="3165915"/>
                  <a:chOff x="7162800" y="1828800"/>
                  <a:chExt cx="1271017" cy="3165915"/>
                </a:xfrm>
                <a:grpFill/>
              </p:grpSpPr>
              <p:sp>
                <p:nvSpPr>
                  <p:cNvPr id="11" name="Oval 10"/>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6729983" y="1066800"/>
                <a:ext cx="2414017" cy="3165915"/>
                <a:chOff x="4572000" y="1066800"/>
                <a:chExt cx="2414017" cy="3165915"/>
              </a:xfrm>
              <a:grpFill/>
            </p:grpSpPr>
            <p:grpSp>
              <p:nvGrpSpPr>
                <p:cNvPr id="23" name="Group 15"/>
                <p:cNvGrpSpPr/>
                <p:nvPr/>
              </p:nvGrpSpPr>
              <p:grpSpPr>
                <a:xfrm>
                  <a:off x="4572000" y="1066800"/>
                  <a:ext cx="1271017" cy="3165915"/>
                  <a:chOff x="5891782" y="1905000"/>
                  <a:chExt cx="1271017" cy="3165915"/>
                </a:xfrm>
                <a:grpFill/>
              </p:grpSpPr>
              <p:sp>
                <p:nvSpPr>
                  <p:cNvPr id="30" name="Oval 29"/>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15000" y="1066800"/>
                  <a:ext cx="1271017" cy="3165915"/>
                  <a:chOff x="7162800" y="1828800"/>
                  <a:chExt cx="1271017" cy="3165915"/>
                </a:xfrm>
                <a:grpFill/>
              </p:grpSpPr>
              <p:sp>
                <p:nvSpPr>
                  <p:cNvPr id="25" name="Oval 24"/>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5"/>
            <p:cNvGrpSpPr/>
            <p:nvPr/>
          </p:nvGrpSpPr>
          <p:grpSpPr>
            <a:xfrm>
              <a:off x="6302188" y="1299882"/>
              <a:ext cx="1676400" cy="838200"/>
              <a:chOff x="4572000" y="1066800"/>
              <a:chExt cx="4572000" cy="3165915"/>
            </a:xfrm>
            <a:grpFill/>
          </p:grpSpPr>
          <p:grpSp>
            <p:nvGrpSpPr>
              <p:cNvPr id="37" name="Group 20"/>
              <p:cNvGrpSpPr/>
              <p:nvPr/>
            </p:nvGrpSpPr>
            <p:grpSpPr>
              <a:xfrm>
                <a:off x="4572000" y="1066800"/>
                <a:ext cx="2414017" cy="3165915"/>
                <a:chOff x="4572000" y="1066800"/>
                <a:chExt cx="2414017" cy="3165915"/>
              </a:xfrm>
              <a:grpFill/>
            </p:grpSpPr>
            <p:grpSp>
              <p:nvGrpSpPr>
                <p:cNvPr id="51" name="Group 15"/>
                <p:cNvGrpSpPr/>
                <p:nvPr/>
              </p:nvGrpSpPr>
              <p:grpSpPr>
                <a:xfrm>
                  <a:off x="4572000" y="1066800"/>
                  <a:ext cx="1271017" cy="3165915"/>
                  <a:chOff x="5891782" y="1905000"/>
                  <a:chExt cx="1271017" cy="3165915"/>
                </a:xfrm>
                <a:grpFill/>
              </p:grpSpPr>
              <p:sp>
                <p:nvSpPr>
                  <p:cNvPr id="58" name="Oval 57"/>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3"/>
                <p:cNvGrpSpPr/>
                <p:nvPr/>
              </p:nvGrpSpPr>
              <p:grpSpPr>
                <a:xfrm>
                  <a:off x="5715000" y="1066800"/>
                  <a:ext cx="1271017" cy="3165915"/>
                  <a:chOff x="7162800" y="1828800"/>
                  <a:chExt cx="1271017" cy="3165915"/>
                </a:xfrm>
                <a:grpFill/>
              </p:grpSpPr>
              <p:sp>
                <p:nvSpPr>
                  <p:cNvPr id="53" name="Oval 52"/>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21"/>
              <p:cNvGrpSpPr/>
              <p:nvPr/>
            </p:nvGrpSpPr>
            <p:grpSpPr>
              <a:xfrm>
                <a:off x="6729983" y="1066800"/>
                <a:ext cx="2414017" cy="3165915"/>
                <a:chOff x="4572000" y="1066800"/>
                <a:chExt cx="2414017" cy="3165915"/>
              </a:xfrm>
              <a:grpFill/>
            </p:grpSpPr>
            <p:grpSp>
              <p:nvGrpSpPr>
                <p:cNvPr id="39" name="Group 15"/>
                <p:cNvGrpSpPr/>
                <p:nvPr/>
              </p:nvGrpSpPr>
              <p:grpSpPr>
                <a:xfrm>
                  <a:off x="4572000" y="1066800"/>
                  <a:ext cx="1271017" cy="3165915"/>
                  <a:chOff x="5891782" y="1905000"/>
                  <a:chExt cx="1271017" cy="3165915"/>
                </a:xfrm>
                <a:grpFill/>
              </p:grpSpPr>
              <p:sp>
                <p:nvSpPr>
                  <p:cNvPr id="46" name="Oval 45"/>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5715000" y="1066800"/>
                  <a:ext cx="1271017" cy="3165915"/>
                  <a:chOff x="7162800" y="1828800"/>
                  <a:chExt cx="1271017" cy="3165915"/>
                </a:xfrm>
                <a:grpFill/>
              </p:grpSpPr>
              <p:sp>
                <p:nvSpPr>
                  <p:cNvPr id="41" name="Oval 40"/>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 name="Group 20"/>
            <p:cNvGrpSpPr/>
            <p:nvPr/>
          </p:nvGrpSpPr>
          <p:grpSpPr>
            <a:xfrm>
              <a:off x="7844118" y="1295400"/>
              <a:ext cx="885140" cy="838200"/>
              <a:chOff x="4572000" y="1066800"/>
              <a:chExt cx="2414017" cy="3165915"/>
            </a:xfrm>
            <a:grpFill/>
          </p:grpSpPr>
          <p:grpSp>
            <p:nvGrpSpPr>
              <p:cNvPr id="78" name="Group 15"/>
              <p:cNvGrpSpPr/>
              <p:nvPr/>
            </p:nvGrpSpPr>
            <p:grpSpPr>
              <a:xfrm>
                <a:off x="4572000" y="1066800"/>
                <a:ext cx="1271017" cy="3165915"/>
                <a:chOff x="5891782" y="1905000"/>
                <a:chExt cx="1271017" cy="3165915"/>
              </a:xfrm>
              <a:grpFill/>
            </p:grpSpPr>
            <p:sp>
              <p:nvSpPr>
                <p:cNvPr id="85" name="Oval 84"/>
                <p:cNvSpPr/>
                <p:nvPr/>
              </p:nvSpPr>
              <p:spPr>
                <a:xfrm>
                  <a:off x="6019800" y="19050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16"/>
                <p:cNvSpPr/>
                <p:nvPr/>
              </p:nvSpPr>
              <p:spPr>
                <a:xfrm rot="2423263">
                  <a:off x="6044184" y="43851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7"/>
                <p:cNvSpPr/>
                <p:nvPr/>
              </p:nvSpPr>
              <p:spPr>
                <a:xfrm>
                  <a:off x="6324600" y="2819400"/>
                  <a:ext cx="381000" cy="1828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18657015">
                  <a:off x="6600982" y="43508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5400000">
                  <a:off x="6336791" y="27971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3"/>
              <p:cNvGrpSpPr/>
              <p:nvPr/>
            </p:nvGrpSpPr>
            <p:grpSpPr>
              <a:xfrm>
                <a:off x="5715000" y="1066800"/>
                <a:ext cx="1271017" cy="3165915"/>
                <a:chOff x="7162800" y="1828800"/>
                <a:chExt cx="1271017" cy="3165915"/>
              </a:xfrm>
              <a:grpFill/>
            </p:grpSpPr>
            <p:sp>
              <p:nvSpPr>
                <p:cNvPr id="80" name="Oval 79"/>
                <p:cNvSpPr/>
                <p:nvPr/>
              </p:nvSpPr>
              <p:spPr>
                <a:xfrm>
                  <a:off x="7290818" y="1828800"/>
                  <a:ext cx="1016000" cy="10668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423263">
                  <a:off x="7315202" y="4308915"/>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8657015">
                  <a:off x="7872000" y="4274607"/>
                  <a:ext cx="381000"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5400000">
                  <a:off x="7607809" y="2720905"/>
                  <a:ext cx="381000" cy="1271017"/>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7315200" y="2743200"/>
                  <a:ext cx="990600" cy="1828800"/>
                </a:xfrm>
                <a:prstGeom prst="trapezoid">
                  <a:avLst>
                    <a:gd name="adj" fmla="val 33571"/>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627C3A7C-E79F-08C3-EDE9-FE6EB6CC4060}"/>
              </a:ext>
            </a:extLst>
          </p:cNvPr>
          <p:cNvGrpSpPr/>
          <p:nvPr/>
        </p:nvGrpSpPr>
        <p:grpSpPr>
          <a:xfrm>
            <a:off x="2445363" y="4449094"/>
            <a:ext cx="2034273" cy="2034273"/>
            <a:chOff x="2198255" y="3814618"/>
            <a:chExt cx="2724727" cy="2724727"/>
          </a:xfrm>
        </p:grpSpPr>
        <p:sp>
          <p:nvSpPr>
            <p:cNvPr id="3" name="Rectangle 2">
              <a:extLst>
                <a:ext uri="{FF2B5EF4-FFF2-40B4-BE49-F238E27FC236}">
                  <a16:creationId xmlns:a16="http://schemas.microsoft.com/office/drawing/2014/main" id="{D833D048-1124-5024-6336-1143FCD3F9AC}"/>
                </a:ext>
              </a:extLst>
            </p:cNvPr>
            <p:cNvSpPr/>
            <p:nvPr/>
          </p:nvSpPr>
          <p:spPr>
            <a:xfrm>
              <a:off x="2198255" y="3814618"/>
              <a:ext cx="2724727" cy="2724727"/>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963910D-9A00-8CE0-92DC-8B9E18D04DA4}"/>
                </a:ext>
              </a:extLst>
            </p:cNvPr>
            <p:cNvGrpSpPr/>
            <p:nvPr/>
          </p:nvGrpSpPr>
          <p:grpSpPr>
            <a:xfrm>
              <a:off x="2400300" y="4072081"/>
              <a:ext cx="2209800" cy="2209800"/>
              <a:chOff x="6010910" y="973578"/>
              <a:chExt cx="2209800" cy="2209800"/>
            </a:xfrm>
          </p:grpSpPr>
          <p:sp>
            <p:nvSpPr>
              <p:cNvPr id="8" name="Oval 7">
                <a:extLst>
                  <a:ext uri="{FF2B5EF4-FFF2-40B4-BE49-F238E27FC236}">
                    <a16:creationId xmlns:a16="http://schemas.microsoft.com/office/drawing/2014/main" id="{5F6F7B23-61DD-91B9-C31B-5C558458424C}"/>
                  </a:ext>
                </a:extLst>
              </p:cNvPr>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a:extLst>
                  <a:ext uri="{FF2B5EF4-FFF2-40B4-BE49-F238E27FC236}">
                    <a16:creationId xmlns:a16="http://schemas.microsoft.com/office/drawing/2014/main" id="{1F8EDA6C-1629-2A14-9AFE-0C80CC18A3DC}"/>
                  </a:ext>
                </a:extLst>
              </p:cNvPr>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64">
                <a:extLst>
                  <a:ext uri="{FF2B5EF4-FFF2-40B4-BE49-F238E27FC236}">
                    <a16:creationId xmlns:a16="http://schemas.microsoft.com/office/drawing/2014/main" id="{2638AA63-F087-6FAB-6D8A-27B7415BE9D8}"/>
                  </a:ext>
                </a:extLst>
              </p:cNvPr>
              <p:cNvGrpSpPr/>
              <p:nvPr/>
            </p:nvGrpSpPr>
            <p:grpSpPr>
              <a:xfrm>
                <a:off x="6450106" y="1281953"/>
                <a:ext cx="762000" cy="762000"/>
                <a:chOff x="6324600" y="1219200"/>
                <a:chExt cx="762000" cy="762000"/>
              </a:xfrm>
            </p:grpSpPr>
            <p:sp>
              <p:nvSpPr>
                <p:cNvPr id="69" name="Oval 68">
                  <a:extLst>
                    <a:ext uri="{FF2B5EF4-FFF2-40B4-BE49-F238E27FC236}">
                      <a16:creationId xmlns:a16="http://schemas.microsoft.com/office/drawing/2014/main" id="{CFDD0440-CA89-78A5-23F3-62F3AC4AD36D}"/>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B07D294-4F08-3315-4C25-016AF5193EB7}"/>
                    </a:ext>
                  </a:extLst>
                </p:cNvPr>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DDB7A017-E63B-21D0-FDF5-51596BC4EB95}"/>
                  </a:ext>
                </a:extLst>
              </p:cNvPr>
              <p:cNvGrpSpPr/>
              <p:nvPr/>
            </p:nvGrpSpPr>
            <p:grpSpPr>
              <a:xfrm>
                <a:off x="7162800" y="1295400"/>
                <a:ext cx="762000" cy="762000"/>
                <a:chOff x="6324600" y="1219200"/>
                <a:chExt cx="762000" cy="762000"/>
              </a:xfrm>
            </p:grpSpPr>
            <p:sp>
              <p:nvSpPr>
                <p:cNvPr id="67" name="Oval 66">
                  <a:extLst>
                    <a:ext uri="{FF2B5EF4-FFF2-40B4-BE49-F238E27FC236}">
                      <a16:creationId xmlns:a16="http://schemas.microsoft.com/office/drawing/2014/main" id="{DD727D2A-BDBF-8BB7-18CE-F6E573C1C73F}"/>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C017D3C-5F6B-3077-3744-5E1E6A459A4D}"/>
                    </a:ext>
                  </a:extLst>
                </p:cNvPr>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a:extLst>
              <a:ext uri="{FF2B5EF4-FFF2-40B4-BE49-F238E27FC236}">
                <a16:creationId xmlns:a16="http://schemas.microsoft.com/office/drawing/2014/main" id="{C4F60A06-CC34-AB8C-05F9-A01A75E18E72}"/>
              </a:ext>
            </a:extLst>
          </p:cNvPr>
          <p:cNvGrpSpPr/>
          <p:nvPr/>
        </p:nvGrpSpPr>
        <p:grpSpPr>
          <a:xfrm>
            <a:off x="9531682" y="4441523"/>
            <a:ext cx="1870200" cy="1938992"/>
            <a:chOff x="7543800" y="3770745"/>
            <a:chExt cx="2724727" cy="2824952"/>
          </a:xfrm>
        </p:grpSpPr>
        <p:sp>
          <p:nvSpPr>
            <p:cNvPr id="72" name="Rectangle 71">
              <a:extLst>
                <a:ext uri="{FF2B5EF4-FFF2-40B4-BE49-F238E27FC236}">
                  <a16:creationId xmlns:a16="http://schemas.microsoft.com/office/drawing/2014/main" id="{08FB2F02-F7E6-08F7-18A1-32BE829B3CF5}"/>
                </a:ext>
              </a:extLst>
            </p:cNvPr>
            <p:cNvSpPr/>
            <p:nvPr/>
          </p:nvSpPr>
          <p:spPr>
            <a:xfrm>
              <a:off x="7543800" y="3770745"/>
              <a:ext cx="2724727" cy="2724727"/>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8248F27-2B85-5E50-C929-8BE881A63495}"/>
                </a:ext>
              </a:extLst>
            </p:cNvPr>
            <p:cNvGrpSpPr/>
            <p:nvPr/>
          </p:nvGrpSpPr>
          <p:grpSpPr>
            <a:xfrm>
              <a:off x="7801263" y="4004955"/>
              <a:ext cx="2209800" cy="2590742"/>
              <a:chOff x="4648200" y="3505200"/>
              <a:chExt cx="2209800" cy="2590742"/>
            </a:xfrm>
          </p:grpSpPr>
          <p:grpSp>
            <p:nvGrpSpPr>
              <p:cNvPr id="74" name="Group 73">
                <a:extLst>
                  <a:ext uri="{FF2B5EF4-FFF2-40B4-BE49-F238E27FC236}">
                    <a16:creationId xmlns:a16="http://schemas.microsoft.com/office/drawing/2014/main" id="{F6FD18AD-DEE9-3F11-1365-BBDE580CAC51}"/>
                  </a:ext>
                </a:extLst>
              </p:cNvPr>
              <p:cNvGrpSpPr/>
              <p:nvPr/>
            </p:nvGrpSpPr>
            <p:grpSpPr>
              <a:xfrm>
                <a:off x="4648200" y="3505200"/>
                <a:ext cx="2209800" cy="2209800"/>
                <a:chOff x="4648200" y="3505200"/>
                <a:chExt cx="2209800" cy="2209800"/>
              </a:xfrm>
            </p:grpSpPr>
            <p:sp>
              <p:nvSpPr>
                <p:cNvPr id="76" name="Oval 75">
                  <a:extLst>
                    <a:ext uri="{FF2B5EF4-FFF2-40B4-BE49-F238E27FC236}">
                      <a16:creationId xmlns:a16="http://schemas.microsoft.com/office/drawing/2014/main" id="{7DE7FE47-8D30-E1C3-FCCA-1917BEE2B687}"/>
                    </a:ext>
                  </a:extLst>
                </p:cNvPr>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804067B-2915-A803-BF5F-4A725395BBE0}"/>
                    </a:ext>
                  </a:extLst>
                </p:cNvPr>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0869E07-7356-EC70-1C9A-2F221B4531DA}"/>
                    </a:ext>
                  </a:extLst>
                </p:cNvPr>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331AF7FC-3F96-E476-A3CF-D960454D64AD}"/>
                    </a:ext>
                  </a:extLst>
                </p:cNvPr>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Arc 74">
                <a:extLst>
                  <a:ext uri="{FF2B5EF4-FFF2-40B4-BE49-F238E27FC236}">
                    <a16:creationId xmlns:a16="http://schemas.microsoft.com/office/drawing/2014/main" id="{9DD8358C-2C6A-F2CD-334E-F503E78CCB4F}"/>
                  </a:ext>
                </a:extLst>
              </p:cNvPr>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42899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dissolv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Picture 336">
            <a:extLst>
              <a:ext uri="{FF2B5EF4-FFF2-40B4-BE49-F238E27FC236}">
                <a16:creationId xmlns:a16="http://schemas.microsoft.com/office/drawing/2014/main" id="{D2646C24-C94A-43C7-AFB3-45F5C2113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588344" y="4075914"/>
            <a:ext cx="2438400" cy="1477328"/>
          </a:xfrm>
          <a:prstGeom prst="rect">
            <a:avLst/>
          </a:prstGeom>
        </p:spPr>
        <p:txBody>
          <a:bodyPr wrap="square">
            <a:spAutoFit/>
          </a:bodyPr>
          <a:lstStyle/>
          <a:p>
            <a:pPr fontAlgn="base"/>
            <a:r>
              <a:rPr lang="en-US" dirty="0">
                <a:solidFill>
                  <a:schemeClr val="bg1"/>
                </a:solidFill>
              </a:rPr>
              <a:t>Mormon compiled and abridged the records of four writers to create the book of 4 Nephi. </a:t>
            </a:r>
          </a:p>
          <a:p>
            <a:pPr fontAlgn="base"/>
            <a:endParaRPr lang="en-US" dirty="0">
              <a:solidFill>
                <a:schemeClr val="bg1"/>
              </a:solidFill>
            </a:endParaRP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Who Wrote the Book?</a:t>
            </a:r>
          </a:p>
        </p:txBody>
      </p:sp>
      <p:sp>
        <p:nvSpPr>
          <p:cNvPr id="277" name="Rectangle 276"/>
          <p:cNvSpPr/>
          <p:nvPr/>
        </p:nvSpPr>
        <p:spPr>
          <a:xfrm>
            <a:off x="8016654" y="4324835"/>
            <a:ext cx="2438400" cy="1200329"/>
          </a:xfrm>
          <a:prstGeom prst="rect">
            <a:avLst/>
          </a:prstGeom>
        </p:spPr>
        <p:txBody>
          <a:bodyPr wrap="square">
            <a:spAutoFit/>
          </a:bodyPr>
          <a:lstStyle/>
          <a:p>
            <a:pPr fontAlgn="base"/>
            <a:r>
              <a:rPr lang="en-US" dirty="0">
                <a:solidFill>
                  <a:schemeClr val="bg1"/>
                </a:solidFill>
              </a:rPr>
              <a:t>The other three authors were Nephi’s son Amos and Amos’s sons, Amos and Ammaron. </a:t>
            </a:r>
          </a:p>
        </p:txBody>
      </p:sp>
      <p:sp>
        <p:nvSpPr>
          <p:cNvPr id="278" name="Rectangle 277"/>
          <p:cNvSpPr/>
          <p:nvPr/>
        </p:nvSpPr>
        <p:spPr>
          <a:xfrm>
            <a:off x="3457209" y="3879028"/>
            <a:ext cx="3129252" cy="2585323"/>
          </a:xfrm>
          <a:prstGeom prst="rect">
            <a:avLst/>
          </a:prstGeom>
        </p:spPr>
        <p:txBody>
          <a:bodyPr wrap="square">
            <a:spAutoFit/>
          </a:bodyPr>
          <a:lstStyle/>
          <a:p>
            <a:pPr fontAlgn="base"/>
            <a:r>
              <a:rPr lang="en-US" dirty="0">
                <a:solidFill>
                  <a:schemeClr val="bg1"/>
                </a:solidFill>
              </a:rPr>
              <a:t>The first of these was Nephi, for whom the book was named. </a:t>
            </a:r>
          </a:p>
          <a:p>
            <a:pPr fontAlgn="base"/>
            <a:endParaRPr lang="en-US" dirty="0">
              <a:solidFill>
                <a:schemeClr val="bg1"/>
              </a:solidFill>
            </a:endParaRPr>
          </a:p>
          <a:p>
            <a:pPr fontAlgn="base"/>
            <a:r>
              <a:rPr lang="en-US" dirty="0">
                <a:solidFill>
                  <a:schemeClr val="bg1"/>
                </a:solidFill>
              </a:rPr>
              <a:t>Nephi was the son of Nephi, who was one of the twelve disciples chosen by the Lord during His ministry among the descendants of Lehi.</a:t>
            </a:r>
          </a:p>
        </p:txBody>
      </p:sp>
      <p:grpSp>
        <p:nvGrpSpPr>
          <p:cNvPr id="2" name="Group 1">
            <a:extLst>
              <a:ext uri="{FF2B5EF4-FFF2-40B4-BE49-F238E27FC236}">
                <a16:creationId xmlns:a16="http://schemas.microsoft.com/office/drawing/2014/main" id="{3F5DCB70-B427-15F3-282D-13FCF17BBB1D}"/>
              </a:ext>
            </a:extLst>
          </p:cNvPr>
          <p:cNvGrpSpPr/>
          <p:nvPr/>
        </p:nvGrpSpPr>
        <p:grpSpPr>
          <a:xfrm>
            <a:off x="1172941" y="1386733"/>
            <a:ext cx="937521" cy="2597861"/>
            <a:chOff x="2133600" y="3124200"/>
            <a:chExt cx="1209964" cy="3352800"/>
          </a:xfrm>
        </p:grpSpPr>
        <p:grpSp>
          <p:nvGrpSpPr>
            <p:cNvPr id="3" name="Group 285">
              <a:extLst>
                <a:ext uri="{FF2B5EF4-FFF2-40B4-BE49-F238E27FC236}">
                  <a16:creationId xmlns:a16="http://schemas.microsoft.com/office/drawing/2014/main" id="{97F3C34F-B6BD-A584-BDDB-A6E3ECC9AC9C}"/>
                </a:ext>
              </a:extLst>
            </p:cNvPr>
            <p:cNvGrpSpPr/>
            <p:nvPr/>
          </p:nvGrpSpPr>
          <p:grpSpPr>
            <a:xfrm rot="17194410">
              <a:off x="2764132" y="5999335"/>
              <a:ext cx="359123" cy="509595"/>
              <a:chOff x="4934260" y="5008578"/>
              <a:chExt cx="373811" cy="553131"/>
            </a:xfrm>
          </p:grpSpPr>
          <p:sp>
            <p:nvSpPr>
              <p:cNvPr id="413" name="Oval 3">
                <a:extLst>
                  <a:ext uri="{FF2B5EF4-FFF2-40B4-BE49-F238E27FC236}">
                    <a16:creationId xmlns:a16="http://schemas.microsoft.com/office/drawing/2014/main" id="{8F14EF60-30ED-A848-B4F5-B3D984416E6F}"/>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
                <a:extLst>
                  <a:ext uri="{FF2B5EF4-FFF2-40B4-BE49-F238E27FC236}">
                    <a16:creationId xmlns:a16="http://schemas.microsoft.com/office/drawing/2014/main" id="{BB282527-A669-EE22-5C47-633141482F17}"/>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84">
              <a:extLst>
                <a:ext uri="{FF2B5EF4-FFF2-40B4-BE49-F238E27FC236}">
                  <a16:creationId xmlns:a16="http://schemas.microsoft.com/office/drawing/2014/main" id="{F03C541E-E01C-03FF-00A0-4B411B265660}"/>
                </a:ext>
              </a:extLst>
            </p:cNvPr>
            <p:cNvGrpSpPr/>
            <p:nvPr/>
          </p:nvGrpSpPr>
          <p:grpSpPr>
            <a:xfrm>
              <a:off x="2379689" y="5993567"/>
              <a:ext cx="376003" cy="483433"/>
              <a:chOff x="4934260" y="5008578"/>
              <a:chExt cx="373811" cy="553131"/>
            </a:xfrm>
          </p:grpSpPr>
          <p:sp>
            <p:nvSpPr>
              <p:cNvPr id="411" name="Oval 6">
                <a:extLst>
                  <a:ext uri="{FF2B5EF4-FFF2-40B4-BE49-F238E27FC236}">
                    <a16:creationId xmlns:a16="http://schemas.microsoft.com/office/drawing/2014/main" id="{CD0BC3E1-828F-5089-4175-25FA28438EF4}"/>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7">
                <a:extLst>
                  <a:ext uri="{FF2B5EF4-FFF2-40B4-BE49-F238E27FC236}">
                    <a16:creationId xmlns:a16="http://schemas.microsoft.com/office/drawing/2014/main" id="{88413233-59A1-7AF9-37DD-BFDCDA2D6CB7}"/>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629990A3-BC27-CEC5-5CB8-C1190F89B30C}"/>
                </a:ext>
              </a:extLst>
            </p:cNvPr>
            <p:cNvSpPr/>
            <p:nvPr/>
          </p:nvSpPr>
          <p:spPr>
            <a:xfrm>
              <a:off x="3048000" y="4648200"/>
              <a:ext cx="26350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398D953C-9E73-DB3E-1977-5D498E60CBC5}"/>
                </a:ext>
              </a:extLst>
            </p:cNvPr>
            <p:cNvSpPr/>
            <p:nvPr/>
          </p:nvSpPr>
          <p:spPr>
            <a:xfrm>
              <a:off x="2209800" y="4724400"/>
              <a:ext cx="263506" cy="685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a:extLst>
                <a:ext uri="{FF2B5EF4-FFF2-40B4-BE49-F238E27FC236}">
                  <a16:creationId xmlns:a16="http://schemas.microsoft.com/office/drawing/2014/main" id="{70C6594A-ECBE-2A92-4B76-EAFF7DE6807E}"/>
                </a:ext>
              </a:extLst>
            </p:cNvPr>
            <p:cNvSpPr/>
            <p:nvPr/>
          </p:nvSpPr>
          <p:spPr>
            <a:xfrm rot="20102191">
              <a:off x="2826865" y="4306248"/>
              <a:ext cx="454262" cy="607411"/>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a:extLst>
                <a:ext uri="{FF2B5EF4-FFF2-40B4-BE49-F238E27FC236}">
                  <a16:creationId xmlns:a16="http://schemas.microsoft.com/office/drawing/2014/main" id="{D5F6E352-8CD3-C0D3-3F47-E91C416FA7B1}"/>
                </a:ext>
              </a:extLst>
            </p:cNvPr>
            <p:cNvSpPr/>
            <p:nvPr/>
          </p:nvSpPr>
          <p:spPr>
            <a:xfrm rot="1327004">
              <a:off x="2226974" y="4287357"/>
              <a:ext cx="454262" cy="632639"/>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a:extLst>
                <a:ext uri="{FF2B5EF4-FFF2-40B4-BE49-F238E27FC236}">
                  <a16:creationId xmlns:a16="http://schemas.microsoft.com/office/drawing/2014/main" id="{8D87B845-85C1-2980-89F0-6514FFC56AE2}"/>
                </a:ext>
              </a:extLst>
            </p:cNvPr>
            <p:cNvSpPr/>
            <p:nvPr/>
          </p:nvSpPr>
          <p:spPr>
            <a:xfrm>
              <a:off x="2286000" y="4285379"/>
              <a:ext cx="898237" cy="1124822"/>
            </a:xfrm>
            <a:prstGeom prst="trapezoid">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25">
              <a:extLst>
                <a:ext uri="{FF2B5EF4-FFF2-40B4-BE49-F238E27FC236}">
                  <a16:creationId xmlns:a16="http://schemas.microsoft.com/office/drawing/2014/main" id="{58D4518F-1C92-D713-055F-57D6C6333895}"/>
                </a:ext>
              </a:extLst>
            </p:cNvPr>
            <p:cNvGrpSpPr/>
            <p:nvPr/>
          </p:nvGrpSpPr>
          <p:grpSpPr>
            <a:xfrm>
              <a:off x="2480714" y="4105564"/>
              <a:ext cx="546919" cy="609600"/>
              <a:chOff x="2321193" y="914400"/>
              <a:chExt cx="1962699" cy="2187638"/>
            </a:xfrm>
          </p:grpSpPr>
          <p:sp>
            <p:nvSpPr>
              <p:cNvPr id="405" name="Oval 17">
                <a:extLst>
                  <a:ext uri="{FF2B5EF4-FFF2-40B4-BE49-F238E27FC236}">
                    <a16:creationId xmlns:a16="http://schemas.microsoft.com/office/drawing/2014/main" id="{571FDF50-8147-D0CD-AA1C-AD865658AD2D}"/>
                  </a:ext>
                </a:extLst>
              </p:cNvPr>
              <p:cNvSpPr/>
              <p:nvPr/>
            </p:nvSpPr>
            <p:spPr>
              <a:xfrm>
                <a:off x="2514599" y="914400"/>
                <a:ext cx="1449972" cy="12954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Pentagon 19">
                <a:extLst>
                  <a:ext uri="{FF2B5EF4-FFF2-40B4-BE49-F238E27FC236}">
                    <a16:creationId xmlns:a16="http://schemas.microsoft.com/office/drawing/2014/main" id="{CEE0C14D-ECF0-8395-746C-9CA86FA6810E}"/>
                  </a:ext>
                </a:extLst>
              </p:cNvPr>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Pentagon 20">
                <a:extLst>
                  <a:ext uri="{FF2B5EF4-FFF2-40B4-BE49-F238E27FC236}">
                    <a16:creationId xmlns:a16="http://schemas.microsoft.com/office/drawing/2014/main" id="{E31345CF-8C6F-B4DF-6EAE-BE61C5E120B5}"/>
                  </a:ext>
                </a:extLst>
              </p:cNvPr>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Pentagon 21">
                <a:extLst>
                  <a:ext uri="{FF2B5EF4-FFF2-40B4-BE49-F238E27FC236}">
                    <a16:creationId xmlns:a16="http://schemas.microsoft.com/office/drawing/2014/main" id="{B0E7898B-2C2D-4242-4F37-9C769E411272}"/>
                  </a:ext>
                </a:extLst>
              </p:cNvPr>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Pentagon 22">
                <a:extLst>
                  <a:ext uri="{FF2B5EF4-FFF2-40B4-BE49-F238E27FC236}">
                    <a16:creationId xmlns:a16="http://schemas.microsoft.com/office/drawing/2014/main" id="{E6CF4168-4B28-C86E-7781-260D7B340FDD}"/>
                  </a:ext>
                </a:extLst>
              </p:cNvPr>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Pentagon 23">
                <a:extLst>
                  <a:ext uri="{FF2B5EF4-FFF2-40B4-BE49-F238E27FC236}">
                    <a16:creationId xmlns:a16="http://schemas.microsoft.com/office/drawing/2014/main" id="{89933E3B-6B04-3AA6-F626-E4E706720E44}"/>
                  </a:ext>
                </a:extLst>
              </p:cNvPr>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5">
              <a:extLst>
                <a:ext uri="{FF2B5EF4-FFF2-40B4-BE49-F238E27FC236}">
                  <a16:creationId xmlns:a16="http://schemas.microsoft.com/office/drawing/2014/main" id="{BAF68BB3-25E1-EA83-C7E3-57F1D9A7A3F2}"/>
                </a:ext>
              </a:extLst>
            </p:cNvPr>
            <p:cNvGrpSpPr/>
            <p:nvPr/>
          </p:nvGrpSpPr>
          <p:grpSpPr>
            <a:xfrm rot="1699902">
              <a:off x="2147930" y="4740678"/>
              <a:ext cx="291183" cy="118991"/>
              <a:chOff x="2209800" y="1905000"/>
              <a:chExt cx="2286000" cy="1066800"/>
            </a:xfrm>
          </p:grpSpPr>
          <p:grpSp>
            <p:nvGrpSpPr>
              <p:cNvPr id="399" name="Group 29">
                <a:extLst>
                  <a:ext uri="{FF2B5EF4-FFF2-40B4-BE49-F238E27FC236}">
                    <a16:creationId xmlns:a16="http://schemas.microsoft.com/office/drawing/2014/main" id="{ABE4E0A7-9720-51A9-4D99-313D3172F507}"/>
                  </a:ext>
                </a:extLst>
              </p:cNvPr>
              <p:cNvGrpSpPr/>
              <p:nvPr/>
            </p:nvGrpSpPr>
            <p:grpSpPr>
              <a:xfrm>
                <a:off x="2209800" y="1905000"/>
                <a:ext cx="1066800" cy="1066800"/>
                <a:chOff x="990600" y="1905000"/>
                <a:chExt cx="1066800" cy="1066800"/>
              </a:xfrm>
            </p:grpSpPr>
            <p:sp>
              <p:nvSpPr>
                <p:cNvPr id="403" name="&quot;No&quot; Symbol 98">
                  <a:extLst>
                    <a:ext uri="{FF2B5EF4-FFF2-40B4-BE49-F238E27FC236}">
                      <a16:creationId xmlns:a16="http://schemas.microsoft.com/office/drawing/2014/main" id="{CFBB302A-6B11-7DE4-8D83-68D1CC9B699C}"/>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4" name="Oval 403">
                  <a:extLst>
                    <a:ext uri="{FF2B5EF4-FFF2-40B4-BE49-F238E27FC236}">
                      <a16:creationId xmlns:a16="http://schemas.microsoft.com/office/drawing/2014/main" id="{6BD49A9E-DE33-6E7B-7E91-EE09269B3AF3}"/>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2">
                <a:extLst>
                  <a:ext uri="{FF2B5EF4-FFF2-40B4-BE49-F238E27FC236}">
                    <a16:creationId xmlns:a16="http://schemas.microsoft.com/office/drawing/2014/main" id="{FBCCAF80-3516-A3C0-2E1A-9B91F3BF53CE}"/>
                  </a:ext>
                </a:extLst>
              </p:cNvPr>
              <p:cNvGrpSpPr/>
              <p:nvPr/>
            </p:nvGrpSpPr>
            <p:grpSpPr>
              <a:xfrm>
                <a:off x="3429000" y="1905000"/>
                <a:ext cx="1066800" cy="1066800"/>
                <a:chOff x="990600" y="1905000"/>
                <a:chExt cx="1066800" cy="1066800"/>
              </a:xfrm>
            </p:grpSpPr>
            <p:sp>
              <p:nvSpPr>
                <p:cNvPr id="401" name="&quot;No&quot; Symbol 96">
                  <a:extLst>
                    <a:ext uri="{FF2B5EF4-FFF2-40B4-BE49-F238E27FC236}">
                      <a16:creationId xmlns:a16="http://schemas.microsoft.com/office/drawing/2014/main" id="{4DF60DBA-E811-AF67-8484-CABC98327589}"/>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2" name="Oval 34">
                  <a:extLst>
                    <a:ext uri="{FF2B5EF4-FFF2-40B4-BE49-F238E27FC236}">
                      <a16:creationId xmlns:a16="http://schemas.microsoft.com/office/drawing/2014/main" id="{34FD6B40-E405-4F9B-8D0C-17D87596CD9A}"/>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36">
              <a:extLst>
                <a:ext uri="{FF2B5EF4-FFF2-40B4-BE49-F238E27FC236}">
                  <a16:creationId xmlns:a16="http://schemas.microsoft.com/office/drawing/2014/main" id="{E568CB5E-03E0-49DF-8AAD-E5FDE8BC8A63}"/>
                </a:ext>
              </a:extLst>
            </p:cNvPr>
            <p:cNvGrpSpPr/>
            <p:nvPr/>
          </p:nvGrpSpPr>
          <p:grpSpPr>
            <a:xfrm rot="20019181">
              <a:off x="3048475" y="4742987"/>
              <a:ext cx="291183" cy="118991"/>
              <a:chOff x="2209800" y="1905000"/>
              <a:chExt cx="2286000" cy="1066800"/>
            </a:xfrm>
          </p:grpSpPr>
          <p:grpSp>
            <p:nvGrpSpPr>
              <p:cNvPr id="393" name="Group 29">
                <a:extLst>
                  <a:ext uri="{FF2B5EF4-FFF2-40B4-BE49-F238E27FC236}">
                    <a16:creationId xmlns:a16="http://schemas.microsoft.com/office/drawing/2014/main" id="{481C6BF5-C64F-42F9-3D2E-36506A8D8922}"/>
                  </a:ext>
                </a:extLst>
              </p:cNvPr>
              <p:cNvGrpSpPr/>
              <p:nvPr/>
            </p:nvGrpSpPr>
            <p:grpSpPr>
              <a:xfrm>
                <a:off x="2209800" y="1905000"/>
                <a:ext cx="1066800" cy="1066800"/>
                <a:chOff x="990600" y="1905000"/>
                <a:chExt cx="1066800" cy="1066800"/>
              </a:xfrm>
            </p:grpSpPr>
            <p:sp>
              <p:nvSpPr>
                <p:cNvPr id="397" name="&quot;No&quot; Symbol 92">
                  <a:extLst>
                    <a:ext uri="{FF2B5EF4-FFF2-40B4-BE49-F238E27FC236}">
                      <a16:creationId xmlns:a16="http://schemas.microsoft.com/office/drawing/2014/main" id="{66A5E3D2-A15C-B4B5-F02B-301E875B1A26}"/>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Oval 397">
                  <a:extLst>
                    <a:ext uri="{FF2B5EF4-FFF2-40B4-BE49-F238E27FC236}">
                      <a16:creationId xmlns:a16="http://schemas.microsoft.com/office/drawing/2014/main" id="{2978D2F2-E491-C071-4A92-3B30506735D1}"/>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2">
                <a:extLst>
                  <a:ext uri="{FF2B5EF4-FFF2-40B4-BE49-F238E27FC236}">
                    <a16:creationId xmlns:a16="http://schemas.microsoft.com/office/drawing/2014/main" id="{23801564-41D9-F19C-51E6-1B2F71526A06}"/>
                  </a:ext>
                </a:extLst>
              </p:cNvPr>
              <p:cNvGrpSpPr/>
              <p:nvPr/>
            </p:nvGrpSpPr>
            <p:grpSpPr>
              <a:xfrm>
                <a:off x="3429000" y="1905000"/>
                <a:ext cx="1066800" cy="1066800"/>
                <a:chOff x="990600" y="1905000"/>
                <a:chExt cx="1066800" cy="1066800"/>
              </a:xfrm>
            </p:grpSpPr>
            <p:sp>
              <p:nvSpPr>
                <p:cNvPr id="395" name="&quot;No&quot; Symbol 90">
                  <a:extLst>
                    <a:ext uri="{FF2B5EF4-FFF2-40B4-BE49-F238E27FC236}">
                      <a16:creationId xmlns:a16="http://schemas.microsoft.com/office/drawing/2014/main" id="{DAA3DE45-9C20-6C15-1DE8-CF4DAA011C53}"/>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6" name="Oval 395">
                  <a:extLst>
                    <a:ext uri="{FF2B5EF4-FFF2-40B4-BE49-F238E27FC236}">
                      <a16:creationId xmlns:a16="http://schemas.microsoft.com/office/drawing/2014/main" id="{F508D861-E15F-DE6E-FAF8-8D9137A3F5FA}"/>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5" name="Trapezoid 344">
              <a:extLst>
                <a:ext uri="{FF2B5EF4-FFF2-40B4-BE49-F238E27FC236}">
                  <a16:creationId xmlns:a16="http://schemas.microsoft.com/office/drawing/2014/main" id="{19DB01EC-9337-4C0E-5D70-DDAA5500EA82}"/>
                </a:ext>
              </a:extLst>
            </p:cNvPr>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65">
              <a:extLst>
                <a:ext uri="{FF2B5EF4-FFF2-40B4-BE49-F238E27FC236}">
                  <a16:creationId xmlns:a16="http://schemas.microsoft.com/office/drawing/2014/main" id="{C6CC80A1-4655-2808-DC75-C3EF5BE4F746}"/>
                </a:ext>
              </a:extLst>
            </p:cNvPr>
            <p:cNvGrpSpPr/>
            <p:nvPr/>
          </p:nvGrpSpPr>
          <p:grpSpPr>
            <a:xfrm rot="10800000" flipH="1" flipV="1">
              <a:off x="2235200" y="6029036"/>
              <a:ext cx="990600" cy="158496"/>
              <a:chOff x="1447800" y="2040716"/>
              <a:chExt cx="3102900" cy="387950"/>
            </a:xfrm>
          </p:grpSpPr>
          <p:sp>
            <p:nvSpPr>
              <p:cNvPr id="387" name="Diagonal Stripe 386">
                <a:extLst>
                  <a:ext uri="{FF2B5EF4-FFF2-40B4-BE49-F238E27FC236}">
                    <a16:creationId xmlns:a16="http://schemas.microsoft.com/office/drawing/2014/main" id="{C4AB44E8-8275-6A92-D8D2-D928F7C906CC}"/>
                  </a:ext>
                </a:extLst>
              </p:cNvPr>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Diagonal Stripe 387">
                <a:extLst>
                  <a:ext uri="{FF2B5EF4-FFF2-40B4-BE49-F238E27FC236}">
                    <a16:creationId xmlns:a16="http://schemas.microsoft.com/office/drawing/2014/main" id="{77D006C5-4A55-E648-25EE-60AAC3C104E0}"/>
                  </a:ext>
                </a:extLst>
              </p:cNvPr>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Diagonal Stripe 388">
                <a:extLst>
                  <a:ext uri="{FF2B5EF4-FFF2-40B4-BE49-F238E27FC236}">
                    <a16:creationId xmlns:a16="http://schemas.microsoft.com/office/drawing/2014/main" id="{09DCD473-A445-59BA-E75A-9508AFFF3579}"/>
                  </a:ext>
                </a:extLst>
              </p:cNvPr>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Diagonal Stripe 389">
                <a:extLst>
                  <a:ext uri="{FF2B5EF4-FFF2-40B4-BE49-F238E27FC236}">
                    <a16:creationId xmlns:a16="http://schemas.microsoft.com/office/drawing/2014/main" id="{0C3F45CA-164E-2C7F-1667-7456C282D0D2}"/>
                  </a:ext>
                </a:extLst>
              </p:cNvPr>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Diagonal Stripe 390">
                <a:extLst>
                  <a:ext uri="{FF2B5EF4-FFF2-40B4-BE49-F238E27FC236}">
                    <a16:creationId xmlns:a16="http://schemas.microsoft.com/office/drawing/2014/main" id="{62358E97-9AAB-17C6-0731-D511EB7FB16F}"/>
                  </a:ext>
                </a:extLst>
              </p:cNvPr>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Diagonal Stripe 391">
                <a:extLst>
                  <a:ext uri="{FF2B5EF4-FFF2-40B4-BE49-F238E27FC236}">
                    <a16:creationId xmlns:a16="http://schemas.microsoft.com/office/drawing/2014/main" id="{1524608E-5D8D-7D54-151B-599EF2E5CF1F}"/>
                  </a:ext>
                </a:extLst>
              </p:cNvPr>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7" name="Group 108">
              <a:extLst>
                <a:ext uri="{FF2B5EF4-FFF2-40B4-BE49-F238E27FC236}">
                  <a16:creationId xmlns:a16="http://schemas.microsoft.com/office/drawing/2014/main" id="{FB6BF4A3-C948-BBF3-15C6-B6BF4DB6D210}"/>
                </a:ext>
              </a:extLst>
            </p:cNvPr>
            <p:cNvGrpSpPr/>
            <p:nvPr/>
          </p:nvGrpSpPr>
          <p:grpSpPr>
            <a:xfrm>
              <a:off x="2209800" y="6172199"/>
              <a:ext cx="1087582" cy="152401"/>
              <a:chOff x="1295400" y="2819400"/>
              <a:chExt cx="1327484" cy="304800"/>
            </a:xfrm>
          </p:grpSpPr>
          <p:grpSp>
            <p:nvGrpSpPr>
              <p:cNvPr id="358" name="Group 86">
                <a:extLst>
                  <a:ext uri="{FF2B5EF4-FFF2-40B4-BE49-F238E27FC236}">
                    <a16:creationId xmlns:a16="http://schemas.microsoft.com/office/drawing/2014/main" id="{751C4808-9D2B-5411-CE3E-8FA91F606724}"/>
                  </a:ext>
                </a:extLst>
              </p:cNvPr>
              <p:cNvGrpSpPr/>
              <p:nvPr/>
            </p:nvGrpSpPr>
            <p:grpSpPr>
              <a:xfrm>
                <a:off x="1295400" y="2819400"/>
                <a:ext cx="914400" cy="304800"/>
                <a:chOff x="838200" y="2193636"/>
                <a:chExt cx="2895600" cy="946728"/>
              </a:xfrm>
            </p:grpSpPr>
            <p:grpSp>
              <p:nvGrpSpPr>
                <p:cNvPr id="367" name="Group 69">
                  <a:extLst>
                    <a:ext uri="{FF2B5EF4-FFF2-40B4-BE49-F238E27FC236}">
                      <a16:creationId xmlns:a16="http://schemas.microsoft.com/office/drawing/2014/main" id="{ADB883ED-2291-EF3B-E35A-80336BF5B5B9}"/>
                    </a:ext>
                  </a:extLst>
                </p:cNvPr>
                <p:cNvGrpSpPr/>
                <p:nvPr/>
              </p:nvGrpSpPr>
              <p:grpSpPr>
                <a:xfrm>
                  <a:off x="838200" y="2193636"/>
                  <a:ext cx="381000" cy="930564"/>
                  <a:chOff x="838200" y="2193636"/>
                  <a:chExt cx="381000" cy="930564"/>
                </a:xfrm>
              </p:grpSpPr>
              <p:sp>
                <p:nvSpPr>
                  <p:cNvPr id="384" name="Isosceles Triangle 383">
                    <a:extLst>
                      <a:ext uri="{FF2B5EF4-FFF2-40B4-BE49-F238E27FC236}">
                        <a16:creationId xmlns:a16="http://schemas.microsoft.com/office/drawing/2014/main" id="{F7E8BB88-7D92-5ADA-AA6B-2BE098171FFA}"/>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8D01513E-1527-16F6-C784-61B319925589}"/>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a:extLst>
                      <a:ext uri="{FF2B5EF4-FFF2-40B4-BE49-F238E27FC236}">
                        <a16:creationId xmlns:a16="http://schemas.microsoft.com/office/drawing/2014/main" id="{0CA4F152-1A27-64C1-E211-90B9D3D4F483}"/>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70">
                  <a:extLst>
                    <a:ext uri="{FF2B5EF4-FFF2-40B4-BE49-F238E27FC236}">
                      <a16:creationId xmlns:a16="http://schemas.microsoft.com/office/drawing/2014/main" id="{2BCF5C4B-21A4-AF90-9DD3-D96525D7C769}"/>
                    </a:ext>
                  </a:extLst>
                </p:cNvPr>
                <p:cNvGrpSpPr/>
                <p:nvPr/>
              </p:nvGrpSpPr>
              <p:grpSpPr>
                <a:xfrm>
                  <a:off x="2133600" y="2209800"/>
                  <a:ext cx="381000" cy="930564"/>
                  <a:chOff x="838200" y="2193636"/>
                  <a:chExt cx="381000" cy="930564"/>
                </a:xfrm>
              </p:grpSpPr>
              <p:sp>
                <p:nvSpPr>
                  <p:cNvPr id="381" name="Isosceles Triangle 380">
                    <a:extLst>
                      <a:ext uri="{FF2B5EF4-FFF2-40B4-BE49-F238E27FC236}">
                        <a16:creationId xmlns:a16="http://schemas.microsoft.com/office/drawing/2014/main" id="{C2F90395-D96D-364C-F82E-0635442AB3DE}"/>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F9BDA65D-0B1E-2857-0C82-1EAA53E356E8}"/>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a:extLst>
                      <a:ext uri="{FF2B5EF4-FFF2-40B4-BE49-F238E27FC236}">
                        <a16:creationId xmlns:a16="http://schemas.microsoft.com/office/drawing/2014/main" id="{595BEBC1-B02D-1DC1-C55E-57CC58FAC4C8}"/>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74">
                  <a:extLst>
                    <a:ext uri="{FF2B5EF4-FFF2-40B4-BE49-F238E27FC236}">
                      <a16:creationId xmlns:a16="http://schemas.microsoft.com/office/drawing/2014/main" id="{024ED7F8-7E78-5985-3750-97302749CEC2}"/>
                    </a:ext>
                  </a:extLst>
                </p:cNvPr>
                <p:cNvGrpSpPr/>
                <p:nvPr/>
              </p:nvGrpSpPr>
              <p:grpSpPr>
                <a:xfrm>
                  <a:off x="1524000" y="2209800"/>
                  <a:ext cx="381000" cy="930564"/>
                  <a:chOff x="838200" y="2193636"/>
                  <a:chExt cx="381000" cy="930564"/>
                </a:xfrm>
              </p:grpSpPr>
              <p:sp>
                <p:nvSpPr>
                  <p:cNvPr id="378" name="Isosceles Triangle 377">
                    <a:extLst>
                      <a:ext uri="{FF2B5EF4-FFF2-40B4-BE49-F238E27FC236}">
                        <a16:creationId xmlns:a16="http://schemas.microsoft.com/office/drawing/2014/main" id="{E2853F92-EAF9-794A-5AA6-A0D4B02DBE2B}"/>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903D0DEF-B001-030E-7D38-B69F810073C8}"/>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a:extLst>
                      <a:ext uri="{FF2B5EF4-FFF2-40B4-BE49-F238E27FC236}">
                        <a16:creationId xmlns:a16="http://schemas.microsoft.com/office/drawing/2014/main" id="{1C2B5D32-61F4-2321-2119-872498DD4745}"/>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78">
                  <a:extLst>
                    <a:ext uri="{FF2B5EF4-FFF2-40B4-BE49-F238E27FC236}">
                      <a16:creationId xmlns:a16="http://schemas.microsoft.com/office/drawing/2014/main" id="{53525C84-25A8-8D69-7A57-07E14A32AA3B}"/>
                    </a:ext>
                  </a:extLst>
                </p:cNvPr>
                <p:cNvGrpSpPr/>
                <p:nvPr/>
              </p:nvGrpSpPr>
              <p:grpSpPr>
                <a:xfrm>
                  <a:off x="2667000" y="2209800"/>
                  <a:ext cx="381000" cy="930564"/>
                  <a:chOff x="838200" y="2193636"/>
                  <a:chExt cx="381000" cy="930564"/>
                </a:xfrm>
              </p:grpSpPr>
              <p:sp>
                <p:nvSpPr>
                  <p:cNvPr id="375" name="Isosceles Triangle 374">
                    <a:extLst>
                      <a:ext uri="{FF2B5EF4-FFF2-40B4-BE49-F238E27FC236}">
                        <a16:creationId xmlns:a16="http://schemas.microsoft.com/office/drawing/2014/main" id="{249E433D-9318-20F4-7AF7-5C2C54C1C2F4}"/>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0729CB41-EDA9-51C5-218D-748952FC903E}"/>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a:extLst>
                      <a:ext uri="{FF2B5EF4-FFF2-40B4-BE49-F238E27FC236}">
                        <a16:creationId xmlns:a16="http://schemas.microsoft.com/office/drawing/2014/main" id="{A6EF5954-23F1-B140-1824-87F855B60E51}"/>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82">
                  <a:extLst>
                    <a:ext uri="{FF2B5EF4-FFF2-40B4-BE49-F238E27FC236}">
                      <a16:creationId xmlns:a16="http://schemas.microsoft.com/office/drawing/2014/main" id="{6192C15E-C23C-BA73-1A38-4FDA270BA134}"/>
                    </a:ext>
                  </a:extLst>
                </p:cNvPr>
                <p:cNvGrpSpPr/>
                <p:nvPr/>
              </p:nvGrpSpPr>
              <p:grpSpPr>
                <a:xfrm>
                  <a:off x="3352800" y="2209800"/>
                  <a:ext cx="381000" cy="930564"/>
                  <a:chOff x="838200" y="2193636"/>
                  <a:chExt cx="381000" cy="930564"/>
                </a:xfrm>
              </p:grpSpPr>
              <p:sp>
                <p:nvSpPr>
                  <p:cNvPr id="372" name="Isosceles Triangle 371">
                    <a:extLst>
                      <a:ext uri="{FF2B5EF4-FFF2-40B4-BE49-F238E27FC236}">
                        <a16:creationId xmlns:a16="http://schemas.microsoft.com/office/drawing/2014/main" id="{19328566-B5F2-487E-125B-3E5BD1701C52}"/>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CF2CF82-C74C-7527-9C79-1EB0E18F38F6}"/>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a:extLst>
                      <a:ext uri="{FF2B5EF4-FFF2-40B4-BE49-F238E27FC236}">
                        <a16:creationId xmlns:a16="http://schemas.microsoft.com/office/drawing/2014/main" id="{22C83732-AE15-B7B6-4C0A-405EE75516A0}"/>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69">
                <a:extLst>
                  <a:ext uri="{FF2B5EF4-FFF2-40B4-BE49-F238E27FC236}">
                    <a16:creationId xmlns:a16="http://schemas.microsoft.com/office/drawing/2014/main" id="{3FEA5CF8-1B70-4F96-370A-A513ACAFBD78}"/>
                  </a:ext>
                </a:extLst>
              </p:cNvPr>
              <p:cNvGrpSpPr/>
              <p:nvPr/>
            </p:nvGrpSpPr>
            <p:grpSpPr>
              <a:xfrm>
                <a:off x="2286000" y="2819400"/>
                <a:ext cx="120316" cy="299596"/>
                <a:chOff x="838200" y="2193636"/>
                <a:chExt cx="381000" cy="930564"/>
              </a:xfrm>
            </p:grpSpPr>
            <p:sp>
              <p:nvSpPr>
                <p:cNvPr id="364" name="Isosceles Triangle 363">
                  <a:extLst>
                    <a:ext uri="{FF2B5EF4-FFF2-40B4-BE49-F238E27FC236}">
                      <a16:creationId xmlns:a16="http://schemas.microsoft.com/office/drawing/2014/main" id="{8729F5D1-3FCF-9CC9-8386-E9D333D0A08B}"/>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7E0BFBD4-E14E-E80F-91E2-58A37254B8F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a:extLst>
                    <a:ext uri="{FF2B5EF4-FFF2-40B4-BE49-F238E27FC236}">
                      <a16:creationId xmlns:a16="http://schemas.microsoft.com/office/drawing/2014/main" id="{A015DA3C-F506-7F18-429C-9146675A357D}"/>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74">
                <a:extLst>
                  <a:ext uri="{FF2B5EF4-FFF2-40B4-BE49-F238E27FC236}">
                    <a16:creationId xmlns:a16="http://schemas.microsoft.com/office/drawing/2014/main" id="{6B98D161-DEF5-C8BC-A6BF-2F0D74F111F0}"/>
                  </a:ext>
                </a:extLst>
              </p:cNvPr>
              <p:cNvGrpSpPr/>
              <p:nvPr/>
            </p:nvGrpSpPr>
            <p:grpSpPr>
              <a:xfrm>
                <a:off x="2502568" y="2824604"/>
                <a:ext cx="120316" cy="299596"/>
                <a:chOff x="838200" y="2193636"/>
                <a:chExt cx="381000" cy="930564"/>
              </a:xfrm>
            </p:grpSpPr>
            <p:sp>
              <p:nvSpPr>
                <p:cNvPr id="361" name="Isosceles Triangle 360">
                  <a:extLst>
                    <a:ext uri="{FF2B5EF4-FFF2-40B4-BE49-F238E27FC236}">
                      <a16:creationId xmlns:a16="http://schemas.microsoft.com/office/drawing/2014/main" id="{D588F4B7-E5A7-B7B4-3907-F2B3B1F4ADE9}"/>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CFD1953E-3B7D-E59B-075B-9E7CECBDEF4E}"/>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a:extLst>
                    <a:ext uri="{FF2B5EF4-FFF2-40B4-BE49-F238E27FC236}">
                      <a16:creationId xmlns:a16="http://schemas.microsoft.com/office/drawing/2014/main" id="{7ECD37A0-941C-1D44-B184-E475A8D9DF9B}"/>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8" name="Oval 347">
              <a:extLst>
                <a:ext uri="{FF2B5EF4-FFF2-40B4-BE49-F238E27FC236}">
                  <a16:creationId xmlns:a16="http://schemas.microsoft.com/office/drawing/2014/main" id="{BAFDC162-5D89-654C-21BB-B845716EC122}"/>
                </a:ext>
              </a:extLst>
            </p:cNvPr>
            <p:cNvSpPr/>
            <p:nvPr/>
          </p:nvSpPr>
          <p:spPr>
            <a:xfrm>
              <a:off x="2362200" y="3276600"/>
              <a:ext cx="742263" cy="10924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ound Diagonal Corner Rectangle 15">
              <a:extLst>
                <a:ext uri="{FF2B5EF4-FFF2-40B4-BE49-F238E27FC236}">
                  <a16:creationId xmlns:a16="http://schemas.microsoft.com/office/drawing/2014/main" id="{82ABD80F-2DD0-54ED-5B9D-D63D42FCED11}"/>
                </a:ext>
              </a:extLst>
            </p:cNvPr>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14">
              <a:extLst>
                <a:ext uri="{FF2B5EF4-FFF2-40B4-BE49-F238E27FC236}">
                  <a16:creationId xmlns:a16="http://schemas.microsoft.com/office/drawing/2014/main" id="{0C74FABE-F39B-A071-8A5B-FD3952F07F1C}"/>
                </a:ext>
              </a:extLst>
            </p:cNvPr>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10">
              <a:extLst>
                <a:ext uri="{FF2B5EF4-FFF2-40B4-BE49-F238E27FC236}">
                  <a16:creationId xmlns:a16="http://schemas.microsoft.com/office/drawing/2014/main" id="{861D4CF6-3564-8E78-B4A1-2B6183E19C31}"/>
                </a:ext>
              </a:extLst>
            </p:cNvPr>
            <p:cNvGrpSpPr/>
            <p:nvPr/>
          </p:nvGrpSpPr>
          <p:grpSpPr>
            <a:xfrm>
              <a:off x="2362200" y="3505200"/>
              <a:ext cx="762000" cy="228600"/>
              <a:chOff x="1600200" y="1219200"/>
              <a:chExt cx="838200" cy="228600"/>
            </a:xfrm>
          </p:grpSpPr>
          <p:sp>
            <p:nvSpPr>
              <p:cNvPr id="356" name="Rectangle 16">
                <a:extLst>
                  <a:ext uri="{FF2B5EF4-FFF2-40B4-BE49-F238E27FC236}">
                    <a16:creationId xmlns:a16="http://schemas.microsoft.com/office/drawing/2014/main" id="{60BB3D9C-2546-5552-2BAA-7057E1714E14}"/>
                  </a:ext>
                </a:extLst>
              </p:cNvPr>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a:extLst>
                  <a:ext uri="{FF2B5EF4-FFF2-40B4-BE49-F238E27FC236}">
                    <a16:creationId xmlns:a16="http://schemas.microsoft.com/office/drawing/2014/main" id="{D959CCF2-BED2-86B3-C8DB-E68D27D2A47C}"/>
                  </a:ext>
                </a:extLst>
              </p:cNvPr>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Oval 351">
              <a:extLst>
                <a:ext uri="{FF2B5EF4-FFF2-40B4-BE49-F238E27FC236}">
                  <a16:creationId xmlns:a16="http://schemas.microsoft.com/office/drawing/2014/main" id="{D703187B-0C78-2507-D320-089499264D4E}"/>
                </a:ext>
              </a:extLst>
            </p:cNvPr>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48">
              <a:extLst>
                <a:ext uri="{FF2B5EF4-FFF2-40B4-BE49-F238E27FC236}">
                  <a16:creationId xmlns:a16="http://schemas.microsoft.com/office/drawing/2014/main" id="{094B7D63-0137-D65A-BC93-AB514FF688B7}"/>
                </a:ext>
              </a:extLst>
            </p:cNvPr>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49">
              <a:extLst>
                <a:ext uri="{FF2B5EF4-FFF2-40B4-BE49-F238E27FC236}">
                  <a16:creationId xmlns:a16="http://schemas.microsoft.com/office/drawing/2014/main" id="{311DBFCA-2F98-0F6A-2E2D-B7F55663D79E}"/>
                </a:ext>
              </a:extLst>
            </p:cNvPr>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50">
              <a:extLst>
                <a:ext uri="{FF2B5EF4-FFF2-40B4-BE49-F238E27FC236}">
                  <a16:creationId xmlns:a16="http://schemas.microsoft.com/office/drawing/2014/main" id="{B3053B7D-AC59-D2DA-AF75-C1F8753CC20B}"/>
                </a:ext>
              </a:extLst>
            </p:cNvPr>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615">
            <a:extLst>
              <a:ext uri="{FF2B5EF4-FFF2-40B4-BE49-F238E27FC236}">
                <a16:creationId xmlns:a16="http://schemas.microsoft.com/office/drawing/2014/main" id="{D5DE9F07-B2A3-57E6-A655-F435BA3CE360}"/>
              </a:ext>
            </a:extLst>
          </p:cNvPr>
          <p:cNvGrpSpPr/>
          <p:nvPr/>
        </p:nvGrpSpPr>
        <p:grpSpPr>
          <a:xfrm>
            <a:off x="6954610" y="1356988"/>
            <a:ext cx="4534024" cy="2560799"/>
            <a:chOff x="87454" y="399402"/>
            <a:chExt cx="11236277" cy="6346207"/>
          </a:xfrm>
        </p:grpSpPr>
        <p:grpSp>
          <p:nvGrpSpPr>
            <p:cNvPr id="441" name="Group 440">
              <a:extLst>
                <a:ext uri="{FF2B5EF4-FFF2-40B4-BE49-F238E27FC236}">
                  <a16:creationId xmlns:a16="http://schemas.microsoft.com/office/drawing/2014/main" id="{34B8E366-C549-4E4E-D3E6-3EF40DAB6826}"/>
                </a:ext>
              </a:extLst>
            </p:cNvPr>
            <p:cNvGrpSpPr/>
            <p:nvPr/>
          </p:nvGrpSpPr>
          <p:grpSpPr>
            <a:xfrm>
              <a:off x="87454" y="461072"/>
              <a:ext cx="3572111" cy="6198663"/>
              <a:chOff x="609600" y="457200"/>
              <a:chExt cx="2985288" cy="5649538"/>
            </a:xfrm>
          </p:grpSpPr>
          <p:sp>
            <p:nvSpPr>
              <p:cNvPr id="442" name="Rounded Rectangle 2">
                <a:extLst>
                  <a:ext uri="{FF2B5EF4-FFF2-40B4-BE49-F238E27FC236}">
                    <a16:creationId xmlns:a16="http://schemas.microsoft.com/office/drawing/2014/main" id="{670B9AAC-D0EC-B4B0-4B72-7FFDF6974377}"/>
                  </a:ext>
                </a:extLst>
              </p:cNvPr>
              <p:cNvSpPr/>
              <p:nvPr/>
            </p:nvSpPr>
            <p:spPr>
              <a:xfrm>
                <a:off x="1371600" y="533400"/>
                <a:ext cx="1828800" cy="30480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06C9F74B-3DC4-F107-3CA3-80E33052165F}"/>
                  </a:ext>
                </a:extLst>
              </p:cNvPr>
              <p:cNvSpPr/>
              <p:nvPr/>
            </p:nvSpPr>
            <p:spPr>
              <a:xfrm rot="18915480">
                <a:off x="3009588" y="3195123"/>
                <a:ext cx="5853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6A9DAAC4-ADB4-733B-DA32-663AA4D468C3}"/>
                  </a:ext>
                </a:extLst>
              </p:cNvPr>
              <p:cNvSpPr/>
              <p:nvPr/>
            </p:nvSpPr>
            <p:spPr>
              <a:xfrm rot="3145143">
                <a:off x="821425" y="3225253"/>
                <a:ext cx="56695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7021EA31-C009-5007-3CAB-A460D3EC75BA}"/>
                  </a:ext>
                </a:extLst>
              </p:cNvPr>
              <p:cNvSpPr/>
              <p:nvPr/>
            </p:nvSpPr>
            <p:spPr>
              <a:xfrm rot="3145143">
                <a:off x="1713891"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02FD6242-AECA-9CBE-9525-B60DC00B5EB5}"/>
                  </a:ext>
                </a:extLst>
              </p:cNvPr>
              <p:cNvSpPr/>
              <p:nvPr/>
            </p:nvSpPr>
            <p:spPr>
              <a:xfrm rot="18594148">
                <a:off x="2213564"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a:extLst>
                  <a:ext uri="{FF2B5EF4-FFF2-40B4-BE49-F238E27FC236}">
                    <a16:creationId xmlns:a16="http://schemas.microsoft.com/office/drawing/2014/main" id="{E2C048DC-B58D-18FA-DE6E-C11981356FB7}"/>
                  </a:ext>
                </a:extLst>
              </p:cNvPr>
              <p:cNvSpPr/>
              <p:nvPr/>
            </p:nvSpPr>
            <p:spPr>
              <a:xfrm>
                <a:off x="1442650" y="3733800"/>
                <a:ext cx="1752600" cy="1989618"/>
              </a:xfrm>
              <a:prstGeom prst="trapezoid">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a:extLst>
                  <a:ext uri="{FF2B5EF4-FFF2-40B4-BE49-F238E27FC236}">
                    <a16:creationId xmlns:a16="http://schemas.microsoft.com/office/drawing/2014/main" id="{BB1ECAF7-9B9B-59F0-3CDB-80A7AD1A60A0}"/>
                  </a:ext>
                </a:extLst>
              </p:cNvPr>
              <p:cNvSpPr/>
              <p:nvPr/>
            </p:nvSpPr>
            <p:spPr>
              <a:xfrm rot="1778885">
                <a:off x="1118887" y="1952243"/>
                <a:ext cx="989970" cy="1983327"/>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a:extLst>
                  <a:ext uri="{FF2B5EF4-FFF2-40B4-BE49-F238E27FC236}">
                    <a16:creationId xmlns:a16="http://schemas.microsoft.com/office/drawing/2014/main" id="{9BE3119B-04E6-B3FD-9583-76E5BFF18363}"/>
                  </a:ext>
                </a:extLst>
              </p:cNvPr>
              <p:cNvSpPr/>
              <p:nvPr/>
            </p:nvSpPr>
            <p:spPr>
              <a:xfrm rot="20027387">
                <a:off x="2370216" y="1928660"/>
                <a:ext cx="989970" cy="1983327"/>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a:extLst>
                  <a:ext uri="{FF2B5EF4-FFF2-40B4-BE49-F238E27FC236}">
                    <a16:creationId xmlns:a16="http://schemas.microsoft.com/office/drawing/2014/main" id="{AEA9D438-7B0D-73A9-6F41-A1E52A24D77E}"/>
                  </a:ext>
                </a:extLst>
              </p:cNvPr>
              <p:cNvSpPr/>
              <p:nvPr/>
            </p:nvSpPr>
            <p:spPr>
              <a:xfrm rot="10800000">
                <a:off x="1407842" y="2133600"/>
                <a:ext cx="1752600" cy="1828800"/>
              </a:xfrm>
              <a:prstGeom prst="trapezoid">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a:extLst>
                  <a:ext uri="{FF2B5EF4-FFF2-40B4-BE49-F238E27FC236}">
                    <a16:creationId xmlns:a16="http://schemas.microsoft.com/office/drawing/2014/main" id="{BB83986B-2B98-13E1-B30F-DF44A21CB884}"/>
                  </a:ext>
                </a:extLst>
              </p:cNvPr>
              <p:cNvSpPr/>
              <p:nvPr/>
            </p:nvSpPr>
            <p:spPr>
              <a:xfrm rot="10800000">
                <a:off x="1988542" y="2065818"/>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6D037FD7-CFC2-CEC7-5111-C9177FF44467}"/>
                  </a:ext>
                </a:extLst>
              </p:cNvPr>
              <p:cNvSpPr/>
              <p:nvPr/>
            </p:nvSpPr>
            <p:spPr>
              <a:xfrm>
                <a:off x="1683742" y="618018"/>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onut 13">
                <a:extLst>
                  <a:ext uri="{FF2B5EF4-FFF2-40B4-BE49-F238E27FC236}">
                    <a16:creationId xmlns:a16="http://schemas.microsoft.com/office/drawing/2014/main" id="{16A53220-ED04-374A-5540-ACE2D27DA876}"/>
                  </a:ext>
                </a:extLst>
              </p:cNvPr>
              <p:cNvSpPr/>
              <p:nvPr/>
            </p:nvSpPr>
            <p:spPr>
              <a:xfrm rot="20391063">
                <a:off x="1523240" y="209259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onut 14">
                <a:extLst>
                  <a:ext uri="{FF2B5EF4-FFF2-40B4-BE49-F238E27FC236}">
                    <a16:creationId xmlns:a16="http://schemas.microsoft.com/office/drawing/2014/main" id="{59D7813E-0BB4-B65C-7038-1C4B9ADAFBB1}"/>
                  </a:ext>
                </a:extLst>
              </p:cNvPr>
              <p:cNvSpPr/>
              <p:nvPr/>
            </p:nvSpPr>
            <p:spPr>
              <a:xfrm rot="1658801">
                <a:off x="2636760" y="2089796"/>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Left-Right-Up Arrow 15">
                <a:extLst>
                  <a:ext uri="{FF2B5EF4-FFF2-40B4-BE49-F238E27FC236}">
                    <a16:creationId xmlns:a16="http://schemas.microsoft.com/office/drawing/2014/main" id="{5F29A106-EF4C-37AB-992B-DB4683C02F01}"/>
                  </a:ext>
                </a:extLst>
              </p:cNvPr>
              <p:cNvSpPr/>
              <p:nvPr/>
            </p:nvSpPr>
            <p:spPr>
              <a:xfrm rot="10800000">
                <a:off x="1828800" y="2819400"/>
                <a:ext cx="914400" cy="9144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loud 455">
                <a:extLst>
                  <a:ext uri="{FF2B5EF4-FFF2-40B4-BE49-F238E27FC236}">
                    <a16:creationId xmlns:a16="http://schemas.microsoft.com/office/drawing/2014/main" id="{1CC7729F-6A9B-C6E5-ADE6-54DD312A7FF8}"/>
                  </a:ext>
                </a:extLst>
              </p:cNvPr>
              <p:cNvSpPr/>
              <p:nvPr/>
            </p:nvSpPr>
            <p:spPr>
              <a:xfrm>
                <a:off x="1524000" y="457200"/>
                <a:ext cx="1524000" cy="762000"/>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66">
                <a:extLst>
                  <a:ext uri="{FF2B5EF4-FFF2-40B4-BE49-F238E27FC236}">
                    <a16:creationId xmlns:a16="http://schemas.microsoft.com/office/drawing/2014/main" id="{75D31E1D-9820-34F1-0960-AB9EF16BFD65}"/>
                  </a:ext>
                </a:extLst>
              </p:cNvPr>
              <p:cNvGrpSpPr/>
              <p:nvPr/>
            </p:nvGrpSpPr>
            <p:grpSpPr>
              <a:xfrm>
                <a:off x="1371600" y="685800"/>
                <a:ext cx="1828800" cy="381000"/>
                <a:chOff x="4495800" y="2283502"/>
                <a:chExt cx="3429000" cy="1907498"/>
              </a:xfrm>
            </p:grpSpPr>
            <p:sp>
              <p:nvSpPr>
                <p:cNvPr id="490" name="Rounded Rectangle 50">
                  <a:extLst>
                    <a:ext uri="{FF2B5EF4-FFF2-40B4-BE49-F238E27FC236}">
                      <a16:creationId xmlns:a16="http://schemas.microsoft.com/office/drawing/2014/main" id="{9A4E3DFD-9084-4CE6-8F4F-10AF17498F33}"/>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133">
                  <a:extLst>
                    <a:ext uri="{FF2B5EF4-FFF2-40B4-BE49-F238E27FC236}">
                      <a16:creationId xmlns:a16="http://schemas.microsoft.com/office/drawing/2014/main" id="{AE748A4A-433C-96BE-D135-388BA446B0DA}"/>
                    </a:ext>
                  </a:extLst>
                </p:cNvPr>
                <p:cNvGrpSpPr/>
                <p:nvPr/>
              </p:nvGrpSpPr>
              <p:grpSpPr>
                <a:xfrm rot="10800000">
                  <a:off x="4952438" y="3202898"/>
                  <a:ext cx="2396490" cy="954941"/>
                  <a:chOff x="3276600" y="6130228"/>
                  <a:chExt cx="2819400" cy="700290"/>
                </a:xfrm>
              </p:grpSpPr>
              <p:sp>
                <p:nvSpPr>
                  <p:cNvPr id="499" name="Left-Right-Up Arrow 59">
                    <a:extLst>
                      <a:ext uri="{FF2B5EF4-FFF2-40B4-BE49-F238E27FC236}">
                        <a16:creationId xmlns:a16="http://schemas.microsoft.com/office/drawing/2014/main" id="{6B931002-A648-F794-3EF0-DCB33DA7EF70}"/>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Left-Right-Up Arrow 60">
                    <a:extLst>
                      <a:ext uri="{FF2B5EF4-FFF2-40B4-BE49-F238E27FC236}">
                        <a16:creationId xmlns:a16="http://schemas.microsoft.com/office/drawing/2014/main" id="{C6A3A8AC-0CB6-8204-26B1-DF466403D204}"/>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eft-Right-Up Arrow 61">
                    <a:extLst>
                      <a:ext uri="{FF2B5EF4-FFF2-40B4-BE49-F238E27FC236}">
                        <a16:creationId xmlns:a16="http://schemas.microsoft.com/office/drawing/2014/main" id="{172542A2-1D55-FBCF-74BF-B40C60FF6665}"/>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a:extLst>
                      <a:ext uri="{FF2B5EF4-FFF2-40B4-BE49-F238E27FC236}">
                        <a16:creationId xmlns:a16="http://schemas.microsoft.com/office/drawing/2014/main" id="{0F14F4C2-E938-08C3-AAB0-7CB9C7507EDB}"/>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a:extLst>
                      <a:ext uri="{FF2B5EF4-FFF2-40B4-BE49-F238E27FC236}">
                        <a16:creationId xmlns:a16="http://schemas.microsoft.com/office/drawing/2014/main" id="{F8D53A0E-5674-B6FF-9D05-24AA2637CEF3}"/>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a:extLst>
                      <a:ext uri="{FF2B5EF4-FFF2-40B4-BE49-F238E27FC236}">
                        <a16:creationId xmlns:a16="http://schemas.microsoft.com/office/drawing/2014/main" id="{03D79D10-5B6A-EA28-1DA5-EC615E6B1A00}"/>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133">
                  <a:extLst>
                    <a:ext uri="{FF2B5EF4-FFF2-40B4-BE49-F238E27FC236}">
                      <a16:creationId xmlns:a16="http://schemas.microsoft.com/office/drawing/2014/main" id="{EEB01EEE-3BA5-F60E-180D-A545656BE848}"/>
                    </a:ext>
                  </a:extLst>
                </p:cNvPr>
                <p:cNvGrpSpPr/>
                <p:nvPr/>
              </p:nvGrpSpPr>
              <p:grpSpPr>
                <a:xfrm>
                  <a:off x="4970489" y="2283502"/>
                  <a:ext cx="2396490" cy="954941"/>
                  <a:chOff x="3276600" y="6130228"/>
                  <a:chExt cx="2819400" cy="700290"/>
                </a:xfrm>
              </p:grpSpPr>
              <p:sp>
                <p:nvSpPr>
                  <p:cNvPr id="493" name="Left-Right-Up Arrow 53">
                    <a:extLst>
                      <a:ext uri="{FF2B5EF4-FFF2-40B4-BE49-F238E27FC236}">
                        <a16:creationId xmlns:a16="http://schemas.microsoft.com/office/drawing/2014/main" id="{708EA27B-6833-D8D5-71A6-0A4EBC317DD9}"/>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Left-Right-Up Arrow 54">
                    <a:extLst>
                      <a:ext uri="{FF2B5EF4-FFF2-40B4-BE49-F238E27FC236}">
                        <a16:creationId xmlns:a16="http://schemas.microsoft.com/office/drawing/2014/main" id="{61500B24-67BF-AC29-E95C-18FAE5D445B4}"/>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Left-Right-Up Arrow 55">
                    <a:extLst>
                      <a:ext uri="{FF2B5EF4-FFF2-40B4-BE49-F238E27FC236}">
                        <a16:creationId xmlns:a16="http://schemas.microsoft.com/office/drawing/2014/main" id="{7CC22FC3-9835-2B6B-8660-E45F808C9755}"/>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a:extLst>
                      <a:ext uri="{FF2B5EF4-FFF2-40B4-BE49-F238E27FC236}">
                        <a16:creationId xmlns:a16="http://schemas.microsoft.com/office/drawing/2014/main" id="{85790F4F-F56D-D9C3-3742-91E1B9B53C9F}"/>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a:extLst>
                      <a:ext uri="{FF2B5EF4-FFF2-40B4-BE49-F238E27FC236}">
                        <a16:creationId xmlns:a16="http://schemas.microsoft.com/office/drawing/2014/main" id="{44DD18FA-6650-9A17-BB6A-9781226588A9}"/>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a:extLst>
                      <a:ext uri="{FF2B5EF4-FFF2-40B4-BE49-F238E27FC236}">
                        <a16:creationId xmlns:a16="http://schemas.microsoft.com/office/drawing/2014/main" id="{77BF32AF-5098-2052-DA29-3E15F267B4B0}"/>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69">
                <a:extLst>
                  <a:ext uri="{FF2B5EF4-FFF2-40B4-BE49-F238E27FC236}">
                    <a16:creationId xmlns:a16="http://schemas.microsoft.com/office/drawing/2014/main" id="{E70C89B9-448F-DB60-6A8C-41078F48D636}"/>
                  </a:ext>
                </a:extLst>
              </p:cNvPr>
              <p:cNvGrpSpPr/>
              <p:nvPr/>
            </p:nvGrpSpPr>
            <p:grpSpPr>
              <a:xfrm>
                <a:off x="1507761" y="5530121"/>
                <a:ext cx="1520252" cy="169889"/>
                <a:chOff x="4495800" y="2283502"/>
                <a:chExt cx="3429000" cy="1907498"/>
              </a:xfrm>
            </p:grpSpPr>
            <p:sp>
              <p:nvSpPr>
                <p:cNvPr id="475" name="Rounded Rectangle 35">
                  <a:extLst>
                    <a:ext uri="{FF2B5EF4-FFF2-40B4-BE49-F238E27FC236}">
                      <a16:creationId xmlns:a16="http://schemas.microsoft.com/office/drawing/2014/main" id="{0FDCCC20-205E-7AF2-7DDC-268B5BF56694}"/>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133">
                  <a:extLst>
                    <a:ext uri="{FF2B5EF4-FFF2-40B4-BE49-F238E27FC236}">
                      <a16:creationId xmlns:a16="http://schemas.microsoft.com/office/drawing/2014/main" id="{B212B03F-A32A-42F0-C65E-BD6A71A91395}"/>
                    </a:ext>
                  </a:extLst>
                </p:cNvPr>
                <p:cNvGrpSpPr/>
                <p:nvPr/>
              </p:nvGrpSpPr>
              <p:grpSpPr>
                <a:xfrm rot="10800000">
                  <a:off x="4952438" y="3202898"/>
                  <a:ext cx="2396490" cy="954941"/>
                  <a:chOff x="3276600" y="6130228"/>
                  <a:chExt cx="2819400" cy="700290"/>
                </a:xfrm>
              </p:grpSpPr>
              <p:sp>
                <p:nvSpPr>
                  <p:cNvPr id="484" name="Left-Right-Up Arrow 44">
                    <a:extLst>
                      <a:ext uri="{FF2B5EF4-FFF2-40B4-BE49-F238E27FC236}">
                        <a16:creationId xmlns:a16="http://schemas.microsoft.com/office/drawing/2014/main" id="{9C92FA7C-EC95-A918-5047-E242CF2C9A16}"/>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Left-Right-Up Arrow 45">
                    <a:extLst>
                      <a:ext uri="{FF2B5EF4-FFF2-40B4-BE49-F238E27FC236}">
                        <a16:creationId xmlns:a16="http://schemas.microsoft.com/office/drawing/2014/main" id="{EB6FAC09-9F78-E996-FC74-9A732133EDF3}"/>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Left-Right-Up Arrow 46">
                    <a:extLst>
                      <a:ext uri="{FF2B5EF4-FFF2-40B4-BE49-F238E27FC236}">
                        <a16:creationId xmlns:a16="http://schemas.microsoft.com/office/drawing/2014/main" id="{3A1BDC02-BA93-2057-30AB-D668A05A35D0}"/>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a:extLst>
                      <a:ext uri="{FF2B5EF4-FFF2-40B4-BE49-F238E27FC236}">
                        <a16:creationId xmlns:a16="http://schemas.microsoft.com/office/drawing/2014/main" id="{A5CDCE05-7166-AF62-6156-AB9633B2F597}"/>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a:extLst>
                      <a:ext uri="{FF2B5EF4-FFF2-40B4-BE49-F238E27FC236}">
                        <a16:creationId xmlns:a16="http://schemas.microsoft.com/office/drawing/2014/main" id="{91436CCF-5237-643D-D9AB-C46FA465942F}"/>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a:extLst>
                      <a:ext uri="{FF2B5EF4-FFF2-40B4-BE49-F238E27FC236}">
                        <a16:creationId xmlns:a16="http://schemas.microsoft.com/office/drawing/2014/main" id="{06181CAC-9E6E-29CC-7E63-D5889A42D9E5}"/>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133">
                  <a:extLst>
                    <a:ext uri="{FF2B5EF4-FFF2-40B4-BE49-F238E27FC236}">
                      <a16:creationId xmlns:a16="http://schemas.microsoft.com/office/drawing/2014/main" id="{30B41C05-63B0-979F-A2EB-37DED76C0810}"/>
                    </a:ext>
                  </a:extLst>
                </p:cNvPr>
                <p:cNvGrpSpPr/>
                <p:nvPr/>
              </p:nvGrpSpPr>
              <p:grpSpPr>
                <a:xfrm>
                  <a:off x="4970489" y="2283502"/>
                  <a:ext cx="2396490" cy="954941"/>
                  <a:chOff x="3276600" y="6130228"/>
                  <a:chExt cx="2819400" cy="700290"/>
                </a:xfrm>
              </p:grpSpPr>
              <p:sp>
                <p:nvSpPr>
                  <p:cNvPr id="478" name="Left-Right-Up Arrow 38">
                    <a:extLst>
                      <a:ext uri="{FF2B5EF4-FFF2-40B4-BE49-F238E27FC236}">
                        <a16:creationId xmlns:a16="http://schemas.microsoft.com/office/drawing/2014/main" id="{F2610E5C-1D3F-54A2-5443-512D5BE61C97}"/>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Left-Right-Up Arrow 39">
                    <a:extLst>
                      <a:ext uri="{FF2B5EF4-FFF2-40B4-BE49-F238E27FC236}">
                        <a16:creationId xmlns:a16="http://schemas.microsoft.com/office/drawing/2014/main" id="{771BD9FF-6E53-E7EC-5D1D-47AE97A4E2E5}"/>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Left-Right-Up Arrow 40">
                    <a:extLst>
                      <a:ext uri="{FF2B5EF4-FFF2-40B4-BE49-F238E27FC236}">
                        <a16:creationId xmlns:a16="http://schemas.microsoft.com/office/drawing/2014/main" id="{E4BB154C-3AD1-9586-AC94-42A2DBE7B639}"/>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480">
                    <a:extLst>
                      <a:ext uri="{FF2B5EF4-FFF2-40B4-BE49-F238E27FC236}">
                        <a16:creationId xmlns:a16="http://schemas.microsoft.com/office/drawing/2014/main" id="{995396B0-BA23-022A-79BD-CAADFF1169D2}"/>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a:extLst>
                      <a:ext uri="{FF2B5EF4-FFF2-40B4-BE49-F238E27FC236}">
                        <a16:creationId xmlns:a16="http://schemas.microsoft.com/office/drawing/2014/main" id="{F13A8613-05FE-FE3D-CFC7-947D92E58492}"/>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a:extLst>
                      <a:ext uri="{FF2B5EF4-FFF2-40B4-BE49-F238E27FC236}">
                        <a16:creationId xmlns:a16="http://schemas.microsoft.com/office/drawing/2014/main" id="{288D5885-E159-B24C-E8C8-55B0F67F924A}"/>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85">
                <a:extLst>
                  <a:ext uri="{FF2B5EF4-FFF2-40B4-BE49-F238E27FC236}">
                    <a16:creationId xmlns:a16="http://schemas.microsoft.com/office/drawing/2014/main" id="{C261997B-3FC2-4CFA-DE63-243ED78A8ECC}"/>
                  </a:ext>
                </a:extLst>
              </p:cNvPr>
              <p:cNvGrpSpPr/>
              <p:nvPr/>
            </p:nvGrpSpPr>
            <p:grpSpPr>
              <a:xfrm>
                <a:off x="1798821" y="3831236"/>
                <a:ext cx="1014334" cy="395989"/>
                <a:chOff x="4495800" y="2283502"/>
                <a:chExt cx="3429000" cy="1907498"/>
              </a:xfrm>
            </p:grpSpPr>
            <p:sp>
              <p:nvSpPr>
                <p:cNvPr id="460" name="Rounded Rectangle 20">
                  <a:extLst>
                    <a:ext uri="{FF2B5EF4-FFF2-40B4-BE49-F238E27FC236}">
                      <a16:creationId xmlns:a16="http://schemas.microsoft.com/office/drawing/2014/main" id="{55556C42-2C06-F8B7-C4E5-06659587F2CD}"/>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133">
                  <a:extLst>
                    <a:ext uri="{FF2B5EF4-FFF2-40B4-BE49-F238E27FC236}">
                      <a16:creationId xmlns:a16="http://schemas.microsoft.com/office/drawing/2014/main" id="{30B9A341-B1E1-8257-988D-C857C8C4EDAC}"/>
                    </a:ext>
                  </a:extLst>
                </p:cNvPr>
                <p:cNvGrpSpPr/>
                <p:nvPr/>
              </p:nvGrpSpPr>
              <p:grpSpPr>
                <a:xfrm rot="10800000">
                  <a:off x="4952438" y="3202898"/>
                  <a:ext cx="2396490" cy="954941"/>
                  <a:chOff x="3276600" y="6130228"/>
                  <a:chExt cx="2819400" cy="700290"/>
                </a:xfrm>
              </p:grpSpPr>
              <p:sp>
                <p:nvSpPr>
                  <p:cNvPr id="469" name="Left-Right-Up Arrow 29">
                    <a:extLst>
                      <a:ext uri="{FF2B5EF4-FFF2-40B4-BE49-F238E27FC236}">
                        <a16:creationId xmlns:a16="http://schemas.microsoft.com/office/drawing/2014/main" id="{8D055C7B-8C9D-66F3-94B4-68DD77233DBA}"/>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Left-Right-Up Arrow 30">
                    <a:extLst>
                      <a:ext uri="{FF2B5EF4-FFF2-40B4-BE49-F238E27FC236}">
                        <a16:creationId xmlns:a16="http://schemas.microsoft.com/office/drawing/2014/main" id="{EC69BD9D-9E22-C9CD-9284-EF95C6F3D84B}"/>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eft-Right-Up Arrow 31">
                    <a:extLst>
                      <a:ext uri="{FF2B5EF4-FFF2-40B4-BE49-F238E27FC236}">
                        <a16:creationId xmlns:a16="http://schemas.microsoft.com/office/drawing/2014/main" id="{CDCCE602-BCF3-EBD2-EC82-7AEEDFEBDFC6}"/>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a:extLst>
                      <a:ext uri="{FF2B5EF4-FFF2-40B4-BE49-F238E27FC236}">
                        <a16:creationId xmlns:a16="http://schemas.microsoft.com/office/drawing/2014/main" id="{7BE2C83C-E7EC-F510-4E7D-053DEA24480F}"/>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a:extLst>
                      <a:ext uri="{FF2B5EF4-FFF2-40B4-BE49-F238E27FC236}">
                        <a16:creationId xmlns:a16="http://schemas.microsoft.com/office/drawing/2014/main" id="{B9F7B52C-B253-E8B9-BD59-B9C5FC0CACCF}"/>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a:extLst>
                      <a:ext uri="{FF2B5EF4-FFF2-40B4-BE49-F238E27FC236}">
                        <a16:creationId xmlns:a16="http://schemas.microsoft.com/office/drawing/2014/main" id="{55F1A81A-FE57-85D6-BE6D-85C02CA2473B}"/>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133">
                  <a:extLst>
                    <a:ext uri="{FF2B5EF4-FFF2-40B4-BE49-F238E27FC236}">
                      <a16:creationId xmlns:a16="http://schemas.microsoft.com/office/drawing/2014/main" id="{56BC32ED-31C0-56AE-3D9A-0430110BF8A8}"/>
                    </a:ext>
                  </a:extLst>
                </p:cNvPr>
                <p:cNvGrpSpPr/>
                <p:nvPr/>
              </p:nvGrpSpPr>
              <p:grpSpPr>
                <a:xfrm>
                  <a:off x="4970489" y="2283502"/>
                  <a:ext cx="2396490" cy="954941"/>
                  <a:chOff x="3276600" y="6130228"/>
                  <a:chExt cx="2819400" cy="700290"/>
                </a:xfrm>
              </p:grpSpPr>
              <p:sp>
                <p:nvSpPr>
                  <p:cNvPr id="463" name="Left-Right-Up Arrow 23">
                    <a:extLst>
                      <a:ext uri="{FF2B5EF4-FFF2-40B4-BE49-F238E27FC236}">
                        <a16:creationId xmlns:a16="http://schemas.microsoft.com/office/drawing/2014/main" id="{69D85BFB-73A0-D3E8-FE7A-A85ECEEC656E}"/>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Left-Right-Up Arrow 24">
                    <a:extLst>
                      <a:ext uri="{FF2B5EF4-FFF2-40B4-BE49-F238E27FC236}">
                        <a16:creationId xmlns:a16="http://schemas.microsoft.com/office/drawing/2014/main" id="{628A6148-4C72-0241-1CB0-AA71867672E2}"/>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Left-Right-Up Arrow 25">
                    <a:extLst>
                      <a:ext uri="{FF2B5EF4-FFF2-40B4-BE49-F238E27FC236}">
                        <a16:creationId xmlns:a16="http://schemas.microsoft.com/office/drawing/2014/main" id="{8F11481F-F722-2194-9951-9B0115B0E635}"/>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a:extLst>
                      <a:ext uri="{FF2B5EF4-FFF2-40B4-BE49-F238E27FC236}">
                        <a16:creationId xmlns:a16="http://schemas.microsoft.com/office/drawing/2014/main" id="{9814B2CE-74F3-9BFF-8908-93D5B822B9C9}"/>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a:extLst>
                      <a:ext uri="{FF2B5EF4-FFF2-40B4-BE49-F238E27FC236}">
                        <a16:creationId xmlns:a16="http://schemas.microsoft.com/office/drawing/2014/main" id="{C7718358-FDFD-83F2-56FC-779B2E1FB2C3}"/>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a:extLst>
                      <a:ext uri="{FF2B5EF4-FFF2-40B4-BE49-F238E27FC236}">
                        <a16:creationId xmlns:a16="http://schemas.microsoft.com/office/drawing/2014/main" id="{4FB39AF2-8573-85CA-8CC2-478482B35B59}"/>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5" name="Group 504">
              <a:extLst>
                <a:ext uri="{FF2B5EF4-FFF2-40B4-BE49-F238E27FC236}">
                  <a16:creationId xmlns:a16="http://schemas.microsoft.com/office/drawing/2014/main" id="{C60BDB78-88E3-EDEC-2706-2618C1ED3C03}"/>
                </a:ext>
              </a:extLst>
            </p:cNvPr>
            <p:cNvGrpSpPr/>
            <p:nvPr/>
          </p:nvGrpSpPr>
          <p:grpSpPr>
            <a:xfrm>
              <a:off x="8021452" y="582157"/>
              <a:ext cx="3302279" cy="6163452"/>
              <a:chOff x="1398398" y="601182"/>
              <a:chExt cx="2752275" cy="5573338"/>
            </a:xfrm>
          </p:grpSpPr>
          <p:sp>
            <p:nvSpPr>
              <p:cNvPr id="506" name="Cloud 505">
                <a:extLst>
                  <a:ext uri="{FF2B5EF4-FFF2-40B4-BE49-F238E27FC236}">
                    <a16:creationId xmlns:a16="http://schemas.microsoft.com/office/drawing/2014/main" id="{AD33E271-05C5-3C4D-BF0A-92564616AB58}"/>
                  </a:ext>
                </a:extLst>
              </p:cNvPr>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6BCE6535-9740-3D95-C80F-C2356A42DC77}"/>
                  </a:ext>
                </a:extLst>
              </p:cNvPr>
              <p:cNvSpPr/>
              <p:nvPr/>
            </p:nvSpPr>
            <p:spPr>
              <a:xfrm rot="19528618">
                <a:off x="3605143" y="3234624"/>
                <a:ext cx="54553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3210D04D-1022-1558-F42A-401CA651CAE1}"/>
                  </a:ext>
                </a:extLst>
              </p:cNvPr>
              <p:cNvSpPr/>
              <p:nvPr/>
            </p:nvSpPr>
            <p:spPr>
              <a:xfrm rot="1988427">
                <a:off x="1398398" y="3247344"/>
                <a:ext cx="522891" cy="10747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a:extLst>
                  <a:ext uri="{FF2B5EF4-FFF2-40B4-BE49-F238E27FC236}">
                    <a16:creationId xmlns:a16="http://schemas.microsoft.com/office/drawing/2014/main" id="{C83C3410-1194-8490-31AA-A38B5B1CEAAE}"/>
                  </a:ext>
                </a:extLst>
              </p:cNvPr>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58A0115A-F638-89DC-DAEB-15F90B07259E}"/>
                  </a:ext>
                </a:extLst>
              </p:cNvPr>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a:extLst>
                  <a:ext uri="{FF2B5EF4-FFF2-40B4-BE49-F238E27FC236}">
                    <a16:creationId xmlns:a16="http://schemas.microsoft.com/office/drawing/2014/main" id="{D257FFE9-7559-ACC6-CAC8-E5F000BD0FD1}"/>
                  </a:ext>
                </a:extLst>
              </p:cNvPr>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a:extLst>
                  <a:ext uri="{FF2B5EF4-FFF2-40B4-BE49-F238E27FC236}">
                    <a16:creationId xmlns:a16="http://schemas.microsoft.com/office/drawing/2014/main" id="{2C73A802-19D0-E356-B3A3-26673E6D19E1}"/>
                  </a:ext>
                </a:extLst>
              </p:cNvPr>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512">
                <a:extLst>
                  <a:ext uri="{FF2B5EF4-FFF2-40B4-BE49-F238E27FC236}">
                    <a16:creationId xmlns:a16="http://schemas.microsoft.com/office/drawing/2014/main" id="{B188F77B-A29E-1DF8-EAC0-BA6AF8467BD0}"/>
                  </a:ext>
                </a:extLst>
              </p:cNvPr>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a:extLst>
                  <a:ext uri="{FF2B5EF4-FFF2-40B4-BE49-F238E27FC236}">
                    <a16:creationId xmlns:a16="http://schemas.microsoft.com/office/drawing/2014/main" id="{731E7028-51E1-D357-C46C-4A487D4A4A4E}"/>
                  </a:ext>
                </a:extLst>
              </p:cNvPr>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a:extLst>
                  <a:ext uri="{FF2B5EF4-FFF2-40B4-BE49-F238E27FC236}">
                    <a16:creationId xmlns:a16="http://schemas.microsoft.com/office/drawing/2014/main" id="{A44BA07A-A719-1989-6DCF-5F09F5CF1EEC}"/>
                  </a:ext>
                </a:extLst>
              </p:cNvPr>
              <p:cNvSpPr/>
              <p:nvPr/>
            </p:nvSpPr>
            <p:spPr>
              <a:xfrm rot="10800000">
                <a:off x="2514600" y="2133600"/>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 name="Group 27">
                <a:extLst>
                  <a:ext uri="{FF2B5EF4-FFF2-40B4-BE49-F238E27FC236}">
                    <a16:creationId xmlns:a16="http://schemas.microsoft.com/office/drawing/2014/main" id="{BF3CF84A-B5DE-056A-CF31-6ADA3C3F7C35}"/>
                  </a:ext>
                </a:extLst>
              </p:cNvPr>
              <p:cNvGrpSpPr/>
              <p:nvPr/>
            </p:nvGrpSpPr>
            <p:grpSpPr>
              <a:xfrm>
                <a:off x="2117361" y="2133600"/>
                <a:ext cx="1371600" cy="1397688"/>
                <a:chOff x="4267200" y="1370351"/>
                <a:chExt cx="2627026" cy="2676993"/>
              </a:xfrm>
            </p:grpSpPr>
            <p:sp>
              <p:nvSpPr>
                <p:cNvPr id="543" name="Oval 542">
                  <a:extLst>
                    <a:ext uri="{FF2B5EF4-FFF2-40B4-BE49-F238E27FC236}">
                      <a16:creationId xmlns:a16="http://schemas.microsoft.com/office/drawing/2014/main" id="{04AB3BDD-455C-111E-FB46-3FBDACD8A6A6}"/>
                    </a:ext>
                  </a:extLst>
                </p:cNvPr>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52325BDC-F0F6-83D4-163F-3602019D51DF}"/>
                    </a:ext>
                  </a:extLst>
                </p:cNvPr>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a:extLst>
                    <a:ext uri="{FF2B5EF4-FFF2-40B4-BE49-F238E27FC236}">
                      <a16:creationId xmlns:a16="http://schemas.microsoft.com/office/drawing/2014/main" id="{8F8C3EF4-5D24-8D15-D2F8-40F5DF964684}"/>
                    </a:ext>
                  </a:extLst>
                </p:cNvPr>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CF9EAAF5-A9FE-D3A5-1895-5CD1B971783F}"/>
                    </a:ext>
                  </a:extLst>
                </p:cNvPr>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a:extLst>
                    <a:ext uri="{FF2B5EF4-FFF2-40B4-BE49-F238E27FC236}">
                      <a16:creationId xmlns:a16="http://schemas.microsoft.com/office/drawing/2014/main" id="{0A384EDB-6B0D-7E31-F291-9915DAFD84F2}"/>
                    </a:ext>
                  </a:extLst>
                </p:cNvPr>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47">
                  <a:extLst>
                    <a:ext uri="{FF2B5EF4-FFF2-40B4-BE49-F238E27FC236}">
                      <a16:creationId xmlns:a16="http://schemas.microsoft.com/office/drawing/2014/main" id="{6B94B54C-136E-D7AE-AF83-FEDFE6FFF746}"/>
                    </a:ext>
                  </a:extLst>
                </p:cNvPr>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12">
                  <a:extLst>
                    <a:ext uri="{FF2B5EF4-FFF2-40B4-BE49-F238E27FC236}">
                      <a16:creationId xmlns:a16="http://schemas.microsoft.com/office/drawing/2014/main" id="{4AFAABE0-CC0F-1AAA-4920-0B88C08892AE}"/>
                    </a:ext>
                  </a:extLst>
                </p:cNvPr>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iamond 549">
                  <a:extLst>
                    <a:ext uri="{FF2B5EF4-FFF2-40B4-BE49-F238E27FC236}">
                      <a16:creationId xmlns:a16="http://schemas.microsoft.com/office/drawing/2014/main" id="{EE9F7099-7836-ACA0-4BCD-06460A10C5F4}"/>
                    </a:ext>
                  </a:extLst>
                </p:cNvPr>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a:extLst>
                    <a:ext uri="{FF2B5EF4-FFF2-40B4-BE49-F238E27FC236}">
                      <a16:creationId xmlns:a16="http://schemas.microsoft.com/office/drawing/2014/main" id="{3FADB2BC-1264-5551-7A09-E2CEF2DFE6FA}"/>
                    </a:ext>
                  </a:extLst>
                </p:cNvPr>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iamond 551">
                  <a:extLst>
                    <a:ext uri="{FF2B5EF4-FFF2-40B4-BE49-F238E27FC236}">
                      <a16:creationId xmlns:a16="http://schemas.microsoft.com/office/drawing/2014/main" id="{78A0FF6D-29B4-F838-3606-48BF2C8E7211}"/>
                    </a:ext>
                  </a:extLst>
                </p:cNvPr>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iamond 17">
                  <a:extLst>
                    <a:ext uri="{FF2B5EF4-FFF2-40B4-BE49-F238E27FC236}">
                      <a16:creationId xmlns:a16="http://schemas.microsoft.com/office/drawing/2014/main" id="{B6697F83-1F17-D62A-9B48-A0B39C0FF46D}"/>
                    </a:ext>
                  </a:extLst>
                </p:cNvPr>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Diamond 553">
                  <a:extLst>
                    <a:ext uri="{FF2B5EF4-FFF2-40B4-BE49-F238E27FC236}">
                      <a16:creationId xmlns:a16="http://schemas.microsoft.com/office/drawing/2014/main" id="{54C50851-1CD0-4D3F-631B-D4DAC5D913D0}"/>
                    </a:ext>
                  </a:extLst>
                </p:cNvPr>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a:extLst>
                    <a:ext uri="{FF2B5EF4-FFF2-40B4-BE49-F238E27FC236}">
                      <a16:creationId xmlns:a16="http://schemas.microsoft.com/office/drawing/2014/main" id="{758AD5CC-AAA1-FE2C-F26C-576A72760938}"/>
                    </a:ext>
                  </a:extLst>
                </p:cNvPr>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a:extLst>
                    <a:ext uri="{FF2B5EF4-FFF2-40B4-BE49-F238E27FC236}">
                      <a16:creationId xmlns:a16="http://schemas.microsoft.com/office/drawing/2014/main" id="{2334CEC5-2591-33C6-E71E-8710B974E965}"/>
                    </a:ext>
                  </a:extLst>
                </p:cNvPr>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8A9A98BF-4800-0516-00EE-AE068F3AB297}"/>
                    </a:ext>
                  </a:extLst>
                </p:cNvPr>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a:extLst>
                    <a:ext uri="{FF2B5EF4-FFF2-40B4-BE49-F238E27FC236}">
                      <a16:creationId xmlns:a16="http://schemas.microsoft.com/office/drawing/2014/main" id="{D6D18DC2-AE0D-12D7-FBDE-50BF61A63621}"/>
                    </a:ext>
                  </a:extLst>
                </p:cNvPr>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a:extLst>
                    <a:ext uri="{FF2B5EF4-FFF2-40B4-BE49-F238E27FC236}">
                      <a16:creationId xmlns:a16="http://schemas.microsoft.com/office/drawing/2014/main" id="{C77AB551-A362-BECD-E9B6-B0E352DC8B5E}"/>
                    </a:ext>
                  </a:extLst>
                </p:cNvPr>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a:extLst>
                    <a:ext uri="{FF2B5EF4-FFF2-40B4-BE49-F238E27FC236}">
                      <a16:creationId xmlns:a16="http://schemas.microsoft.com/office/drawing/2014/main" id="{A0313243-5AB9-0972-3E5A-EBAAD3C26AA3}"/>
                    </a:ext>
                  </a:extLst>
                </p:cNvPr>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a:extLst>
                    <a:ext uri="{FF2B5EF4-FFF2-40B4-BE49-F238E27FC236}">
                      <a16:creationId xmlns:a16="http://schemas.microsoft.com/office/drawing/2014/main" id="{9D40BED2-77A2-0451-7C06-C3358E469C7F}"/>
                    </a:ext>
                  </a:extLst>
                </p:cNvPr>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a:extLst>
                    <a:ext uri="{FF2B5EF4-FFF2-40B4-BE49-F238E27FC236}">
                      <a16:creationId xmlns:a16="http://schemas.microsoft.com/office/drawing/2014/main" id="{DB6D9831-5F83-9910-7377-4CB86758D19A}"/>
                    </a:ext>
                  </a:extLst>
                </p:cNvPr>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45">
                <a:extLst>
                  <a:ext uri="{FF2B5EF4-FFF2-40B4-BE49-F238E27FC236}">
                    <a16:creationId xmlns:a16="http://schemas.microsoft.com/office/drawing/2014/main" id="{A160DF95-F4E4-CA87-6CA7-00F3E0A1484E}"/>
                  </a:ext>
                </a:extLst>
              </p:cNvPr>
              <p:cNvGrpSpPr/>
              <p:nvPr/>
            </p:nvGrpSpPr>
            <p:grpSpPr>
              <a:xfrm>
                <a:off x="2093626" y="4121045"/>
                <a:ext cx="1533994" cy="303552"/>
                <a:chOff x="4572000" y="4495800"/>
                <a:chExt cx="3352800" cy="1371600"/>
              </a:xfrm>
            </p:grpSpPr>
            <p:sp>
              <p:nvSpPr>
                <p:cNvPr id="533" name="Rounded Rectangle 93">
                  <a:extLst>
                    <a:ext uri="{FF2B5EF4-FFF2-40B4-BE49-F238E27FC236}">
                      <a16:creationId xmlns:a16="http://schemas.microsoft.com/office/drawing/2014/main" id="{45C20144-1A0D-5A94-AEB9-60A8DF34EB1A}"/>
                    </a:ext>
                  </a:extLst>
                </p:cNvPr>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Diamond 533">
                  <a:extLst>
                    <a:ext uri="{FF2B5EF4-FFF2-40B4-BE49-F238E27FC236}">
                      <a16:creationId xmlns:a16="http://schemas.microsoft.com/office/drawing/2014/main" id="{7D5C8087-7BF4-48B1-A593-8B07DE49711E}"/>
                    </a:ext>
                  </a:extLst>
                </p:cNvPr>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a:extLst>
                    <a:ext uri="{FF2B5EF4-FFF2-40B4-BE49-F238E27FC236}">
                      <a16:creationId xmlns:a16="http://schemas.microsoft.com/office/drawing/2014/main" id="{68986DC4-0B5B-918F-47E7-E7AC7C394CF2}"/>
                    </a:ext>
                  </a:extLst>
                </p:cNvPr>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a:extLst>
                    <a:ext uri="{FF2B5EF4-FFF2-40B4-BE49-F238E27FC236}">
                      <a16:creationId xmlns:a16="http://schemas.microsoft.com/office/drawing/2014/main" id="{E08EC813-70E2-4EAE-B790-EC61F53486FE}"/>
                    </a:ext>
                  </a:extLst>
                </p:cNvPr>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a:extLst>
                    <a:ext uri="{FF2B5EF4-FFF2-40B4-BE49-F238E27FC236}">
                      <a16:creationId xmlns:a16="http://schemas.microsoft.com/office/drawing/2014/main" id="{325AC4ED-7E4C-20A0-FC9E-4779017BDC92}"/>
                    </a:ext>
                  </a:extLst>
                </p:cNvPr>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iamond 537">
                  <a:extLst>
                    <a:ext uri="{FF2B5EF4-FFF2-40B4-BE49-F238E27FC236}">
                      <a16:creationId xmlns:a16="http://schemas.microsoft.com/office/drawing/2014/main" id="{F027C16E-33B7-B63C-6BDC-65BEADF5D9DB}"/>
                    </a:ext>
                  </a:extLst>
                </p:cNvPr>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a:extLst>
                    <a:ext uri="{FF2B5EF4-FFF2-40B4-BE49-F238E27FC236}">
                      <a16:creationId xmlns:a16="http://schemas.microsoft.com/office/drawing/2014/main" id="{718D5735-7FF8-5FD4-7C17-3F3EA0AF8A6C}"/>
                    </a:ext>
                  </a:extLst>
                </p:cNvPr>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a:extLst>
                    <a:ext uri="{FF2B5EF4-FFF2-40B4-BE49-F238E27FC236}">
                      <a16:creationId xmlns:a16="http://schemas.microsoft.com/office/drawing/2014/main" id="{40C3E235-3E2D-0401-EAE9-2FD063F33E7A}"/>
                    </a:ext>
                  </a:extLst>
                </p:cNvPr>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B3E708F3-FF29-E082-CEE2-41AAA6EAD7E1}"/>
                    </a:ext>
                  </a:extLst>
                </p:cNvPr>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2C746FA0-54BC-BDE6-53B0-EFB886E37DC8}"/>
                    </a:ext>
                  </a:extLst>
                </p:cNvPr>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 name="Oval 517">
                <a:extLst>
                  <a:ext uri="{FF2B5EF4-FFF2-40B4-BE49-F238E27FC236}">
                    <a16:creationId xmlns:a16="http://schemas.microsoft.com/office/drawing/2014/main" id="{A3A92B0A-A2DB-A0AF-C954-C981B1F76C50}"/>
                  </a:ext>
                </a:extLst>
              </p:cNvPr>
              <p:cNvSpPr/>
              <p:nvPr/>
            </p:nvSpPr>
            <p:spPr>
              <a:xfrm>
                <a:off x="2209800" y="685800"/>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a:extLst>
                  <a:ext uri="{FF2B5EF4-FFF2-40B4-BE49-F238E27FC236}">
                    <a16:creationId xmlns:a16="http://schemas.microsoft.com/office/drawing/2014/main" id="{C308DCFA-DB20-645B-B28A-9AA67ED07B70}"/>
                  </a:ext>
                </a:extLst>
              </p:cNvPr>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a:extLst>
                  <a:ext uri="{FF2B5EF4-FFF2-40B4-BE49-F238E27FC236}">
                    <a16:creationId xmlns:a16="http://schemas.microsoft.com/office/drawing/2014/main" id="{5BE41C79-9987-81DD-EBA1-40C23E5DA4A1}"/>
                  </a:ext>
                </a:extLst>
              </p:cNvPr>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 name="Group 50">
                <a:extLst>
                  <a:ext uri="{FF2B5EF4-FFF2-40B4-BE49-F238E27FC236}">
                    <a16:creationId xmlns:a16="http://schemas.microsoft.com/office/drawing/2014/main" id="{0124C0BA-3DB4-D41F-058C-C2A4976E5992}"/>
                  </a:ext>
                </a:extLst>
              </p:cNvPr>
              <p:cNvGrpSpPr/>
              <p:nvPr/>
            </p:nvGrpSpPr>
            <p:grpSpPr>
              <a:xfrm>
                <a:off x="2057400" y="1066800"/>
                <a:ext cx="1533994" cy="303552"/>
                <a:chOff x="4572000" y="4495800"/>
                <a:chExt cx="3352800" cy="1371600"/>
              </a:xfrm>
            </p:grpSpPr>
            <p:sp>
              <p:nvSpPr>
                <p:cNvPr id="523" name="Rounded Rectangle 83">
                  <a:extLst>
                    <a:ext uri="{FF2B5EF4-FFF2-40B4-BE49-F238E27FC236}">
                      <a16:creationId xmlns:a16="http://schemas.microsoft.com/office/drawing/2014/main" id="{A427D102-528B-2500-9B13-F3F0E50C27F6}"/>
                    </a:ext>
                  </a:extLst>
                </p:cNvPr>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Diamond 523">
                  <a:extLst>
                    <a:ext uri="{FF2B5EF4-FFF2-40B4-BE49-F238E27FC236}">
                      <a16:creationId xmlns:a16="http://schemas.microsoft.com/office/drawing/2014/main" id="{B14D967C-0F96-D7B7-F51D-10A3A5C88359}"/>
                    </a:ext>
                  </a:extLst>
                </p:cNvPr>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Diamond 524">
                  <a:extLst>
                    <a:ext uri="{FF2B5EF4-FFF2-40B4-BE49-F238E27FC236}">
                      <a16:creationId xmlns:a16="http://schemas.microsoft.com/office/drawing/2014/main" id="{151EFEFE-F62F-21E3-2551-32B38A2AD778}"/>
                    </a:ext>
                  </a:extLst>
                </p:cNvPr>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iamond 525">
                  <a:extLst>
                    <a:ext uri="{FF2B5EF4-FFF2-40B4-BE49-F238E27FC236}">
                      <a16:creationId xmlns:a16="http://schemas.microsoft.com/office/drawing/2014/main" id="{4EA0F691-EE74-E615-6D54-3A94F3CF75B9}"/>
                    </a:ext>
                  </a:extLst>
                </p:cNvPr>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526">
                  <a:extLst>
                    <a:ext uri="{FF2B5EF4-FFF2-40B4-BE49-F238E27FC236}">
                      <a16:creationId xmlns:a16="http://schemas.microsoft.com/office/drawing/2014/main" id="{4BA80C83-BF15-A4A3-067F-E5C3A8E083A8}"/>
                    </a:ext>
                  </a:extLst>
                </p:cNvPr>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a:extLst>
                    <a:ext uri="{FF2B5EF4-FFF2-40B4-BE49-F238E27FC236}">
                      <a16:creationId xmlns:a16="http://schemas.microsoft.com/office/drawing/2014/main" id="{1C5601BD-F723-0489-0D24-68D676B10E78}"/>
                    </a:ext>
                  </a:extLst>
                </p:cNvPr>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BBB1EE3D-8A6B-3D0B-FFC6-B2E3FE37471D}"/>
                    </a:ext>
                  </a:extLst>
                </p:cNvPr>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a:extLst>
                    <a:ext uri="{FF2B5EF4-FFF2-40B4-BE49-F238E27FC236}">
                      <a16:creationId xmlns:a16="http://schemas.microsoft.com/office/drawing/2014/main" id="{0F70C013-B34F-C8D2-FEB2-CE3CA8633BAE}"/>
                    </a:ext>
                  </a:extLst>
                </p:cNvPr>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a:extLst>
                    <a:ext uri="{FF2B5EF4-FFF2-40B4-BE49-F238E27FC236}">
                      <a16:creationId xmlns:a16="http://schemas.microsoft.com/office/drawing/2014/main" id="{3E4F536E-18F0-A7BC-A966-0331CEE6E9C5}"/>
                    </a:ext>
                  </a:extLst>
                </p:cNvPr>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a:extLst>
                    <a:ext uri="{FF2B5EF4-FFF2-40B4-BE49-F238E27FC236}">
                      <a16:creationId xmlns:a16="http://schemas.microsoft.com/office/drawing/2014/main" id="{10C579C1-E12F-0709-D211-421B55BF7300}"/>
                    </a:ext>
                  </a:extLst>
                </p:cNvPr>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2" name="Oval 521">
                <a:extLst>
                  <a:ext uri="{FF2B5EF4-FFF2-40B4-BE49-F238E27FC236}">
                    <a16:creationId xmlns:a16="http://schemas.microsoft.com/office/drawing/2014/main" id="{D8F80BB6-8D98-A55E-24B7-021DD39CB895}"/>
                  </a:ext>
                </a:extLst>
              </p:cNvPr>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C223D9AC-BC0A-0C46-0D50-85BFF6977304}"/>
                </a:ext>
              </a:extLst>
            </p:cNvPr>
            <p:cNvGrpSpPr/>
            <p:nvPr/>
          </p:nvGrpSpPr>
          <p:grpSpPr>
            <a:xfrm>
              <a:off x="4110777" y="399402"/>
              <a:ext cx="3116805" cy="5953326"/>
              <a:chOff x="4459558" y="533400"/>
              <a:chExt cx="2985288" cy="5573338"/>
            </a:xfrm>
          </p:grpSpPr>
          <p:sp>
            <p:nvSpPr>
              <p:cNvPr id="564" name="Cloud 563">
                <a:extLst>
                  <a:ext uri="{FF2B5EF4-FFF2-40B4-BE49-F238E27FC236}">
                    <a16:creationId xmlns:a16="http://schemas.microsoft.com/office/drawing/2014/main" id="{C75F2BA8-9ECC-0DF6-4875-4DAEEE7C6646}"/>
                  </a:ext>
                </a:extLst>
              </p:cNvPr>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0A336E8A-ED6F-36F6-10A8-3D4131A70A26}"/>
                  </a:ext>
                </a:extLst>
              </p:cNvPr>
              <p:cNvSpPr/>
              <p:nvPr/>
            </p:nvSpPr>
            <p:spPr>
              <a:xfrm rot="18915480">
                <a:off x="6859546" y="3195123"/>
                <a:ext cx="5853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a:extLst>
                  <a:ext uri="{FF2B5EF4-FFF2-40B4-BE49-F238E27FC236}">
                    <a16:creationId xmlns:a16="http://schemas.microsoft.com/office/drawing/2014/main" id="{EAD959BE-2EDA-9E3A-2324-AFD69634FEFF}"/>
                  </a:ext>
                </a:extLst>
              </p:cNvPr>
              <p:cNvSpPr/>
              <p:nvPr/>
            </p:nvSpPr>
            <p:spPr>
              <a:xfrm rot="3145143">
                <a:off x="4671383" y="3225253"/>
                <a:ext cx="56695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3FBAA0F2-7061-F821-A6C2-6C0292689037}"/>
                  </a:ext>
                </a:extLst>
              </p:cNvPr>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a:extLst>
                  <a:ext uri="{FF2B5EF4-FFF2-40B4-BE49-F238E27FC236}">
                    <a16:creationId xmlns:a16="http://schemas.microsoft.com/office/drawing/2014/main" id="{6F5DB56B-5A15-9968-FF65-73E6923474F2}"/>
                  </a:ext>
                </a:extLst>
              </p:cNvPr>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568">
                <a:extLst>
                  <a:ext uri="{FF2B5EF4-FFF2-40B4-BE49-F238E27FC236}">
                    <a16:creationId xmlns:a16="http://schemas.microsoft.com/office/drawing/2014/main" id="{B3506231-8DF8-33DA-8CDE-2F9CBD9B04C8}"/>
                  </a:ext>
                </a:extLst>
              </p:cNvPr>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a:extLst>
                  <a:ext uri="{FF2B5EF4-FFF2-40B4-BE49-F238E27FC236}">
                    <a16:creationId xmlns:a16="http://schemas.microsoft.com/office/drawing/2014/main" id="{594C8292-C580-3CE1-CA6B-E4858F6B8F8C}"/>
                  </a:ext>
                </a:extLst>
              </p:cNvPr>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a:extLst>
                  <a:ext uri="{FF2B5EF4-FFF2-40B4-BE49-F238E27FC236}">
                    <a16:creationId xmlns:a16="http://schemas.microsoft.com/office/drawing/2014/main" id="{4BEB789C-68DA-DCD9-02E2-8464FBB6C0ED}"/>
                  </a:ext>
                </a:extLst>
              </p:cNvPr>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a:extLst>
                  <a:ext uri="{FF2B5EF4-FFF2-40B4-BE49-F238E27FC236}">
                    <a16:creationId xmlns:a16="http://schemas.microsoft.com/office/drawing/2014/main" id="{4E5E521B-79F3-D7F6-2FE4-AD929A926305}"/>
                  </a:ext>
                </a:extLst>
              </p:cNvPr>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a:extLst>
                  <a:ext uri="{FF2B5EF4-FFF2-40B4-BE49-F238E27FC236}">
                    <a16:creationId xmlns:a16="http://schemas.microsoft.com/office/drawing/2014/main" id="{0A1E9B45-3DAD-3FC1-6A21-3953A8DB83C3}"/>
                  </a:ext>
                </a:extLst>
              </p:cNvPr>
              <p:cNvSpPr/>
              <p:nvPr/>
            </p:nvSpPr>
            <p:spPr>
              <a:xfrm rot="10800000">
                <a:off x="5838500" y="2065818"/>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a:extLst>
                  <a:ext uri="{FF2B5EF4-FFF2-40B4-BE49-F238E27FC236}">
                    <a16:creationId xmlns:a16="http://schemas.microsoft.com/office/drawing/2014/main" id="{8F3A82C4-C04B-A1A0-9D38-CC10FA266104}"/>
                  </a:ext>
                </a:extLst>
              </p:cNvPr>
              <p:cNvSpPr/>
              <p:nvPr/>
            </p:nvSpPr>
            <p:spPr>
              <a:xfrm>
                <a:off x="5533700" y="618018"/>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Cloud 574">
                <a:extLst>
                  <a:ext uri="{FF2B5EF4-FFF2-40B4-BE49-F238E27FC236}">
                    <a16:creationId xmlns:a16="http://schemas.microsoft.com/office/drawing/2014/main" id="{876E9FDA-45CF-4B6C-597B-63CA6E55A4D4}"/>
                  </a:ext>
                </a:extLst>
              </p:cNvPr>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Cloud 575">
                <a:extLst>
                  <a:ext uri="{FF2B5EF4-FFF2-40B4-BE49-F238E27FC236}">
                    <a16:creationId xmlns:a16="http://schemas.microsoft.com/office/drawing/2014/main" id="{F13EC7AE-1754-9844-D1B9-924F6AA10A97}"/>
                  </a:ext>
                </a:extLst>
              </p:cNvPr>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946F1C1C-2ECA-D8DD-331F-A72A431F9677}"/>
                  </a:ext>
                </a:extLst>
              </p:cNvPr>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135">
                <a:extLst>
                  <a:ext uri="{FF2B5EF4-FFF2-40B4-BE49-F238E27FC236}">
                    <a16:creationId xmlns:a16="http://schemas.microsoft.com/office/drawing/2014/main" id="{3FAED481-5B2B-C1D2-D89F-606248B89150}"/>
                  </a:ext>
                </a:extLst>
              </p:cNvPr>
              <p:cNvGrpSpPr/>
              <p:nvPr/>
            </p:nvGrpSpPr>
            <p:grpSpPr>
              <a:xfrm>
                <a:off x="5543863" y="3780019"/>
                <a:ext cx="1261672" cy="342275"/>
                <a:chOff x="1752600" y="6019800"/>
                <a:chExt cx="4572000" cy="838200"/>
              </a:xfrm>
            </p:grpSpPr>
            <p:sp>
              <p:nvSpPr>
                <p:cNvPr id="602" name="Rounded Rectangle 162">
                  <a:extLst>
                    <a:ext uri="{FF2B5EF4-FFF2-40B4-BE49-F238E27FC236}">
                      <a16:creationId xmlns:a16="http://schemas.microsoft.com/office/drawing/2014/main" id="{78599452-3F7C-353C-8EDA-12833644B6E9}"/>
                    </a:ext>
                  </a:extLst>
                </p:cNvPr>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3" name="Group 133">
                  <a:extLst>
                    <a:ext uri="{FF2B5EF4-FFF2-40B4-BE49-F238E27FC236}">
                      <a16:creationId xmlns:a16="http://schemas.microsoft.com/office/drawing/2014/main" id="{5E1845C9-D6A0-2087-792F-82515902EB4E}"/>
                    </a:ext>
                  </a:extLst>
                </p:cNvPr>
                <p:cNvGrpSpPr/>
                <p:nvPr/>
              </p:nvGrpSpPr>
              <p:grpSpPr>
                <a:xfrm>
                  <a:off x="1888761" y="6137223"/>
                  <a:ext cx="4207239" cy="720777"/>
                  <a:chOff x="1888761" y="6137223"/>
                  <a:chExt cx="4207239" cy="720777"/>
                </a:xfrm>
              </p:grpSpPr>
              <p:sp>
                <p:nvSpPr>
                  <p:cNvPr id="604" name="Left-Right-Up Arrow 164">
                    <a:extLst>
                      <a:ext uri="{FF2B5EF4-FFF2-40B4-BE49-F238E27FC236}">
                        <a16:creationId xmlns:a16="http://schemas.microsoft.com/office/drawing/2014/main" id="{63B4C08F-DACF-B190-5611-C510E9F66378}"/>
                      </a:ext>
                    </a:extLst>
                  </p:cNvPr>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Left-Right-Up Arrow 165">
                    <a:extLst>
                      <a:ext uri="{FF2B5EF4-FFF2-40B4-BE49-F238E27FC236}">
                        <a16:creationId xmlns:a16="http://schemas.microsoft.com/office/drawing/2014/main" id="{459A8273-9A47-7FF9-8210-0F702177FBD7}"/>
                      </a:ext>
                    </a:extLst>
                  </p:cNvPr>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Left-Right-Up Arrow 166">
                    <a:extLst>
                      <a:ext uri="{FF2B5EF4-FFF2-40B4-BE49-F238E27FC236}">
                        <a16:creationId xmlns:a16="http://schemas.microsoft.com/office/drawing/2014/main" id="{653DB85E-AB7F-4837-A81A-D530470EC78F}"/>
                      </a:ext>
                    </a:extLst>
                  </p:cNvPr>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Left-Right-Up Arrow 167">
                    <a:extLst>
                      <a:ext uri="{FF2B5EF4-FFF2-40B4-BE49-F238E27FC236}">
                        <a16:creationId xmlns:a16="http://schemas.microsoft.com/office/drawing/2014/main" id="{4080F10B-453D-65A7-8F6C-AF14156EB897}"/>
                      </a:ext>
                    </a:extLst>
                  </p:cNvPr>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Left-Right-Up Arrow 168">
                    <a:extLst>
                      <a:ext uri="{FF2B5EF4-FFF2-40B4-BE49-F238E27FC236}">
                        <a16:creationId xmlns:a16="http://schemas.microsoft.com/office/drawing/2014/main" id="{F9F4F0B4-22A1-AA9D-57AE-08904F1C6589}"/>
                      </a:ext>
                    </a:extLst>
                  </p:cNvPr>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Left-Right-Up Arrow 169">
                    <a:extLst>
                      <a:ext uri="{FF2B5EF4-FFF2-40B4-BE49-F238E27FC236}">
                        <a16:creationId xmlns:a16="http://schemas.microsoft.com/office/drawing/2014/main" id="{BCD7ACCC-BF67-3E57-FFA0-FC5FA112622A}"/>
                      </a:ext>
                    </a:extLst>
                  </p:cNvPr>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Diamond 609">
                    <a:extLst>
                      <a:ext uri="{FF2B5EF4-FFF2-40B4-BE49-F238E27FC236}">
                        <a16:creationId xmlns:a16="http://schemas.microsoft.com/office/drawing/2014/main" id="{E1A7C0E0-4894-1283-37B9-50334B064110}"/>
                      </a:ext>
                    </a:extLst>
                  </p:cNvPr>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Diamond 610">
                    <a:extLst>
                      <a:ext uri="{FF2B5EF4-FFF2-40B4-BE49-F238E27FC236}">
                        <a16:creationId xmlns:a16="http://schemas.microsoft.com/office/drawing/2014/main" id="{5EA1ABF3-BFE4-CC72-3B22-EF805B466AEA}"/>
                      </a:ext>
                    </a:extLst>
                  </p:cNvPr>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a:extLst>
                      <a:ext uri="{FF2B5EF4-FFF2-40B4-BE49-F238E27FC236}">
                        <a16:creationId xmlns:a16="http://schemas.microsoft.com/office/drawing/2014/main" id="{A051FBF0-F875-B8C3-E0F4-1A5F3052090B}"/>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a:extLst>
                      <a:ext uri="{FF2B5EF4-FFF2-40B4-BE49-F238E27FC236}">
                        <a16:creationId xmlns:a16="http://schemas.microsoft.com/office/drawing/2014/main" id="{300EE9D5-1721-59D6-460C-8746549560AF}"/>
                      </a:ext>
                    </a:extLst>
                  </p:cNvPr>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a:extLst>
                      <a:ext uri="{FF2B5EF4-FFF2-40B4-BE49-F238E27FC236}">
                        <a16:creationId xmlns:a16="http://schemas.microsoft.com/office/drawing/2014/main" id="{98D0CA4C-54B2-F45C-A5D7-9BCDC9BE3188}"/>
                      </a:ext>
                    </a:extLst>
                  </p:cNvPr>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a:extLst>
                      <a:ext uri="{FF2B5EF4-FFF2-40B4-BE49-F238E27FC236}">
                        <a16:creationId xmlns:a16="http://schemas.microsoft.com/office/drawing/2014/main" id="{2CE467E0-F379-7B0A-5C3E-1F06E37D5097}"/>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9" name="Group 142">
                <a:extLst>
                  <a:ext uri="{FF2B5EF4-FFF2-40B4-BE49-F238E27FC236}">
                    <a16:creationId xmlns:a16="http://schemas.microsoft.com/office/drawing/2014/main" id="{BB9BE4ED-B9B0-6841-E997-65165E44341D}"/>
                  </a:ext>
                </a:extLst>
              </p:cNvPr>
              <p:cNvGrpSpPr/>
              <p:nvPr/>
            </p:nvGrpSpPr>
            <p:grpSpPr>
              <a:xfrm>
                <a:off x="5640049" y="2282252"/>
                <a:ext cx="990600" cy="1272519"/>
                <a:chOff x="7620000" y="3592568"/>
                <a:chExt cx="1905000" cy="2447152"/>
              </a:xfrm>
            </p:grpSpPr>
            <p:sp>
              <p:nvSpPr>
                <p:cNvPr id="596" name="Left-Right-Up Arrow 156">
                  <a:extLst>
                    <a:ext uri="{FF2B5EF4-FFF2-40B4-BE49-F238E27FC236}">
                      <a16:creationId xmlns:a16="http://schemas.microsoft.com/office/drawing/2014/main" id="{EC1E8080-AFA8-DBD8-68EB-CF005543B344}"/>
                    </a:ext>
                  </a:extLst>
                </p:cNvPr>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Left-Right-Up Arrow 157">
                  <a:extLst>
                    <a:ext uri="{FF2B5EF4-FFF2-40B4-BE49-F238E27FC236}">
                      <a16:creationId xmlns:a16="http://schemas.microsoft.com/office/drawing/2014/main" id="{4BB135F0-A1E4-439C-5DE2-8864366E4A64}"/>
                    </a:ext>
                  </a:extLst>
                </p:cNvPr>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Left-Right-Up Arrow 158">
                  <a:extLst>
                    <a:ext uri="{FF2B5EF4-FFF2-40B4-BE49-F238E27FC236}">
                      <a16:creationId xmlns:a16="http://schemas.microsoft.com/office/drawing/2014/main" id="{8DF3C5B6-7807-F34A-6C4E-B34E005811A7}"/>
                    </a:ext>
                  </a:extLst>
                </p:cNvPr>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a:extLst>
                    <a:ext uri="{FF2B5EF4-FFF2-40B4-BE49-F238E27FC236}">
                      <a16:creationId xmlns:a16="http://schemas.microsoft.com/office/drawing/2014/main" id="{68A1C03D-9CE3-DC1E-2ABA-06F238782B8E}"/>
                    </a:ext>
                  </a:extLst>
                </p:cNvPr>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onut 160">
                  <a:extLst>
                    <a:ext uri="{FF2B5EF4-FFF2-40B4-BE49-F238E27FC236}">
                      <a16:creationId xmlns:a16="http://schemas.microsoft.com/office/drawing/2014/main" id="{76168640-E6CB-0714-5EC8-BEC7C834E6A1}"/>
                    </a:ext>
                  </a:extLst>
                </p:cNvPr>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1" name="Donut 161">
                  <a:extLst>
                    <a:ext uri="{FF2B5EF4-FFF2-40B4-BE49-F238E27FC236}">
                      <a16:creationId xmlns:a16="http://schemas.microsoft.com/office/drawing/2014/main" id="{506AFEA6-57D4-6AB4-D9E1-798EE072BB80}"/>
                    </a:ext>
                  </a:extLst>
                </p:cNvPr>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0" name="Group 143">
                <a:extLst>
                  <a:ext uri="{FF2B5EF4-FFF2-40B4-BE49-F238E27FC236}">
                    <a16:creationId xmlns:a16="http://schemas.microsoft.com/office/drawing/2014/main" id="{ED952754-5A0B-9DAE-26AC-A54C778E6507}"/>
                  </a:ext>
                </a:extLst>
              </p:cNvPr>
              <p:cNvGrpSpPr/>
              <p:nvPr/>
            </p:nvGrpSpPr>
            <p:grpSpPr>
              <a:xfrm rot="10800000">
                <a:off x="5410200" y="761999"/>
                <a:ext cx="1447800" cy="533400"/>
                <a:chOff x="1752600" y="6019800"/>
                <a:chExt cx="4572000" cy="838200"/>
              </a:xfrm>
            </p:grpSpPr>
            <p:sp>
              <p:nvSpPr>
                <p:cNvPr id="582" name="Rounded Rectangle 142">
                  <a:extLst>
                    <a:ext uri="{FF2B5EF4-FFF2-40B4-BE49-F238E27FC236}">
                      <a16:creationId xmlns:a16="http://schemas.microsoft.com/office/drawing/2014/main" id="{B26D076D-48C6-9DC8-2059-6EF769E1ED57}"/>
                    </a:ext>
                  </a:extLst>
                </p:cNvPr>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133">
                  <a:extLst>
                    <a:ext uri="{FF2B5EF4-FFF2-40B4-BE49-F238E27FC236}">
                      <a16:creationId xmlns:a16="http://schemas.microsoft.com/office/drawing/2014/main" id="{AD86394F-71A5-F5AC-2831-EDB5A5E3F1FB}"/>
                    </a:ext>
                  </a:extLst>
                </p:cNvPr>
                <p:cNvGrpSpPr/>
                <p:nvPr/>
              </p:nvGrpSpPr>
              <p:grpSpPr>
                <a:xfrm>
                  <a:off x="1888761" y="6137223"/>
                  <a:ext cx="4207239" cy="720777"/>
                  <a:chOff x="1888761" y="6137223"/>
                  <a:chExt cx="4207239" cy="720777"/>
                </a:xfrm>
              </p:grpSpPr>
              <p:sp>
                <p:nvSpPr>
                  <p:cNvPr id="584" name="Left-Right-Up Arrow 144">
                    <a:extLst>
                      <a:ext uri="{FF2B5EF4-FFF2-40B4-BE49-F238E27FC236}">
                        <a16:creationId xmlns:a16="http://schemas.microsoft.com/office/drawing/2014/main" id="{2054F38E-4083-91FA-4483-6DA3A11D9619}"/>
                      </a:ext>
                    </a:extLst>
                  </p:cNvPr>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Left-Right-Up Arrow 145">
                    <a:extLst>
                      <a:ext uri="{FF2B5EF4-FFF2-40B4-BE49-F238E27FC236}">
                        <a16:creationId xmlns:a16="http://schemas.microsoft.com/office/drawing/2014/main" id="{5CD01C47-8319-596C-DD11-CC5A521A27F5}"/>
                      </a:ext>
                    </a:extLst>
                  </p:cNvPr>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Left-Right-Up Arrow 146">
                    <a:extLst>
                      <a:ext uri="{FF2B5EF4-FFF2-40B4-BE49-F238E27FC236}">
                        <a16:creationId xmlns:a16="http://schemas.microsoft.com/office/drawing/2014/main" id="{DB722863-251B-679F-275D-A9F7B34DD367}"/>
                      </a:ext>
                    </a:extLst>
                  </p:cNvPr>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Left-Right-Up Arrow 147">
                    <a:extLst>
                      <a:ext uri="{FF2B5EF4-FFF2-40B4-BE49-F238E27FC236}">
                        <a16:creationId xmlns:a16="http://schemas.microsoft.com/office/drawing/2014/main" id="{AE778038-9FDF-FB7D-8B3E-C415279B0424}"/>
                      </a:ext>
                    </a:extLst>
                  </p:cNvPr>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Left-Right-Up Arrow 148">
                    <a:extLst>
                      <a:ext uri="{FF2B5EF4-FFF2-40B4-BE49-F238E27FC236}">
                        <a16:creationId xmlns:a16="http://schemas.microsoft.com/office/drawing/2014/main" id="{F4025B31-3B79-8EF0-7F3D-7B0A579EBC21}"/>
                      </a:ext>
                    </a:extLst>
                  </p:cNvPr>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Left-Right-Up Arrow 149">
                    <a:extLst>
                      <a:ext uri="{FF2B5EF4-FFF2-40B4-BE49-F238E27FC236}">
                        <a16:creationId xmlns:a16="http://schemas.microsoft.com/office/drawing/2014/main" id="{700CA5ED-29A4-095E-514D-EBF2BDFEAC82}"/>
                      </a:ext>
                    </a:extLst>
                  </p:cNvPr>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a:extLst>
                      <a:ext uri="{FF2B5EF4-FFF2-40B4-BE49-F238E27FC236}">
                        <a16:creationId xmlns:a16="http://schemas.microsoft.com/office/drawing/2014/main" id="{BA58141C-4523-FA36-EC84-D628F9519EF2}"/>
                      </a:ext>
                    </a:extLst>
                  </p:cNvPr>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a:extLst>
                      <a:ext uri="{FF2B5EF4-FFF2-40B4-BE49-F238E27FC236}">
                        <a16:creationId xmlns:a16="http://schemas.microsoft.com/office/drawing/2014/main" id="{2E50AC69-CD49-E000-6FD9-552CE1CCE239}"/>
                      </a:ext>
                    </a:extLst>
                  </p:cNvPr>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a:extLst>
                      <a:ext uri="{FF2B5EF4-FFF2-40B4-BE49-F238E27FC236}">
                        <a16:creationId xmlns:a16="http://schemas.microsoft.com/office/drawing/2014/main" id="{B49A84C3-ED53-9F55-AD24-FC5D34702E9A}"/>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a:extLst>
                      <a:ext uri="{FF2B5EF4-FFF2-40B4-BE49-F238E27FC236}">
                        <a16:creationId xmlns:a16="http://schemas.microsoft.com/office/drawing/2014/main" id="{B4E3C155-B3BA-E847-B01A-4658E4933E64}"/>
                      </a:ext>
                    </a:extLst>
                  </p:cNvPr>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mond 593">
                    <a:extLst>
                      <a:ext uri="{FF2B5EF4-FFF2-40B4-BE49-F238E27FC236}">
                        <a16:creationId xmlns:a16="http://schemas.microsoft.com/office/drawing/2014/main" id="{1C6B34E6-0209-6508-E4E3-6BAA925ECDD5}"/>
                      </a:ext>
                    </a:extLst>
                  </p:cNvPr>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Diamond 594">
                    <a:extLst>
                      <a:ext uri="{FF2B5EF4-FFF2-40B4-BE49-F238E27FC236}">
                        <a16:creationId xmlns:a16="http://schemas.microsoft.com/office/drawing/2014/main" id="{D37F5A40-B718-5E72-B415-30DE5217C13A}"/>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1" name="Left-Right-Up Arrow 141">
                <a:extLst>
                  <a:ext uri="{FF2B5EF4-FFF2-40B4-BE49-F238E27FC236}">
                    <a16:creationId xmlns:a16="http://schemas.microsoft.com/office/drawing/2014/main" id="{9A42E09E-6974-3943-85B3-1BB4B75B3D9F}"/>
                  </a:ext>
                </a:extLst>
              </p:cNvPr>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7" name="Group 616">
            <a:extLst>
              <a:ext uri="{FF2B5EF4-FFF2-40B4-BE49-F238E27FC236}">
                <a16:creationId xmlns:a16="http://schemas.microsoft.com/office/drawing/2014/main" id="{A434474A-4E24-AF37-6FE1-442CF3124621}"/>
              </a:ext>
            </a:extLst>
          </p:cNvPr>
          <p:cNvGrpSpPr/>
          <p:nvPr/>
        </p:nvGrpSpPr>
        <p:grpSpPr>
          <a:xfrm>
            <a:off x="4000928" y="1231315"/>
            <a:ext cx="1193926" cy="2653612"/>
            <a:chOff x="2936683" y="2819400"/>
            <a:chExt cx="1559117" cy="3465286"/>
          </a:xfrm>
        </p:grpSpPr>
        <p:sp>
          <p:nvSpPr>
            <p:cNvPr id="618" name="Oval 617">
              <a:extLst>
                <a:ext uri="{FF2B5EF4-FFF2-40B4-BE49-F238E27FC236}">
                  <a16:creationId xmlns:a16="http://schemas.microsoft.com/office/drawing/2014/main" id="{C76FEED0-7ED0-9556-A175-D6B6E36F0C7A}"/>
                </a:ext>
              </a:extLst>
            </p:cNvPr>
            <p:cNvSpPr/>
            <p:nvPr/>
          </p:nvSpPr>
          <p:spPr>
            <a:xfrm rot="2920230">
              <a:off x="3748324" y="5929731"/>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a:extLst>
                <a:ext uri="{FF2B5EF4-FFF2-40B4-BE49-F238E27FC236}">
                  <a16:creationId xmlns:a16="http://schemas.microsoft.com/office/drawing/2014/main" id="{B6829FE7-6E13-5AB8-0D84-4D57C48BCFCE}"/>
                </a:ext>
              </a:extLst>
            </p:cNvPr>
            <p:cNvSpPr/>
            <p:nvPr/>
          </p:nvSpPr>
          <p:spPr>
            <a:xfrm rot="18292595">
              <a:off x="3328974" y="589398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619">
              <a:extLst>
                <a:ext uri="{FF2B5EF4-FFF2-40B4-BE49-F238E27FC236}">
                  <a16:creationId xmlns:a16="http://schemas.microsoft.com/office/drawing/2014/main" id="{4C158C86-450D-5F9B-323A-67FF82798C86}"/>
                </a:ext>
              </a:extLst>
            </p:cNvPr>
            <p:cNvGrpSpPr/>
            <p:nvPr/>
          </p:nvGrpSpPr>
          <p:grpSpPr>
            <a:xfrm>
              <a:off x="2936683" y="2819400"/>
              <a:ext cx="1559117" cy="3278543"/>
              <a:chOff x="2936683" y="2819400"/>
              <a:chExt cx="1559117" cy="3278543"/>
            </a:xfrm>
          </p:grpSpPr>
          <p:sp>
            <p:nvSpPr>
              <p:cNvPr id="621" name="Wave 3">
                <a:extLst>
                  <a:ext uri="{FF2B5EF4-FFF2-40B4-BE49-F238E27FC236}">
                    <a16:creationId xmlns:a16="http://schemas.microsoft.com/office/drawing/2014/main" id="{669256C6-ADC5-5A7F-5650-ECEF9757EFC4}"/>
                  </a:ext>
                </a:extLst>
              </p:cNvPr>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Wave 3">
                <a:extLst>
                  <a:ext uri="{FF2B5EF4-FFF2-40B4-BE49-F238E27FC236}">
                    <a16:creationId xmlns:a16="http://schemas.microsoft.com/office/drawing/2014/main" id="{A04DADB4-FD21-CF73-005A-71F2F99158E8}"/>
                  </a:ext>
                </a:extLst>
              </p:cNvPr>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a:extLst>
                  <a:ext uri="{FF2B5EF4-FFF2-40B4-BE49-F238E27FC236}">
                    <a16:creationId xmlns:a16="http://schemas.microsoft.com/office/drawing/2014/main" id="{A61F9554-2A84-B8C3-0CEA-4E9ED18D2727}"/>
                  </a:ext>
                </a:extLst>
              </p:cNvPr>
              <p:cNvSpPr/>
              <p:nvPr/>
            </p:nvSpPr>
            <p:spPr>
              <a:xfrm>
                <a:off x="3191139" y="4975406"/>
                <a:ext cx="1048138" cy="1122537"/>
              </a:xfrm>
              <a:prstGeom prst="trapezoid">
                <a:avLst>
                  <a:gd name="adj" fmla="val 1905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a:extLst>
                  <a:ext uri="{FF2B5EF4-FFF2-40B4-BE49-F238E27FC236}">
                    <a16:creationId xmlns:a16="http://schemas.microsoft.com/office/drawing/2014/main" id="{8BE9780C-26B2-7D95-8083-4FAC894EE9E2}"/>
                  </a:ext>
                </a:extLst>
              </p:cNvPr>
              <p:cNvSpPr/>
              <p:nvPr/>
            </p:nvSpPr>
            <p:spPr>
              <a:xfrm rot="18523543">
                <a:off x="2806642" y="4739302"/>
                <a:ext cx="537815" cy="27773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9E1B6C27-93CD-3236-37A7-2B20BF794FB3}"/>
                  </a:ext>
                </a:extLst>
              </p:cNvPr>
              <p:cNvSpPr/>
              <p:nvPr/>
            </p:nvSpPr>
            <p:spPr>
              <a:xfrm rot="3077253">
                <a:off x="4040898" y="4685314"/>
                <a:ext cx="489532" cy="2894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a:extLst>
                  <a:ext uri="{FF2B5EF4-FFF2-40B4-BE49-F238E27FC236}">
                    <a16:creationId xmlns:a16="http://schemas.microsoft.com/office/drawing/2014/main" id="{0B2C3660-D172-F78B-3BAA-CF3CA9A0C500}"/>
                  </a:ext>
                </a:extLst>
              </p:cNvPr>
              <p:cNvSpPr/>
              <p:nvPr/>
            </p:nvSpPr>
            <p:spPr>
              <a:xfrm rot="1472522" flipH="1">
                <a:off x="3045581" y="3829667"/>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626">
                <a:extLst>
                  <a:ext uri="{FF2B5EF4-FFF2-40B4-BE49-F238E27FC236}">
                    <a16:creationId xmlns:a16="http://schemas.microsoft.com/office/drawing/2014/main" id="{7FD89415-8ACD-C405-0B7C-6841EAF59BC5}"/>
                  </a:ext>
                </a:extLst>
              </p:cNvPr>
              <p:cNvSpPr/>
              <p:nvPr/>
            </p:nvSpPr>
            <p:spPr>
              <a:xfrm rot="20452991">
                <a:off x="3840728" y="3741627"/>
                <a:ext cx="452904"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a:extLst>
                  <a:ext uri="{FF2B5EF4-FFF2-40B4-BE49-F238E27FC236}">
                    <a16:creationId xmlns:a16="http://schemas.microsoft.com/office/drawing/2014/main" id="{6E7F132B-2DEB-1828-2EC6-9485C69B9570}"/>
                  </a:ext>
                </a:extLst>
              </p:cNvPr>
              <p:cNvSpPr/>
              <p:nvPr/>
            </p:nvSpPr>
            <p:spPr>
              <a:xfrm rot="10800000">
                <a:off x="3240740" y="3886200"/>
                <a:ext cx="938426" cy="1261686"/>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Cloud 628">
                <a:extLst>
                  <a:ext uri="{FF2B5EF4-FFF2-40B4-BE49-F238E27FC236}">
                    <a16:creationId xmlns:a16="http://schemas.microsoft.com/office/drawing/2014/main" id="{8827668F-B404-1CF1-E144-4C6D92C4D881}"/>
                  </a:ext>
                </a:extLst>
              </p:cNvPr>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a:extLst>
                  <a:ext uri="{FF2B5EF4-FFF2-40B4-BE49-F238E27FC236}">
                    <a16:creationId xmlns:a16="http://schemas.microsoft.com/office/drawing/2014/main" id="{1E948635-2B5E-4756-4151-184BF68487F5}"/>
                  </a:ext>
                </a:extLst>
              </p:cNvPr>
              <p:cNvSpPr/>
              <p:nvPr/>
            </p:nvSpPr>
            <p:spPr>
              <a:xfrm>
                <a:off x="3498980" y="3820549"/>
                <a:ext cx="443753"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a:extLst>
                  <a:ext uri="{FF2B5EF4-FFF2-40B4-BE49-F238E27FC236}">
                    <a16:creationId xmlns:a16="http://schemas.microsoft.com/office/drawing/2014/main" id="{376C12C8-B4A1-C4CB-6EFE-8DAB457A1958}"/>
                  </a:ext>
                </a:extLst>
              </p:cNvPr>
              <p:cNvSpPr/>
              <p:nvPr/>
            </p:nvSpPr>
            <p:spPr>
              <a:xfrm>
                <a:off x="3276600" y="2971800"/>
                <a:ext cx="936332" cy="12669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2" name="Group 631">
                <a:extLst>
                  <a:ext uri="{FF2B5EF4-FFF2-40B4-BE49-F238E27FC236}">
                    <a16:creationId xmlns:a16="http://schemas.microsoft.com/office/drawing/2014/main" id="{FBD6D879-CADD-CFD0-5758-E7FA126049FD}"/>
                  </a:ext>
                </a:extLst>
              </p:cNvPr>
              <p:cNvGrpSpPr/>
              <p:nvPr/>
            </p:nvGrpSpPr>
            <p:grpSpPr>
              <a:xfrm>
                <a:off x="3276601" y="5029197"/>
                <a:ext cx="838200" cy="286871"/>
                <a:chOff x="2514602" y="2285998"/>
                <a:chExt cx="3733800" cy="923367"/>
              </a:xfrm>
            </p:grpSpPr>
            <p:sp>
              <p:nvSpPr>
                <p:cNvPr id="670" name="Rounded Rectangle 374">
                  <a:extLst>
                    <a:ext uri="{FF2B5EF4-FFF2-40B4-BE49-F238E27FC236}">
                      <a16:creationId xmlns:a16="http://schemas.microsoft.com/office/drawing/2014/main" id="{5A3BC353-D898-408C-9F47-A07DB9D2E5EE}"/>
                    </a:ext>
                  </a:extLst>
                </p:cNvPr>
                <p:cNvSpPr/>
                <p:nvPr/>
              </p:nvSpPr>
              <p:spPr>
                <a:xfrm>
                  <a:off x="2514602" y="2285998"/>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1" name="Group 670">
                  <a:extLst>
                    <a:ext uri="{FF2B5EF4-FFF2-40B4-BE49-F238E27FC236}">
                      <a16:creationId xmlns:a16="http://schemas.microsoft.com/office/drawing/2014/main" id="{DFFC932D-253D-6F87-4735-98BD8A00797D}"/>
                    </a:ext>
                  </a:extLst>
                </p:cNvPr>
                <p:cNvGrpSpPr/>
                <p:nvPr/>
              </p:nvGrpSpPr>
              <p:grpSpPr>
                <a:xfrm>
                  <a:off x="2590800" y="2286000"/>
                  <a:ext cx="3639672" cy="923365"/>
                  <a:chOff x="-40342" y="-8965"/>
                  <a:chExt cx="3639672" cy="923365"/>
                </a:xfrm>
              </p:grpSpPr>
              <p:grpSp>
                <p:nvGrpSpPr>
                  <p:cNvPr id="672" name="Group 671">
                    <a:extLst>
                      <a:ext uri="{FF2B5EF4-FFF2-40B4-BE49-F238E27FC236}">
                        <a16:creationId xmlns:a16="http://schemas.microsoft.com/office/drawing/2014/main" id="{D4D05201-98EC-2D08-9C5C-C38065A39D80}"/>
                      </a:ext>
                    </a:extLst>
                  </p:cNvPr>
                  <p:cNvGrpSpPr/>
                  <p:nvPr/>
                </p:nvGrpSpPr>
                <p:grpSpPr>
                  <a:xfrm>
                    <a:off x="1752600" y="0"/>
                    <a:ext cx="914400" cy="914400"/>
                    <a:chOff x="1752600" y="0"/>
                    <a:chExt cx="914400" cy="914400"/>
                  </a:xfrm>
                </p:grpSpPr>
                <p:sp>
                  <p:nvSpPr>
                    <p:cNvPr id="685" name="Quad Arrow Callout 358">
                      <a:extLst>
                        <a:ext uri="{FF2B5EF4-FFF2-40B4-BE49-F238E27FC236}">
                          <a16:creationId xmlns:a16="http://schemas.microsoft.com/office/drawing/2014/main" id="{B47C66E7-BE1B-E73E-05AB-73215F2BC812}"/>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Quad Arrow Callout 359">
                      <a:extLst>
                        <a:ext uri="{FF2B5EF4-FFF2-40B4-BE49-F238E27FC236}">
                          <a16:creationId xmlns:a16="http://schemas.microsoft.com/office/drawing/2014/main" id="{C4D79E54-4B3A-520C-F0AF-0C7A53AAFEFD}"/>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672">
                    <a:extLst>
                      <a:ext uri="{FF2B5EF4-FFF2-40B4-BE49-F238E27FC236}">
                        <a16:creationId xmlns:a16="http://schemas.microsoft.com/office/drawing/2014/main" id="{A375DB32-11FA-96BD-8698-438D665E1CDC}"/>
                      </a:ext>
                    </a:extLst>
                  </p:cNvPr>
                  <p:cNvGrpSpPr/>
                  <p:nvPr/>
                </p:nvGrpSpPr>
                <p:grpSpPr>
                  <a:xfrm>
                    <a:off x="2684930" y="0"/>
                    <a:ext cx="914400" cy="914400"/>
                    <a:chOff x="1752600" y="0"/>
                    <a:chExt cx="914400" cy="914400"/>
                  </a:xfrm>
                </p:grpSpPr>
                <p:sp>
                  <p:nvSpPr>
                    <p:cNvPr id="683" name="Quad Arrow Callout 362">
                      <a:extLst>
                        <a:ext uri="{FF2B5EF4-FFF2-40B4-BE49-F238E27FC236}">
                          <a16:creationId xmlns:a16="http://schemas.microsoft.com/office/drawing/2014/main" id="{F9767460-7111-13EE-1A6F-D7A02B886D54}"/>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Quad Arrow Callout 363">
                      <a:extLst>
                        <a:ext uri="{FF2B5EF4-FFF2-40B4-BE49-F238E27FC236}">
                          <a16:creationId xmlns:a16="http://schemas.microsoft.com/office/drawing/2014/main" id="{00FAE6D1-A630-50AD-272A-87CF96547798}"/>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673">
                    <a:extLst>
                      <a:ext uri="{FF2B5EF4-FFF2-40B4-BE49-F238E27FC236}">
                        <a16:creationId xmlns:a16="http://schemas.microsoft.com/office/drawing/2014/main" id="{CF63AF5C-6A6C-9FC2-F365-D7FED6384A90}"/>
                      </a:ext>
                    </a:extLst>
                  </p:cNvPr>
                  <p:cNvGrpSpPr/>
                  <p:nvPr/>
                </p:nvGrpSpPr>
                <p:grpSpPr>
                  <a:xfrm>
                    <a:off x="847165" y="-8965"/>
                    <a:ext cx="914400" cy="914400"/>
                    <a:chOff x="1752600" y="0"/>
                    <a:chExt cx="914400" cy="914400"/>
                  </a:xfrm>
                </p:grpSpPr>
                <p:sp>
                  <p:nvSpPr>
                    <p:cNvPr id="681" name="Quad Arrow Callout 365">
                      <a:extLst>
                        <a:ext uri="{FF2B5EF4-FFF2-40B4-BE49-F238E27FC236}">
                          <a16:creationId xmlns:a16="http://schemas.microsoft.com/office/drawing/2014/main" id="{990BD87E-A491-4E9F-6576-FF741792A5F0}"/>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Quad Arrow Callout 366">
                      <a:extLst>
                        <a:ext uri="{FF2B5EF4-FFF2-40B4-BE49-F238E27FC236}">
                          <a16:creationId xmlns:a16="http://schemas.microsoft.com/office/drawing/2014/main" id="{D6AC368F-86CC-905A-5321-92D9CDB29CE5}"/>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674">
                    <a:extLst>
                      <a:ext uri="{FF2B5EF4-FFF2-40B4-BE49-F238E27FC236}">
                        <a16:creationId xmlns:a16="http://schemas.microsoft.com/office/drawing/2014/main" id="{ACA943CF-3F66-4E46-325C-764ACEAA6174}"/>
                      </a:ext>
                    </a:extLst>
                  </p:cNvPr>
                  <p:cNvGrpSpPr/>
                  <p:nvPr/>
                </p:nvGrpSpPr>
                <p:grpSpPr>
                  <a:xfrm>
                    <a:off x="-40342" y="-8965"/>
                    <a:ext cx="914400" cy="914400"/>
                    <a:chOff x="1752600" y="0"/>
                    <a:chExt cx="914400" cy="914400"/>
                  </a:xfrm>
                </p:grpSpPr>
                <p:sp>
                  <p:nvSpPr>
                    <p:cNvPr id="679" name="Quad Arrow Callout 368">
                      <a:extLst>
                        <a:ext uri="{FF2B5EF4-FFF2-40B4-BE49-F238E27FC236}">
                          <a16:creationId xmlns:a16="http://schemas.microsoft.com/office/drawing/2014/main" id="{2A17B520-DA30-0FCE-1653-00AB38D3DACD}"/>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Quad Arrow Callout 369">
                      <a:extLst>
                        <a:ext uri="{FF2B5EF4-FFF2-40B4-BE49-F238E27FC236}">
                          <a16:creationId xmlns:a16="http://schemas.microsoft.com/office/drawing/2014/main" id="{140442E4-1111-42C6-0950-D5CF90821367}"/>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6" name="Plaque 675">
                    <a:extLst>
                      <a:ext uri="{FF2B5EF4-FFF2-40B4-BE49-F238E27FC236}">
                        <a16:creationId xmlns:a16="http://schemas.microsoft.com/office/drawing/2014/main" id="{C2793C25-9931-33DC-EB7C-57CF0C77F461}"/>
                      </a:ext>
                    </a:extLst>
                  </p:cNvPr>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Plaque 676">
                    <a:extLst>
                      <a:ext uri="{FF2B5EF4-FFF2-40B4-BE49-F238E27FC236}">
                        <a16:creationId xmlns:a16="http://schemas.microsoft.com/office/drawing/2014/main" id="{DB2DD3CB-805E-4973-9CCB-BF46D101088A}"/>
                      </a:ext>
                    </a:extLst>
                  </p:cNvPr>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Plaque 677">
                    <a:extLst>
                      <a:ext uri="{FF2B5EF4-FFF2-40B4-BE49-F238E27FC236}">
                        <a16:creationId xmlns:a16="http://schemas.microsoft.com/office/drawing/2014/main" id="{4AE8472D-A607-FBDB-09C9-64F037DDFB5D}"/>
                      </a:ext>
                    </a:extLst>
                  </p:cNvPr>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3" name="Group 632">
                <a:extLst>
                  <a:ext uri="{FF2B5EF4-FFF2-40B4-BE49-F238E27FC236}">
                    <a16:creationId xmlns:a16="http://schemas.microsoft.com/office/drawing/2014/main" id="{90A8A4EB-0FD9-C9D8-E368-35FF5BC8C471}"/>
                  </a:ext>
                </a:extLst>
              </p:cNvPr>
              <p:cNvGrpSpPr/>
              <p:nvPr/>
            </p:nvGrpSpPr>
            <p:grpSpPr>
              <a:xfrm>
                <a:off x="3124200" y="3124200"/>
                <a:ext cx="1295400" cy="286871"/>
                <a:chOff x="2514600" y="2286000"/>
                <a:chExt cx="3733800" cy="923365"/>
              </a:xfrm>
            </p:grpSpPr>
            <p:sp>
              <p:nvSpPr>
                <p:cNvPr id="653" name="Rounded Rectangle 380">
                  <a:extLst>
                    <a:ext uri="{FF2B5EF4-FFF2-40B4-BE49-F238E27FC236}">
                      <a16:creationId xmlns:a16="http://schemas.microsoft.com/office/drawing/2014/main" id="{A290F5B9-878D-1043-7730-4826CCCB2208}"/>
                    </a:ext>
                  </a:extLst>
                </p:cNvPr>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4" name="Group 373">
                  <a:extLst>
                    <a:ext uri="{FF2B5EF4-FFF2-40B4-BE49-F238E27FC236}">
                      <a16:creationId xmlns:a16="http://schemas.microsoft.com/office/drawing/2014/main" id="{E0EEDCDA-2FB2-1153-E356-7D93909BFC9F}"/>
                    </a:ext>
                  </a:extLst>
                </p:cNvPr>
                <p:cNvGrpSpPr/>
                <p:nvPr/>
              </p:nvGrpSpPr>
              <p:grpSpPr>
                <a:xfrm>
                  <a:off x="2590800" y="2286000"/>
                  <a:ext cx="3639672" cy="923365"/>
                  <a:chOff x="-40342" y="-8965"/>
                  <a:chExt cx="3639672" cy="923365"/>
                </a:xfrm>
              </p:grpSpPr>
              <p:grpSp>
                <p:nvGrpSpPr>
                  <p:cNvPr id="655" name="Group 360">
                    <a:extLst>
                      <a:ext uri="{FF2B5EF4-FFF2-40B4-BE49-F238E27FC236}">
                        <a16:creationId xmlns:a16="http://schemas.microsoft.com/office/drawing/2014/main" id="{E4AE3172-A831-DBBA-8D0C-23BE5CF5DDCF}"/>
                      </a:ext>
                    </a:extLst>
                  </p:cNvPr>
                  <p:cNvGrpSpPr/>
                  <p:nvPr/>
                </p:nvGrpSpPr>
                <p:grpSpPr>
                  <a:xfrm>
                    <a:off x="1752600" y="0"/>
                    <a:ext cx="914400" cy="914400"/>
                    <a:chOff x="1752600" y="0"/>
                    <a:chExt cx="914400" cy="914400"/>
                  </a:xfrm>
                </p:grpSpPr>
                <p:sp>
                  <p:nvSpPr>
                    <p:cNvPr id="668" name="Quad Arrow Callout 395">
                      <a:extLst>
                        <a:ext uri="{FF2B5EF4-FFF2-40B4-BE49-F238E27FC236}">
                          <a16:creationId xmlns:a16="http://schemas.microsoft.com/office/drawing/2014/main" id="{6B7D034A-A192-F0C0-8A3D-BD4CA0EB0A12}"/>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Quad Arrow Callout 396">
                      <a:extLst>
                        <a:ext uri="{FF2B5EF4-FFF2-40B4-BE49-F238E27FC236}">
                          <a16:creationId xmlns:a16="http://schemas.microsoft.com/office/drawing/2014/main" id="{EBE3DF3D-DEDD-B365-6755-940D9F6251AD}"/>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361">
                    <a:extLst>
                      <a:ext uri="{FF2B5EF4-FFF2-40B4-BE49-F238E27FC236}">
                        <a16:creationId xmlns:a16="http://schemas.microsoft.com/office/drawing/2014/main" id="{3EFB54A4-94E8-D06A-4AA4-B4564CB3F838}"/>
                      </a:ext>
                    </a:extLst>
                  </p:cNvPr>
                  <p:cNvGrpSpPr/>
                  <p:nvPr/>
                </p:nvGrpSpPr>
                <p:grpSpPr>
                  <a:xfrm>
                    <a:off x="2684930" y="0"/>
                    <a:ext cx="914400" cy="914400"/>
                    <a:chOff x="1752600" y="0"/>
                    <a:chExt cx="914400" cy="914400"/>
                  </a:xfrm>
                </p:grpSpPr>
                <p:sp>
                  <p:nvSpPr>
                    <p:cNvPr id="666" name="Quad Arrow Callout 393">
                      <a:extLst>
                        <a:ext uri="{FF2B5EF4-FFF2-40B4-BE49-F238E27FC236}">
                          <a16:creationId xmlns:a16="http://schemas.microsoft.com/office/drawing/2014/main" id="{32CDA04F-C175-AD6C-E6B5-8EF7BE8F32D6}"/>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Quad Arrow Callout 394">
                      <a:extLst>
                        <a:ext uri="{FF2B5EF4-FFF2-40B4-BE49-F238E27FC236}">
                          <a16:creationId xmlns:a16="http://schemas.microsoft.com/office/drawing/2014/main" id="{97CC22FF-80F7-EEFA-2066-5974FEF3A724}"/>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364">
                    <a:extLst>
                      <a:ext uri="{FF2B5EF4-FFF2-40B4-BE49-F238E27FC236}">
                        <a16:creationId xmlns:a16="http://schemas.microsoft.com/office/drawing/2014/main" id="{177B155C-9B08-9583-DCF0-524BF0DDDEC0}"/>
                      </a:ext>
                    </a:extLst>
                  </p:cNvPr>
                  <p:cNvGrpSpPr/>
                  <p:nvPr/>
                </p:nvGrpSpPr>
                <p:grpSpPr>
                  <a:xfrm>
                    <a:off x="847165" y="-8965"/>
                    <a:ext cx="914400" cy="914400"/>
                    <a:chOff x="1752600" y="0"/>
                    <a:chExt cx="914400" cy="914400"/>
                  </a:xfrm>
                </p:grpSpPr>
                <p:sp>
                  <p:nvSpPr>
                    <p:cNvPr id="664" name="Quad Arrow Callout 391">
                      <a:extLst>
                        <a:ext uri="{FF2B5EF4-FFF2-40B4-BE49-F238E27FC236}">
                          <a16:creationId xmlns:a16="http://schemas.microsoft.com/office/drawing/2014/main" id="{EF9237CE-DDCF-72A0-9D5C-7B98D58B717B}"/>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Quad Arrow Callout 392">
                      <a:extLst>
                        <a:ext uri="{FF2B5EF4-FFF2-40B4-BE49-F238E27FC236}">
                          <a16:creationId xmlns:a16="http://schemas.microsoft.com/office/drawing/2014/main" id="{1620307F-C7B2-6001-DAB7-37481F8AB5B2}"/>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367">
                    <a:extLst>
                      <a:ext uri="{FF2B5EF4-FFF2-40B4-BE49-F238E27FC236}">
                        <a16:creationId xmlns:a16="http://schemas.microsoft.com/office/drawing/2014/main" id="{7F3F50E0-7CCF-00E5-01E7-26A6C3358F78}"/>
                      </a:ext>
                    </a:extLst>
                  </p:cNvPr>
                  <p:cNvGrpSpPr/>
                  <p:nvPr/>
                </p:nvGrpSpPr>
                <p:grpSpPr>
                  <a:xfrm>
                    <a:off x="-40342" y="-8965"/>
                    <a:ext cx="914400" cy="914400"/>
                    <a:chOff x="1752600" y="0"/>
                    <a:chExt cx="914400" cy="914400"/>
                  </a:xfrm>
                </p:grpSpPr>
                <p:sp>
                  <p:nvSpPr>
                    <p:cNvPr id="662" name="Quad Arrow Callout 389">
                      <a:extLst>
                        <a:ext uri="{FF2B5EF4-FFF2-40B4-BE49-F238E27FC236}">
                          <a16:creationId xmlns:a16="http://schemas.microsoft.com/office/drawing/2014/main" id="{175EED51-A1D9-2E65-FE24-B7166A001ED0}"/>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Quad Arrow Callout 390">
                      <a:extLst>
                        <a:ext uri="{FF2B5EF4-FFF2-40B4-BE49-F238E27FC236}">
                          <a16:creationId xmlns:a16="http://schemas.microsoft.com/office/drawing/2014/main" id="{F417F6A0-10C0-D496-32B7-987D26A89ADE}"/>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Plaque 658">
                    <a:extLst>
                      <a:ext uri="{FF2B5EF4-FFF2-40B4-BE49-F238E27FC236}">
                        <a16:creationId xmlns:a16="http://schemas.microsoft.com/office/drawing/2014/main" id="{C3BAEF6B-1A73-03E2-4064-B6051123C12D}"/>
                      </a:ext>
                    </a:extLst>
                  </p:cNvPr>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Plaque 659">
                    <a:extLst>
                      <a:ext uri="{FF2B5EF4-FFF2-40B4-BE49-F238E27FC236}">
                        <a16:creationId xmlns:a16="http://schemas.microsoft.com/office/drawing/2014/main" id="{E5A118CA-2686-3650-0B98-5ED3B87AC3F3}"/>
                      </a:ext>
                    </a:extLst>
                  </p:cNvPr>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Plaque 660">
                    <a:extLst>
                      <a:ext uri="{FF2B5EF4-FFF2-40B4-BE49-F238E27FC236}">
                        <a16:creationId xmlns:a16="http://schemas.microsoft.com/office/drawing/2014/main" id="{6238CDA6-D10E-270B-ABC4-7E2F7E850B23}"/>
                      </a:ext>
                    </a:extLst>
                  </p:cNvPr>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4" name="Cloud 633">
                <a:extLst>
                  <a:ext uri="{FF2B5EF4-FFF2-40B4-BE49-F238E27FC236}">
                    <a16:creationId xmlns:a16="http://schemas.microsoft.com/office/drawing/2014/main" id="{9056415A-A1B6-6354-1FD0-500186031F9D}"/>
                  </a:ext>
                </a:extLst>
              </p:cNvPr>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5" name="Group 634">
                <a:extLst>
                  <a:ext uri="{FF2B5EF4-FFF2-40B4-BE49-F238E27FC236}">
                    <a16:creationId xmlns:a16="http://schemas.microsoft.com/office/drawing/2014/main" id="{1A6BE8A3-F37C-98BD-1A28-B4A942EEB970}"/>
                  </a:ext>
                </a:extLst>
              </p:cNvPr>
              <p:cNvGrpSpPr/>
              <p:nvPr/>
            </p:nvGrpSpPr>
            <p:grpSpPr>
              <a:xfrm rot="261594">
                <a:off x="3352800" y="4114800"/>
                <a:ext cx="713740" cy="838200"/>
                <a:chOff x="5580529" y="121024"/>
                <a:chExt cx="1259541" cy="1479176"/>
              </a:xfrm>
            </p:grpSpPr>
            <p:grpSp>
              <p:nvGrpSpPr>
                <p:cNvPr id="638" name="Group 637">
                  <a:extLst>
                    <a:ext uri="{FF2B5EF4-FFF2-40B4-BE49-F238E27FC236}">
                      <a16:creationId xmlns:a16="http://schemas.microsoft.com/office/drawing/2014/main" id="{4B1EDDCD-15A0-86CF-1B21-2541ED89C166}"/>
                    </a:ext>
                  </a:extLst>
                </p:cNvPr>
                <p:cNvGrpSpPr/>
                <p:nvPr/>
              </p:nvGrpSpPr>
              <p:grpSpPr>
                <a:xfrm>
                  <a:off x="5791200" y="685800"/>
                  <a:ext cx="914400" cy="914400"/>
                  <a:chOff x="1752600" y="0"/>
                  <a:chExt cx="914400" cy="914400"/>
                </a:xfrm>
              </p:grpSpPr>
              <p:sp>
                <p:nvSpPr>
                  <p:cNvPr id="651" name="Quad Arrow Callout 399">
                    <a:extLst>
                      <a:ext uri="{FF2B5EF4-FFF2-40B4-BE49-F238E27FC236}">
                        <a16:creationId xmlns:a16="http://schemas.microsoft.com/office/drawing/2014/main" id="{C0954EA7-255D-0DBB-CFF4-7F2B696FC2A1}"/>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Quad Arrow Callout 400">
                    <a:extLst>
                      <a:ext uri="{FF2B5EF4-FFF2-40B4-BE49-F238E27FC236}">
                        <a16:creationId xmlns:a16="http://schemas.microsoft.com/office/drawing/2014/main" id="{2BBA24BC-F63D-4743-50AA-60199977DA54}"/>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a:extLst>
                    <a:ext uri="{FF2B5EF4-FFF2-40B4-BE49-F238E27FC236}">
                      <a16:creationId xmlns:a16="http://schemas.microsoft.com/office/drawing/2014/main" id="{4BDB68BC-8AEE-7C11-C057-25BE2FC62CE4}"/>
                    </a:ext>
                  </a:extLst>
                </p:cNvPr>
                <p:cNvGrpSpPr/>
                <p:nvPr/>
              </p:nvGrpSpPr>
              <p:grpSpPr>
                <a:xfrm rot="20561979">
                  <a:off x="5809130" y="515470"/>
                  <a:ext cx="340659" cy="515471"/>
                  <a:chOff x="1752600" y="0"/>
                  <a:chExt cx="914400" cy="914400"/>
                </a:xfrm>
              </p:grpSpPr>
              <p:sp>
                <p:nvSpPr>
                  <p:cNvPr id="649" name="Quad Arrow Callout 402">
                    <a:extLst>
                      <a:ext uri="{FF2B5EF4-FFF2-40B4-BE49-F238E27FC236}">
                        <a16:creationId xmlns:a16="http://schemas.microsoft.com/office/drawing/2014/main" id="{B6B82F26-5B57-036B-3091-1FDEFEE204E6}"/>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Quad Arrow Callout 403">
                    <a:extLst>
                      <a:ext uri="{FF2B5EF4-FFF2-40B4-BE49-F238E27FC236}">
                        <a16:creationId xmlns:a16="http://schemas.microsoft.com/office/drawing/2014/main" id="{67F35F28-596A-9B3F-E644-614E9B4FA866}"/>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639">
                  <a:extLst>
                    <a:ext uri="{FF2B5EF4-FFF2-40B4-BE49-F238E27FC236}">
                      <a16:creationId xmlns:a16="http://schemas.microsoft.com/office/drawing/2014/main" id="{A77C6D06-3D9E-93F5-14A1-C21DE2F7EBE7}"/>
                    </a:ext>
                  </a:extLst>
                </p:cNvPr>
                <p:cNvGrpSpPr/>
                <p:nvPr/>
              </p:nvGrpSpPr>
              <p:grpSpPr>
                <a:xfrm rot="836118">
                  <a:off x="6347011" y="515471"/>
                  <a:ext cx="340659" cy="515471"/>
                  <a:chOff x="1752600" y="0"/>
                  <a:chExt cx="914400" cy="914400"/>
                </a:xfrm>
              </p:grpSpPr>
              <p:sp>
                <p:nvSpPr>
                  <p:cNvPr id="647" name="Quad Arrow Callout 408">
                    <a:extLst>
                      <a:ext uri="{FF2B5EF4-FFF2-40B4-BE49-F238E27FC236}">
                        <a16:creationId xmlns:a16="http://schemas.microsoft.com/office/drawing/2014/main" id="{A749E2D8-ACFA-55A1-BE2A-5FE03B865C12}"/>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Quad Arrow Callout 409">
                    <a:extLst>
                      <a:ext uri="{FF2B5EF4-FFF2-40B4-BE49-F238E27FC236}">
                        <a16:creationId xmlns:a16="http://schemas.microsoft.com/office/drawing/2014/main" id="{8E806571-CB7A-4040-112D-78EE57A563B5}"/>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640">
                  <a:extLst>
                    <a:ext uri="{FF2B5EF4-FFF2-40B4-BE49-F238E27FC236}">
                      <a16:creationId xmlns:a16="http://schemas.microsoft.com/office/drawing/2014/main" id="{C265C541-A8D6-1998-D017-89F95EC6AD22}"/>
                    </a:ext>
                  </a:extLst>
                </p:cNvPr>
                <p:cNvGrpSpPr/>
                <p:nvPr/>
              </p:nvGrpSpPr>
              <p:grpSpPr>
                <a:xfrm rot="836118">
                  <a:off x="6499411" y="121024"/>
                  <a:ext cx="340659" cy="515471"/>
                  <a:chOff x="1752600" y="0"/>
                  <a:chExt cx="914400" cy="914400"/>
                </a:xfrm>
              </p:grpSpPr>
              <p:sp>
                <p:nvSpPr>
                  <p:cNvPr id="645" name="Quad Arrow Callout 411">
                    <a:extLst>
                      <a:ext uri="{FF2B5EF4-FFF2-40B4-BE49-F238E27FC236}">
                        <a16:creationId xmlns:a16="http://schemas.microsoft.com/office/drawing/2014/main" id="{D9D23B67-FE5F-43B3-D60A-8F01AEA70F38}"/>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Quad Arrow Callout 412">
                    <a:extLst>
                      <a:ext uri="{FF2B5EF4-FFF2-40B4-BE49-F238E27FC236}">
                        <a16:creationId xmlns:a16="http://schemas.microsoft.com/office/drawing/2014/main" id="{CE1E4F89-0C00-A563-6DA8-F414435C5945}"/>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641">
                  <a:extLst>
                    <a:ext uri="{FF2B5EF4-FFF2-40B4-BE49-F238E27FC236}">
                      <a16:creationId xmlns:a16="http://schemas.microsoft.com/office/drawing/2014/main" id="{C62A9023-DD89-A295-AFD5-72473AA94BB5}"/>
                    </a:ext>
                  </a:extLst>
                </p:cNvPr>
                <p:cNvGrpSpPr/>
                <p:nvPr/>
              </p:nvGrpSpPr>
              <p:grpSpPr>
                <a:xfrm rot="19923498">
                  <a:off x="5580529" y="188260"/>
                  <a:ext cx="340659" cy="515471"/>
                  <a:chOff x="1752600" y="0"/>
                  <a:chExt cx="914400" cy="914400"/>
                </a:xfrm>
              </p:grpSpPr>
              <p:sp>
                <p:nvSpPr>
                  <p:cNvPr id="643" name="Quad Arrow Callout 414">
                    <a:extLst>
                      <a:ext uri="{FF2B5EF4-FFF2-40B4-BE49-F238E27FC236}">
                        <a16:creationId xmlns:a16="http://schemas.microsoft.com/office/drawing/2014/main" id="{0E1A8598-4F8C-FB47-2AE9-F84732FB127A}"/>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Quad Arrow Callout 415">
                    <a:extLst>
                      <a:ext uri="{FF2B5EF4-FFF2-40B4-BE49-F238E27FC236}">
                        <a16:creationId xmlns:a16="http://schemas.microsoft.com/office/drawing/2014/main" id="{16B82702-4F79-50F0-4AC5-5BDD40A37503}"/>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6" name="Cloud 635">
                <a:extLst>
                  <a:ext uri="{FF2B5EF4-FFF2-40B4-BE49-F238E27FC236}">
                    <a16:creationId xmlns:a16="http://schemas.microsoft.com/office/drawing/2014/main" id="{EA9BAE4C-3C53-718E-C1E3-DABC97A8738F}"/>
                  </a:ext>
                </a:extLst>
              </p:cNvPr>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80804B7E-E24A-3B32-3D92-42CCA7DC3AC7}"/>
                  </a:ext>
                </a:extLst>
              </p:cNvPr>
              <p:cNvSpPr/>
              <p:nvPr/>
            </p:nvSpPr>
            <p:spPr>
              <a:xfrm rot="5111999">
                <a:off x="3706726" y="3844140"/>
                <a:ext cx="86364" cy="21513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280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7" grpId="0"/>
      <p:bldP spid="27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4F5815-DE16-428C-A19F-94290CF54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2286000" y="1066800"/>
            <a:ext cx="4648200" cy="2308324"/>
          </a:xfrm>
          <a:prstGeom prst="rect">
            <a:avLst/>
          </a:prstGeom>
        </p:spPr>
        <p:txBody>
          <a:bodyPr wrap="square">
            <a:spAutoFit/>
          </a:bodyPr>
          <a:lstStyle/>
          <a:p>
            <a:pPr fontAlgn="base"/>
            <a:r>
              <a:rPr lang="en-US" dirty="0">
                <a:solidFill>
                  <a:schemeClr val="bg1"/>
                </a:solidFill>
              </a:rPr>
              <a:t>Mormon did not address the book of 4 Nephi to a particular audience, and he did not state why he wrote it. </a:t>
            </a:r>
          </a:p>
          <a:p>
            <a:pPr fontAlgn="base"/>
            <a:endParaRPr lang="en-US" dirty="0">
              <a:solidFill>
                <a:schemeClr val="bg1"/>
              </a:solidFill>
            </a:endParaRPr>
          </a:p>
          <a:p>
            <a:pPr fontAlgn="base"/>
            <a:r>
              <a:rPr lang="en-US" dirty="0">
                <a:solidFill>
                  <a:schemeClr val="bg1"/>
                </a:solidFill>
              </a:rPr>
              <a:t>However, this book contributes to the overarching purposes of the Book of Mormon—to witness that Jesus is the Christ and to make known the covenants of the Lord.</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Aharoni" pitchFamily="2" charset="-79"/>
              </a:rPr>
              <a:t>Who is This Book Written For?</a:t>
            </a:r>
          </a:p>
        </p:txBody>
      </p:sp>
      <p:sp>
        <p:nvSpPr>
          <p:cNvPr id="5" name="TextBox 4"/>
          <p:cNvSpPr txBox="1"/>
          <p:nvPr/>
        </p:nvSpPr>
        <p:spPr>
          <a:xfrm>
            <a:off x="1524000" y="365760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When Was It Written?</a:t>
            </a:r>
          </a:p>
        </p:txBody>
      </p:sp>
      <p:sp>
        <p:nvSpPr>
          <p:cNvPr id="6" name="Rectangle 5"/>
          <p:cNvSpPr/>
          <p:nvPr/>
        </p:nvSpPr>
        <p:spPr>
          <a:xfrm>
            <a:off x="2286000" y="4876800"/>
            <a:ext cx="7315200" cy="1754326"/>
          </a:xfrm>
          <a:prstGeom prst="rect">
            <a:avLst/>
          </a:prstGeom>
        </p:spPr>
        <p:txBody>
          <a:bodyPr wrap="square">
            <a:spAutoFit/>
          </a:bodyPr>
          <a:lstStyle/>
          <a:p>
            <a:pPr fontAlgn="base"/>
            <a:r>
              <a:rPr lang="en-US" dirty="0">
                <a:solidFill>
                  <a:schemeClr val="bg1"/>
                </a:solidFill>
              </a:rPr>
              <a:t>The original records used as sources for the book of 4 Nephi were likely written between A.D. 34 and A.D. 321.</a:t>
            </a:r>
          </a:p>
          <a:p>
            <a:pPr fontAlgn="base"/>
            <a:endParaRPr lang="en-US" dirty="0">
              <a:solidFill>
                <a:schemeClr val="bg1"/>
              </a:solidFill>
            </a:endParaRPr>
          </a:p>
          <a:p>
            <a:pPr fontAlgn="base"/>
            <a:r>
              <a:rPr lang="en-US" dirty="0">
                <a:solidFill>
                  <a:schemeClr val="bg1"/>
                </a:solidFill>
              </a:rPr>
              <a:t> Mormon abridged those records sometime between A.D. 345 and A.D. 385.</a:t>
            </a:r>
          </a:p>
          <a:p>
            <a:pPr fontAlgn="base"/>
            <a:endParaRPr lang="en-US" dirty="0">
              <a:solidFill>
                <a:schemeClr val="bg1"/>
              </a:solidFill>
            </a:endParaRPr>
          </a:p>
          <a:p>
            <a:pPr fontAlgn="base"/>
            <a:r>
              <a:rPr lang="en-US" dirty="0">
                <a:solidFill>
                  <a:schemeClr val="bg1"/>
                </a:solidFill>
              </a:rPr>
              <a:t> Mormon did not say where he was when he compiled this book.</a:t>
            </a:r>
          </a:p>
        </p:txBody>
      </p:sp>
      <p:grpSp>
        <p:nvGrpSpPr>
          <p:cNvPr id="7" name="Group 6"/>
          <p:cNvGrpSpPr/>
          <p:nvPr/>
        </p:nvGrpSpPr>
        <p:grpSpPr>
          <a:xfrm>
            <a:off x="7010400" y="1143000"/>
            <a:ext cx="3028950" cy="2342924"/>
            <a:chOff x="3441191" y="1240801"/>
            <a:chExt cx="3755898" cy="3007122"/>
          </a:xfrm>
        </p:grpSpPr>
        <p:grpSp>
          <p:nvGrpSpPr>
            <p:cNvPr id="8" name="Group 46"/>
            <p:cNvGrpSpPr/>
            <p:nvPr/>
          </p:nvGrpSpPr>
          <p:grpSpPr>
            <a:xfrm>
              <a:off x="3441191" y="1240801"/>
              <a:ext cx="3755898" cy="3007122"/>
              <a:chOff x="802558" y="4166401"/>
              <a:chExt cx="1981641" cy="1586581"/>
            </a:xfrm>
          </p:grpSpPr>
          <p:grpSp>
            <p:nvGrpSpPr>
              <p:cNvPr id="10" name="Group 16"/>
              <p:cNvGrpSpPr/>
              <p:nvPr/>
            </p:nvGrpSpPr>
            <p:grpSpPr>
              <a:xfrm>
                <a:off x="802558" y="4166401"/>
                <a:ext cx="1981641" cy="1586581"/>
                <a:chOff x="-2011680" y="1349418"/>
                <a:chExt cx="7269480" cy="6346781"/>
              </a:xfrm>
            </p:grpSpPr>
            <p:grpSp>
              <p:nvGrpSpPr>
                <p:cNvPr id="12" name="Group 1"/>
                <p:cNvGrpSpPr/>
                <p:nvPr/>
              </p:nvGrpSpPr>
              <p:grpSpPr>
                <a:xfrm>
                  <a:off x="-2011680" y="1349418"/>
                  <a:ext cx="7269480" cy="6346781"/>
                  <a:chOff x="-137160" y="1426805"/>
                  <a:chExt cx="2423160" cy="1697395"/>
                </a:xfrm>
              </p:grpSpPr>
              <p:sp>
                <p:nvSpPr>
                  <p:cNvPr id="1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9" name="TextBox 8"/>
            <p:cNvSpPr txBox="1"/>
            <p:nvPr/>
          </p:nvSpPr>
          <p:spPr>
            <a:xfrm>
              <a:off x="5779769" y="1765495"/>
              <a:ext cx="1219200" cy="1698622"/>
            </a:xfrm>
            <a:prstGeom prst="rect">
              <a:avLst/>
            </a:prstGeom>
            <a:noFill/>
          </p:spPr>
          <p:txBody>
            <a:bodyPr wrap="square" rtlCol="0">
              <a:spAutoFit/>
            </a:bodyPr>
            <a:lstStyle/>
            <a:p>
              <a:pPr algn="ctr"/>
              <a:r>
                <a:rPr lang="en-US" sz="2000" dirty="0">
                  <a:solidFill>
                    <a:schemeClr val="bg2">
                      <a:lumMod val="25000"/>
                    </a:schemeClr>
                  </a:solidFill>
                  <a:latin typeface="Berlin Sans FB" panose="020E0602020502020306" pitchFamily="34" charset="0"/>
                </a:rPr>
                <a:t>The 4</a:t>
              </a:r>
              <a:r>
                <a:rPr lang="en-US" sz="2000" baseline="30000" dirty="0">
                  <a:solidFill>
                    <a:schemeClr val="bg2">
                      <a:lumMod val="25000"/>
                    </a:schemeClr>
                  </a:solidFill>
                  <a:latin typeface="Berlin Sans FB" panose="020E0602020502020306" pitchFamily="34" charset="0"/>
                </a:rPr>
                <a:t>th</a:t>
              </a:r>
              <a:r>
                <a:rPr lang="en-US" sz="2000" dirty="0">
                  <a:solidFill>
                    <a:schemeClr val="bg2">
                      <a:lumMod val="25000"/>
                    </a:schemeClr>
                  </a:solidFill>
                  <a:latin typeface="Berlin Sans FB" panose="020E0602020502020306" pitchFamily="34" charset="0"/>
                </a:rPr>
                <a:t> Book of Nephi</a:t>
              </a:r>
            </a:p>
          </p:txBody>
        </p:sp>
      </p:grpSp>
    </p:spTree>
    <p:extLst>
      <p:ext uri="{BB962C8B-B14F-4D97-AF65-F5344CB8AC3E}">
        <p14:creationId xmlns:p14="http://schemas.microsoft.com/office/powerpoint/2010/main" val="29206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6E30A5-022A-4FC1-9B3C-F31051BD0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grpSp>
        <p:nvGrpSpPr>
          <p:cNvPr id="6" name="Group 46"/>
          <p:cNvGrpSpPr/>
          <p:nvPr/>
        </p:nvGrpSpPr>
        <p:grpSpPr>
          <a:xfrm>
            <a:off x="2438400" y="609600"/>
            <a:ext cx="7162800" cy="5540500"/>
            <a:chOff x="802558" y="4166401"/>
            <a:chExt cx="1981641" cy="1586581"/>
          </a:xfrm>
        </p:grpSpPr>
        <p:grpSp>
          <p:nvGrpSpPr>
            <p:cNvPr id="8" name="Group 16"/>
            <p:cNvGrpSpPr/>
            <p:nvPr/>
          </p:nvGrpSpPr>
          <p:grpSpPr>
            <a:xfrm>
              <a:off x="802558" y="4166401"/>
              <a:ext cx="1981641" cy="1586581"/>
              <a:chOff x="-2011680" y="1349418"/>
              <a:chExt cx="7269480" cy="6346781"/>
            </a:xfrm>
          </p:grpSpPr>
          <p:grpSp>
            <p:nvGrpSpPr>
              <p:cNvPr id="10" name="Group 1"/>
              <p:cNvGrpSpPr/>
              <p:nvPr/>
            </p:nvGrpSpPr>
            <p:grpSpPr>
              <a:xfrm>
                <a:off x="-2011680" y="1349418"/>
                <a:ext cx="7269480" cy="6346781"/>
                <a:chOff x="-137160" y="1426805"/>
                <a:chExt cx="2423160" cy="1697395"/>
              </a:xfrm>
            </p:grpSpPr>
            <p:sp>
              <p:nvSpPr>
                <p:cNvPr id="15"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Frame 10"/>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88662" y="4309435"/>
              <a:ext cx="695994" cy="149830"/>
            </a:xfrm>
            <a:prstGeom prst="rect">
              <a:avLst/>
            </a:prstGeom>
            <a:noFill/>
          </p:spPr>
          <p:txBody>
            <a:bodyPr wrap="square" rtlCol="0">
              <a:spAutoFit/>
            </a:bodyPr>
            <a:lstStyle/>
            <a:p>
              <a:pPr algn="ctr"/>
              <a:endParaRPr lang="en-US" sz="2800" dirty="0">
                <a:latin typeface="Comic Sans MS" pitchFamily="66" charset="0"/>
              </a:endParaRPr>
            </a:p>
          </p:txBody>
        </p:sp>
      </p:grpSp>
      <p:sp>
        <p:nvSpPr>
          <p:cNvPr id="2" name="Rectangle 1"/>
          <p:cNvSpPr/>
          <p:nvPr/>
        </p:nvSpPr>
        <p:spPr>
          <a:xfrm>
            <a:off x="2514600" y="990600"/>
            <a:ext cx="2743200" cy="4801314"/>
          </a:xfrm>
          <a:prstGeom prst="rect">
            <a:avLst/>
          </a:prstGeom>
        </p:spPr>
        <p:txBody>
          <a:bodyPr wrap="square">
            <a:spAutoFit/>
          </a:bodyPr>
          <a:lstStyle/>
          <a:p>
            <a:pPr fontAlgn="base"/>
            <a:r>
              <a:rPr lang="en-US" dirty="0"/>
              <a:t>In only 49 verses, the book of 4 Nephi narrates a period of nearly 300 years—almost one-third of the entire Nephite history covered by the Book of Mormon. </a:t>
            </a:r>
          </a:p>
          <a:p>
            <a:pPr fontAlgn="base"/>
            <a:endParaRPr lang="en-US" dirty="0"/>
          </a:p>
          <a:p>
            <a:pPr fontAlgn="base"/>
            <a:endParaRPr lang="en-US" dirty="0"/>
          </a:p>
          <a:p>
            <a:pPr fontAlgn="base"/>
            <a:r>
              <a:rPr lang="en-US" dirty="0"/>
              <a:t>It highlights the contrast between the people’s righteousness immediately following the Savior’s ministry among them and their wickedness four generations later. </a:t>
            </a:r>
          </a:p>
          <a:p>
            <a:pPr fontAlgn="base"/>
            <a:endParaRPr lang="en-US" dirty="0"/>
          </a:p>
        </p:txBody>
      </p:sp>
      <p:sp>
        <p:nvSpPr>
          <p:cNvPr id="21" name="Rectangle 20"/>
          <p:cNvSpPr/>
          <p:nvPr/>
        </p:nvSpPr>
        <p:spPr>
          <a:xfrm>
            <a:off x="6858000" y="1143000"/>
            <a:ext cx="2667000" cy="3970318"/>
          </a:xfrm>
          <a:prstGeom prst="rect">
            <a:avLst/>
          </a:prstGeom>
        </p:spPr>
        <p:txBody>
          <a:bodyPr wrap="square">
            <a:spAutoFit/>
          </a:bodyPr>
          <a:lstStyle/>
          <a:p>
            <a:pPr fontAlgn="base"/>
            <a:endParaRPr lang="en-US" dirty="0"/>
          </a:p>
          <a:p>
            <a:pPr fontAlgn="base"/>
            <a:r>
              <a:rPr lang="en-US" dirty="0"/>
              <a:t>The book’s first 18 verses illustrate the blessings enjoyed by a society that is built upon the gospel of Jesus Christ. </a:t>
            </a:r>
          </a:p>
          <a:p>
            <a:pPr fontAlgn="base"/>
            <a:endParaRPr lang="en-US" dirty="0"/>
          </a:p>
          <a:p>
            <a:pPr fontAlgn="base"/>
            <a:r>
              <a:rPr lang="en-US" dirty="0"/>
              <a:t>Later verses provide a witness of the destructiveness of pride, showing how this society gradually weakened until it was almost entirely consumed in sin.</a:t>
            </a:r>
          </a:p>
        </p:txBody>
      </p:sp>
    </p:spTree>
    <p:extLst>
      <p:ext uri="{BB962C8B-B14F-4D97-AF65-F5344CB8AC3E}">
        <p14:creationId xmlns:p14="http://schemas.microsoft.com/office/powerpoint/2010/main" val="33406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a:extLst>
              <a:ext uri="{FF2B5EF4-FFF2-40B4-BE49-F238E27FC236}">
                <a16:creationId xmlns:a16="http://schemas.microsoft.com/office/drawing/2014/main" id="{7E98E5D0-76C6-4120-9DA0-2DE883DD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1524000" y="1066800"/>
            <a:ext cx="3276600" cy="923330"/>
          </a:xfrm>
          <a:prstGeom prst="rect">
            <a:avLst/>
          </a:prstGeom>
        </p:spPr>
        <p:txBody>
          <a:bodyPr wrap="square">
            <a:spAutoFit/>
          </a:bodyPr>
          <a:lstStyle/>
          <a:p>
            <a:pPr fontAlgn="base"/>
            <a:r>
              <a:rPr lang="en-US" dirty="0">
                <a:solidFill>
                  <a:schemeClr val="bg1"/>
                </a:solidFill>
              </a:rPr>
              <a:t>100 Years of Unity </a:t>
            </a:r>
          </a:p>
          <a:p>
            <a:pPr fontAlgn="base"/>
            <a:endParaRPr lang="en-US" dirty="0">
              <a:solidFill>
                <a:schemeClr val="bg1"/>
              </a:solidFill>
            </a:endParaRPr>
          </a:p>
          <a:p>
            <a:pPr fontAlgn="base"/>
            <a:r>
              <a:rPr lang="en-US" dirty="0">
                <a:solidFill>
                  <a:schemeClr val="bg1"/>
                </a:solidFill>
              </a:rPr>
              <a:t>The Children of Christ—United</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All Things In Common</a:t>
            </a:r>
          </a:p>
        </p:txBody>
      </p:sp>
      <p:sp>
        <p:nvSpPr>
          <p:cNvPr id="7" name="Rectangle 6"/>
          <p:cNvSpPr/>
          <p:nvPr/>
        </p:nvSpPr>
        <p:spPr>
          <a:xfrm>
            <a:off x="5047130" y="1326776"/>
            <a:ext cx="5638800" cy="5262979"/>
          </a:xfrm>
          <a:prstGeom prst="rect">
            <a:avLst/>
          </a:prstGeom>
        </p:spPr>
        <p:txBody>
          <a:bodyPr wrap="square">
            <a:spAutoFit/>
          </a:bodyPr>
          <a:lstStyle/>
          <a:p>
            <a:pPr fontAlgn="base"/>
            <a:r>
              <a:rPr lang="en-US" sz="2400" dirty="0">
                <a:solidFill>
                  <a:schemeClr val="bg1"/>
                </a:solidFill>
              </a:rPr>
              <a:t>All converted to the Lord—both Nephites and Lamanites</a:t>
            </a:r>
          </a:p>
          <a:p>
            <a:pPr fontAlgn="base"/>
            <a:endParaRPr lang="en-US" sz="2400" dirty="0">
              <a:solidFill>
                <a:schemeClr val="bg1"/>
              </a:solidFill>
            </a:endParaRPr>
          </a:p>
          <a:p>
            <a:pPr fontAlgn="base"/>
            <a:r>
              <a:rPr lang="en-US" sz="2400" dirty="0">
                <a:solidFill>
                  <a:schemeClr val="bg1"/>
                </a:solidFill>
              </a:rPr>
              <a:t>There were no contentions</a:t>
            </a:r>
          </a:p>
          <a:p>
            <a:pPr fontAlgn="base"/>
            <a:endParaRPr lang="en-US" sz="2400" dirty="0">
              <a:solidFill>
                <a:schemeClr val="bg1"/>
              </a:solidFill>
            </a:endParaRPr>
          </a:p>
          <a:p>
            <a:pPr fontAlgn="base"/>
            <a:r>
              <a:rPr lang="en-US" sz="2400" dirty="0">
                <a:solidFill>
                  <a:schemeClr val="bg1"/>
                </a:solidFill>
              </a:rPr>
              <a:t>They dealt with each other justly</a:t>
            </a:r>
          </a:p>
          <a:p>
            <a:pPr fontAlgn="base"/>
            <a:endParaRPr lang="en-US" sz="2400" dirty="0">
              <a:solidFill>
                <a:schemeClr val="bg1"/>
              </a:solidFill>
            </a:endParaRPr>
          </a:p>
          <a:p>
            <a:pPr fontAlgn="base"/>
            <a:r>
              <a:rPr lang="en-US" sz="2400" dirty="0">
                <a:solidFill>
                  <a:schemeClr val="bg1"/>
                </a:solidFill>
              </a:rPr>
              <a:t>There was no rich, or poor, bond or free—all were made free</a:t>
            </a:r>
          </a:p>
          <a:p>
            <a:pPr fontAlgn="base"/>
            <a:endParaRPr lang="en-US" sz="2400" dirty="0">
              <a:solidFill>
                <a:schemeClr val="bg1"/>
              </a:solidFill>
            </a:endParaRPr>
          </a:p>
          <a:p>
            <a:pPr fontAlgn="base"/>
            <a:r>
              <a:rPr lang="en-US" sz="2400" dirty="0">
                <a:solidFill>
                  <a:schemeClr val="bg1"/>
                </a:solidFill>
              </a:rPr>
              <a:t>They were partakers of the heavenly gift—Gifts of God</a:t>
            </a:r>
          </a:p>
          <a:p>
            <a:pPr fontAlgn="base"/>
            <a:endParaRPr lang="en-US" sz="2400" dirty="0">
              <a:solidFill>
                <a:schemeClr val="bg1"/>
              </a:solidFill>
            </a:endParaRPr>
          </a:p>
          <a:p>
            <a:pPr fontAlgn="base"/>
            <a:r>
              <a:rPr lang="en-US" sz="2400" dirty="0">
                <a:solidFill>
                  <a:schemeClr val="bg1"/>
                </a:solidFill>
              </a:rPr>
              <a:t>They all experience peace and happiness</a:t>
            </a:r>
          </a:p>
        </p:txBody>
      </p:sp>
      <p:sp>
        <p:nvSpPr>
          <p:cNvPr id="9" name="TextBox 8"/>
          <p:cNvSpPr txBox="1"/>
          <p:nvPr/>
        </p:nvSpPr>
        <p:spPr>
          <a:xfrm>
            <a:off x="170330" y="6488668"/>
            <a:ext cx="2971800" cy="369332"/>
          </a:xfrm>
          <a:prstGeom prst="rect">
            <a:avLst/>
          </a:prstGeom>
          <a:noFill/>
        </p:spPr>
        <p:txBody>
          <a:bodyPr wrap="square" rtlCol="0">
            <a:spAutoFit/>
          </a:bodyPr>
          <a:lstStyle/>
          <a:p>
            <a:r>
              <a:rPr lang="en-US" dirty="0">
                <a:solidFill>
                  <a:schemeClr val="bg1"/>
                </a:solidFill>
              </a:rPr>
              <a:t>4 Nephi 1-4</a:t>
            </a:r>
          </a:p>
        </p:txBody>
      </p:sp>
      <p:grpSp>
        <p:nvGrpSpPr>
          <p:cNvPr id="30" name="Group 29"/>
          <p:cNvGrpSpPr/>
          <p:nvPr/>
        </p:nvGrpSpPr>
        <p:grpSpPr>
          <a:xfrm>
            <a:off x="1752601" y="2286000"/>
            <a:ext cx="2874411" cy="2895600"/>
            <a:chOff x="644198" y="-307356"/>
            <a:chExt cx="7041399" cy="7093305"/>
          </a:xfrm>
          <a:solidFill>
            <a:schemeClr val="accent2"/>
          </a:solidFill>
        </p:grpSpPr>
        <p:grpSp>
          <p:nvGrpSpPr>
            <p:cNvPr id="31" name="Group 15"/>
            <p:cNvGrpSpPr/>
            <p:nvPr/>
          </p:nvGrpSpPr>
          <p:grpSpPr>
            <a:xfrm rot="5226098">
              <a:off x="1168690" y="2500132"/>
              <a:ext cx="703615" cy="1752600"/>
              <a:chOff x="5891782" y="1905000"/>
              <a:chExt cx="1271017" cy="3165915"/>
            </a:xfrm>
            <a:grpFill/>
          </p:grpSpPr>
          <p:sp>
            <p:nvSpPr>
              <p:cNvPr id="122" name="Oval 9"/>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0"/>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1"/>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3"/>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rot="1449427">
              <a:off x="2946854" y="4953045"/>
              <a:ext cx="703615" cy="1752600"/>
              <a:chOff x="7162800" y="1828800"/>
              <a:chExt cx="1271017" cy="3165915"/>
            </a:xfrm>
            <a:grpFill/>
          </p:grpSpPr>
          <p:sp>
            <p:nvSpPr>
              <p:cNvPr id="117" name="Oval 4"/>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5"/>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6"/>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7"/>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8"/>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rot="3055683">
              <a:off x="2101151" y="4328416"/>
              <a:ext cx="703615" cy="1752600"/>
              <a:chOff x="5891782" y="1905000"/>
              <a:chExt cx="1271017" cy="3165915"/>
            </a:xfrm>
            <a:grpFill/>
          </p:grpSpPr>
          <p:sp>
            <p:nvSpPr>
              <p:cNvPr id="112" name="Oval 16"/>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7"/>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8"/>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9"/>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20"/>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rot="3356542">
              <a:off x="1503535" y="3572480"/>
              <a:ext cx="703615" cy="1752600"/>
              <a:chOff x="7162800" y="1828800"/>
              <a:chExt cx="1271017" cy="3165915"/>
            </a:xfrm>
            <a:grpFill/>
          </p:grpSpPr>
          <p:sp>
            <p:nvSpPr>
              <p:cNvPr id="107" name="Oval 10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5608756">
              <a:off x="6457489" y="2080396"/>
              <a:ext cx="703615" cy="1752600"/>
              <a:chOff x="5891782" y="1905000"/>
              <a:chExt cx="1271017" cy="3165915"/>
            </a:xfrm>
            <a:grpFill/>
          </p:grpSpPr>
          <p:sp>
            <p:nvSpPr>
              <p:cNvPr id="102" name="Oval 10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3"/>
            <p:cNvGrpSpPr/>
            <p:nvPr/>
          </p:nvGrpSpPr>
          <p:grpSpPr>
            <a:xfrm rot="12002144">
              <a:off x="4693461" y="-212664"/>
              <a:ext cx="703615" cy="1752600"/>
              <a:chOff x="7162800" y="1828800"/>
              <a:chExt cx="1271017" cy="3165915"/>
            </a:xfrm>
            <a:grpFill/>
          </p:grpSpPr>
          <p:sp>
            <p:nvSpPr>
              <p:cNvPr id="97" name="Oval 9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9"/>
            <p:cNvGrpSpPr/>
            <p:nvPr/>
          </p:nvGrpSpPr>
          <p:grpSpPr>
            <a:xfrm rot="13438341">
              <a:off x="5496103" y="383109"/>
              <a:ext cx="703615" cy="1752600"/>
              <a:chOff x="5891782" y="1905000"/>
              <a:chExt cx="1271017" cy="3165915"/>
            </a:xfrm>
            <a:grpFill/>
          </p:grpSpPr>
          <p:sp>
            <p:nvSpPr>
              <p:cNvPr id="92" name="Oval 9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rot="13739200">
              <a:off x="6003947" y="1034640"/>
              <a:ext cx="703615" cy="1752600"/>
              <a:chOff x="7162800" y="1828800"/>
              <a:chExt cx="1271017" cy="3165915"/>
            </a:xfrm>
            <a:grpFill/>
          </p:grpSpPr>
          <p:sp>
            <p:nvSpPr>
              <p:cNvPr id="87" name="Oval 8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5"/>
            <p:cNvGrpSpPr/>
            <p:nvPr/>
          </p:nvGrpSpPr>
          <p:grpSpPr>
            <a:xfrm rot="20995501">
              <a:off x="4212538" y="5033349"/>
              <a:ext cx="703615" cy="1752600"/>
              <a:chOff x="5891782" y="1905000"/>
              <a:chExt cx="1271017" cy="3165915"/>
            </a:xfrm>
            <a:grpFill/>
          </p:grpSpPr>
          <p:sp>
            <p:nvSpPr>
              <p:cNvPr id="82" name="Oval 8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rot="17388889">
              <a:off x="6448902" y="3129970"/>
              <a:ext cx="703615" cy="1752600"/>
              <a:chOff x="7162800" y="1828800"/>
              <a:chExt cx="1271017" cy="3165915"/>
            </a:xfrm>
            <a:grpFill/>
          </p:grpSpPr>
          <p:sp>
            <p:nvSpPr>
              <p:cNvPr id="77" name="Oval 7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4"/>
            <p:cNvGrpSpPr/>
            <p:nvPr/>
          </p:nvGrpSpPr>
          <p:grpSpPr>
            <a:xfrm rot="18825086">
              <a:off x="5932514" y="3957019"/>
              <a:ext cx="703615" cy="1752600"/>
              <a:chOff x="5891782" y="1905000"/>
              <a:chExt cx="1271017" cy="3165915"/>
            </a:xfrm>
            <a:grpFill/>
          </p:grpSpPr>
          <p:sp>
            <p:nvSpPr>
              <p:cNvPr id="72" name="Oval 7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rot="19511270">
              <a:off x="5220610" y="4665219"/>
              <a:ext cx="703615" cy="1752600"/>
              <a:chOff x="7162800" y="1828800"/>
              <a:chExt cx="1271017" cy="3165915"/>
            </a:xfrm>
            <a:grpFill/>
          </p:grpSpPr>
          <p:sp>
            <p:nvSpPr>
              <p:cNvPr id="67" name="Oval 6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
            <p:cNvGrpSpPr/>
            <p:nvPr/>
          </p:nvGrpSpPr>
          <p:grpSpPr>
            <a:xfrm rot="10185419">
              <a:off x="3638754" y="-307356"/>
              <a:ext cx="703615" cy="1752600"/>
              <a:chOff x="5891782" y="1905000"/>
              <a:chExt cx="1271017" cy="3165915"/>
            </a:xfrm>
            <a:grpFill/>
          </p:grpSpPr>
          <p:sp>
            <p:nvSpPr>
              <p:cNvPr id="62" name="Oval 6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rot="6578807">
              <a:off x="1291495" y="1585196"/>
              <a:ext cx="703615" cy="1752600"/>
              <a:chOff x="7162800" y="1828800"/>
              <a:chExt cx="1271017" cy="3165915"/>
            </a:xfrm>
            <a:grpFill/>
          </p:grpSpPr>
          <p:sp>
            <p:nvSpPr>
              <p:cNvPr id="57" name="Oval 5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9"/>
            <p:cNvGrpSpPr/>
            <p:nvPr/>
          </p:nvGrpSpPr>
          <p:grpSpPr>
            <a:xfrm rot="8015004">
              <a:off x="1868208" y="675953"/>
              <a:ext cx="703615" cy="1752600"/>
              <a:chOff x="5891782" y="1905000"/>
              <a:chExt cx="1271017" cy="3165915"/>
            </a:xfrm>
            <a:grpFill/>
          </p:grpSpPr>
          <p:sp>
            <p:nvSpPr>
              <p:cNvPr id="52" name="Oval 51"/>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2423263">
                <a:off x="6044184"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rot="8528669">
              <a:off x="2540048" y="103311"/>
              <a:ext cx="703615" cy="1752600"/>
              <a:chOff x="7162800" y="1828800"/>
              <a:chExt cx="1271017" cy="3165915"/>
            </a:xfrm>
            <a:grpFill/>
          </p:grpSpPr>
          <p:sp>
            <p:nvSpPr>
              <p:cNvPr id="47" name="Oval 46"/>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69"/>
          <p:cNvGrpSpPr/>
          <p:nvPr/>
        </p:nvGrpSpPr>
        <p:grpSpPr>
          <a:xfrm>
            <a:off x="2819400" y="3276601"/>
            <a:ext cx="762000" cy="804333"/>
            <a:chOff x="1752600" y="2971800"/>
            <a:chExt cx="1371600" cy="1447800"/>
          </a:xfrm>
        </p:grpSpPr>
        <p:sp>
          <p:nvSpPr>
            <p:cNvPr id="128" name="Cube 127"/>
            <p:cNvSpPr/>
            <p:nvPr/>
          </p:nvSpPr>
          <p:spPr>
            <a:xfrm>
              <a:off x="1752600" y="3276600"/>
              <a:ext cx="1371600" cy="1143000"/>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a:off x="1828800" y="2971800"/>
              <a:ext cx="533400" cy="457200"/>
            </a:xfrm>
            <a:prstGeom prst="round2DiagRect">
              <a:avLst>
                <a:gd name="adj1" fmla="val 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6887454">
              <a:off x="2491062" y="3081175"/>
              <a:ext cx="533400" cy="457200"/>
            </a:xfrm>
            <a:prstGeom prst="round2DiagRect">
              <a:avLst>
                <a:gd name="adj1" fmla="val 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209800" y="3581400"/>
              <a:ext cx="152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2057400" y="3124200"/>
              <a:ext cx="609600" cy="457200"/>
            </a:xfrm>
            <a:prstGeom prst="clou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2209800" y="3200400"/>
              <a:ext cx="304800" cy="381000"/>
            </a:xfrm>
            <a:prstGeom prst="clou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1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dissolve">
                                      <p:cBhvr>
                                        <p:cTn id="9" dur="3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childTnLst>
                                </p:cTn>
                              </p:par>
                              <p:par>
                                <p:cTn id="30" presetID="9" presetClass="entr" presetSubtype="0" fill="hold"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dissolve">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66FE09-58BC-4FE1-BE45-931AE839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haroni" pitchFamily="2" charset="-79"/>
              </a:rPr>
              <a:t>What Makes You Truly Happy?</a:t>
            </a:r>
          </a:p>
        </p:txBody>
      </p:sp>
      <p:sp>
        <p:nvSpPr>
          <p:cNvPr id="9" name="Rectangle 8"/>
          <p:cNvSpPr/>
          <p:nvPr/>
        </p:nvSpPr>
        <p:spPr>
          <a:xfrm>
            <a:off x="2209801" y="1219200"/>
            <a:ext cx="3335465" cy="523220"/>
          </a:xfrm>
          <a:prstGeom prst="rect">
            <a:avLst/>
          </a:prstGeom>
        </p:spPr>
        <p:txBody>
          <a:bodyPr wrap="none">
            <a:spAutoFit/>
          </a:bodyPr>
          <a:lstStyle/>
          <a:p>
            <a:r>
              <a:rPr lang="en-US" sz="2800" dirty="0">
                <a:solidFill>
                  <a:srgbClr val="FF0000"/>
                </a:solidFill>
              </a:rPr>
              <a:t>Temporary Happiness</a:t>
            </a:r>
          </a:p>
        </p:txBody>
      </p:sp>
      <p:sp>
        <p:nvSpPr>
          <p:cNvPr id="10" name="Rectangle 9"/>
          <p:cNvSpPr/>
          <p:nvPr/>
        </p:nvSpPr>
        <p:spPr>
          <a:xfrm>
            <a:off x="7355542" y="1246094"/>
            <a:ext cx="4267200" cy="1077218"/>
          </a:xfrm>
          <a:prstGeom prst="rect">
            <a:avLst/>
          </a:prstGeom>
        </p:spPr>
        <p:txBody>
          <a:bodyPr wrap="square">
            <a:spAutoFit/>
          </a:bodyPr>
          <a:lstStyle/>
          <a:p>
            <a:pPr algn="ctr"/>
            <a:r>
              <a:rPr lang="en-US" sz="3200" dirty="0">
                <a:solidFill>
                  <a:srgbClr val="00B0F0"/>
                </a:solidFill>
              </a:rPr>
              <a:t>Lasting Happiness</a:t>
            </a:r>
          </a:p>
          <a:p>
            <a:pPr algn="ctr"/>
            <a:r>
              <a:rPr lang="en-US" sz="3200" dirty="0">
                <a:solidFill>
                  <a:srgbClr val="00B0F0"/>
                </a:solidFill>
              </a:rPr>
              <a:t>Eternal Happiness</a:t>
            </a:r>
          </a:p>
        </p:txBody>
      </p:sp>
      <p:grpSp>
        <p:nvGrpSpPr>
          <p:cNvPr id="14" name="Group 13"/>
          <p:cNvGrpSpPr/>
          <p:nvPr/>
        </p:nvGrpSpPr>
        <p:grpSpPr>
          <a:xfrm>
            <a:off x="9395012" y="3899648"/>
            <a:ext cx="2592701" cy="2599795"/>
            <a:chOff x="2209800" y="3886200"/>
            <a:chExt cx="2592701" cy="2599795"/>
          </a:xfrm>
        </p:grpSpPr>
        <p:pic>
          <p:nvPicPr>
            <p:cNvPr id="14338"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3" name="Rectangle 12"/>
            <p:cNvSpPr/>
            <p:nvPr/>
          </p:nvSpPr>
          <p:spPr>
            <a:xfrm rot="20851942">
              <a:off x="2350579" y="4108843"/>
              <a:ext cx="2451922" cy="2031325"/>
            </a:xfrm>
            <a:prstGeom prst="rect">
              <a:avLst/>
            </a:prstGeom>
          </p:spPr>
          <p:txBody>
            <a:bodyPr wrap="square">
              <a:spAutoFit/>
            </a:bodyPr>
            <a:lstStyle/>
            <a:p>
              <a:r>
                <a:rPr lang="en-US" dirty="0"/>
                <a:t> 	 True 	happiness 	cannot be found in temporal things like popularity, riches, and material belongings.</a:t>
              </a:r>
            </a:p>
          </p:txBody>
        </p:sp>
      </p:grpSp>
      <p:pic>
        <p:nvPicPr>
          <p:cNvPr id="3" name="Picture 2">
            <a:extLst>
              <a:ext uri="{FF2B5EF4-FFF2-40B4-BE49-F238E27FC236}">
                <a16:creationId xmlns:a16="http://schemas.microsoft.com/office/drawing/2014/main" id="{D346CBFD-4F47-4579-96F5-82099C862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46" y="1998569"/>
            <a:ext cx="3219450" cy="2000250"/>
          </a:xfrm>
          <a:prstGeom prst="rect">
            <a:avLst/>
          </a:prstGeom>
        </p:spPr>
      </p:pic>
      <p:pic>
        <p:nvPicPr>
          <p:cNvPr id="7" name="Picture 6">
            <a:extLst>
              <a:ext uri="{FF2B5EF4-FFF2-40B4-BE49-F238E27FC236}">
                <a16:creationId xmlns:a16="http://schemas.microsoft.com/office/drawing/2014/main" id="{23DBEFB1-5F9C-409A-A595-1AC695175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069" y="1803708"/>
            <a:ext cx="2414709" cy="2166136"/>
          </a:xfrm>
          <a:prstGeom prst="rect">
            <a:avLst/>
          </a:prstGeom>
        </p:spPr>
      </p:pic>
      <p:pic>
        <p:nvPicPr>
          <p:cNvPr id="11" name="Picture 10">
            <a:extLst>
              <a:ext uri="{FF2B5EF4-FFF2-40B4-BE49-F238E27FC236}">
                <a16:creationId xmlns:a16="http://schemas.microsoft.com/office/drawing/2014/main" id="{48B28628-259E-41A0-8DA2-8E3262C1D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482" y="4175555"/>
            <a:ext cx="3752850" cy="2495550"/>
          </a:xfrm>
          <a:prstGeom prst="rect">
            <a:avLst/>
          </a:prstGeom>
        </p:spPr>
      </p:pic>
      <p:pic>
        <p:nvPicPr>
          <p:cNvPr id="16" name="Picture 15">
            <a:extLst>
              <a:ext uri="{FF2B5EF4-FFF2-40B4-BE49-F238E27FC236}">
                <a16:creationId xmlns:a16="http://schemas.microsoft.com/office/drawing/2014/main" id="{F62CF612-C613-40D2-B359-BE7B3029D0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364" y="4482352"/>
            <a:ext cx="2442908" cy="1835048"/>
          </a:xfrm>
          <a:prstGeom prst="rect">
            <a:avLst/>
          </a:prstGeom>
        </p:spPr>
      </p:pic>
    </p:spTree>
    <p:extLst>
      <p:ext uri="{BB962C8B-B14F-4D97-AF65-F5344CB8AC3E}">
        <p14:creationId xmlns:p14="http://schemas.microsoft.com/office/powerpoint/2010/main" val="14258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E77695-09AE-44F3-B003-35C9D673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Aharoni" pitchFamily="2" charset="-79"/>
              </a:rPr>
              <a:t>What Made the People Happy?</a:t>
            </a:r>
          </a:p>
        </p:txBody>
      </p:sp>
      <p:sp>
        <p:nvSpPr>
          <p:cNvPr id="9" name="Rectangle 8"/>
          <p:cNvSpPr/>
          <p:nvPr/>
        </p:nvSpPr>
        <p:spPr>
          <a:xfrm>
            <a:off x="1752600" y="914401"/>
            <a:ext cx="4648200" cy="1015663"/>
          </a:xfrm>
          <a:prstGeom prst="rect">
            <a:avLst/>
          </a:prstGeom>
        </p:spPr>
        <p:txBody>
          <a:bodyPr wrap="square">
            <a:spAutoFit/>
          </a:bodyPr>
          <a:lstStyle/>
          <a:p>
            <a:r>
              <a:rPr lang="en-US" sz="2000" dirty="0">
                <a:solidFill>
                  <a:srgbClr val="FFFF00"/>
                </a:solidFill>
              </a:rPr>
              <a:t>The people repented, were baptized, received the Holy Ghost, and were “all converted unto the Lord.”</a:t>
            </a:r>
          </a:p>
        </p:txBody>
      </p:sp>
      <p:sp>
        <p:nvSpPr>
          <p:cNvPr id="14" name="Rectangle 13"/>
          <p:cNvSpPr/>
          <p:nvPr/>
        </p:nvSpPr>
        <p:spPr>
          <a:xfrm>
            <a:off x="6324600" y="1524000"/>
            <a:ext cx="3581400" cy="4278094"/>
          </a:xfrm>
          <a:prstGeom prst="rect">
            <a:avLst/>
          </a:prstGeom>
        </p:spPr>
        <p:txBody>
          <a:bodyPr wrap="square">
            <a:spAutoFit/>
          </a:bodyPr>
          <a:lstStyle/>
          <a:p>
            <a:pPr fontAlgn="base"/>
            <a:r>
              <a:rPr lang="en-US" sz="1600" dirty="0">
                <a:solidFill>
                  <a:schemeClr val="bg1"/>
                </a:solidFill>
              </a:rPr>
              <a:t>President [Marion G.] Romney describes the steps you must follow:</a:t>
            </a:r>
          </a:p>
          <a:p>
            <a:pPr fontAlgn="base"/>
            <a:r>
              <a:rPr lang="en-US" sz="1600" dirty="0">
                <a:solidFill>
                  <a:schemeClr val="bg1"/>
                </a:solidFill>
              </a:rPr>
              <a:t>“‘Membership in the Church and conversion are not necessarily synonymous. Being converted and having a testimony are not necessarily the same thing either. </a:t>
            </a:r>
          </a:p>
          <a:p>
            <a:pPr fontAlgn="base"/>
            <a:endParaRPr lang="en-US" sz="1600" dirty="0">
              <a:solidFill>
                <a:schemeClr val="bg1"/>
              </a:solidFill>
            </a:endParaRPr>
          </a:p>
          <a:p>
            <a:pPr fontAlgn="base"/>
            <a:r>
              <a:rPr lang="en-US" sz="1600" dirty="0">
                <a:solidFill>
                  <a:schemeClr val="bg1"/>
                </a:solidFill>
              </a:rPr>
              <a:t>A testimony comes when the Holy Ghost gives the earnest seeker a witness of the truth. A moving testimony vitalizes faith. That is, it induces repentance and obedience to the commandments. Conversion is the fruit or the reward for repentance and obedience.’ [In Conference Report, Guatemala Area Conference 1977, 8–9.]</a:t>
            </a:r>
          </a:p>
        </p:txBody>
      </p:sp>
      <p:sp>
        <p:nvSpPr>
          <p:cNvPr id="15" name="Rectangle 14"/>
          <p:cNvSpPr/>
          <p:nvPr/>
        </p:nvSpPr>
        <p:spPr>
          <a:xfrm>
            <a:off x="1752600" y="2362200"/>
            <a:ext cx="4191000" cy="3293209"/>
          </a:xfrm>
          <a:prstGeom prst="rect">
            <a:avLst/>
          </a:prstGeom>
        </p:spPr>
        <p:txBody>
          <a:bodyPr wrap="square">
            <a:spAutoFit/>
          </a:bodyPr>
          <a:lstStyle/>
          <a:p>
            <a:pPr fontAlgn="base"/>
            <a:r>
              <a:rPr lang="en-US" sz="1600" dirty="0">
                <a:solidFill>
                  <a:schemeClr val="bg1"/>
                </a:solidFill>
              </a:rPr>
              <a:t>“Your happiness now and forever is conditioned on your degree of conversion and the transformation that it brings to your life. How then can you become truly converted? </a:t>
            </a:r>
          </a:p>
          <a:p>
            <a:pPr fontAlgn="base"/>
            <a:endParaRPr lang="en-US" sz="1600" dirty="0">
              <a:solidFill>
                <a:schemeClr val="bg1"/>
              </a:solidFill>
            </a:endParaRPr>
          </a:p>
          <a:p>
            <a:pPr fontAlgn="base"/>
            <a:r>
              <a:rPr lang="en-US" sz="1600" dirty="0">
                <a:solidFill>
                  <a:schemeClr val="bg1"/>
                </a:solidFill>
              </a:rPr>
              <a:t>“Stated simply, true conversion is the fruit of </a:t>
            </a:r>
            <a:r>
              <a:rPr lang="en-US" sz="1600" i="1" dirty="0">
                <a:solidFill>
                  <a:schemeClr val="bg1"/>
                </a:solidFill>
              </a:rPr>
              <a:t>faith, repentance,</a:t>
            </a:r>
            <a:r>
              <a:rPr lang="en-US" sz="1600" dirty="0">
                <a:solidFill>
                  <a:schemeClr val="bg1"/>
                </a:solidFill>
              </a:rPr>
              <a:t> and </a:t>
            </a:r>
            <a:r>
              <a:rPr lang="en-US" sz="1600" i="1" dirty="0">
                <a:solidFill>
                  <a:schemeClr val="bg1"/>
                </a:solidFill>
              </a:rPr>
              <a:t>consistent obedience. …</a:t>
            </a:r>
            <a:endParaRPr lang="en-US" sz="1600" dirty="0">
              <a:solidFill>
                <a:schemeClr val="bg1"/>
              </a:solidFill>
            </a:endParaRPr>
          </a:p>
          <a:p>
            <a:pPr fontAlgn="base"/>
            <a:r>
              <a:rPr lang="en-US" sz="1600" dirty="0">
                <a:solidFill>
                  <a:schemeClr val="bg1"/>
                </a:solidFill>
              </a:rPr>
              <a:t>“True conversion yields the fruit of enduring happiness that can be enjoyed even when the world is in turmoil and most are anything but happy.” </a:t>
            </a:r>
          </a:p>
          <a:p>
            <a:pPr fontAlgn="base"/>
            <a:r>
              <a:rPr lang="en-US" sz="1600" dirty="0">
                <a:solidFill>
                  <a:schemeClr val="bg1"/>
                </a:solidFill>
              </a:rPr>
              <a:t>Richard G. Scott</a:t>
            </a:r>
          </a:p>
        </p:txBody>
      </p:sp>
      <p:pic>
        <p:nvPicPr>
          <p:cNvPr id="16" name="Picture 15" descr="Richard G. Scott.jpg"/>
          <p:cNvPicPr>
            <a:picLocks noChangeAspect="1"/>
          </p:cNvPicPr>
          <p:nvPr/>
        </p:nvPicPr>
        <p:blipFill>
          <a:blip r:embed="rId3" cstate="print"/>
          <a:stretch>
            <a:fillRect/>
          </a:stretch>
        </p:blipFill>
        <p:spPr>
          <a:xfrm>
            <a:off x="425823" y="2321859"/>
            <a:ext cx="1031854" cy="1295400"/>
          </a:xfrm>
          <a:prstGeom prst="rect">
            <a:avLst/>
          </a:prstGeom>
        </p:spPr>
      </p:pic>
      <p:pic>
        <p:nvPicPr>
          <p:cNvPr id="34818" name="Picture 2" descr="https://www.lds.org/bc/content/shared/content/images/gospel-library/magazine/ensignlp.nfo:o:95.jpg"/>
          <p:cNvPicPr>
            <a:picLocks noChangeAspect="1" noChangeArrowheads="1"/>
          </p:cNvPicPr>
          <p:nvPr/>
        </p:nvPicPr>
        <p:blipFill rotWithShape="1">
          <a:blip r:embed="rId4" cstate="print"/>
          <a:srcRect b="9020"/>
          <a:stretch/>
        </p:blipFill>
        <p:spPr bwMode="auto">
          <a:xfrm>
            <a:off x="10049436" y="1541930"/>
            <a:ext cx="869156" cy="1039906"/>
          </a:xfrm>
          <a:prstGeom prst="rect">
            <a:avLst/>
          </a:prstGeom>
          <a:noFill/>
        </p:spPr>
      </p:pic>
      <p:grpSp>
        <p:nvGrpSpPr>
          <p:cNvPr id="11" name="Group 3">
            <a:extLst>
              <a:ext uri="{FF2B5EF4-FFF2-40B4-BE49-F238E27FC236}">
                <a16:creationId xmlns:a16="http://schemas.microsoft.com/office/drawing/2014/main" id="{57D7EF9D-C80A-47D5-8AE5-C10D5B0BA42B}"/>
              </a:ext>
            </a:extLst>
          </p:cNvPr>
          <p:cNvGrpSpPr/>
          <p:nvPr/>
        </p:nvGrpSpPr>
        <p:grpSpPr>
          <a:xfrm>
            <a:off x="9816353" y="4325463"/>
            <a:ext cx="2017059" cy="2301261"/>
            <a:chOff x="71718" y="1120588"/>
            <a:chExt cx="3048000" cy="4572000"/>
          </a:xfrm>
        </p:grpSpPr>
        <p:grpSp>
          <p:nvGrpSpPr>
            <p:cNvPr id="12" name="Group 13">
              <a:extLst>
                <a:ext uri="{FF2B5EF4-FFF2-40B4-BE49-F238E27FC236}">
                  <a16:creationId xmlns:a16="http://schemas.microsoft.com/office/drawing/2014/main" id="{B95189C8-2339-46A4-8157-5F68A76800D9}"/>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75EC6847-2288-47E8-A12F-1506B65D3A9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495334AC-2BAF-4C5E-B4E5-550B9508619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102CDEC4-CF93-4298-B2C9-782A2FBA944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898C246C-0D4E-4B58-945F-76207C82D5E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C6AE1E29-5B1A-4DA4-BE21-438E6EFC787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81B7006A-00CB-4312-9129-77AC94746EB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1BE2F0A5-12B2-4A9A-9730-0AA2294581F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23815334-0EF9-4815-8864-7E1B9640EA0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D30C1933-6A99-4742-B067-83071E871AA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1AA686C4-3F74-4194-9021-102A4D01548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830174D-358B-424A-A66F-5CFFB13B1DB8}"/>
                </a:ext>
              </a:extLst>
            </p:cNvPr>
            <p:cNvSpPr txBox="1"/>
            <p:nvPr/>
          </p:nvSpPr>
          <p:spPr>
            <a:xfrm>
              <a:off x="691641" y="1523421"/>
              <a:ext cx="2379655" cy="2935062"/>
            </a:xfrm>
            <a:prstGeom prst="rect">
              <a:avLst/>
            </a:prstGeom>
            <a:noFill/>
          </p:spPr>
          <p:txBody>
            <a:bodyPr wrap="square" rtlCol="0">
              <a:spAutoFit/>
            </a:bodyPr>
            <a:lstStyle/>
            <a:p>
              <a:pPr algn="ctr"/>
              <a:r>
                <a:rPr lang="en-US" b="1" i="0" dirty="0">
                  <a:solidFill>
                    <a:srgbClr val="333333"/>
                  </a:solidFill>
                  <a:effectLst/>
                  <a:latin typeface="Abadi" panose="020B0604020104020204" pitchFamily="34" charset="0"/>
                </a:rPr>
                <a:t>When we are converted unto the Lord, we avoid contention.</a:t>
              </a:r>
              <a:endParaRPr lang="en-US" dirty="0"/>
            </a:p>
          </p:txBody>
        </p:sp>
      </p:grpSp>
    </p:spTree>
    <p:extLst>
      <p:ext uri="{BB962C8B-B14F-4D97-AF65-F5344CB8AC3E}">
        <p14:creationId xmlns:p14="http://schemas.microsoft.com/office/powerpoint/2010/main" val="11964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71BFF-73CD-4298-8EE0-5EB7DC5C9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7" name="Rectangle 6"/>
          <p:cNvSpPr/>
          <p:nvPr/>
        </p:nvSpPr>
        <p:spPr>
          <a:xfrm>
            <a:off x="753035" y="358588"/>
            <a:ext cx="8077200" cy="5816977"/>
          </a:xfrm>
          <a:prstGeom prst="rect">
            <a:avLst/>
          </a:prstGeom>
        </p:spPr>
        <p:txBody>
          <a:bodyPr wrap="square">
            <a:spAutoFit/>
          </a:bodyPr>
          <a:lstStyle/>
          <a:p>
            <a:pPr fontAlgn="base"/>
            <a:r>
              <a:rPr lang="en-US" sz="2400" dirty="0">
                <a:solidFill>
                  <a:schemeClr val="bg1"/>
                </a:solidFill>
              </a:rPr>
              <a:t>“Conversion is effected by divine forgiveness, which remits sins. The sequence is something like this. </a:t>
            </a:r>
          </a:p>
          <a:p>
            <a:pPr fontAlgn="base"/>
            <a:endParaRPr lang="en-US" sz="2400" dirty="0">
              <a:solidFill>
                <a:schemeClr val="bg1"/>
              </a:solidFill>
            </a:endParaRPr>
          </a:p>
          <a:p>
            <a:pPr fontAlgn="base"/>
            <a:r>
              <a:rPr lang="en-US" sz="2400" dirty="0">
                <a:solidFill>
                  <a:schemeClr val="bg1"/>
                </a:solidFill>
              </a:rPr>
              <a:t>An honest seeker hears the message. He asks the Lord in prayer if it is true. </a:t>
            </a:r>
          </a:p>
          <a:p>
            <a:pPr fontAlgn="base"/>
            <a:endParaRPr lang="en-US" sz="2400" dirty="0">
              <a:solidFill>
                <a:schemeClr val="bg1"/>
              </a:solidFill>
            </a:endParaRPr>
          </a:p>
          <a:p>
            <a:pPr fontAlgn="base"/>
            <a:r>
              <a:rPr lang="en-US" sz="2400" dirty="0">
                <a:solidFill>
                  <a:schemeClr val="bg1"/>
                </a:solidFill>
              </a:rPr>
              <a:t>The Holy Spirit gives him a witness. </a:t>
            </a:r>
          </a:p>
          <a:p>
            <a:pPr fontAlgn="base"/>
            <a:endParaRPr lang="en-US" sz="2400" dirty="0">
              <a:solidFill>
                <a:schemeClr val="bg1"/>
              </a:solidFill>
            </a:endParaRPr>
          </a:p>
          <a:p>
            <a:pPr fontAlgn="base"/>
            <a:r>
              <a:rPr lang="en-US" sz="2400" dirty="0">
                <a:solidFill>
                  <a:schemeClr val="bg1"/>
                </a:solidFill>
              </a:rPr>
              <a:t>This is a testimony. </a:t>
            </a:r>
          </a:p>
          <a:p>
            <a:pPr fontAlgn="base"/>
            <a:endParaRPr lang="en-US" sz="2400" dirty="0">
              <a:solidFill>
                <a:schemeClr val="bg1"/>
              </a:solidFill>
            </a:endParaRPr>
          </a:p>
          <a:p>
            <a:pPr fontAlgn="base"/>
            <a:r>
              <a:rPr lang="en-US" sz="2400" dirty="0">
                <a:solidFill>
                  <a:schemeClr val="bg1"/>
                </a:solidFill>
              </a:rPr>
              <a:t>If one’s testimony is strong enough, he repents and obeys the commandments. By such obedience he receives divine forgiveness which remits sin. </a:t>
            </a:r>
          </a:p>
          <a:p>
            <a:pPr fontAlgn="base"/>
            <a:endParaRPr lang="en-US" sz="2400" dirty="0">
              <a:solidFill>
                <a:schemeClr val="bg1"/>
              </a:solidFill>
            </a:endParaRPr>
          </a:p>
          <a:p>
            <a:pPr fontAlgn="base"/>
            <a:r>
              <a:rPr lang="en-US" sz="2400" dirty="0">
                <a:solidFill>
                  <a:schemeClr val="bg1"/>
                </a:solidFill>
              </a:rPr>
              <a:t>Thus he is converted to a newness of life. His spirit is healed.” </a:t>
            </a:r>
          </a:p>
          <a:p>
            <a:pPr fontAlgn="base"/>
            <a:r>
              <a:rPr lang="en-US" sz="1200" dirty="0">
                <a:solidFill>
                  <a:schemeClr val="bg1"/>
                </a:solidFill>
              </a:rPr>
              <a:t>President Marion G. Romney</a:t>
            </a:r>
          </a:p>
        </p:txBody>
      </p:sp>
      <p:sp>
        <p:nvSpPr>
          <p:cNvPr id="28" name="Rectangle 27"/>
          <p:cNvSpPr/>
          <p:nvPr/>
        </p:nvSpPr>
        <p:spPr>
          <a:xfrm>
            <a:off x="295836" y="6519446"/>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 descr="https://www.lds.org/bc/content/shared/content/images/gospel-library/magazine/ensignlp.nfo:o:95.jpg"/>
          <p:cNvPicPr>
            <a:picLocks noChangeAspect="1" noChangeArrowheads="1"/>
          </p:cNvPicPr>
          <p:nvPr/>
        </p:nvPicPr>
        <p:blipFill rotWithShape="1">
          <a:blip r:embed="rId3" cstate="print"/>
          <a:srcRect b="3683"/>
          <a:stretch/>
        </p:blipFill>
        <p:spPr bwMode="auto">
          <a:xfrm>
            <a:off x="9708777" y="493061"/>
            <a:ext cx="1783556" cy="2259105"/>
          </a:xfrm>
          <a:prstGeom prst="rect">
            <a:avLst/>
          </a:prstGeom>
          <a:noFill/>
        </p:spPr>
      </p:pic>
      <p:grpSp>
        <p:nvGrpSpPr>
          <p:cNvPr id="8" name="Group 3">
            <a:extLst>
              <a:ext uri="{FF2B5EF4-FFF2-40B4-BE49-F238E27FC236}">
                <a16:creationId xmlns:a16="http://schemas.microsoft.com/office/drawing/2014/main" id="{F63579DE-26F0-4CCB-B155-C3BF6C0ED247}"/>
              </a:ext>
            </a:extLst>
          </p:cNvPr>
          <p:cNvGrpSpPr/>
          <p:nvPr/>
        </p:nvGrpSpPr>
        <p:grpSpPr>
          <a:xfrm>
            <a:off x="9018495" y="3366239"/>
            <a:ext cx="2393576" cy="2710787"/>
            <a:chOff x="71718" y="1120588"/>
            <a:chExt cx="3070535" cy="4572000"/>
          </a:xfrm>
        </p:grpSpPr>
        <p:grpSp>
          <p:nvGrpSpPr>
            <p:cNvPr id="9" name="Group 13">
              <a:extLst>
                <a:ext uri="{FF2B5EF4-FFF2-40B4-BE49-F238E27FC236}">
                  <a16:creationId xmlns:a16="http://schemas.microsoft.com/office/drawing/2014/main" id="{B97D0145-F37C-4742-A377-765307D91E62}"/>
                </a:ext>
              </a:extLst>
            </p:cNvPr>
            <p:cNvGrpSpPr/>
            <p:nvPr/>
          </p:nvGrpSpPr>
          <p:grpSpPr>
            <a:xfrm>
              <a:off x="71718" y="1120588"/>
              <a:ext cx="3048000" cy="4572000"/>
              <a:chOff x="838200" y="1066800"/>
              <a:chExt cx="2438400" cy="3352800"/>
            </a:xfrm>
          </p:grpSpPr>
          <p:sp>
            <p:nvSpPr>
              <p:cNvPr id="11" name="Rounded Rectangle 61">
                <a:extLst>
                  <a:ext uri="{FF2B5EF4-FFF2-40B4-BE49-F238E27FC236}">
                    <a16:creationId xmlns:a16="http://schemas.microsoft.com/office/drawing/2014/main" id="{997555C7-27F4-44B4-A719-551042E3F95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
                <a:extLst>
                  <a:ext uri="{FF2B5EF4-FFF2-40B4-BE49-F238E27FC236}">
                    <a16:creationId xmlns:a16="http://schemas.microsoft.com/office/drawing/2014/main" id="{5E4C58E8-23CC-4DE4-A7B3-C727AA0F8FD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B322F464-6679-4B46-9097-2CB6FB376BE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4">
                <a:extLst>
                  <a:ext uri="{FF2B5EF4-FFF2-40B4-BE49-F238E27FC236}">
                    <a16:creationId xmlns:a16="http://schemas.microsoft.com/office/drawing/2014/main" id="{B16746C8-2001-4A2A-A976-155A9313F3B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5">
                <a:extLst>
                  <a:ext uri="{FF2B5EF4-FFF2-40B4-BE49-F238E27FC236}">
                    <a16:creationId xmlns:a16="http://schemas.microsoft.com/office/drawing/2014/main" id="{C0BA05DC-1E3E-4D4D-8E0D-6A6E2CCDB21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
                <a:extLst>
                  <a:ext uri="{FF2B5EF4-FFF2-40B4-BE49-F238E27FC236}">
                    <a16:creationId xmlns:a16="http://schemas.microsoft.com/office/drawing/2014/main" id="{791B07E1-FF8C-4A3B-B6EE-45C7C4A6586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7">
                <a:extLst>
                  <a:ext uri="{FF2B5EF4-FFF2-40B4-BE49-F238E27FC236}">
                    <a16:creationId xmlns:a16="http://schemas.microsoft.com/office/drawing/2014/main" id="{DAEC29E1-6FF1-4E5F-B584-C760E4E2BCE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laque 8">
                <a:extLst>
                  <a:ext uri="{FF2B5EF4-FFF2-40B4-BE49-F238E27FC236}">
                    <a16:creationId xmlns:a16="http://schemas.microsoft.com/office/drawing/2014/main" id="{FB97E6BB-62D4-45A4-B7EC-2C33320E53D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9">
                <a:extLst>
                  <a:ext uri="{FF2B5EF4-FFF2-40B4-BE49-F238E27FC236}">
                    <a16:creationId xmlns:a16="http://schemas.microsoft.com/office/drawing/2014/main" id="{408D4F23-DAE2-4503-86A2-2E193DF25C0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0">
                <a:extLst>
                  <a:ext uri="{FF2B5EF4-FFF2-40B4-BE49-F238E27FC236}">
                    <a16:creationId xmlns:a16="http://schemas.microsoft.com/office/drawing/2014/main" id="{CCDD79DC-36F9-49A4-AC74-12F70BC16A5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9092751-ABDA-4CA4-A03F-E438A0C892AD}"/>
                </a:ext>
              </a:extLst>
            </p:cNvPr>
            <p:cNvSpPr txBox="1"/>
            <p:nvPr/>
          </p:nvSpPr>
          <p:spPr>
            <a:xfrm>
              <a:off x="762598" y="1496098"/>
              <a:ext cx="2379655" cy="3426023"/>
            </a:xfrm>
            <a:prstGeom prst="rect">
              <a:avLst/>
            </a:prstGeom>
            <a:noFill/>
          </p:spPr>
          <p:txBody>
            <a:bodyPr wrap="square" rtlCol="0">
              <a:spAutoFit/>
            </a:bodyPr>
            <a:lstStyle/>
            <a:p>
              <a:pPr algn="ctr"/>
              <a:r>
                <a:rPr lang="en-US" b="1" dirty="0"/>
                <a:t>When we are converted unto the Lord, we are blessed with happiness and unity as the children of Christ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40951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2C08A-EC92-CF66-279F-001D8A72C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What is in a Name?</a:t>
            </a:r>
          </a:p>
        </p:txBody>
      </p:sp>
      <p:sp>
        <p:nvSpPr>
          <p:cNvPr id="20" name="Rectangle 19"/>
          <p:cNvSpPr/>
          <p:nvPr/>
        </p:nvSpPr>
        <p:spPr>
          <a:xfrm>
            <a:off x="2209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4648201"/>
            <a:ext cx="2895600" cy="1200329"/>
          </a:xfrm>
          <a:prstGeom prst="rect">
            <a:avLst/>
          </a:prstGeom>
        </p:spPr>
        <p:txBody>
          <a:bodyPr wrap="square">
            <a:spAutoFit/>
          </a:bodyPr>
          <a:lstStyle/>
          <a:p>
            <a:pPr algn="ctr"/>
            <a:r>
              <a:rPr lang="en-US" b="1" dirty="0">
                <a:solidFill>
                  <a:schemeClr val="bg1"/>
                </a:solidFill>
              </a:rPr>
              <a:t>The true Church of Jesus Christ must be called by His name and be built upon His gospel</a:t>
            </a:r>
            <a:endParaRPr lang="en-US" dirty="0">
              <a:solidFill>
                <a:schemeClr val="bg1"/>
              </a:solidFill>
            </a:endParaRPr>
          </a:p>
        </p:txBody>
      </p:sp>
      <p:sp>
        <p:nvSpPr>
          <p:cNvPr id="10" name="Rectangle 9"/>
          <p:cNvSpPr/>
          <p:nvPr/>
        </p:nvSpPr>
        <p:spPr>
          <a:xfrm>
            <a:off x="5943600" y="4572000"/>
            <a:ext cx="4572000" cy="1477328"/>
          </a:xfrm>
          <a:prstGeom prst="rect">
            <a:avLst/>
          </a:prstGeom>
        </p:spPr>
        <p:txBody>
          <a:bodyPr>
            <a:spAutoFit/>
          </a:bodyPr>
          <a:lstStyle/>
          <a:p>
            <a:pPr fontAlgn="base"/>
            <a:r>
              <a:rPr lang="en-US" dirty="0">
                <a:solidFill>
                  <a:schemeClr val="bg1"/>
                </a:solidFill>
              </a:rPr>
              <a:t>The official name of the Church is The Church of Jesus Christ of Latter-day Saints. This full name was given by revelation from God to Joseph Smith on April 26,1838. </a:t>
            </a:r>
          </a:p>
          <a:p>
            <a:pPr fontAlgn="base"/>
            <a:r>
              <a:rPr lang="en-US" dirty="0">
                <a:solidFill>
                  <a:schemeClr val="bg1"/>
                </a:solidFill>
              </a:rPr>
              <a:t>(D&amp;C 115:3-4)</a:t>
            </a:r>
          </a:p>
        </p:txBody>
      </p:sp>
      <p:pic>
        <p:nvPicPr>
          <p:cNvPr id="5" name="Picture 4">
            <a:extLst>
              <a:ext uri="{FF2B5EF4-FFF2-40B4-BE49-F238E27FC236}">
                <a16:creationId xmlns:a16="http://schemas.microsoft.com/office/drawing/2014/main" id="{A598446E-3B42-4F6D-8402-5C1CE5EFE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741537"/>
            <a:ext cx="8343495" cy="3411838"/>
          </a:xfrm>
          <a:prstGeom prst="rect">
            <a:avLst/>
          </a:prstGeom>
        </p:spPr>
      </p:pic>
    </p:spTree>
    <p:extLst>
      <p:ext uri="{BB962C8B-B14F-4D97-AF65-F5344CB8AC3E}">
        <p14:creationId xmlns:p14="http://schemas.microsoft.com/office/powerpoint/2010/main" val="3417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03BC0E-7B9E-47DE-8111-95CEB7A79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p:cNvSpPr/>
          <p:nvPr/>
        </p:nvSpPr>
        <p:spPr>
          <a:xfrm>
            <a:off x="6096000" y="1143001"/>
            <a:ext cx="4572000" cy="1200329"/>
          </a:xfrm>
          <a:prstGeom prst="rect">
            <a:avLst/>
          </a:prstGeom>
        </p:spPr>
        <p:txBody>
          <a:bodyPr wrap="square">
            <a:spAutoFit/>
          </a:bodyPr>
          <a:lstStyle/>
          <a:p>
            <a:pPr algn="ctr" fontAlgn="base"/>
            <a:r>
              <a:rPr lang="en-US" sz="3600" dirty="0">
                <a:solidFill>
                  <a:srgbClr val="FFFF00"/>
                </a:solidFill>
              </a:rPr>
              <a:t>The disciples performed miracles:</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In the Name of Jesus</a:t>
            </a:r>
          </a:p>
        </p:txBody>
      </p:sp>
      <p:sp>
        <p:nvSpPr>
          <p:cNvPr id="7" name="Rectangle 6"/>
          <p:cNvSpPr/>
          <p:nvPr/>
        </p:nvSpPr>
        <p:spPr>
          <a:xfrm>
            <a:off x="6781800" y="2819401"/>
            <a:ext cx="4388224" cy="3139321"/>
          </a:xfrm>
          <a:prstGeom prst="rect">
            <a:avLst/>
          </a:prstGeom>
        </p:spPr>
        <p:txBody>
          <a:bodyPr wrap="square">
            <a:spAutoFit/>
          </a:bodyPr>
          <a:lstStyle/>
          <a:p>
            <a:pPr fontAlgn="base"/>
            <a:r>
              <a:rPr lang="en-US" dirty="0">
                <a:solidFill>
                  <a:schemeClr val="bg1"/>
                </a:solidFill>
              </a:rPr>
              <a:t>They healed the sick</a:t>
            </a:r>
          </a:p>
          <a:p>
            <a:pPr fontAlgn="base"/>
            <a:endParaRPr lang="en-US" dirty="0">
              <a:solidFill>
                <a:schemeClr val="bg1"/>
              </a:solidFill>
            </a:endParaRPr>
          </a:p>
          <a:p>
            <a:pPr fontAlgn="base"/>
            <a:r>
              <a:rPr lang="en-US" dirty="0">
                <a:solidFill>
                  <a:schemeClr val="bg1"/>
                </a:solidFill>
              </a:rPr>
              <a:t>They raised the dead</a:t>
            </a:r>
          </a:p>
          <a:p>
            <a:pPr fontAlgn="base"/>
            <a:endParaRPr lang="en-US" dirty="0">
              <a:solidFill>
                <a:schemeClr val="bg1"/>
              </a:solidFill>
            </a:endParaRPr>
          </a:p>
          <a:p>
            <a:pPr fontAlgn="base"/>
            <a:r>
              <a:rPr lang="en-US" dirty="0">
                <a:solidFill>
                  <a:schemeClr val="bg1"/>
                </a:solidFill>
              </a:rPr>
              <a:t>They caused the lame to walk</a:t>
            </a:r>
          </a:p>
          <a:p>
            <a:pPr fontAlgn="base"/>
            <a:endParaRPr lang="en-US" dirty="0">
              <a:solidFill>
                <a:schemeClr val="bg1"/>
              </a:solidFill>
            </a:endParaRPr>
          </a:p>
          <a:p>
            <a:pPr fontAlgn="base"/>
            <a:r>
              <a:rPr lang="en-US" dirty="0">
                <a:solidFill>
                  <a:schemeClr val="bg1"/>
                </a:solidFill>
              </a:rPr>
              <a:t>They caused the blind to see</a:t>
            </a:r>
          </a:p>
          <a:p>
            <a:pPr fontAlgn="base"/>
            <a:endParaRPr lang="en-US" dirty="0">
              <a:solidFill>
                <a:schemeClr val="bg1"/>
              </a:solidFill>
            </a:endParaRPr>
          </a:p>
          <a:p>
            <a:pPr fontAlgn="base"/>
            <a:r>
              <a:rPr lang="en-US" dirty="0">
                <a:solidFill>
                  <a:schemeClr val="bg1"/>
                </a:solidFill>
              </a:rPr>
              <a:t>They passed away by the 100</a:t>
            </a:r>
            <a:r>
              <a:rPr lang="en-US" baseline="30000" dirty="0">
                <a:solidFill>
                  <a:schemeClr val="bg1"/>
                </a:solidFill>
              </a:rPr>
              <a:t>th</a:t>
            </a:r>
            <a:r>
              <a:rPr lang="en-US" dirty="0">
                <a:solidFill>
                  <a:schemeClr val="bg1"/>
                </a:solidFill>
              </a:rPr>
              <a:t> year </a:t>
            </a:r>
          </a:p>
          <a:p>
            <a:pPr fontAlgn="base"/>
            <a:endParaRPr lang="en-US" dirty="0">
              <a:solidFill>
                <a:schemeClr val="bg1"/>
              </a:solidFill>
            </a:endParaRPr>
          </a:p>
          <a:p>
            <a:pPr fontAlgn="base"/>
            <a:r>
              <a:rPr lang="en-US" dirty="0">
                <a:solidFill>
                  <a:schemeClr val="bg1"/>
                </a:solidFill>
              </a:rPr>
              <a:t>Other disciples were ordained in their stead</a:t>
            </a:r>
          </a:p>
        </p:txBody>
      </p:sp>
      <p:sp>
        <p:nvSpPr>
          <p:cNvPr id="28" name="Rectangle 27"/>
          <p:cNvSpPr/>
          <p:nvPr/>
        </p:nvSpPr>
        <p:spPr>
          <a:xfrm>
            <a:off x="152400" y="6519446"/>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8">
            <a:extLst>
              <a:ext uri="{FF2B5EF4-FFF2-40B4-BE49-F238E27FC236}">
                <a16:creationId xmlns:a16="http://schemas.microsoft.com/office/drawing/2014/main" id="{AC50817F-46C1-4087-A990-82724DEAD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551" y="1042987"/>
            <a:ext cx="2381250" cy="1724025"/>
          </a:xfrm>
          <a:prstGeom prst="rect">
            <a:avLst/>
          </a:prstGeom>
        </p:spPr>
      </p:pic>
      <p:pic>
        <p:nvPicPr>
          <p:cNvPr id="1024" name="Picture 1023">
            <a:extLst>
              <a:ext uri="{FF2B5EF4-FFF2-40B4-BE49-F238E27FC236}">
                <a16:creationId xmlns:a16="http://schemas.microsoft.com/office/drawing/2014/main" id="{466221C7-663C-4B61-973D-BE4C93CBD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37" y="2798790"/>
            <a:ext cx="2727691" cy="2194551"/>
          </a:xfrm>
          <a:prstGeom prst="rect">
            <a:avLst/>
          </a:prstGeom>
        </p:spPr>
      </p:pic>
      <p:pic>
        <p:nvPicPr>
          <p:cNvPr id="1027" name="Picture 1026">
            <a:extLst>
              <a:ext uri="{FF2B5EF4-FFF2-40B4-BE49-F238E27FC236}">
                <a16:creationId xmlns:a16="http://schemas.microsoft.com/office/drawing/2014/main" id="{E23FCF43-3A17-4227-9D49-08ED9E417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066" y="3964603"/>
            <a:ext cx="1885950" cy="2505075"/>
          </a:xfrm>
          <a:prstGeom prst="rect">
            <a:avLst/>
          </a:prstGeom>
        </p:spPr>
      </p:pic>
    </p:spTree>
    <p:extLst>
      <p:ext uri="{BB962C8B-B14F-4D97-AF65-F5344CB8AC3E}">
        <p14:creationId xmlns:p14="http://schemas.microsoft.com/office/powerpoint/2010/main" val="34234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E34E5D-07A9-48CC-9210-751734A8D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Rebuilding Their Lives</a:t>
            </a:r>
          </a:p>
        </p:txBody>
      </p:sp>
      <p:sp>
        <p:nvSpPr>
          <p:cNvPr id="7" name="Rectangle 6"/>
          <p:cNvSpPr/>
          <p:nvPr/>
        </p:nvSpPr>
        <p:spPr>
          <a:xfrm>
            <a:off x="1676400" y="1371601"/>
            <a:ext cx="3886200" cy="3693319"/>
          </a:xfrm>
          <a:prstGeom prst="rect">
            <a:avLst/>
          </a:prstGeom>
        </p:spPr>
        <p:txBody>
          <a:bodyPr wrap="square">
            <a:spAutoFit/>
          </a:bodyPr>
          <a:lstStyle/>
          <a:p>
            <a:pPr fontAlgn="base"/>
            <a:r>
              <a:rPr lang="en-US" dirty="0">
                <a:solidFill>
                  <a:schemeClr val="bg1"/>
                </a:solidFill>
              </a:rPr>
              <a:t>They rebuilt Cities--Zarahemla</a:t>
            </a:r>
          </a:p>
          <a:p>
            <a:pPr fontAlgn="base"/>
            <a:endParaRPr lang="en-US" dirty="0">
              <a:solidFill>
                <a:schemeClr val="bg1"/>
              </a:solidFill>
            </a:endParaRPr>
          </a:p>
          <a:p>
            <a:pPr fontAlgn="base"/>
            <a:r>
              <a:rPr lang="en-US" dirty="0">
                <a:solidFill>
                  <a:schemeClr val="bg1"/>
                </a:solidFill>
              </a:rPr>
              <a:t>They prospered and had many children</a:t>
            </a:r>
          </a:p>
          <a:p>
            <a:pPr fontAlgn="base"/>
            <a:endParaRPr lang="en-US" dirty="0">
              <a:solidFill>
                <a:schemeClr val="bg1"/>
              </a:solidFill>
            </a:endParaRPr>
          </a:p>
          <a:p>
            <a:pPr fontAlgn="base"/>
            <a:r>
              <a:rPr lang="en-US" dirty="0">
                <a:solidFill>
                  <a:schemeClr val="bg1"/>
                </a:solidFill>
              </a:rPr>
              <a:t>They were a ‘fair and delightsome’ people</a:t>
            </a:r>
          </a:p>
          <a:p>
            <a:pPr fontAlgn="base"/>
            <a:endParaRPr lang="en-US" dirty="0">
              <a:solidFill>
                <a:schemeClr val="bg1"/>
              </a:solidFill>
            </a:endParaRPr>
          </a:p>
          <a:p>
            <a:pPr fontAlgn="base"/>
            <a:r>
              <a:rPr lang="en-US" dirty="0">
                <a:solidFill>
                  <a:schemeClr val="bg1"/>
                </a:solidFill>
              </a:rPr>
              <a:t>They married and were given in marriage after the promise which the Lord gave to them—Temple marriages?</a:t>
            </a:r>
          </a:p>
          <a:p>
            <a:pPr fontAlgn="base"/>
            <a:endParaRPr lang="en-US" dirty="0">
              <a:solidFill>
                <a:schemeClr val="bg1"/>
              </a:solidFill>
            </a:endParaRPr>
          </a:p>
          <a:p>
            <a:pPr fontAlgn="base"/>
            <a:r>
              <a:rPr lang="en-US" dirty="0">
                <a:solidFill>
                  <a:schemeClr val="bg1"/>
                </a:solidFill>
              </a:rPr>
              <a:t>They kept the higher Law of Christ and abandoned the Law of Moses</a:t>
            </a:r>
          </a:p>
        </p:txBody>
      </p:sp>
      <p:sp>
        <p:nvSpPr>
          <p:cNvPr id="28" name="Rectangle 27"/>
          <p:cNvSpPr/>
          <p:nvPr/>
        </p:nvSpPr>
        <p:spPr>
          <a:xfrm>
            <a:off x="0" y="6519446"/>
            <a:ext cx="5486400" cy="338554"/>
          </a:xfrm>
          <a:prstGeom prst="rect">
            <a:avLst/>
          </a:prstGeom>
        </p:spPr>
        <p:txBody>
          <a:bodyPr wrap="square">
            <a:spAutoFit/>
          </a:bodyPr>
          <a:lstStyle/>
          <a:p>
            <a:pPr fontAlgn="base"/>
            <a:r>
              <a:rPr lang="en-US" sz="1600" dirty="0">
                <a:solidFill>
                  <a:schemeClr val="bg1"/>
                </a:solidFill>
              </a:rPr>
              <a:t>4 Nephi 7-13, 16-18</a:t>
            </a:r>
          </a:p>
        </p:txBody>
      </p:sp>
      <p:sp>
        <p:nvSpPr>
          <p:cNvPr id="29" name="Rectangle 28"/>
          <p:cNvSpPr/>
          <p:nvPr/>
        </p:nvSpPr>
        <p:spPr>
          <a:xfrm>
            <a:off x="6400800" y="1295400"/>
            <a:ext cx="3886200" cy="1754326"/>
          </a:xfrm>
          <a:prstGeom prst="rect">
            <a:avLst/>
          </a:prstGeom>
        </p:spPr>
        <p:txBody>
          <a:bodyPr wrap="square">
            <a:spAutoFit/>
          </a:bodyPr>
          <a:lstStyle/>
          <a:p>
            <a:pPr fontAlgn="base"/>
            <a:r>
              <a:rPr lang="en-US" dirty="0">
                <a:solidFill>
                  <a:schemeClr val="bg1"/>
                </a:solidFill>
              </a:rPr>
              <a:t>No jealousy, </a:t>
            </a:r>
            <a:r>
              <a:rPr lang="en-US" dirty="0" err="1">
                <a:solidFill>
                  <a:schemeClr val="bg1"/>
                </a:solidFill>
              </a:rPr>
              <a:t>strifes</a:t>
            </a:r>
            <a:r>
              <a:rPr lang="en-US" dirty="0">
                <a:solidFill>
                  <a:schemeClr val="bg1"/>
                </a:solidFill>
              </a:rPr>
              <a:t>, tumults, </a:t>
            </a:r>
            <a:r>
              <a:rPr lang="en-US" dirty="0" err="1">
                <a:solidFill>
                  <a:schemeClr val="bg1"/>
                </a:solidFill>
              </a:rPr>
              <a:t>lyings</a:t>
            </a:r>
            <a:r>
              <a:rPr lang="en-US" dirty="0">
                <a:solidFill>
                  <a:schemeClr val="bg1"/>
                </a:solidFill>
              </a:rPr>
              <a:t>, murders</a:t>
            </a:r>
          </a:p>
          <a:p>
            <a:pPr fontAlgn="base"/>
            <a:endParaRPr lang="en-US" dirty="0">
              <a:solidFill>
                <a:schemeClr val="bg1"/>
              </a:solidFill>
            </a:endParaRPr>
          </a:p>
          <a:p>
            <a:pPr fontAlgn="base"/>
            <a:r>
              <a:rPr lang="en-US" dirty="0">
                <a:solidFill>
                  <a:schemeClr val="bg1"/>
                </a:solidFill>
              </a:rPr>
              <a:t>They were One--United</a:t>
            </a:r>
          </a:p>
          <a:p>
            <a:pPr fontAlgn="base"/>
            <a:r>
              <a:rPr lang="en-US" dirty="0">
                <a:solidFill>
                  <a:schemeClr val="bg1"/>
                </a:solidFill>
              </a:rPr>
              <a:t> </a:t>
            </a:r>
          </a:p>
          <a:p>
            <a:pPr fontAlgn="base"/>
            <a:r>
              <a:rPr lang="en-US" dirty="0">
                <a:solidFill>
                  <a:schemeClr val="bg1"/>
                </a:solidFill>
              </a:rPr>
              <a:t>They were blessed</a:t>
            </a:r>
          </a:p>
        </p:txBody>
      </p:sp>
      <p:sp>
        <p:nvSpPr>
          <p:cNvPr id="30" name="Rectangle 29"/>
          <p:cNvSpPr/>
          <p:nvPr/>
        </p:nvSpPr>
        <p:spPr>
          <a:xfrm>
            <a:off x="6781800" y="6272911"/>
            <a:ext cx="4693024" cy="369332"/>
          </a:xfrm>
          <a:prstGeom prst="rect">
            <a:avLst/>
          </a:prstGeom>
        </p:spPr>
        <p:txBody>
          <a:bodyPr wrap="square">
            <a:spAutoFit/>
          </a:bodyPr>
          <a:lstStyle/>
          <a:p>
            <a:pPr fontAlgn="base"/>
            <a:r>
              <a:rPr lang="en-US" dirty="0">
                <a:solidFill>
                  <a:schemeClr val="bg1"/>
                </a:solidFill>
              </a:rPr>
              <a:t>110 years passed away—first generation</a:t>
            </a:r>
          </a:p>
        </p:txBody>
      </p:sp>
      <p:grpSp>
        <p:nvGrpSpPr>
          <p:cNvPr id="31" name="Group 30"/>
          <p:cNvGrpSpPr/>
          <p:nvPr/>
        </p:nvGrpSpPr>
        <p:grpSpPr>
          <a:xfrm>
            <a:off x="7010401" y="3200401"/>
            <a:ext cx="2562225" cy="2599795"/>
            <a:chOff x="2209800" y="3886200"/>
            <a:chExt cx="2562225" cy="2599795"/>
          </a:xfrm>
        </p:grpSpPr>
        <p:pic>
          <p:nvPicPr>
            <p:cNvPr id="3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33" name="Rectangle 32"/>
            <p:cNvSpPr/>
            <p:nvPr/>
          </p:nvSpPr>
          <p:spPr>
            <a:xfrm rot="20931125">
              <a:off x="2278867" y="4174194"/>
              <a:ext cx="2474633" cy="2031325"/>
            </a:xfrm>
            <a:prstGeom prst="rect">
              <a:avLst/>
            </a:prstGeom>
          </p:spPr>
          <p:txBody>
            <a:bodyPr wrap="square">
              <a:spAutoFit/>
            </a:bodyPr>
            <a:lstStyle/>
            <a:p>
              <a:r>
                <a:rPr lang="en-US" dirty="0"/>
                <a:t> 	 When people 	work together 	to be converted to the Lord, they become unified and experience increased happiness</a:t>
              </a:r>
            </a:p>
          </p:txBody>
        </p:sp>
      </p:grpSp>
    </p:spTree>
    <p:extLst>
      <p:ext uri="{BB962C8B-B14F-4D97-AF65-F5344CB8AC3E}">
        <p14:creationId xmlns:p14="http://schemas.microsoft.com/office/powerpoint/2010/main" val="17052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9B5A01-CC46-4F97-B788-B0AE8EF5C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7" name="Rectangle 6"/>
          <p:cNvSpPr/>
          <p:nvPr/>
        </p:nvSpPr>
        <p:spPr>
          <a:xfrm>
            <a:off x="883024" y="367553"/>
            <a:ext cx="5867400" cy="5909310"/>
          </a:xfrm>
          <a:prstGeom prst="rect">
            <a:avLst/>
          </a:prstGeom>
        </p:spPr>
        <p:txBody>
          <a:bodyPr wrap="square">
            <a:spAutoFit/>
          </a:bodyPr>
          <a:lstStyle/>
          <a:p>
            <a:pPr fontAlgn="base"/>
            <a:r>
              <a:rPr lang="en-US" dirty="0">
                <a:solidFill>
                  <a:schemeClr val="bg1"/>
                </a:solidFill>
              </a:rPr>
              <a:t>“The Lord’s prophets have always called for unity. The need for that gift to be granted to us and the challenge to maintain it will grow greater in the days ahead, in which we will be prepared as a people for our glorious destiny. …</a:t>
            </a:r>
          </a:p>
          <a:p>
            <a:pPr fontAlgn="base"/>
            <a:endParaRPr lang="en-US" dirty="0">
              <a:solidFill>
                <a:schemeClr val="bg1"/>
              </a:solidFill>
            </a:endParaRPr>
          </a:p>
          <a:p>
            <a:pPr fontAlgn="base"/>
            <a:r>
              <a:rPr lang="en-US" dirty="0">
                <a:solidFill>
                  <a:schemeClr val="bg1"/>
                </a:solidFill>
              </a:rPr>
              <a:t>“… We know from experience that joy comes when we are blessed with unity. We yearn, as spirit children of our Heavenly Father, for that joy which we once had with Him in the life before this one. His desire is to grant us that sacred wish for unity out of His love for us.</a:t>
            </a:r>
          </a:p>
          <a:p>
            <a:pPr fontAlgn="base"/>
            <a:endParaRPr lang="en-US" dirty="0">
              <a:solidFill>
                <a:schemeClr val="bg1"/>
              </a:solidFill>
            </a:endParaRPr>
          </a:p>
          <a:p>
            <a:pPr fontAlgn="base"/>
            <a:r>
              <a:rPr lang="en-US" dirty="0">
                <a:solidFill>
                  <a:schemeClr val="bg1"/>
                </a:solidFill>
              </a:rPr>
              <a:t>“He cannot grant it to us as individuals. The joy of unity He wants so much to give us is not solitary. We must seek it and qualify for it with others. It is not surprising then that God urges us to gather so that He can bless us. He wants us to gather into families. He has established classes, wards, and branches and commanded us to meet together often. In those gatherings, which God has designed for us, lies our great opportunity. We can pray and work for the unity that will bring us joy and multiply our power to serve”</a:t>
            </a:r>
          </a:p>
          <a:p>
            <a:pPr fontAlgn="base"/>
            <a:r>
              <a:rPr lang="en-US" dirty="0">
                <a:solidFill>
                  <a:schemeClr val="bg1"/>
                </a:solidFill>
              </a:rPr>
              <a:t>President Henry B. </a:t>
            </a:r>
            <a:r>
              <a:rPr lang="en-US" dirty="0" err="1">
                <a:solidFill>
                  <a:schemeClr val="bg1"/>
                </a:solidFill>
              </a:rPr>
              <a:t>Eyring</a:t>
            </a:r>
            <a:endParaRPr lang="en-US" dirty="0">
              <a:solidFill>
                <a:schemeClr val="bg1"/>
              </a:solidFill>
            </a:endParaRPr>
          </a:p>
        </p:txBody>
      </p:sp>
      <p:sp>
        <p:nvSpPr>
          <p:cNvPr id="28" name="Rectangle 27"/>
          <p:cNvSpPr/>
          <p:nvPr/>
        </p:nvSpPr>
        <p:spPr>
          <a:xfrm>
            <a:off x="125505" y="6456693"/>
            <a:ext cx="5486400" cy="338554"/>
          </a:xfrm>
          <a:prstGeom prst="rect">
            <a:avLst/>
          </a:prstGeom>
        </p:spPr>
        <p:txBody>
          <a:bodyPr wrap="square">
            <a:spAutoFit/>
          </a:bodyPr>
          <a:lstStyle/>
          <a:p>
            <a:pPr fontAlgn="base"/>
            <a:r>
              <a:rPr lang="en-US" sz="1600" dirty="0">
                <a:solidFill>
                  <a:schemeClr val="bg1"/>
                </a:solidFill>
              </a:rPr>
              <a:t>4 Nephi 5, 14</a:t>
            </a:r>
          </a:p>
        </p:txBody>
      </p:sp>
      <p:pic>
        <p:nvPicPr>
          <p:cNvPr id="29" name="Picture 28" descr="Henry B. Eyring.jpg"/>
          <p:cNvPicPr>
            <a:picLocks noChangeAspect="1"/>
          </p:cNvPicPr>
          <p:nvPr/>
        </p:nvPicPr>
        <p:blipFill>
          <a:blip r:embed="rId3" cstate="print"/>
          <a:stretch>
            <a:fillRect/>
          </a:stretch>
        </p:blipFill>
        <p:spPr>
          <a:xfrm>
            <a:off x="11089341" y="138953"/>
            <a:ext cx="888224" cy="1107396"/>
          </a:xfrm>
          <a:prstGeom prst="rect">
            <a:avLst/>
          </a:prstGeom>
        </p:spPr>
      </p:pic>
      <p:grpSp>
        <p:nvGrpSpPr>
          <p:cNvPr id="9" name="Group 8">
            <a:extLst>
              <a:ext uri="{FF2B5EF4-FFF2-40B4-BE49-F238E27FC236}">
                <a16:creationId xmlns:a16="http://schemas.microsoft.com/office/drawing/2014/main" id="{A1C4AE53-A734-4556-9E1F-FBFFCEE61CF6}"/>
              </a:ext>
            </a:extLst>
          </p:cNvPr>
          <p:cNvGrpSpPr/>
          <p:nvPr/>
        </p:nvGrpSpPr>
        <p:grpSpPr>
          <a:xfrm>
            <a:off x="7091081" y="564778"/>
            <a:ext cx="1982424" cy="1997038"/>
            <a:chOff x="644198" y="-307356"/>
            <a:chExt cx="7041399" cy="7093305"/>
          </a:xfrm>
          <a:solidFill>
            <a:schemeClr val="tx2">
              <a:lumMod val="60000"/>
              <a:lumOff val="40000"/>
            </a:schemeClr>
          </a:solidFill>
        </p:grpSpPr>
        <p:grpSp>
          <p:nvGrpSpPr>
            <p:cNvPr id="10" name="Group 15">
              <a:extLst>
                <a:ext uri="{FF2B5EF4-FFF2-40B4-BE49-F238E27FC236}">
                  <a16:creationId xmlns:a16="http://schemas.microsoft.com/office/drawing/2014/main" id="{DDE5557A-B7CB-47A4-8784-E5A8612C0B25}"/>
                </a:ext>
              </a:extLst>
            </p:cNvPr>
            <p:cNvGrpSpPr/>
            <p:nvPr/>
          </p:nvGrpSpPr>
          <p:grpSpPr>
            <a:xfrm rot="5226098">
              <a:off x="1168690" y="2500132"/>
              <a:ext cx="703615" cy="1752600"/>
              <a:chOff x="5891782" y="1905000"/>
              <a:chExt cx="1271017" cy="3165915"/>
            </a:xfrm>
            <a:grpFill/>
          </p:grpSpPr>
          <p:sp>
            <p:nvSpPr>
              <p:cNvPr id="103" name="Oval 9">
                <a:extLst>
                  <a:ext uri="{FF2B5EF4-FFF2-40B4-BE49-F238E27FC236}">
                    <a16:creationId xmlns:a16="http://schemas.microsoft.com/office/drawing/2014/main" id="{2C9335BF-CA8C-47C9-AF94-019424A2A574}"/>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
                <a:extLst>
                  <a:ext uri="{FF2B5EF4-FFF2-40B4-BE49-F238E27FC236}">
                    <a16:creationId xmlns:a16="http://schemas.microsoft.com/office/drawing/2014/main" id="{DE7D6DF7-C024-4773-B797-02FA24CF1E24}"/>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1">
                <a:extLst>
                  <a:ext uri="{FF2B5EF4-FFF2-40B4-BE49-F238E27FC236}">
                    <a16:creationId xmlns:a16="http://schemas.microsoft.com/office/drawing/2014/main" id="{7B628BBE-55D2-47ED-9ACA-4E04CF2394BD}"/>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2">
                <a:extLst>
                  <a:ext uri="{FF2B5EF4-FFF2-40B4-BE49-F238E27FC236}">
                    <a16:creationId xmlns:a16="http://schemas.microsoft.com/office/drawing/2014/main" id="{F0DD89F4-C009-48F5-9A44-556A35B8FF4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3">
                <a:extLst>
                  <a:ext uri="{FF2B5EF4-FFF2-40B4-BE49-F238E27FC236}">
                    <a16:creationId xmlns:a16="http://schemas.microsoft.com/office/drawing/2014/main" id="{9075C66C-AF02-47BE-8300-C58A7CCCF017}"/>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a:extLst>
                <a:ext uri="{FF2B5EF4-FFF2-40B4-BE49-F238E27FC236}">
                  <a16:creationId xmlns:a16="http://schemas.microsoft.com/office/drawing/2014/main" id="{1D8B3EC3-1571-4FD6-9E7B-BE004BE87A52}"/>
                </a:ext>
              </a:extLst>
            </p:cNvPr>
            <p:cNvGrpSpPr/>
            <p:nvPr/>
          </p:nvGrpSpPr>
          <p:grpSpPr>
            <a:xfrm rot="1449427">
              <a:off x="2946854" y="4953045"/>
              <a:ext cx="703615" cy="1752600"/>
              <a:chOff x="7162800" y="1828800"/>
              <a:chExt cx="1271017" cy="3165915"/>
            </a:xfrm>
            <a:grpFill/>
          </p:grpSpPr>
          <p:sp>
            <p:nvSpPr>
              <p:cNvPr id="98" name="Oval 4">
                <a:extLst>
                  <a:ext uri="{FF2B5EF4-FFF2-40B4-BE49-F238E27FC236}">
                    <a16:creationId xmlns:a16="http://schemas.microsoft.com/office/drawing/2014/main" id="{849484E5-6794-402B-89AB-B88CE8F9C0CA}"/>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5">
                <a:extLst>
                  <a:ext uri="{FF2B5EF4-FFF2-40B4-BE49-F238E27FC236}">
                    <a16:creationId xmlns:a16="http://schemas.microsoft.com/office/drawing/2014/main" id="{2021C125-EC73-4F4B-85AE-8C0555C58328}"/>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6">
                <a:extLst>
                  <a:ext uri="{FF2B5EF4-FFF2-40B4-BE49-F238E27FC236}">
                    <a16:creationId xmlns:a16="http://schemas.microsoft.com/office/drawing/2014/main" id="{4B3931EE-F121-4993-9956-817E1030862B}"/>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7">
                <a:extLst>
                  <a:ext uri="{FF2B5EF4-FFF2-40B4-BE49-F238E27FC236}">
                    <a16:creationId xmlns:a16="http://schemas.microsoft.com/office/drawing/2014/main" id="{D907DB5A-B5A6-47A8-9D2A-9014DECBD66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8">
                <a:extLst>
                  <a:ext uri="{FF2B5EF4-FFF2-40B4-BE49-F238E27FC236}">
                    <a16:creationId xmlns:a16="http://schemas.microsoft.com/office/drawing/2014/main" id="{110B386D-9171-45DA-A209-910FCB271C98}"/>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a:extLst>
                <a:ext uri="{FF2B5EF4-FFF2-40B4-BE49-F238E27FC236}">
                  <a16:creationId xmlns:a16="http://schemas.microsoft.com/office/drawing/2014/main" id="{182E7027-B39D-40D7-8081-F00B63032412}"/>
                </a:ext>
              </a:extLst>
            </p:cNvPr>
            <p:cNvGrpSpPr/>
            <p:nvPr/>
          </p:nvGrpSpPr>
          <p:grpSpPr>
            <a:xfrm rot="3055683">
              <a:off x="2101151" y="4328416"/>
              <a:ext cx="703615" cy="1752600"/>
              <a:chOff x="5891782" y="1905000"/>
              <a:chExt cx="1271017" cy="3165915"/>
            </a:xfrm>
            <a:grpFill/>
          </p:grpSpPr>
          <p:sp>
            <p:nvSpPr>
              <p:cNvPr id="93" name="Oval 16">
                <a:extLst>
                  <a:ext uri="{FF2B5EF4-FFF2-40B4-BE49-F238E27FC236}">
                    <a16:creationId xmlns:a16="http://schemas.microsoft.com/office/drawing/2014/main" id="{DB424B11-FB99-4357-A1C0-DDEC82DA0F47}"/>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17">
                <a:extLst>
                  <a:ext uri="{FF2B5EF4-FFF2-40B4-BE49-F238E27FC236}">
                    <a16:creationId xmlns:a16="http://schemas.microsoft.com/office/drawing/2014/main" id="{8B9A6409-B109-44FC-9EB4-6D7468BCD580}"/>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8">
                <a:extLst>
                  <a:ext uri="{FF2B5EF4-FFF2-40B4-BE49-F238E27FC236}">
                    <a16:creationId xmlns:a16="http://schemas.microsoft.com/office/drawing/2014/main" id="{F8219581-1945-41C5-9839-311BD45D57A6}"/>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9">
                <a:extLst>
                  <a:ext uri="{FF2B5EF4-FFF2-40B4-BE49-F238E27FC236}">
                    <a16:creationId xmlns:a16="http://schemas.microsoft.com/office/drawing/2014/main" id="{F5268C3D-711B-478B-BCE0-527CA4AE612F}"/>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0">
                <a:extLst>
                  <a:ext uri="{FF2B5EF4-FFF2-40B4-BE49-F238E27FC236}">
                    <a16:creationId xmlns:a16="http://schemas.microsoft.com/office/drawing/2014/main" id="{7B7588BF-BA15-406D-96AA-6CDE9FE702B2}"/>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a:extLst>
                <a:ext uri="{FF2B5EF4-FFF2-40B4-BE49-F238E27FC236}">
                  <a16:creationId xmlns:a16="http://schemas.microsoft.com/office/drawing/2014/main" id="{AADEE645-5411-428E-A1BB-AFBF0202B1CE}"/>
                </a:ext>
              </a:extLst>
            </p:cNvPr>
            <p:cNvGrpSpPr/>
            <p:nvPr/>
          </p:nvGrpSpPr>
          <p:grpSpPr>
            <a:xfrm rot="3356542">
              <a:off x="1503535" y="3572480"/>
              <a:ext cx="703615" cy="1752600"/>
              <a:chOff x="7162800" y="1828800"/>
              <a:chExt cx="1271017" cy="3165915"/>
            </a:xfrm>
            <a:grpFill/>
          </p:grpSpPr>
          <p:sp>
            <p:nvSpPr>
              <p:cNvPr id="88" name="Oval 87">
                <a:extLst>
                  <a:ext uri="{FF2B5EF4-FFF2-40B4-BE49-F238E27FC236}">
                    <a16:creationId xmlns:a16="http://schemas.microsoft.com/office/drawing/2014/main" id="{AAB94F75-943B-4CCE-8544-0EA1B71B106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07">
                <a:extLst>
                  <a:ext uri="{FF2B5EF4-FFF2-40B4-BE49-F238E27FC236}">
                    <a16:creationId xmlns:a16="http://schemas.microsoft.com/office/drawing/2014/main" id="{7E93282E-4B17-4C1E-99DC-1942D2B28EAE}"/>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08">
                <a:extLst>
                  <a:ext uri="{FF2B5EF4-FFF2-40B4-BE49-F238E27FC236}">
                    <a16:creationId xmlns:a16="http://schemas.microsoft.com/office/drawing/2014/main" id="{749A09B2-9149-4D7E-AC64-F8505E3DF54E}"/>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09">
                <a:extLst>
                  <a:ext uri="{FF2B5EF4-FFF2-40B4-BE49-F238E27FC236}">
                    <a16:creationId xmlns:a16="http://schemas.microsoft.com/office/drawing/2014/main" id="{20F69F8F-C700-4888-ADA7-589A5942153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D5BC4CDB-DBD3-4E6F-9A68-803C63792B29}"/>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
              <a:extLst>
                <a:ext uri="{FF2B5EF4-FFF2-40B4-BE49-F238E27FC236}">
                  <a16:creationId xmlns:a16="http://schemas.microsoft.com/office/drawing/2014/main" id="{6B70CCE2-01DC-43E4-8641-773F4104A801}"/>
                </a:ext>
              </a:extLst>
            </p:cNvPr>
            <p:cNvGrpSpPr/>
            <p:nvPr/>
          </p:nvGrpSpPr>
          <p:grpSpPr>
            <a:xfrm rot="15608756">
              <a:off x="6457489" y="2080396"/>
              <a:ext cx="703615" cy="1752600"/>
              <a:chOff x="5891782" y="1905000"/>
              <a:chExt cx="1271017" cy="3165915"/>
            </a:xfrm>
            <a:grpFill/>
          </p:grpSpPr>
          <p:sp>
            <p:nvSpPr>
              <p:cNvPr id="83" name="Oval 82">
                <a:extLst>
                  <a:ext uri="{FF2B5EF4-FFF2-40B4-BE49-F238E27FC236}">
                    <a16:creationId xmlns:a16="http://schemas.microsoft.com/office/drawing/2014/main" id="{63CF90FC-50EB-48E7-A538-35561631032B}"/>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102">
                <a:extLst>
                  <a:ext uri="{FF2B5EF4-FFF2-40B4-BE49-F238E27FC236}">
                    <a16:creationId xmlns:a16="http://schemas.microsoft.com/office/drawing/2014/main" id="{E7307BA8-512B-4DA5-BE39-4F6D7F38A970}"/>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03">
                <a:extLst>
                  <a:ext uri="{FF2B5EF4-FFF2-40B4-BE49-F238E27FC236}">
                    <a16:creationId xmlns:a16="http://schemas.microsoft.com/office/drawing/2014/main" id="{27145066-24F0-4E4B-AD13-027C56C771B4}"/>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104">
                <a:extLst>
                  <a:ext uri="{FF2B5EF4-FFF2-40B4-BE49-F238E27FC236}">
                    <a16:creationId xmlns:a16="http://schemas.microsoft.com/office/drawing/2014/main" id="{0F1D2705-3B8B-47A9-B44A-F433DA88ED5C}"/>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05">
                <a:extLst>
                  <a:ext uri="{FF2B5EF4-FFF2-40B4-BE49-F238E27FC236}">
                    <a16:creationId xmlns:a16="http://schemas.microsoft.com/office/drawing/2014/main" id="{04346530-B059-43CF-982D-17B8AD073232}"/>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3">
              <a:extLst>
                <a:ext uri="{FF2B5EF4-FFF2-40B4-BE49-F238E27FC236}">
                  <a16:creationId xmlns:a16="http://schemas.microsoft.com/office/drawing/2014/main" id="{0BFDEDE1-01D8-4C4D-B886-B8022BC874C3}"/>
                </a:ext>
              </a:extLst>
            </p:cNvPr>
            <p:cNvGrpSpPr/>
            <p:nvPr/>
          </p:nvGrpSpPr>
          <p:grpSpPr>
            <a:xfrm rot="12002144">
              <a:off x="4693461" y="-212664"/>
              <a:ext cx="703615" cy="1752600"/>
              <a:chOff x="7162800" y="1828800"/>
              <a:chExt cx="1271017" cy="3165915"/>
            </a:xfrm>
            <a:grpFill/>
          </p:grpSpPr>
          <p:sp>
            <p:nvSpPr>
              <p:cNvPr id="78" name="Oval 77">
                <a:extLst>
                  <a:ext uri="{FF2B5EF4-FFF2-40B4-BE49-F238E27FC236}">
                    <a16:creationId xmlns:a16="http://schemas.microsoft.com/office/drawing/2014/main" id="{37836E10-436B-41F1-82C7-B912D13C997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7">
                <a:extLst>
                  <a:ext uri="{FF2B5EF4-FFF2-40B4-BE49-F238E27FC236}">
                    <a16:creationId xmlns:a16="http://schemas.microsoft.com/office/drawing/2014/main" id="{6B89A1D0-BA3F-49FA-9599-FE610B5DB571}"/>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98">
                <a:extLst>
                  <a:ext uri="{FF2B5EF4-FFF2-40B4-BE49-F238E27FC236}">
                    <a16:creationId xmlns:a16="http://schemas.microsoft.com/office/drawing/2014/main" id="{20EBC2CF-F4F2-44CE-B3C4-0397012385A1}"/>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99">
                <a:extLst>
                  <a:ext uri="{FF2B5EF4-FFF2-40B4-BE49-F238E27FC236}">
                    <a16:creationId xmlns:a16="http://schemas.microsoft.com/office/drawing/2014/main" id="{660DA29E-1FC2-44D8-8628-63DCD40A8187}"/>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4F24CFCB-E945-44C6-BDC4-B858719E1079}"/>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9">
              <a:extLst>
                <a:ext uri="{FF2B5EF4-FFF2-40B4-BE49-F238E27FC236}">
                  <a16:creationId xmlns:a16="http://schemas.microsoft.com/office/drawing/2014/main" id="{2E560663-78A7-4CC7-A86B-BE0C0121DC8A}"/>
                </a:ext>
              </a:extLst>
            </p:cNvPr>
            <p:cNvGrpSpPr/>
            <p:nvPr/>
          </p:nvGrpSpPr>
          <p:grpSpPr>
            <a:xfrm rot="13438341">
              <a:off x="5496103" y="383109"/>
              <a:ext cx="703615" cy="1752600"/>
              <a:chOff x="5891782" y="1905000"/>
              <a:chExt cx="1271017" cy="3165915"/>
            </a:xfrm>
            <a:grpFill/>
          </p:grpSpPr>
          <p:sp>
            <p:nvSpPr>
              <p:cNvPr id="73" name="Oval 72">
                <a:extLst>
                  <a:ext uri="{FF2B5EF4-FFF2-40B4-BE49-F238E27FC236}">
                    <a16:creationId xmlns:a16="http://schemas.microsoft.com/office/drawing/2014/main" id="{F9D5A393-519B-470A-93CA-AD1CE1A53750}"/>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2">
                <a:extLst>
                  <a:ext uri="{FF2B5EF4-FFF2-40B4-BE49-F238E27FC236}">
                    <a16:creationId xmlns:a16="http://schemas.microsoft.com/office/drawing/2014/main" id="{C5A01F72-24FD-4922-9673-714211E095DE}"/>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3">
                <a:extLst>
                  <a:ext uri="{FF2B5EF4-FFF2-40B4-BE49-F238E27FC236}">
                    <a16:creationId xmlns:a16="http://schemas.microsoft.com/office/drawing/2014/main" id="{9E6261FF-AA55-430D-A973-FC753D3A9DAB}"/>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4">
                <a:extLst>
                  <a:ext uri="{FF2B5EF4-FFF2-40B4-BE49-F238E27FC236}">
                    <a16:creationId xmlns:a16="http://schemas.microsoft.com/office/drawing/2014/main" id="{4806484A-9EC0-40F2-9DAC-D829BA6998F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5">
                <a:extLst>
                  <a:ext uri="{FF2B5EF4-FFF2-40B4-BE49-F238E27FC236}">
                    <a16:creationId xmlns:a16="http://schemas.microsoft.com/office/drawing/2014/main" id="{084657FA-E3FF-4AB0-82B9-485C2F650E4A}"/>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3">
              <a:extLst>
                <a:ext uri="{FF2B5EF4-FFF2-40B4-BE49-F238E27FC236}">
                  <a16:creationId xmlns:a16="http://schemas.microsoft.com/office/drawing/2014/main" id="{55B54700-9E44-46C6-AED7-772E17E91F66}"/>
                </a:ext>
              </a:extLst>
            </p:cNvPr>
            <p:cNvGrpSpPr/>
            <p:nvPr/>
          </p:nvGrpSpPr>
          <p:grpSpPr>
            <a:xfrm rot="13739200">
              <a:off x="6003947" y="1034640"/>
              <a:ext cx="703615" cy="1752600"/>
              <a:chOff x="7162800" y="1828800"/>
              <a:chExt cx="1271017" cy="3165915"/>
            </a:xfrm>
            <a:grpFill/>
          </p:grpSpPr>
          <p:sp>
            <p:nvSpPr>
              <p:cNvPr id="68" name="Oval 67">
                <a:extLst>
                  <a:ext uri="{FF2B5EF4-FFF2-40B4-BE49-F238E27FC236}">
                    <a16:creationId xmlns:a16="http://schemas.microsoft.com/office/drawing/2014/main" id="{AF7FF3AF-782E-4C4C-B02E-66939E28E225}"/>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87">
                <a:extLst>
                  <a:ext uri="{FF2B5EF4-FFF2-40B4-BE49-F238E27FC236}">
                    <a16:creationId xmlns:a16="http://schemas.microsoft.com/office/drawing/2014/main" id="{B80BE98F-62D7-4E48-BB6B-0A8F680B4DD6}"/>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88">
                <a:extLst>
                  <a:ext uri="{FF2B5EF4-FFF2-40B4-BE49-F238E27FC236}">
                    <a16:creationId xmlns:a16="http://schemas.microsoft.com/office/drawing/2014/main" id="{6C3BCFC0-392D-4670-B07F-7A052CBA6C89}"/>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89">
                <a:extLst>
                  <a:ext uri="{FF2B5EF4-FFF2-40B4-BE49-F238E27FC236}">
                    <a16:creationId xmlns:a16="http://schemas.microsoft.com/office/drawing/2014/main" id="{BA97230E-CA1A-4C94-9907-8639C6B49030}"/>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26EDC3BA-FB21-4CDD-9478-BA1BF54F8A0F}"/>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a:extLst>
                <a:ext uri="{FF2B5EF4-FFF2-40B4-BE49-F238E27FC236}">
                  <a16:creationId xmlns:a16="http://schemas.microsoft.com/office/drawing/2014/main" id="{B70FB436-E45F-433A-91D2-30792B44A7B5}"/>
                </a:ext>
              </a:extLst>
            </p:cNvPr>
            <p:cNvGrpSpPr/>
            <p:nvPr/>
          </p:nvGrpSpPr>
          <p:grpSpPr>
            <a:xfrm rot="20995501">
              <a:off x="4212538" y="5033349"/>
              <a:ext cx="703615" cy="1752600"/>
              <a:chOff x="5891782" y="1905000"/>
              <a:chExt cx="1271017" cy="3165915"/>
            </a:xfrm>
            <a:grpFill/>
          </p:grpSpPr>
          <p:sp>
            <p:nvSpPr>
              <p:cNvPr id="63" name="Oval 62">
                <a:extLst>
                  <a:ext uri="{FF2B5EF4-FFF2-40B4-BE49-F238E27FC236}">
                    <a16:creationId xmlns:a16="http://schemas.microsoft.com/office/drawing/2014/main" id="{3D3DFA9B-9B90-4C18-BFC3-BFB59CEEFA6F}"/>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82">
                <a:extLst>
                  <a:ext uri="{FF2B5EF4-FFF2-40B4-BE49-F238E27FC236}">
                    <a16:creationId xmlns:a16="http://schemas.microsoft.com/office/drawing/2014/main" id="{E77E3AE4-CFA1-4F68-A492-1E850A8BB661}"/>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83">
                <a:extLst>
                  <a:ext uri="{FF2B5EF4-FFF2-40B4-BE49-F238E27FC236}">
                    <a16:creationId xmlns:a16="http://schemas.microsoft.com/office/drawing/2014/main" id="{DFCEE7C4-063A-4C68-BA08-034AF6A932E8}"/>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84">
                <a:extLst>
                  <a:ext uri="{FF2B5EF4-FFF2-40B4-BE49-F238E27FC236}">
                    <a16:creationId xmlns:a16="http://schemas.microsoft.com/office/drawing/2014/main" id="{E19360F3-EC09-442D-A381-1BE4D3E93253}"/>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85">
                <a:extLst>
                  <a:ext uri="{FF2B5EF4-FFF2-40B4-BE49-F238E27FC236}">
                    <a16:creationId xmlns:a16="http://schemas.microsoft.com/office/drawing/2014/main" id="{F15AA82A-8F84-4BCC-BA48-98DB99B655B0}"/>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3">
              <a:extLst>
                <a:ext uri="{FF2B5EF4-FFF2-40B4-BE49-F238E27FC236}">
                  <a16:creationId xmlns:a16="http://schemas.microsoft.com/office/drawing/2014/main" id="{5F105A9A-1B21-4AC0-A330-774DA4BB71F4}"/>
                </a:ext>
              </a:extLst>
            </p:cNvPr>
            <p:cNvGrpSpPr/>
            <p:nvPr/>
          </p:nvGrpSpPr>
          <p:grpSpPr>
            <a:xfrm rot="17388889">
              <a:off x="6448902" y="3129970"/>
              <a:ext cx="703615" cy="1752600"/>
              <a:chOff x="7162800" y="1828800"/>
              <a:chExt cx="1271017" cy="3165915"/>
            </a:xfrm>
            <a:grpFill/>
          </p:grpSpPr>
          <p:sp>
            <p:nvSpPr>
              <p:cNvPr id="58" name="Oval 57">
                <a:extLst>
                  <a:ext uri="{FF2B5EF4-FFF2-40B4-BE49-F238E27FC236}">
                    <a16:creationId xmlns:a16="http://schemas.microsoft.com/office/drawing/2014/main" id="{96982B29-E4D1-4F6F-A617-344912A72B14}"/>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77">
                <a:extLst>
                  <a:ext uri="{FF2B5EF4-FFF2-40B4-BE49-F238E27FC236}">
                    <a16:creationId xmlns:a16="http://schemas.microsoft.com/office/drawing/2014/main" id="{E5D8B3C3-884D-48EC-B9AA-1839C544E563}"/>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78">
                <a:extLst>
                  <a:ext uri="{FF2B5EF4-FFF2-40B4-BE49-F238E27FC236}">
                    <a16:creationId xmlns:a16="http://schemas.microsoft.com/office/drawing/2014/main" id="{4EF2FB7E-028D-403F-8A73-E8F82A505874}"/>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79">
                <a:extLst>
                  <a:ext uri="{FF2B5EF4-FFF2-40B4-BE49-F238E27FC236}">
                    <a16:creationId xmlns:a16="http://schemas.microsoft.com/office/drawing/2014/main" id="{D1E35701-A5C3-4103-A7CA-C94EFA4A1EFB}"/>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EC7D9B70-0BA0-4321-AF55-123A31AF3AAE}"/>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4">
              <a:extLst>
                <a:ext uri="{FF2B5EF4-FFF2-40B4-BE49-F238E27FC236}">
                  <a16:creationId xmlns:a16="http://schemas.microsoft.com/office/drawing/2014/main" id="{AFC3D1B1-F347-4BB3-9D39-86CD17941F54}"/>
                </a:ext>
              </a:extLst>
            </p:cNvPr>
            <p:cNvGrpSpPr/>
            <p:nvPr/>
          </p:nvGrpSpPr>
          <p:grpSpPr>
            <a:xfrm rot="18825086">
              <a:off x="5932514" y="3957019"/>
              <a:ext cx="703615" cy="1752600"/>
              <a:chOff x="5891782" y="1905000"/>
              <a:chExt cx="1271017" cy="3165915"/>
            </a:xfrm>
            <a:grpFill/>
          </p:grpSpPr>
          <p:sp>
            <p:nvSpPr>
              <p:cNvPr id="53" name="Oval 52">
                <a:extLst>
                  <a:ext uri="{FF2B5EF4-FFF2-40B4-BE49-F238E27FC236}">
                    <a16:creationId xmlns:a16="http://schemas.microsoft.com/office/drawing/2014/main" id="{72504CD4-2AE7-4DAE-B1D5-900485EDB83B}"/>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2">
                <a:extLst>
                  <a:ext uri="{FF2B5EF4-FFF2-40B4-BE49-F238E27FC236}">
                    <a16:creationId xmlns:a16="http://schemas.microsoft.com/office/drawing/2014/main" id="{042E5186-C60D-42E2-BB5A-B960D7B57F78}"/>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3">
                <a:extLst>
                  <a:ext uri="{FF2B5EF4-FFF2-40B4-BE49-F238E27FC236}">
                    <a16:creationId xmlns:a16="http://schemas.microsoft.com/office/drawing/2014/main" id="{4E982A96-2C1C-4BB1-BE62-7061E779D17F}"/>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74">
                <a:extLst>
                  <a:ext uri="{FF2B5EF4-FFF2-40B4-BE49-F238E27FC236}">
                    <a16:creationId xmlns:a16="http://schemas.microsoft.com/office/drawing/2014/main" id="{51943D08-44B9-4429-8C0A-9090D8790F34}"/>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75">
                <a:extLst>
                  <a:ext uri="{FF2B5EF4-FFF2-40B4-BE49-F238E27FC236}">
                    <a16:creationId xmlns:a16="http://schemas.microsoft.com/office/drawing/2014/main" id="{32803794-1187-4542-911E-C69744FB6F74}"/>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a:extLst>
                <a:ext uri="{FF2B5EF4-FFF2-40B4-BE49-F238E27FC236}">
                  <a16:creationId xmlns:a16="http://schemas.microsoft.com/office/drawing/2014/main" id="{B5D18DA0-6AC2-49A0-A69D-6EDDA4DA2A82}"/>
                </a:ext>
              </a:extLst>
            </p:cNvPr>
            <p:cNvGrpSpPr/>
            <p:nvPr/>
          </p:nvGrpSpPr>
          <p:grpSpPr>
            <a:xfrm rot="19511270">
              <a:off x="5220610" y="4665219"/>
              <a:ext cx="703615" cy="1752600"/>
              <a:chOff x="7162800" y="1828800"/>
              <a:chExt cx="1271017" cy="3165915"/>
            </a:xfrm>
            <a:grpFill/>
          </p:grpSpPr>
          <p:sp>
            <p:nvSpPr>
              <p:cNvPr id="48" name="Oval 47">
                <a:extLst>
                  <a:ext uri="{FF2B5EF4-FFF2-40B4-BE49-F238E27FC236}">
                    <a16:creationId xmlns:a16="http://schemas.microsoft.com/office/drawing/2014/main" id="{82EA4FD3-9EF9-4A6C-B843-2CE0A3577D18}"/>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67">
                <a:extLst>
                  <a:ext uri="{FF2B5EF4-FFF2-40B4-BE49-F238E27FC236}">
                    <a16:creationId xmlns:a16="http://schemas.microsoft.com/office/drawing/2014/main" id="{8A3D835A-65CB-4BD4-8FD6-37B55DBDC479}"/>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68">
                <a:extLst>
                  <a:ext uri="{FF2B5EF4-FFF2-40B4-BE49-F238E27FC236}">
                    <a16:creationId xmlns:a16="http://schemas.microsoft.com/office/drawing/2014/main" id="{997BABE4-62E6-4738-B60C-0C4E7D1A6319}"/>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69">
                <a:extLst>
                  <a:ext uri="{FF2B5EF4-FFF2-40B4-BE49-F238E27FC236}">
                    <a16:creationId xmlns:a16="http://schemas.microsoft.com/office/drawing/2014/main" id="{BE9BBDFD-E4F8-4383-9F3C-06E6CEE4CFDB}"/>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CB2A0B9B-470F-4966-B1E5-861EF0991AE7}"/>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a:extLst>
                <a:ext uri="{FF2B5EF4-FFF2-40B4-BE49-F238E27FC236}">
                  <a16:creationId xmlns:a16="http://schemas.microsoft.com/office/drawing/2014/main" id="{EEF4DF12-6266-4ECB-808E-7A83ACBF325F}"/>
                </a:ext>
              </a:extLst>
            </p:cNvPr>
            <p:cNvGrpSpPr/>
            <p:nvPr/>
          </p:nvGrpSpPr>
          <p:grpSpPr>
            <a:xfrm rot="10185419">
              <a:off x="3638754" y="-307356"/>
              <a:ext cx="703615" cy="1752600"/>
              <a:chOff x="5891782" y="1905000"/>
              <a:chExt cx="1271017" cy="3165915"/>
            </a:xfrm>
            <a:grpFill/>
          </p:grpSpPr>
          <p:sp>
            <p:nvSpPr>
              <p:cNvPr id="43" name="Oval 42">
                <a:extLst>
                  <a:ext uri="{FF2B5EF4-FFF2-40B4-BE49-F238E27FC236}">
                    <a16:creationId xmlns:a16="http://schemas.microsoft.com/office/drawing/2014/main" id="{4D9BFF8E-F52E-4046-82AF-395A8F78FEB8}"/>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62">
                <a:extLst>
                  <a:ext uri="{FF2B5EF4-FFF2-40B4-BE49-F238E27FC236}">
                    <a16:creationId xmlns:a16="http://schemas.microsoft.com/office/drawing/2014/main" id="{EF261203-578D-43D9-8727-741F80B3FA75}"/>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63">
                <a:extLst>
                  <a:ext uri="{FF2B5EF4-FFF2-40B4-BE49-F238E27FC236}">
                    <a16:creationId xmlns:a16="http://schemas.microsoft.com/office/drawing/2014/main" id="{734BE022-F15A-403F-8BE5-129E52EBD41A}"/>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64">
                <a:extLst>
                  <a:ext uri="{FF2B5EF4-FFF2-40B4-BE49-F238E27FC236}">
                    <a16:creationId xmlns:a16="http://schemas.microsoft.com/office/drawing/2014/main" id="{C6F92146-B934-437A-B878-657F86A9C23E}"/>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65">
                <a:extLst>
                  <a:ext uri="{FF2B5EF4-FFF2-40B4-BE49-F238E27FC236}">
                    <a16:creationId xmlns:a16="http://schemas.microsoft.com/office/drawing/2014/main" id="{01CC7349-7C8A-4703-BB6E-1B4959808F31}"/>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a:extLst>
                <a:ext uri="{FF2B5EF4-FFF2-40B4-BE49-F238E27FC236}">
                  <a16:creationId xmlns:a16="http://schemas.microsoft.com/office/drawing/2014/main" id="{0F23EB77-997B-426C-B5D3-FDB256F05183}"/>
                </a:ext>
              </a:extLst>
            </p:cNvPr>
            <p:cNvGrpSpPr/>
            <p:nvPr/>
          </p:nvGrpSpPr>
          <p:grpSpPr>
            <a:xfrm rot="6578807">
              <a:off x="1291495" y="1585196"/>
              <a:ext cx="703615" cy="1752600"/>
              <a:chOff x="7162800" y="1828800"/>
              <a:chExt cx="1271017" cy="3165915"/>
            </a:xfrm>
            <a:grpFill/>
          </p:grpSpPr>
          <p:sp>
            <p:nvSpPr>
              <p:cNvPr id="38" name="Oval 37">
                <a:extLst>
                  <a:ext uri="{FF2B5EF4-FFF2-40B4-BE49-F238E27FC236}">
                    <a16:creationId xmlns:a16="http://schemas.microsoft.com/office/drawing/2014/main" id="{4E19FA66-76C0-486D-AABE-F007EE444B3C}"/>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7">
                <a:extLst>
                  <a:ext uri="{FF2B5EF4-FFF2-40B4-BE49-F238E27FC236}">
                    <a16:creationId xmlns:a16="http://schemas.microsoft.com/office/drawing/2014/main" id="{7C34A022-F246-4F60-8FDF-66E683E7CF7D}"/>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8">
                <a:extLst>
                  <a:ext uri="{FF2B5EF4-FFF2-40B4-BE49-F238E27FC236}">
                    <a16:creationId xmlns:a16="http://schemas.microsoft.com/office/drawing/2014/main" id="{D722653E-620D-46FC-B59B-86328E242610}"/>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59">
                <a:extLst>
                  <a:ext uri="{FF2B5EF4-FFF2-40B4-BE49-F238E27FC236}">
                    <a16:creationId xmlns:a16="http://schemas.microsoft.com/office/drawing/2014/main" id="{96E8538C-EF8D-40CC-81CD-D7EEB3ED29DA}"/>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B50A4706-0320-4A31-A235-9C53A56045B8}"/>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89">
              <a:extLst>
                <a:ext uri="{FF2B5EF4-FFF2-40B4-BE49-F238E27FC236}">
                  <a16:creationId xmlns:a16="http://schemas.microsoft.com/office/drawing/2014/main" id="{AE57D036-43CC-48B9-A04C-55F201D51EDB}"/>
                </a:ext>
              </a:extLst>
            </p:cNvPr>
            <p:cNvGrpSpPr/>
            <p:nvPr/>
          </p:nvGrpSpPr>
          <p:grpSpPr>
            <a:xfrm rot="8015004">
              <a:off x="1868208" y="675953"/>
              <a:ext cx="703615" cy="1752600"/>
              <a:chOff x="5891782" y="1905000"/>
              <a:chExt cx="1271017" cy="3165915"/>
            </a:xfrm>
            <a:grpFill/>
          </p:grpSpPr>
          <p:sp>
            <p:nvSpPr>
              <p:cNvPr id="33" name="Oval 32">
                <a:extLst>
                  <a:ext uri="{FF2B5EF4-FFF2-40B4-BE49-F238E27FC236}">
                    <a16:creationId xmlns:a16="http://schemas.microsoft.com/office/drawing/2014/main" id="{6CC02C7F-0975-468C-AD5F-5EF612A1E3F4}"/>
                  </a:ext>
                </a:extLst>
              </p:cNvPr>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2">
                <a:extLst>
                  <a:ext uri="{FF2B5EF4-FFF2-40B4-BE49-F238E27FC236}">
                    <a16:creationId xmlns:a16="http://schemas.microsoft.com/office/drawing/2014/main" id="{143D1990-71BC-4331-BE29-2204CBC7FD53}"/>
                  </a:ext>
                </a:extLst>
              </p:cNvPr>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3">
                <a:extLst>
                  <a:ext uri="{FF2B5EF4-FFF2-40B4-BE49-F238E27FC236}">
                    <a16:creationId xmlns:a16="http://schemas.microsoft.com/office/drawing/2014/main" id="{7523B9D9-D873-4A40-938F-6CD90955CB77}"/>
                  </a:ext>
                </a:extLst>
              </p:cNvPr>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4">
                <a:extLst>
                  <a:ext uri="{FF2B5EF4-FFF2-40B4-BE49-F238E27FC236}">
                    <a16:creationId xmlns:a16="http://schemas.microsoft.com/office/drawing/2014/main" id="{4FD38332-97F7-4166-9228-1B09168CA78A}"/>
                  </a:ext>
                </a:extLst>
              </p:cNvPr>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5">
                <a:extLst>
                  <a:ext uri="{FF2B5EF4-FFF2-40B4-BE49-F238E27FC236}">
                    <a16:creationId xmlns:a16="http://schemas.microsoft.com/office/drawing/2014/main" id="{46640369-90CA-457C-84FF-F04D5AE6681F}"/>
                  </a:ext>
                </a:extLst>
              </p:cNvPr>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a:extLst>
                <a:ext uri="{FF2B5EF4-FFF2-40B4-BE49-F238E27FC236}">
                  <a16:creationId xmlns:a16="http://schemas.microsoft.com/office/drawing/2014/main" id="{8E11D2EC-EAC0-459E-889B-B9DA6CBE6B80}"/>
                </a:ext>
              </a:extLst>
            </p:cNvPr>
            <p:cNvGrpSpPr/>
            <p:nvPr/>
          </p:nvGrpSpPr>
          <p:grpSpPr>
            <a:xfrm rot="8528669">
              <a:off x="2540048" y="103311"/>
              <a:ext cx="703615" cy="1752600"/>
              <a:chOff x="7162800" y="1828800"/>
              <a:chExt cx="1271017" cy="3165915"/>
            </a:xfrm>
            <a:grpFill/>
          </p:grpSpPr>
          <p:sp>
            <p:nvSpPr>
              <p:cNvPr id="26" name="Oval 25">
                <a:extLst>
                  <a:ext uri="{FF2B5EF4-FFF2-40B4-BE49-F238E27FC236}">
                    <a16:creationId xmlns:a16="http://schemas.microsoft.com/office/drawing/2014/main" id="{86D968D3-49BD-4BD3-9471-5124BB626400}"/>
                  </a:ext>
                </a:extLst>
              </p:cNvPr>
              <p:cNvSpPr/>
              <p:nvPr/>
            </p:nvSpPr>
            <p:spPr>
              <a:xfrm>
                <a:off x="7290818" y="18288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7">
                <a:extLst>
                  <a:ext uri="{FF2B5EF4-FFF2-40B4-BE49-F238E27FC236}">
                    <a16:creationId xmlns:a16="http://schemas.microsoft.com/office/drawing/2014/main" id="{107A1ECA-41B5-48A5-A649-89B665E75CDC}"/>
                  </a:ext>
                </a:extLst>
              </p:cNvPr>
              <p:cNvSpPr/>
              <p:nvPr/>
            </p:nvSpPr>
            <p:spPr>
              <a:xfrm rot="2423263">
                <a:off x="7315202" y="43089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48">
                <a:extLst>
                  <a:ext uri="{FF2B5EF4-FFF2-40B4-BE49-F238E27FC236}">
                    <a16:creationId xmlns:a16="http://schemas.microsoft.com/office/drawing/2014/main" id="{E10D3145-FF83-417B-890D-3EBFAA9248CA}"/>
                  </a:ext>
                </a:extLst>
              </p:cNvPr>
              <p:cNvSpPr/>
              <p:nvPr/>
            </p:nvSpPr>
            <p:spPr>
              <a:xfrm rot="18657015">
                <a:off x="7872000" y="42746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9">
                <a:extLst>
                  <a:ext uri="{FF2B5EF4-FFF2-40B4-BE49-F238E27FC236}">
                    <a16:creationId xmlns:a16="http://schemas.microsoft.com/office/drawing/2014/main" id="{E3F7048A-7FF8-4C6F-B06C-A26966DB8BCF}"/>
                  </a:ext>
                </a:extLst>
              </p:cNvPr>
              <p:cNvSpPr/>
              <p:nvPr/>
            </p:nvSpPr>
            <p:spPr>
              <a:xfrm rot="5400000">
                <a:off x="7607809" y="27209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DA5A4B4-4618-41E9-B356-54910D47B1F3}"/>
                  </a:ext>
                </a:extLst>
              </p:cNvPr>
              <p:cNvSpPr/>
              <p:nvPr/>
            </p:nvSpPr>
            <p:spPr>
              <a:xfrm>
                <a:off x="7315200" y="2743200"/>
                <a:ext cx="990600" cy="1828800"/>
              </a:xfrm>
              <a:prstGeom prst="trapezoid">
                <a:avLst>
                  <a:gd name="adj" fmla="val 33571"/>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217BDC16-C7BF-4513-A8E0-5FC90CC6A196}"/>
              </a:ext>
            </a:extLst>
          </p:cNvPr>
          <p:cNvGrpSpPr/>
          <p:nvPr/>
        </p:nvGrpSpPr>
        <p:grpSpPr>
          <a:xfrm>
            <a:off x="7007602" y="2953870"/>
            <a:ext cx="2270463" cy="2329128"/>
            <a:chOff x="7868214" y="3384176"/>
            <a:chExt cx="2270463" cy="2329128"/>
          </a:xfrm>
          <a:solidFill>
            <a:srgbClr val="FF99CC"/>
          </a:solidFill>
        </p:grpSpPr>
        <p:grpSp>
          <p:nvGrpSpPr>
            <p:cNvPr id="108" name="Group 15">
              <a:extLst>
                <a:ext uri="{FF2B5EF4-FFF2-40B4-BE49-F238E27FC236}">
                  <a16:creationId xmlns:a16="http://schemas.microsoft.com/office/drawing/2014/main" id="{8E9D7350-F568-4AA7-BB87-415BF4701282}"/>
                </a:ext>
              </a:extLst>
            </p:cNvPr>
            <p:cNvGrpSpPr/>
            <p:nvPr/>
          </p:nvGrpSpPr>
          <p:grpSpPr>
            <a:xfrm rot="19655044">
              <a:off x="9168719" y="4785228"/>
              <a:ext cx="357873" cy="891408"/>
              <a:chOff x="5891782" y="1905000"/>
              <a:chExt cx="1271017" cy="3165915"/>
            </a:xfrm>
            <a:grpFill/>
          </p:grpSpPr>
          <p:sp>
            <p:nvSpPr>
              <p:cNvPr id="109" name="Oval 9">
                <a:extLst>
                  <a:ext uri="{FF2B5EF4-FFF2-40B4-BE49-F238E27FC236}">
                    <a16:creationId xmlns:a16="http://schemas.microsoft.com/office/drawing/2014/main" id="{CECAFEF3-DCEB-42E5-9FE7-33BE928B3042}"/>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
                <a:extLst>
                  <a:ext uri="{FF2B5EF4-FFF2-40B4-BE49-F238E27FC236}">
                    <a16:creationId xmlns:a16="http://schemas.microsoft.com/office/drawing/2014/main" id="{888F185C-101E-4E24-893C-1EAFE3D2D7B9}"/>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
                <a:extLst>
                  <a:ext uri="{FF2B5EF4-FFF2-40B4-BE49-F238E27FC236}">
                    <a16:creationId xmlns:a16="http://schemas.microsoft.com/office/drawing/2014/main" id="{433C20BB-CA42-4D17-8C9A-9E793B4303EF}"/>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2">
                <a:extLst>
                  <a:ext uri="{FF2B5EF4-FFF2-40B4-BE49-F238E27FC236}">
                    <a16:creationId xmlns:a16="http://schemas.microsoft.com/office/drawing/2014/main" id="{714C03A7-8041-44F1-90CC-4C2FC71C858E}"/>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3">
                <a:extLst>
                  <a:ext uri="{FF2B5EF4-FFF2-40B4-BE49-F238E27FC236}">
                    <a16:creationId xmlns:a16="http://schemas.microsoft.com/office/drawing/2014/main" id="{9FE8CD57-60E4-4D95-836A-318719DC5536}"/>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3">
              <a:extLst>
                <a:ext uri="{FF2B5EF4-FFF2-40B4-BE49-F238E27FC236}">
                  <a16:creationId xmlns:a16="http://schemas.microsoft.com/office/drawing/2014/main" id="{CF5AF68E-7598-41FA-A956-B1C7B3941AEF}"/>
                </a:ext>
              </a:extLst>
            </p:cNvPr>
            <p:cNvGrpSpPr/>
            <p:nvPr/>
          </p:nvGrpSpPr>
          <p:grpSpPr>
            <a:xfrm rot="12365486">
              <a:off x="9249232" y="3539914"/>
              <a:ext cx="357873" cy="891408"/>
              <a:chOff x="7162800" y="1828800"/>
              <a:chExt cx="1271017" cy="3165915"/>
            </a:xfrm>
            <a:grpFill/>
          </p:grpSpPr>
          <p:sp>
            <p:nvSpPr>
              <p:cNvPr id="115" name="Oval 114">
                <a:extLst>
                  <a:ext uri="{FF2B5EF4-FFF2-40B4-BE49-F238E27FC236}">
                    <a16:creationId xmlns:a16="http://schemas.microsoft.com/office/drawing/2014/main" id="{15D80DF4-9632-4832-9BCE-72778535F00A}"/>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89">
                <a:extLst>
                  <a:ext uri="{FF2B5EF4-FFF2-40B4-BE49-F238E27FC236}">
                    <a16:creationId xmlns:a16="http://schemas.microsoft.com/office/drawing/2014/main" id="{D6D0332F-F82B-44B7-AD52-50BEE69DD4AF}"/>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90">
                <a:extLst>
                  <a:ext uri="{FF2B5EF4-FFF2-40B4-BE49-F238E27FC236}">
                    <a16:creationId xmlns:a16="http://schemas.microsoft.com/office/drawing/2014/main" id="{14B9FDF5-2FB7-4E49-8E98-A341AB53D2A9}"/>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91">
                <a:extLst>
                  <a:ext uri="{FF2B5EF4-FFF2-40B4-BE49-F238E27FC236}">
                    <a16:creationId xmlns:a16="http://schemas.microsoft.com/office/drawing/2014/main" id="{CE9981C3-DC5E-403C-8A6B-CB40C61F474E}"/>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0B1CEF12-5B4F-45CE-8001-1C7D36BA9F42}"/>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39">
              <a:extLst>
                <a:ext uri="{FF2B5EF4-FFF2-40B4-BE49-F238E27FC236}">
                  <a16:creationId xmlns:a16="http://schemas.microsoft.com/office/drawing/2014/main" id="{5972B0F4-AD33-4BB4-BD7C-70E6D0ACA4C8}"/>
                </a:ext>
              </a:extLst>
            </p:cNvPr>
            <p:cNvGrpSpPr/>
            <p:nvPr/>
          </p:nvGrpSpPr>
          <p:grpSpPr>
            <a:xfrm rot="16893151">
              <a:off x="9514036" y="4237384"/>
              <a:ext cx="357873" cy="891408"/>
              <a:chOff x="5891782" y="1905000"/>
              <a:chExt cx="1271017" cy="3165915"/>
            </a:xfrm>
            <a:grpFill/>
          </p:grpSpPr>
          <p:sp>
            <p:nvSpPr>
              <p:cNvPr id="121" name="Oval 120">
                <a:extLst>
                  <a:ext uri="{FF2B5EF4-FFF2-40B4-BE49-F238E27FC236}">
                    <a16:creationId xmlns:a16="http://schemas.microsoft.com/office/drawing/2014/main" id="{366966F7-145C-4FB1-9B38-C58672F69730}"/>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84">
                <a:extLst>
                  <a:ext uri="{FF2B5EF4-FFF2-40B4-BE49-F238E27FC236}">
                    <a16:creationId xmlns:a16="http://schemas.microsoft.com/office/drawing/2014/main" id="{1ED5022C-D985-4158-B6F1-94B6918BD551}"/>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85">
                <a:extLst>
                  <a:ext uri="{FF2B5EF4-FFF2-40B4-BE49-F238E27FC236}">
                    <a16:creationId xmlns:a16="http://schemas.microsoft.com/office/drawing/2014/main" id="{54394BF6-9685-4703-AAF8-B688AB1364BC}"/>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86">
                <a:extLst>
                  <a:ext uri="{FF2B5EF4-FFF2-40B4-BE49-F238E27FC236}">
                    <a16:creationId xmlns:a16="http://schemas.microsoft.com/office/drawing/2014/main" id="{B6AAC4FE-C7BC-41D7-A6E5-BB4DA12291E1}"/>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87">
                <a:extLst>
                  <a:ext uri="{FF2B5EF4-FFF2-40B4-BE49-F238E27FC236}">
                    <a16:creationId xmlns:a16="http://schemas.microsoft.com/office/drawing/2014/main" id="{E3EF325A-FAA4-4BA9-8C95-C9AE2DBDBBD9}"/>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5">
              <a:extLst>
                <a:ext uri="{FF2B5EF4-FFF2-40B4-BE49-F238E27FC236}">
                  <a16:creationId xmlns:a16="http://schemas.microsoft.com/office/drawing/2014/main" id="{F1CB7D11-2344-4A8D-ACD6-564A06D930B3}"/>
                </a:ext>
              </a:extLst>
            </p:cNvPr>
            <p:cNvGrpSpPr/>
            <p:nvPr/>
          </p:nvGrpSpPr>
          <p:grpSpPr>
            <a:xfrm rot="10593242">
              <a:off x="8784505" y="3384176"/>
              <a:ext cx="357873" cy="891408"/>
              <a:chOff x="5891782" y="1905000"/>
              <a:chExt cx="1271017" cy="3165915"/>
            </a:xfrm>
            <a:grpFill/>
          </p:grpSpPr>
          <p:sp>
            <p:nvSpPr>
              <p:cNvPr id="127" name="Oval 126">
                <a:extLst>
                  <a:ext uri="{FF2B5EF4-FFF2-40B4-BE49-F238E27FC236}">
                    <a16:creationId xmlns:a16="http://schemas.microsoft.com/office/drawing/2014/main" id="{76E90B4D-A94F-47BD-BFC4-DE4E863013F0}"/>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54">
                <a:extLst>
                  <a:ext uri="{FF2B5EF4-FFF2-40B4-BE49-F238E27FC236}">
                    <a16:creationId xmlns:a16="http://schemas.microsoft.com/office/drawing/2014/main" id="{67BCE802-0867-47F5-AED0-9FA0E4451963}"/>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55">
                <a:extLst>
                  <a:ext uri="{FF2B5EF4-FFF2-40B4-BE49-F238E27FC236}">
                    <a16:creationId xmlns:a16="http://schemas.microsoft.com/office/drawing/2014/main" id="{0DC41AE7-980B-467B-8257-D298FBB6C450}"/>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56">
                <a:extLst>
                  <a:ext uri="{FF2B5EF4-FFF2-40B4-BE49-F238E27FC236}">
                    <a16:creationId xmlns:a16="http://schemas.microsoft.com/office/drawing/2014/main" id="{69A39E9A-5CCF-4F10-982E-55C12312613D}"/>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57">
                <a:extLst>
                  <a:ext uri="{FF2B5EF4-FFF2-40B4-BE49-F238E27FC236}">
                    <a16:creationId xmlns:a16="http://schemas.microsoft.com/office/drawing/2014/main" id="{0196263B-76BE-4AF8-A641-4CED4DB3F014}"/>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3">
              <a:extLst>
                <a:ext uri="{FF2B5EF4-FFF2-40B4-BE49-F238E27FC236}">
                  <a16:creationId xmlns:a16="http://schemas.microsoft.com/office/drawing/2014/main" id="{CC9AC03E-A5D7-4060-A04C-2C33C31024C3}"/>
                </a:ext>
              </a:extLst>
            </p:cNvPr>
            <p:cNvGrpSpPr/>
            <p:nvPr/>
          </p:nvGrpSpPr>
          <p:grpSpPr>
            <a:xfrm rot="1749938">
              <a:off x="8514004" y="4821896"/>
              <a:ext cx="357873" cy="891408"/>
              <a:chOff x="7162800" y="1828800"/>
              <a:chExt cx="1271017" cy="3165915"/>
            </a:xfrm>
            <a:grpFill/>
          </p:grpSpPr>
          <p:sp>
            <p:nvSpPr>
              <p:cNvPr id="133" name="Oval 132">
                <a:extLst>
                  <a:ext uri="{FF2B5EF4-FFF2-40B4-BE49-F238E27FC236}">
                    <a16:creationId xmlns:a16="http://schemas.microsoft.com/office/drawing/2014/main" id="{43370F77-9CFC-464E-97F5-54D52109DFC3}"/>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49">
                <a:extLst>
                  <a:ext uri="{FF2B5EF4-FFF2-40B4-BE49-F238E27FC236}">
                    <a16:creationId xmlns:a16="http://schemas.microsoft.com/office/drawing/2014/main" id="{D6B452C2-FAA8-42C5-9754-C3ACD791849C}"/>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50">
                <a:extLst>
                  <a:ext uri="{FF2B5EF4-FFF2-40B4-BE49-F238E27FC236}">
                    <a16:creationId xmlns:a16="http://schemas.microsoft.com/office/drawing/2014/main" id="{CDD4CFEE-B3E9-4B50-A0D6-FEAF3A78D80C}"/>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51">
                <a:extLst>
                  <a:ext uri="{FF2B5EF4-FFF2-40B4-BE49-F238E27FC236}">
                    <a16:creationId xmlns:a16="http://schemas.microsoft.com/office/drawing/2014/main" id="{0263F16C-4333-4778-9904-3D462F0D9289}"/>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84833396-C5A8-454F-9925-0E5E7B8E7332}"/>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89">
              <a:extLst>
                <a:ext uri="{FF2B5EF4-FFF2-40B4-BE49-F238E27FC236}">
                  <a16:creationId xmlns:a16="http://schemas.microsoft.com/office/drawing/2014/main" id="{7404E405-EC18-4B41-A745-22AEB9304BE6}"/>
                </a:ext>
              </a:extLst>
            </p:cNvPr>
            <p:cNvGrpSpPr/>
            <p:nvPr/>
          </p:nvGrpSpPr>
          <p:grpSpPr>
            <a:xfrm rot="4626163">
              <a:off x="8134981" y="4332545"/>
              <a:ext cx="357873" cy="891408"/>
              <a:chOff x="5891782" y="1905000"/>
              <a:chExt cx="1271017" cy="3165915"/>
            </a:xfrm>
            <a:grpFill/>
          </p:grpSpPr>
          <p:sp>
            <p:nvSpPr>
              <p:cNvPr id="139" name="Oval 138">
                <a:extLst>
                  <a:ext uri="{FF2B5EF4-FFF2-40B4-BE49-F238E27FC236}">
                    <a16:creationId xmlns:a16="http://schemas.microsoft.com/office/drawing/2014/main" id="{7186A088-EA88-4CA8-99D9-DD79B83BDC57}"/>
                  </a:ext>
                </a:extLst>
              </p:cNvPr>
              <p:cNvSpPr/>
              <p:nvPr/>
            </p:nvSpPr>
            <p:spPr>
              <a:xfrm>
                <a:off x="6019800" y="19050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44">
                <a:extLst>
                  <a:ext uri="{FF2B5EF4-FFF2-40B4-BE49-F238E27FC236}">
                    <a16:creationId xmlns:a16="http://schemas.microsoft.com/office/drawing/2014/main" id="{7506C889-C037-4216-89B7-6C2B7B5ACB3F}"/>
                  </a:ext>
                </a:extLst>
              </p:cNvPr>
              <p:cNvSpPr/>
              <p:nvPr/>
            </p:nvSpPr>
            <p:spPr>
              <a:xfrm rot="2423263">
                <a:off x="6044184" y="43851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45">
                <a:extLst>
                  <a:ext uri="{FF2B5EF4-FFF2-40B4-BE49-F238E27FC236}">
                    <a16:creationId xmlns:a16="http://schemas.microsoft.com/office/drawing/2014/main" id="{696438A5-DFB2-4C26-94F3-69E319F133F9}"/>
                  </a:ext>
                </a:extLst>
              </p:cNvPr>
              <p:cNvSpPr/>
              <p:nvPr/>
            </p:nvSpPr>
            <p:spPr>
              <a:xfrm>
                <a:off x="6324600" y="2819400"/>
                <a:ext cx="381000" cy="1828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46">
                <a:extLst>
                  <a:ext uri="{FF2B5EF4-FFF2-40B4-BE49-F238E27FC236}">
                    <a16:creationId xmlns:a16="http://schemas.microsoft.com/office/drawing/2014/main" id="{D5054993-6AE3-4628-85B5-31B8EB70F2B8}"/>
                  </a:ext>
                </a:extLst>
              </p:cNvPr>
              <p:cNvSpPr/>
              <p:nvPr/>
            </p:nvSpPr>
            <p:spPr>
              <a:xfrm rot="18657015">
                <a:off x="6600982" y="43508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47">
                <a:extLst>
                  <a:ext uri="{FF2B5EF4-FFF2-40B4-BE49-F238E27FC236}">
                    <a16:creationId xmlns:a16="http://schemas.microsoft.com/office/drawing/2014/main" id="{F4FB1E0C-3881-4934-8EB4-1DBB522CFB73}"/>
                  </a:ext>
                </a:extLst>
              </p:cNvPr>
              <p:cNvSpPr/>
              <p:nvPr/>
            </p:nvSpPr>
            <p:spPr>
              <a:xfrm rot="5400000">
                <a:off x="6336791" y="27971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3">
              <a:extLst>
                <a:ext uri="{FF2B5EF4-FFF2-40B4-BE49-F238E27FC236}">
                  <a16:creationId xmlns:a16="http://schemas.microsoft.com/office/drawing/2014/main" id="{738351AB-C63E-470E-B61D-8C0F2974F627}"/>
                </a:ext>
              </a:extLst>
            </p:cNvPr>
            <p:cNvGrpSpPr/>
            <p:nvPr/>
          </p:nvGrpSpPr>
          <p:grpSpPr>
            <a:xfrm rot="8055737">
              <a:off x="8243609" y="3637875"/>
              <a:ext cx="357873" cy="891408"/>
              <a:chOff x="7162800" y="1828800"/>
              <a:chExt cx="1271017" cy="3165915"/>
            </a:xfrm>
            <a:grpFill/>
          </p:grpSpPr>
          <p:sp>
            <p:nvSpPr>
              <p:cNvPr id="145" name="Oval 144">
                <a:extLst>
                  <a:ext uri="{FF2B5EF4-FFF2-40B4-BE49-F238E27FC236}">
                    <a16:creationId xmlns:a16="http://schemas.microsoft.com/office/drawing/2014/main" id="{5E9776E6-DF9E-40A9-BCD7-66F5EFD58A3B}"/>
                  </a:ext>
                </a:extLst>
              </p:cNvPr>
              <p:cNvSpPr/>
              <p:nvPr/>
            </p:nvSpPr>
            <p:spPr>
              <a:xfrm>
                <a:off x="7290818" y="1828800"/>
                <a:ext cx="1016000" cy="1066800"/>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39">
                <a:extLst>
                  <a:ext uri="{FF2B5EF4-FFF2-40B4-BE49-F238E27FC236}">
                    <a16:creationId xmlns:a16="http://schemas.microsoft.com/office/drawing/2014/main" id="{885EDDF0-74F9-4971-896C-F5594B600529}"/>
                  </a:ext>
                </a:extLst>
              </p:cNvPr>
              <p:cNvSpPr/>
              <p:nvPr/>
            </p:nvSpPr>
            <p:spPr>
              <a:xfrm rot="2423263">
                <a:off x="7315202" y="4308915"/>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40">
                <a:extLst>
                  <a:ext uri="{FF2B5EF4-FFF2-40B4-BE49-F238E27FC236}">
                    <a16:creationId xmlns:a16="http://schemas.microsoft.com/office/drawing/2014/main" id="{26897A8E-4FD3-460F-91FF-B9F0AC0AF40C}"/>
                  </a:ext>
                </a:extLst>
              </p:cNvPr>
              <p:cNvSpPr/>
              <p:nvPr/>
            </p:nvSpPr>
            <p:spPr>
              <a:xfrm rot="18657015">
                <a:off x="7872000" y="4274607"/>
                <a:ext cx="381000" cy="685800"/>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41">
                <a:extLst>
                  <a:ext uri="{FF2B5EF4-FFF2-40B4-BE49-F238E27FC236}">
                    <a16:creationId xmlns:a16="http://schemas.microsoft.com/office/drawing/2014/main" id="{DE76FEF5-B654-4E46-947B-E36C90410C8B}"/>
                  </a:ext>
                </a:extLst>
              </p:cNvPr>
              <p:cNvSpPr/>
              <p:nvPr/>
            </p:nvSpPr>
            <p:spPr>
              <a:xfrm rot="5400000">
                <a:off x="7607809" y="2720905"/>
                <a:ext cx="381000" cy="1271017"/>
              </a:xfrm>
              <a:prstGeom prst="roundRect">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AEC41397-4407-4308-8E6C-84734FA9466A}"/>
                  </a:ext>
                </a:extLst>
              </p:cNvPr>
              <p:cNvSpPr/>
              <p:nvPr/>
            </p:nvSpPr>
            <p:spPr>
              <a:xfrm>
                <a:off x="7315200" y="2743200"/>
                <a:ext cx="990600" cy="1828800"/>
              </a:xfrm>
              <a:prstGeom prst="trapezoid">
                <a:avLst>
                  <a:gd name="adj" fmla="val 33571"/>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a:extLst>
              <a:ext uri="{FF2B5EF4-FFF2-40B4-BE49-F238E27FC236}">
                <a16:creationId xmlns:a16="http://schemas.microsoft.com/office/drawing/2014/main" id="{52804B0D-81F2-449C-B1DB-FCBB29923ABE}"/>
              </a:ext>
            </a:extLst>
          </p:cNvPr>
          <p:cNvGrpSpPr/>
          <p:nvPr/>
        </p:nvGrpSpPr>
        <p:grpSpPr>
          <a:xfrm>
            <a:off x="9607367" y="4253752"/>
            <a:ext cx="2270463" cy="2329128"/>
            <a:chOff x="7868214" y="3384176"/>
            <a:chExt cx="2270463" cy="2329128"/>
          </a:xfrm>
          <a:solidFill>
            <a:srgbClr val="92D050"/>
          </a:solidFill>
        </p:grpSpPr>
        <p:grpSp>
          <p:nvGrpSpPr>
            <p:cNvPr id="151" name="Group 15">
              <a:extLst>
                <a:ext uri="{FF2B5EF4-FFF2-40B4-BE49-F238E27FC236}">
                  <a16:creationId xmlns:a16="http://schemas.microsoft.com/office/drawing/2014/main" id="{488187EE-0012-4F0C-BE7B-14C4B2DCCF2A}"/>
                </a:ext>
              </a:extLst>
            </p:cNvPr>
            <p:cNvGrpSpPr/>
            <p:nvPr/>
          </p:nvGrpSpPr>
          <p:grpSpPr>
            <a:xfrm rot="19655044">
              <a:off x="9168719" y="4785228"/>
              <a:ext cx="357873" cy="891408"/>
              <a:chOff x="5891782" y="1905000"/>
              <a:chExt cx="1271017" cy="3165915"/>
            </a:xfrm>
            <a:grpFill/>
          </p:grpSpPr>
          <p:sp>
            <p:nvSpPr>
              <p:cNvPr id="188" name="Oval 9">
                <a:extLst>
                  <a:ext uri="{FF2B5EF4-FFF2-40B4-BE49-F238E27FC236}">
                    <a16:creationId xmlns:a16="http://schemas.microsoft.com/office/drawing/2014/main" id="{0728461F-E575-49A8-AC4E-446C70136A7C}"/>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0">
                <a:extLst>
                  <a:ext uri="{FF2B5EF4-FFF2-40B4-BE49-F238E27FC236}">
                    <a16:creationId xmlns:a16="http://schemas.microsoft.com/office/drawing/2014/main" id="{9A0C1FF1-885E-4AEE-8D33-56CE7B3EBA02}"/>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1">
                <a:extLst>
                  <a:ext uri="{FF2B5EF4-FFF2-40B4-BE49-F238E27FC236}">
                    <a16:creationId xmlns:a16="http://schemas.microsoft.com/office/drawing/2014/main" id="{B9EE8C64-EEB4-4135-AEE1-A616D1CECB15}"/>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2">
                <a:extLst>
                  <a:ext uri="{FF2B5EF4-FFF2-40B4-BE49-F238E27FC236}">
                    <a16:creationId xmlns:a16="http://schemas.microsoft.com/office/drawing/2014/main" id="{4012AC00-AD75-4249-906D-A1E59FA0E663}"/>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3">
                <a:extLst>
                  <a:ext uri="{FF2B5EF4-FFF2-40B4-BE49-F238E27FC236}">
                    <a16:creationId xmlns:a16="http://schemas.microsoft.com/office/drawing/2014/main" id="{13FEE56A-7B83-4D41-A0B3-51D8E3ED4A8C}"/>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3">
              <a:extLst>
                <a:ext uri="{FF2B5EF4-FFF2-40B4-BE49-F238E27FC236}">
                  <a16:creationId xmlns:a16="http://schemas.microsoft.com/office/drawing/2014/main" id="{E41D8691-ED97-49D2-90F4-5F23426DDC01}"/>
                </a:ext>
              </a:extLst>
            </p:cNvPr>
            <p:cNvGrpSpPr/>
            <p:nvPr/>
          </p:nvGrpSpPr>
          <p:grpSpPr>
            <a:xfrm rot="12365486">
              <a:off x="9249232" y="3539914"/>
              <a:ext cx="357873" cy="891408"/>
              <a:chOff x="7162800" y="1828800"/>
              <a:chExt cx="1271017" cy="3165915"/>
            </a:xfrm>
            <a:grpFill/>
          </p:grpSpPr>
          <p:sp>
            <p:nvSpPr>
              <p:cNvPr id="183" name="Oval 182">
                <a:extLst>
                  <a:ext uri="{FF2B5EF4-FFF2-40B4-BE49-F238E27FC236}">
                    <a16:creationId xmlns:a16="http://schemas.microsoft.com/office/drawing/2014/main" id="{25C02246-E6D2-4E84-8D22-D93D2C59EAD9}"/>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89">
                <a:extLst>
                  <a:ext uri="{FF2B5EF4-FFF2-40B4-BE49-F238E27FC236}">
                    <a16:creationId xmlns:a16="http://schemas.microsoft.com/office/drawing/2014/main" id="{8D4F92AB-CCAA-4379-BF32-53C3B9A4497F}"/>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90">
                <a:extLst>
                  <a:ext uri="{FF2B5EF4-FFF2-40B4-BE49-F238E27FC236}">
                    <a16:creationId xmlns:a16="http://schemas.microsoft.com/office/drawing/2014/main" id="{1CA71829-E1C8-4948-BD63-442A67958568}"/>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91">
                <a:extLst>
                  <a:ext uri="{FF2B5EF4-FFF2-40B4-BE49-F238E27FC236}">
                    <a16:creationId xmlns:a16="http://schemas.microsoft.com/office/drawing/2014/main" id="{E1B2A7A1-096B-481C-BA47-321CEF503C14}"/>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609D73D2-EAFC-4034-AFCA-6FBC343F78B5}"/>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39">
              <a:extLst>
                <a:ext uri="{FF2B5EF4-FFF2-40B4-BE49-F238E27FC236}">
                  <a16:creationId xmlns:a16="http://schemas.microsoft.com/office/drawing/2014/main" id="{3AAC7E84-AD79-41E0-9B8D-3605F1E7FCB4}"/>
                </a:ext>
              </a:extLst>
            </p:cNvPr>
            <p:cNvGrpSpPr/>
            <p:nvPr/>
          </p:nvGrpSpPr>
          <p:grpSpPr>
            <a:xfrm rot="16893151">
              <a:off x="9514036" y="4237384"/>
              <a:ext cx="357873" cy="891408"/>
              <a:chOff x="5891782" y="1905000"/>
              <a:chExt cx="1271017" cy="3165915"/>
            </a:xfrm>
            <a:grpFill/>
          </p:grpSpPr>
          <p:sp>
            <p:nvSpPr>
              <p:cNvPr id="178" name="Oval 177">
                <a:extLst>
                  <a:ext uri="{FF2B5EF4-FFF2-40B4-BE49-F238E27FC236}">
                    <a16:creationId xmlns:a16="http://schemas.microsoft.com/office/drawing/2014/main" id="{D3F839D6-C78E-4ED2-9916-4E98F8F82B54}"/>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84">
                <a:extLst>
                  <a:ext uri="{FF2B5EF4-FFF2-40B4-BE49-F238E27FC236}">
                    <a16:creationId xmlns:a16="http://schemas.microsoft.com/office/drawing/2014/main" id="{344D50D0-25CE-4EC3-90A8-6022AC49DB97}"/>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85">
                <a:extLst>
                  <a:ext uri="{FF2B5EF4-FFF2-40B4-BE49-F238E27FC236}">
                    <a16:creationId xmlns:a16="http://schemas.microsoft.com/office/drawing/2014/main" id="{989D7F08-82BB-485A-9ACD-B5D899744634}"/>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86">
                <a:extLst>
                  <a:ext uri="{FF2B5EF4-FFF2-40B4-BE49-F238E27FC236}">
                    <a16:creationId xmlns:a16="http://schemas.microsoft.com/office/drawing/2014/main" id="{65F55948-A96C-422D-977A-AE644BA274C9}"/>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87">
                <a:extLst>
                  <a:ext uri="{FF2B5EF4-FFF2-40B4-BE49-F238E27FC236}">
                    <a16:creationId xmlns:a16="http://schemas.microsoft.com/office/drawing/2014/main" id="{99EC87E0-B188-435B-B291-AD68C46633C8}"/>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
              <a:extLst>
                <a:ext uri="{FF2B5EF4-FFF2-40B4-BE49-F238E27FC236}">
                  <a16:creationId xmlns:a16="http://schemas.microsoft.com/office/drawing/2014/main" id="{9845328C-6CFA-4226-9B63-A70E8DB24A65}"/>
                </a:ext>
              </a:extLst>
            </p:cNvPr>
            <p:cNvGrpSpPr/>
            <p:nvPr/>
          </p:nvGrpSpPr>
          <p:grpSpPr>
            <a:xfrm rot="10593242">
              <a:off x="8784505" y="3384176"/>
              <a:ext cx="357873" cy="891408"/>
              <a:chOff x="5891782" y="1905000"/>
              <a:chExt cx="1271017" cy="3165915"/>
            </a:xfrm>
            <a:grpFill/>
          </p:grpSpPr>
          <p:sp>
            <p:nvSpPr>
              <p:cNvPr id="173" name="Oval 172">
                <a:extLst>
                  <a:ext uri="{FF2B5EF4-FFF2-40B4-BE49-F238E27FC236}">
                    <a16:creationId xmlns:a16="http://schemas.microsoft.com/office/drawing/2014/main" id="{F7C5E2D5-E711-4B8E-90B5-CEBE99421E9E}"/>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54">
                <a:extLst>
                  <a:ext uri="{FF2B5EF4-FFF2-40B4-BE49-F238E27FC236}">
                    <a16:creationId xmlns:a16="http://schemas.microsoft.com/office/drawing/2014/main" id="{386C5560-E7D8-4A9B-A17F-BB72383DFB3D}"/>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55">
                <a:extLst>
                  <a:ext uri="{FF2B5EF4-FFF2-40B4-BE49-F238E27FC236}">
                    <a16:creationId xmlns:a16="http://schemas.microsoft.com/office/drawing/2014/main" id="{D0FC7539-7C44-4154-99F9-69C9E329A2E6}"/>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56">
                <a:extLst>
                  <a:ext uri="{FF2B5EF4-FFF2-40B4-BE49-F238E27FC236}">
                    <a16:creationId xmlns:a16="http://schemas.microsoft.com/office/drawing/2014/main" id="{7526CA4A-DD4F-4CEF-9251-E73C83CD3717}"/>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57">
                <a:extLst>
                  <a:ext uri="{FF2B5EF4-FFF2-40B4-BE49-F238E27FC236}">
                    <a16:creationId xmlns:a16="http://schemas.microsoft.com/office/drawing/2014/main" id="{AD2E44CD-8C7A-444E-BB48-874E9F7FE4CE}"/>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3">
              <a:extLst>
                <a:ext uri="{FF2B5EF4-FFF2-40B4-BE49-F238E27FC236}">
                  <a16:creationId xmlns:a16="http://schemas.microsoft.com/office/drawing/2014/main" id="{06624286-8013-494A-AE04-CE2D29F4DDD7}"/>
                </a:ext>
              </a:extLst>
            </p:cNvPr>
            <p:cNvGrpSpPr/>
            <p:nvPr/>
          </p:nvGrpSpPr>
          <p:grpSpPr>
            <a:xfrm rot="1749938">
              <a:off x="8514004" y="4821896"/>
              <a:ext cx="357873" cy="891408"/>
              <a:chOff x="7162800" y="1828800"/>
              <a:chExt cx="1271017" cy="3165915"/>
            </a:xfrm>
            <a:grpFill/>
          </p:grpSpPr>
          <p:sp>
            <p:nvSpPr>
              <p:cNvPr id="168" name="Oval 167">
                <a:extLst>
                  <a:ext uri="{FF2B5EF4-FFF2-40B4-BE49-F238E27FC236}">
                    <a16:creationId xmlns:a16="http://schemas.microsoft.com/office/drawing/2014/main" id="{313CC779-DB01-487E-BC6A-0C367F25578A}"/>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49">
                <a:extLst>
                  <a:ext uri="{FF2B5EF4-FFF2-40B4-BE49-F238E27FC236}">
                    <a16:creationId xmlns:a16="http://schemas.microsoft.com/office/drawing/2014/main" id="{851D71A1-86E5-4AB4-AF8F-67D5BBFBAAD0}"/>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50">
                <a:extLst>
                  <a:ext uri="{FF2B5EF4-FFF2-40B4-BE49-F238E27FC236}">
                    <a16:creationId xmlns:a16="http://schemas.microsoft.com/office/drawing/2014/main" id="{0B5880E5-4690-47B3-8B81-BBCE60D46337}"/>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51">
                <a:extLst>
                  <a:ext uri="{FF2B5EF4-FFF2-40B4-BE49-F238E27FC236}">
                    <a16:creationId xmlns:a16="http://schemas.microsoft.com/office/drawing/2014/main" id="{409E0CC1-B83F-4F2A-8963-33CA2FE1BAC7}"/>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8E41B0F1-DB30-4C09-908C-CC354AEB1D08}"/>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89">
              <a:extLst>
                <a:ext uri="{FF2B5EF4-FFF2-40B4-BE49-F238E27FC236}">
                  <a16:creationId xmlns:a16="http://schemas.microsoft.com/office/drawing/2014/main" id="{557C43A9-089B-4448-AB97-79B9BC80588C}"/>
                </a:ext>
              </a:extLst>
            </p:cNvPr>
            <p:cNvGrpSpPr/>
            <p:nvPr/>
          </p:nvGrpSpPr>
          <p:grpSpPr>
            <a:xfrm rot="4626163">
              <a:off x="8134981" y="4332545"/>
              <a:ext cx="357873" cy="891408"/>
              <a:chOff x="5891782" y="1905000"/>
              <a:chExt cx="1271017" cy="3165915"/>
            </a:xfrm>
            <a:grpFill/>
          </p:grpSpPr>
          <p:sp>
            <p:nvSpPr>
              <p:cNvPr id="163" name="Oval 162">
                <a:extLst>
                  <a:ext uri="{FF2B5EF4-FFF2-40B4-BE49-F238E27FC236}">
                    <a16:creationId xmlns:a16="http://schemas.microsoft.com/office/drawing/2014/main" id="{16D88C5D-E65B-4553-9A87-7F056ADEAA1E}"/>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44">
                <a:extLst>
                  <a:ext uri="{FF2B5EF4-FFF2-40B4-BE49-F238E27FC236}">
                    <a16:creationId xmlns:a16="http://schemas.microsoft.com/office/drawing/2014/main" id="{A9C32D9D-B86F-4081-8CBD-1E0A5C025991}"/>
                  </a:ext>
                </a:extLst>
              </p:cNvPr>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5">
                <a:extLst>
                  <a:ext uri="{FF2B5EF4-FFF2-40B4-BE49-F238E27FC236}">
                    <a16:creationId xmlns:a16="http://schemas.microsoft.com/office/drawing/2014/main" id="{4B812285-82F6-4EA0-8A9C-6FF114771D4E}"/>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46">
                <a:extLst>
                  <a:ext uri="{FF2B5EF4-FFF2-40B4-BE49-F238E27FC236}">
                    <a16:creationId xmlns:a16="http://schemas.microsoft.com/office/drawing/2014/main" id="{D704C4EF-6F80-4DFF-85C5-69AE87A7930E}"/>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47">
                <a:extLst>
                  <a:ext uri="{FF2B5EF4-FFF2-40B4-BE49-F238E27FC236}">
                    <a16:creationId xmlns:a16="http://schemas.microsoft.com/office/drawing/2014/main" id="{966176AA-1B04-41E3-9D21-C452DBBAA897}"/>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23">
              <a:extLst>
                <a:ext uri="{FF2B5EF4-FFF2-40B4-BE49-F238E27FC236}">
                  <a16:creationId xmlns:a16="http://schemas.microsoft.com/office/drawing/2014/main" id="{2ABCD04D-E561-4D5F-B379-FA4FD9615BA8}"/>
                </a:ext>
              </a:extLst>
            </p:cNvPr>
            <p:cNvGrpSpPr/>
            <p:nvPr/>
          </p:nvGrpSpPr>
          <p:grpSpPr>
            <a:xfrm rot="8055737">
              <a:off x="8243609" y="3637875"/>
              <a:ext cx="357873" cy="891408"/>
              <a:chOff x="7162800" y="1828800"/>
              <a:chExt cx="1271017" cy="3165915"/>
            </a:xfrm>
            <a:grpFill/>
          </p:grpSpPr>
          <p:sp>
            <p:nvSpPr>
              <p:cNvPr id="158" name="Oval 157">
                <a:extLst>
                  <a:ext uri="{FF2B5EF4-FFF2-40B4-BE49-F238E27FC236}">
                    <a16:creationId xmlns:a16="http://schemas.microsoft.com/office/drawing/2014/main" id="{4862027D-53FA-4CA9-B801-5DAE9AE2121A}"/>
                  </a:ext>
                </a:extLst>
              </p:cNvPr>
              <p:cNvSpPr/>
              <p:nvPr/>
            </p:nvSpPr>
            <p:spPr>
              <a:xfrm>
                <a:off x="7290818" y="18288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39">
                <a:extLst>
                  <a:ext uri="{FF2B5EF4-FFF2-40B4-BE49-F238E27FC236}">
                    <a16:creationId xmlns:a16="http://schemas.microsoft.com/office/drawing/2014/main" id="{D9E3ADE0-4286-492A-9B33-BB606F83A0F7}"/>
                  </a:ext>
                </a:extLst>
              </p:cNvPr>
              <p:cNvSpPr/>
              <p:nvPr/>
            </p:nvSpPr>
            <p:spPr>
              <a:xfrm rot="2423263">
                <a:off x="7315202" y="43089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40">
                <a:extLst>
                  <a:ext uri="{FF2B5EF4-FFF2-40B4-BE49-F238E27FC236}">
                    <a16:creationId xmlns:a16="http://schemas.microsoft.com/office/drawing/2014/main" id="{AAF5C29B-D2D0-454C-A3D9-26F55AB9263F}"/>
                  </a:ext>
                </a:extLst>
              </p:cNvPr>
              <p:cNvSpPr/>
              <p:nvPr/>
            </p:nvSpPr>
            <p:spPr>
              <a:xfrm rot="18657015">
                <a:off x="7872000" y="42746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41">
                <a:extLst>
                  <a:ext uri="{FF2B5EF4-FFF2-40B4-BE49-F238E27FC236}">
                    <a16:creationId xmlns:a16="http://schemas.microsoft.com/office/drawing/2014/main" id="{6DF14D84-31A6-4C2E-A7C5-ACA4BFB13BF9}"/>
                  </a:ext>
                </a:extLst>
              </p:cNvPr>
              <p:cNvSpPr/>
              <p:nvPr/>
            </p:nvSpPr>
            <p:spPr>
              <a:xfrm rot="5400000">
                <a:off x="7607809" y="27209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D4E638F3-05A2-4A1B-81F2-F218D2824620}"/>
                  </a:ext>
                </a:extLst>
              </p:cNvPr>
              <p:cNvSpPr/>
              <p:nvPr/>
            </p:nvSpPr>
            <p:spPr>
              <a:xfrm>
                <a:off x="7315200" y="2743200"/>
                <a:ext cx="990600" cy="1828800"/>
              </a:xfrm>
              <a:prstGeom prst="trapezoid">
                <a:avLst>
                  <a:gd name="adj" fmla="val 33571"/>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a:extLst>
              <a:ext uri="{FF2B5EF4-FFF2-40B4-BE49-F238E27FC236}">
                <a16:creationId xmlns:a16="http://schemas.microsoft.com/office/drawing/2014/main" id="{0AEC4DAA-ED39-49F3-BBA5-080DF9CE63C9}"/>
              </a:ext>
            </a:extLst>
          </p:cNvPr>
          <p:cNvGrpSpPr/>
          <p:nvPr/>
        </p:nvGrpSpPr>
        <p:grpSpPr>
          <a:xfrm>
            <a:off x="9762563" y="1766048"/>
            <a:ext cx="1982424" cy="1997038"/>
            <a:chOff x="644198" y="-307356"/>
            <a:chExt cx="7041399" cy="7093305"/>
          </a:xfrm>
          <a:solidFill>
            <a:schemeClr val="accent5">
              <a:lumMod val="75000"/>
            </a:schemeClr>
          </a:solidFill>
        </p:grpSpPr>
        <p:grpSp>
          <p:nvGrpSpPr>
            <p:cNvPr id="194" name="Group 15">
              <a:extLst>
                <a:ext uri="{FF2B5EF4-FFF2-40B4-BE49-F238E27FC236}">
                  <a16:creationId xmlns:a16="http://schemas.microsoft.com/office/drawing/2014/main" id="{862E4F05-2050-4B92-9D00-9FD9B5DE96CC}"/>
                </a:ext>
              </a:extLst>
            </p:cNvPr>
            <p:cNvGrpSpPr/>
            <p:nvPr/>
          </p:nvGrpSpPr>
          <p:grpSpPr>
            <a:xfrm rot="5226098">
              <a:off x="1168690" y="2500132"/>
              <a:ext cx="703615" cy="1752600"/>
              <a:chOff x="5891782" y="1905000"/>
              <a:chExt cx="1271017" cy="3165915"/>
            </a:xfrm>
            <a:grpFill/>
          </p:grpSpPr>
          <p:sp>
            <p:nvSpPr>
              <p:cNvPr id="285" name="Oval 9">
                <a:extLst>
                  <a:ext uri="{FF2B5EF4-FFF2-40B4-BE49-F238E27FC236}">
                    <a16:creationId xmlns:a16="http://schemas.microsoft.com/office/drawing/2014/main" id="{FFA610CE-D36C-4210-94F2-70D171B8F05E}"/>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10">
                <a:extLst>
                  <a:ext uri="{FF2B5EF4-FFF2-40B4-BE49-F238E27FC236}">
                    <a16:creationId xmlns:a16="http://schemas.microsoft.com/office/drawing/2014/main" id="{277A48C2-93AA-4041-85CF-772CF197F0A4}"/>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11">
                <a:extLst>
                  <a:ext uri="{FF2B5EF4-FFF2-40B4-BE49-F238E27FC236}">
                    <a16:creationId xmlns:a16="http://schemas.microsoft.com/office/drawing/2014/main" id="{019B1888-A375-4104-8E2F-489138660C62}"/>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12">
                <a:extLst>
                  <a:ext uri="{FF2B5EF4-FFF2-40B4-BE49-F238E27FC236}">
                    <a16:creationId xmlns:a16="http://schemas.microsoft.com/office/drawing/2014/main" id="{9AB8F48D-B6B5-401E-91DE-14C49F367E2B}"/>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13">
                <a:extLst>
                  <a:ext uri="{FF2B5EF4-FFF2-40B4-BE49-F238E27FC236}">
                    <a16:creationId xmlns:a16="http://schemas.microsoft.com/office/drawing/2014/main" id="{9CEEBB39-1C5A-41E4-A1FF-B1BEB1C3431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3">
              <a:extLst>
                <a:ext uri="{FF2B5EF4-FFF2-40B4-BE49-F238E27FC236}">
                  <a16:creationId xmlns:a16="http://schemas.microsoft.com/office/drawing/2014/main" id="{3A0B918D-A5CD-40DD-903B-E902C3C9B1FD}"/>
                </a:ext>
              </a:extLst>
            </p:cNvPr>
            <p:cNvGrpSpPr/>
            <p:nvPr/>
          </p:nvGrpSpPr>
          <p:grpSpPr>
            <a:xfrm rot="1449427">
              <a:off x="2946854" y="4953045"/>
              <a:ext cx="703615" cy="1752600"/>
              <a:chOff x="7162800" y="1828800"/>
              <a:chExt cx="1271017" cy="3165915"/>
            </a:xfrm>
            <a:grpFill/>
          </p:grpSpPr>
          <p:sp>
            <p:nvSpPr>
              <p:cNvPr id="280" name="Oval 4">
                <a:extLst>
                  <a:ext uri="{FF2B5EF4-FFF2-40B4-BE49-F238E27FC236}">
                    <a16:creationId xmlns:a16="http://schemas.microsoft.com/office/drawing/2014/main" id="{581E28EE-0BDA-426D-B1D3-BF58C6C6AF24}"/>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5">
                <a:extLst>
                  <a:ext uri="{FF2B5EF4-FFF2-40B4-BE49-F238E27FC236}">
                    <a16:creationId xmlns:a16="http://schemas.microsoft.com/office/drawing/2014/main" id="{E36533C6-B0D5-4C23-91F9-E8D720B8D30C}"/>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6">
                <a:extLst>
                  <a:ext uri="{FF2B5EF4-FFF2-40B4-BE49-F238E27FC236}">
                    <a16:creationId xmlns:a16="http://schemas.microsoft.com/office/drawing/2014/main" id="{C8DC2998-7B44-4C92-A2B2-30041DABD9D3}"/>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7">
                <a:extLst>
                  <a:ext uri="{FF2B5EF4-FFF2-40B4-BE49-F238E27FC236}">
                    <a16:creationId xmlns:a16="http://schemas.microsoft.com/office/drawing/2014/main" id="{3A7AB6E1-6DD8-4149-84D1-2F6B36D5F3BC}"/>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8">
                <a:extLst>
                  <a:ext uri="{FF2B5EF4-FFF2-40B4-BE49-F238E27FC236}">
                    <a16:creationId xmlns:a16="http://schemas.microsoft.com/office/drawing/2014/main" id="{18BB7A38-2299-4A0E-926A-94459725F82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5">
              <a:extLst>
                <a:ext uri="{FF2B5EF4-FFF2-40B4-BE49-F238E27FC236}">
                  <a16:creationId xmlns:a16="http://schemas.microsoft.com/office/drawing/2014/main" id="{4903A6A6-8617-42E7-917E-54F96CD8378D}"/>
                </a:ext>
              </a:extLst>
            </p:cNvPr>
            <p:cNvGrpSpPr/>
            <p:nvPr/>
          </p:nvGrpSpPr>
          <p:grpSpPr>
            <a:xfrm rot="3055683">
              <a:off x="2101151" y="4328416"/>
              <a:ext cx="703615" cy="1752600"/>
              <a:chOff x="5891782" y="1905000"/>
              <a:chExt cx="1271017" cy="3165915"/>
            </a:xfrm>
            <a:grpFill/>
          </p:grpSpPr>
          <p:sp>
            <p:nvSpPr>
              <p:cNvPr id="275" name="Oval 16">
                <a:extLst>
                  <a:ext uri="{FF2B5EF4-FFF2-40B4-BE49-F238E27FC236}">
                    <a16:creationId xmlns:a16="http://schemas.microsoft.com/office/drawing/2014/main" id="{29FC08DD-D9DA-42F6-8F18-15ED7E385DB7}"/>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17">
                <a:extLst>
                  <a:ext uri="{FF2B5EF4-FFF2-40B4-BE49-F238E27FC236}">
                    <a16:creationId xmlns:a16="http://schemas.microsoft.com/office/drawing/2014/main" id="{08C53E52-99CB-4CF4-9B53-888A013C08A1}"/>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18">
                <a:extLst>
                  <a:ext uri="{FF2B5EF4-FFF2-40B4-BE49-F238E27FC236}">
                    <a16:creationId xmlns:a16="http://schemas.microsoft.com/office/drawing/2014/main" id="{8813368F-00BC-4DEC-8141-AF6E9E1F086C}"/>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19">
                <a:extLst>
                  <a:ext uri="{FF2B5EF4-FFF2-40B4-BE49-F238E27FC236}">
                    <a16:creationId xmlns:a16="http://schemas.microsoft.com/office/drawing/2014/main" id="{49F00F85-8A8A-4D8C-A7C7-B0D868A3DFEE}"/>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0">
                <a:extLst>
                  <a:ext uri="{FF2B5EF4-FFF2-40B4-BE49-F238E27FC236}">
                    <a16:creationId xmlns:a16="http://schemas.microsoft.com/office/drawing/2014/main" id="{7D97AD00-3871-4E85-AD24-B9F6D7A25E0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3">
              <a:extLst>
                <a:ext uri="{FF2B5EF4-FFF2-40B4-BE49-F238E27FC236}">
                  <a16:creationId xmlns:a16="http://schemas.microsoft.com/office/drawing/2014/main" id="{F598ADF3-D017-44B1-A887-5B1554C5642C}"/>
                </a:ext>
              </a:extLst>
            </p:cNvPr>
            <p:cNvGrpSpPr/>
            <p:nvPr/>
          </p:nvGrpSpPr>
          <p:grpSpPr>
            <a:xfrm rot="3356542">
              <a:off x="1503535" y="3572480"/>
              <a:ext cx="703615" cy="1752600"/>
              <a:chOff x="7162800" y="1828800"/>
              <a:chExt cx="1271017" cy="3165915"/>
            </a:xfrm>
            <a:grpFill/>
          </p:grpSpPr>
          <p:sp>
            <p:nvSpPr>
              <p:cNvPr id="270" name="Oval 269">
                <a:extLst>
                  <a:ext uri="{FF2B5EF4-FFF2-40B4-BE49-F238E27FC236}">
                    <a16:creationId xmlns:a16="http://schemas.microsoft.com/office/drawing/2014/main" id="{60A7DB93-0A59-4D66-B9D1-8BDD6EE63CBA}"/>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107">
                <a:extLst>
                  <a:ext uri="{FF2B5EF4-FFF2-40B4-BE49-F238E27FC236}">
                    <a16:creationId xmlns:a16="http://schemas.microsoft.com/office/drawing/2014/main" id="{5C36455F-4506-487F-88C4-7FA9161A95E7}"/>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108">
                <a:extLst>
                  <a:ext uri="{FF2B5EF4-FFF2-40B4-BE49-F238E27FC236}">
                    <a16:creationId xmlns:a16="http://schemas.microsoft.com/office/drawing/2014/main" id="{DB385BFC-8B9E-46E8-A4F1-4645490DBAAE}"/>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109">
                <a:extLst>
                  <a:ext uri="{FF2B5EF4-FFF2-40B4-BE49-F238E27FC236}">
                    <a16:creationId xmlns:a16="http://schemas.microsoft.com/office/drawing/2014/main" id="{2A327941-FEF4-4844-AB4A-77BDD4B1AE7C}"/>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91F2FADC-5509-498F-AF7C-C1DBACD4459C}"/>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5">
              <a:extLst>
                <a:ext uri="{FF2B5EF4-FFF2-40B4-BE49-F238E27FC236}">
                  <a16:creationId xmlns:a16="http://schemas.microsoft.com/office/drawing/2014/main" id="{5B9AB1B1-030C-4A67-B60F-60918937E088}"/>
                </a:ext>
              </a:extLst>
            </p:cNvPr>
            <p:cNvGrpSpPr/>
            <p:nvPr/>
          </p:nvGrpSpPr>
          <p:grpSpPr>
            <a:xfrm rot="15608756">
              <a:off x="6457489" y="2080396"/>
              <a:ext cx="703615" cy="1752600"/>
              <a:chOff x="5891782" y="1905000"/>
              <a:chExt cx="1271017" cy="3165915"/>
            </a:xfrm>
            <a:grpFill/>
          </p:grpSpPr>
          <p:sp>
            <p:nvSpPr>
              <p:cNvPr id="265" name="Oval 264">
                <a:extLst>
                  <a:ext uri="{FF2B5EF4-FFF2-40B4-BE49-F238E27FC236}">
                    <a16:creationId xmlns:a16="http://schemas.microsoft.com/office/drawing/2014/main" id="{6D0C5452-C51D-4F12-AEC7-B9608BEEA340}"/>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102">
                <a:extLst>
                  <a:ext uri="{FF2B5EF4-FFF2-40B4-BE49-F238E27FC236}">
                    <a16:creationId xmlns:a16="http://schemas.microsoft.com/office/drawing/2014/main" id="{DEE8A214-B76F-49EA-9D35-BA56A33EEDED}"/>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103">
                <a:extLst>
                  <a:ext uri="{FF2B5EF4-FFF2-40B4-BE49-F238E27FC236}">
                    <a16:creationId xmlns:a16="http://schemas.microsoft.com/office/drawing/2014/main" id="{DDEEF26C-FE52-4FC5-816A-1F89527B22C9}"/>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104">
                <a:extLst>
                  <a:ext uri="{FF2B5EF4-FFF2-40B4-BE49-F238E27FC236}">
                    <a16:creationId xmlns:a16="http://schemas.microsoft.com/office/drawing/2014/main" id="{9FE8F394-6EDA-49F4-8315-33AE90160C80}"/>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105">
                <a:extLst>
                  <a:ext uri="{FF2B5EF4-FFF2-40B4-BE49-F238E27FC236}">
                    <a16:creationId xmlns:a16="http://schemas.microsoft.com/office/drawing/2014/main" id="{E13B2515-A54C-4D37-88F5-279C4C6BE403}"/>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23">
              <a:extLst>
                <a:ext uri="{FF2B5EF4-FFF2-40B4-BE49-F238E27FC236}">
                  <a16:creationId xmlns:a16="http://schemas.microsoft.com/office/drawing/2014/main" id="{BD2D6C8D-9321-4CA9-A129-3671D8CC584A}"/>
                </a:ext>
              </a:extLst>
            </p:cNvPr>
            <p:cNvGrpSpPr/>
            <p:nvPr/>
          </p:nvGrpSpPr>
          <p:grpSpPr>
            <a:xfrm rot="12002144">
              <a:off x="4693461" y="-212664"/>
              <a:ext cx="703615" cy="1752600"/>
              <a:chOff x="7162800" y="1828800"/>
              <a:chExt cx="1271017" cy="3165915"/>
            </a:xfrm>
            <a:grpFill/>
          </p:grpSpPr>
          <p:sp>
            <p:nvSpPr>
              <p:cNvPr id="260" name="Oval 259">
                <a:extLst>
                  <a:ext uri="{FF2B5EF4-FFF2-40B4-BE49-F238E27FC236}">
                    <a16:creationId xmlns:a16="http://schemas.microsoft.com/office/drawing/2014/main" id="{B4B84BA7-E840-433F-8279-2606BF4B791A}"/>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97">
                <a:extLst>
                  <a:ext uri="{FF2B5EF4-FFF2-40B4-BE49-F238E27FC236}">
                    <a16:creationId xmlns:a16="http://schemas.microsoft.com/office/drawing/2014/main" id="{0A42C34D-0400-4865-B861-E6F725260D45}"/>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98">
                <a:extLst>
                  <a:ext uri="{FF2B5EF4-FFF2-40B4-BE49-F238E27FC236}">
                    <a16:creationId xmlns:a16="http://schemas.microsoft.com/office/drawing/2014/main" id="{C918961D-B013-4D4A-940C-EAB60B09BCB1}"/>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99">
                <a:extLst>
                  <a:ext uri="{FF2B5EF4-FFF2-40B4-BE49-F238E27FC236}">
                    <a16:creationId xmlns:a16="http://schemas.microsoft.com/office/drawing/2014/main" id="{6CE318B4-4983-4B0D-87C5-78ED9CC5B7BD}"/>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E34D0F0C-65D5-495F-8B0A-65C8588917F0}"/>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39">
              <a:extLst>
                <a:ext uri="{FF2B5EF4-FFF2-40B4-BE49-F238E27FC236}">
                  <a16:creationId xmlns:a16="http://schemas.microsoft.com/office/drawing/2014/main" id="{1C92BF7F-C296-42FB-99A7-9BA239C0DE4F}"/>
                </a:ext>
              </a:extLst>
            </p:cNvPr>
            <p:cNvGrpSpPr/>
            <p:nvPr/>
          </p:nvGrpSpPr>
          <p:grpSpPr>
            <a:xfrm rot="13438341">
              <a:off x="5496103" y="383109"/>
              <a:ext cx="703615" cy="1752600"/>
              <a:chOff x="5891782" y="1905000"/>
              <a:chExt cx="1271017" cy="3165915"/>
            </a:xfrm>
            <a:grpFill/>
          </p:grpSpPr>
          <p:sp>
            <p:nvSpPr>
              <p:cNvPr id="255" name="Oval 254">
                <a:extLst>
                  <a:ext uri="{FF2B5EF4-FFF2-40B4-BE49-F238E27FC236}">
                    <a16:creationId xmlns:a16="http://schemas.microsoft.com/office/drawing/2014/main" id="{B7BEB97C-7630-4333-B3AC-79AD3DA1190F}"/>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92">
                <a:extLst>
                  <a:ext uri="{FF2B5EF4-FFF2-40B4-BE49-F238E27FC236}">
                    <a16:creationId xmlns:a16="http://schemas.microsoft.com/office/drawing/2014/main" id="{B0689244-F08E-4437-98FE-A68B940A3184}"/>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93">
                <a:extLst>
                  <a:ext uri="{FF2B5EF4-FFF2-40B4-BE49-F238E27FC236}">
                    <a16:creationId xmlns:a16="http://schemas.microsoft.com/office/drawing/2014/main" id="{CA13304F-97DF-4704-BFCB-29A65A8FB5DE}"/>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94">
                <a:extLst>
                  <a:ext uri="{FF2B5EF4-FFF2-40B4-BE49-F238E27FC236}">
                    <a16:creationId xmlns:a16="http://schemas.microsoft.com/office/drawing/2014/main" id="{89C131E6-C67C-44AA-84F9-B421E440D6D6}"/>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95">
                <a:extLst>
                  <a:ext uri="{FF2B5EF4-FFF2-40B4-BE49-F238E27FC236}">
                    <a16:creationId xmlns:a16="http://schemas.microsoft.com/office/drawing/2014/main" id="{9FA904EF-CA0C-4C8C-A3FB-E356EC2DD2BA}"/>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3">
              <a:extLst>
                <a:ext uri="{FF2B5EF4-FFF2-40B4-BE49-F238E27FC236}">
                  <a16:creationId xmlns:a16="http://schemas.microsoft.com/office/drawing/2014/main" id="{5F677EAE-4FD7-45C0-B2C3-3EB7E0412FC7}"/>
                </a:ext>
              </a:extLst>
            </p:cNvPr>
            <p:cNvGrpSpPr/>
            <p:nvPr/>
          </p:nvGrpSpPr>
          <p:grpSpPr>
            <a:xfrm rot="13739200">
              <a:off x="6003947" y="1034640"/>
              <a:ext cx="703615" cy="1752600"/>
              <a:chOff x="7162800" y="1828800"/>
              <a:chExt cx="1271017" cy="3165915"/>
            </a:xfrm>
            <a:grpFill/>
          </p:grpSpPr>
          <p:sp>
            <p:nvSpPr>
              <p:cNvPr id="250" name="Oval 249">
                <a:extLst>
                  <a:ext uri="{FF2B5EF4-FFF2-40B4-BE49-F238E27FC236}">
                    <a16:creationId xmlns:a16="http://schemas.microsoft.com/office/drawing/2014/main" id="{4CAD77DC-6CB4-4E60-AB09-DF7C30FF6E88}"/>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87">
                <a:extLst>
                  <a:ext uri="{FF2B5EF4-FFF2-40B4-BE49-F238E27FC236}">
                    <a16:creationId xmlns:a16="http://schemas.microsoft.com/office/drawing/2014/main" id="{86B0E5B4-F3DA-4CC4-B926-62EB61917BE7}"/>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88">
                <a:extLst>
                  <a:ext uri="{FF2B5EF4-FFF2-40B4-BE49-F238E27FC236}">
                    <a16:creationId xmlns:a16="http://schemas.microsoft.com/office/drawing/2014/main" id="{A8BFD64F-80FA-4AFC-9681-AF2486351D5A}"/>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89">
                <a:extLst>
                  <a:ext uri="{FF2B5EF4-FFF2-40B4-BE49-F238E27FC236}">
                    <a16:creationId xmlns:a16="http://schemas.microsoft.com/office/drawing/2014/main" id="{ED5ED362-065B-4438-8C91-103AD2F584D3}"/>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a:extLst>
                  <a:ext uri="{FF2B5EF4-FFF2-40B4-BE49-F238E27FC236}">
                    <a16:creationId xmlns:a16="http://schemas.microsoft.com/office/drawing/2014/main" id="{FFA949B4-E629-4D7E-8447-25A394201B01}"/>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5">
              <a:extLst>
                <a:ext uri="{FF2B5EF4-FFF2-40B4-BE49-F238E27FC236}">
                  <a16:creationId xmlns:a16="http://schemas.microsoft.com/office/drawing/2014/main" id="{6C9E70DE-F997-4BB7-9CE4-7854904D0124}"/>
                </a:ext>
              </a:extLst>
            </p:cNvPr>
            <p:cNvGrpSpPr/>
            <p:nvPr/>
          </p:nvGrpSpPr>
          <p:grpSpPr>
            <a:xfrm rot="20995501">
              <a:off x="4212538" y="5033349"/>
              <a:ext cx="703615" cy="1752600"/>
              <a:chOff x="5891782" y="1905000"/>
              <a:chExt cx="1271017" cy="3165915"/>
            </a:xfrm>
            <a:grpFill/>
          </p:grpSpPr>
          <p:sp>
            <p:nvSpPr>
              <p:cNvPr id="245" name="Oval 244">
                <a:extLst>
                  <a:ext uri="{FF2B5EF4-FFF2-40B4-BE49-F238E27FC236}">
                    <a16:creationId xmlns:a16="http://schemas.microsoft.com/office/drawing/2014/main" id="{8D829C74-63F2-4F4B-9C7D-458BD9EA90F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82">
                <a:extLst>
                  <a:ext uri="{FF2B5EF4-FFF2-40B4-BE49-F238E27FC236}">
                    <a16:creationId xmlns:a16="http://schemas.microsoft.com/office/drawing/2014/main" id="{54F54DF1-9EDF-4088-AFFA-D62DB835502A}"/>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83">
                <a:extLst>
                  <a:ext uri="{FF2B5EF4-FFF2-40B4-BE49-F238E27FC236}">
                    <a16:creationId xmlns:a16="http://schemas.microsoft.com/office/drawing/2014/main" id="{F7AC0D9A-E2EF-47F2-B51E-3C9BABABD432}"/>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84">
                <a:extLst>
                  <a:ext uri="{FF2B5EF4-FFF2-40B4-BE49-F238E27FC236}">
                    <a16:creationId xmlns:a16="http://schemas.microsoft.com/office/drawing/2014/main" id="{9068975D-878B-450E-AB25-3FEC67A1759E}"/>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85">
                <a:extLst>
                  <a:ext uri="{FF2B5EF4-FFF2-40B4-BE49-F238E27FC236}">
                    <a16:creationId xmlns:a16="http://schemas.microsoft.com/office/drawing/2014/main" id="{DDC625BC-CCC0-4F0A-AE66-88D4C0C046CD}"/>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3">
              <a:extLst>
                <a:ext uri="{FF2B5EF4-FFF2-40B4-BE49-F238E27FC236}">
                  <a16:creationId xmlns:a16="http://schemas.microsoft.com/office/drawing/2014/main" id="{C569656D-E119-4D78-9C55-9672386F18B2}"/>
                </a:ext>
              </a:extLst>
            </p:cNvPr>
            <p:cNvGrpSpPr/>
            <p:nvPr/>
          </p:nvGrpSpPr>
          <p:grpSpPr>
            <a:xfrm rot="17388889">
              <a:off x="6448902" y="3129970"/>
              <a:ext cx="703615" cy="1752600"/>
              <a:chOff x="7162800" y="1828800"/>
              <a:chExt cx="1271017" cy="3165915"/>
            </a:xfrm>
            <a:grpFill/>
          </p:grpSpPr>
          <p:sp>
            <p:nvSpPr>
              <p:cNvPr id="240" name="Oval 239">
                <a:extLst>
                  <a:ext uri="{FF2B5EF4-FFF2-40B4-BE49-F238E27FC236}">
                    <a16:creationId xmlns:a16="http://schemas.microsoft.com/office/drawing/2014/main" id="{C1A3BF8B-57DF-42B2-9463-F6F46A4CC1E0}"/>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77">
                <a:extLst>
                  <a:ext uri="{FF2B5EF4-FFF2-40B4-BE49-F238E27FC236}">
                    <a16:creationId xmlns:a16="http://schemas.microsoft.com/office/drawing/2014/main" id="{956C4FBA-7944-4DD2-8598-9CABA3CEDBCF}"/>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78">
                <a:extLst>
                  <a:ext uri="{FF2B5EF4-FFF2-40B4-BE49-F238E27FC236}">
                    <a16:creationId xmlns:a16="http://schemas.microsoft.com/office/drawing/2014/main" id="{0671D393-7BDD-428C-ADB6-C669FCA3ADF8}"/>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79">
                <a:extLst>
                  <a:ext uri="{FF2B5EF4-FFF2-40B4-BE49-F238E27FC236}">
                    <a16:creationId xmlns:a16="http://schemas.microsoft.com/office/drawing/2014/main" id="{CCB7B8DD-7FF7-4644-A53D-B2AFCDDD16EF}"/>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a:extLst>
                  <a:ext uri="{FF2B5EF4-FFF2-40B4-BE49-F238E27FC236}">
                    <a16:creationId xmlns:a16="http://schemas.microsoft.com/office/drawing/2014/main" id="{393F3663-E2A6-4652-95A0-64998469535F}"/>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64">
              <a:extLst>
                <a:ext uri="{FF2B5EF4-FFF2-40B4-BE49-F238E27FC236}">
                  <a16:creationId xmlns:a16="http://schemas.microsoft.com/office/drawing/2014/main" id="{55590F87-A9BD-43F8-BB59-079A84D847D4}"/>
                </a:ext>
              </a:extLst>
            </p:cNvPr>
            <p:cNvGrpSpPr/>
            <p:nvPr/>
          </p:nvGrpSpPr>
          <p:grpSpPr>
            <a:xfrm rot="18825086">
              <a:off x="5932514" y="3957019"/>
              <a:ext cx="703615" cy="1752600"/>
              <a:chOff x="5891782" y="1905000"/>
              <a:chExt cx="1271017" cy="3165915"/>
            </a:xfrm>
            <a:grpFill/>
          </p:grpSpPr>
          <p:sp>
            <p:nvSpPr>
              <p:cNvPr id="235" name="Oval 234">
                <a:extLst>
                  <a:ext uri="{FF2B5EF4-FFF2-40B4-BE49-F238E27FC236}">
                    <a16:creationId xmlns:a16="http://schemas.microsoft.com/office/drawing/2014/main" id="{89E5FE76-EDE8-4A71-B58F-FF1F8684B7A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72">
                <a:extLst>
                  <a:ext uri="{FF2B5EF4-FFF2-40B4-BE49-F238E27FC236}">
                    <a16:creationId xmlns:a16="http://schemas.microsoft.com/office/drawing/2014/main" id="{DD3A5DC0-7A3C-4D5C-9CF0-6C176C86B0E5}"/>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73">
                <a:extLst>
                  <a:ext uri="{FF2B5EF4-FFF2-40B4-BE49-F238E27FC236}">
                    <a16:creationId xmlns:a16="http://schemas.microsoft.com/office/drawing/2014/main" id="{76F834AE-03CE-4A45-A211-C70B2912428B}"/>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74">
                <a:extLst>
                  <a:ext uri="{FF2B5EF4-FFF2-40B4-BE49-F238E27FC236}">
                    <a16:creationId xmlns:a16="http://schemas.microsoft.com/office/drawing/2014/main" id="{3CD0C61A-8D46-4F45-9FDA-91A9B630AD77}"/>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75">
                <a:extLst>
                  <a:ext uri="{FF2B5EF4-FFF2-40B4-BE49-F238E27FC236}">
                    <a16:creationId xmlns:a16="http://schemas.microsoft.com/office/drawing/2014/main" id="{41CF37B7-3424-4F64-B8B7-A8D0378E24CC}"/>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3">
              <a:extLst>
                <a:ext uri="{FF2B5EF4-FFF2-40B4-BE49-F238E27FC236}">
                  <a16:creationId xmlns:a16="http://schemas.microsoft.com/office/drawing/2014/main" id="{96EE22C6-D554-4E86-8C1B-654DE51DCB2C}"/>
                </a:ext>
              </a:extLst>
            </p:cNvPr>
            <p:cNvGrpSpPr/>
            <p:nvPr/>
          </p:nvGrpSpPr>
          <p:grpSpPr>
            <a:xfrm rot="19511270">
              <a:off x="5220610" y="4665219"/>
              <a:ext cx="703615" cy="1752600"/>
              <a:chOff x="7162800" y="1828800"/>
              <a:chExt cx="1271017" cy="3165915"/>
            </a:xfrm>
            <a:grpFill/>
          </p:grpSpPr>
          <p:sp>
            <p:nvSpPr>
              <p:cNvPr id="230" name="Oval 229">
                <a:extLst>
                  <a:ext uri="{FF2B5EF4-FFF2-40B4-BE49-F238E27FC236}">
                    <a16:creationId xmlns:a16="http://schemas.microsoft.com/office/drawing/2014/main" id="{D6C50067-667E-47FA-8256-3ACEFDB30378}"/>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67">
                <a:extLst>
                  <a:ext uri="{FF2B5EF4-FFF2-40B4-BE49-F238E27FC236}">
                    <a16:creationId xmlns:a16="http://schemas.microsoft.com/office/drawing/2014/main" id="{6494667C-9709-49B5-B6EB-AE895643AD89}"/>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68">
                <a:extLst>
                  <a:ext uri="{FF2B5EF4-FFF2-40B4-BE49-F238E27FC236}">
                    <a16:creationId xmlns:a16="http://schemas.microsoft.com/office/drawing/2014/main" id="{C3ABCE0E-1731-44E1-B601-9DC1E99B13E4}"/>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69">
                <a:extLst>
                  <a:ext uri="{FF2B5EF4-FFF2-40B4-BE49-F238E27FC236}">
                    <a16:creationId xmlns:a16="http://schemas.microsoft.com/office/drawing/2014/main" id="{CF24436E-5892-43CD-BAEB-8E4D429F5A0D}"/>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9728D454-6D31-4D01-A990-8BB02465E77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
              <a:extLst>
                <a:ext uri="{FF2B5EF4-FFF2-40B4-BE49-F238E27FC236}">
                  <a16:creationId xmlns:a16="http://schemas.microsoft.com/office/drawing/2014/main" id="{3ECA8966-0C7D-40E0-9F96-0B9E15C19650}"/>
                </a:ext>
              </a:extLst>
            </p:cNvPr>
            <p:cNvGrpSpPr/>
            <p:nvPr/>
          </p:nvGrpSpPr>
          <p:grpSpPr>
            <a:xfrm rot="10185419">
              <a:off x="3638754" y="-307356"/>
              <a:ext cx="703615" cy="1752600"/>
              <a:chOff x="5891782" y="1905000"/>
              <a:chExt cx="1271017" cy="3165915"/>
            </a:xfrm>
            <a:grpFill/>
          </p:grpSpPr>
          <p:sp>
            <p:nvSpPr>
              <p:cNvPr id="225" name="Oval 224">
                <a:extLst>
                  <a:ext uri="{FF2B5EF4-FFF2-40B4-BE49-F238E27FC236}">
                    <a16:creationId xmlns:a16="http://schemas.microsoft.com/office/drawing/2014/main" id="{DA025383-E5EA-47C4-B034-6ACE7D8F83D8}"/>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62">
                <a:extLst>
                  <a:ext uri="{FF2B5EF4-FFF2-40B4-BE49-F238E27FC236}">
                    <a16:creationId xmlns:a16="http://schemas.microsoft.com/office/drawing/2014/main" id="{D418D773-CBDA-496A-8422-C73115671739}"/>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63">
                <a:extLst>
                  <a:ext uri="{FF2B5EF4-FFF2-40B4-BE49-F238E27FC236}">
                    <a16:creationId xmlns:a16="http://schemas.microsoft.com/office/drawing/2014/main" id="{81D3CC51-EA3C-41EA-9910-1D9EDD641D16}"/>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64">
                <a:extLst>
                  <a:ext uri="{FF2B5EF4-FFF2-40B4-BE49-F238E27FC236}">
                    <a16:creationId xmlns:a16="http://schemas.microsoft.com/office/drawing/2014/main" id="{21F5DC1E-09E5-4635-A2B2-A7E7BD90C982}"/>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65">
                <a:extLst>
                  <a:ext uri="{FF2B5EF4-FFF2-40B4-BE49-F238E27FC236}">
                    <a16:creationId xmlns:a16="http://schemas.microsoft.com/office/drawing/2014/main" id="{041A9F34-FF06-4563-A61D-C1288DD276C5}"/>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3">
              <a:extLst>
                <a:ext uri="{FF2B5EF4-FFF2-40B4-BE49-F238E27FC236}">
                  <a16:creationId xmlns:a16="http://schemas.microsoft.com/office/drawing/2014/main" id="{E684290B-C730-4FC1-A7AA-C05A6E2CEFA9}"/>
                </a:ext>
              </a:extLst>
            </p:cNvPr>
            <p:cNvGrpSpPr/>
            <p:nvPr/>
          </p:nvGrpSpPr>
          <p:grpSpPr>
            <a:xfrm rot="6578807">
              <a:off x="1291495" y="1585196"/>
              <a:ext cx="703615" cy="1752600"/>
              <a:chOff x="7162800" y="1828800"/>
              <a:chExt cx="1271017" cy="3165915"/>
            </a:xfrm>
            <a:grpFill/>
          </p:grpSpPr>
          <p:sp>
            <p:nvSpPr>
              <p:cNvPr id="220" name="Oval 219">
                <a:extLst>
                  <a:ext uri="{FF2B5EF4-FFF2-40B4-BE49-F238E27FC236}">
                    <a16:creationId xmlns:a16="http://schemas.microsoft.com/office/drawing/2014/main" id="{71D4E77B-AFC3-468A-B0AF-338A7AD33551}"/>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57">
                <a:extLst>
                  <a:ext uri="{FF2B5EF4-FFF2-40B4-BE49-F238E27FC236}">
                    <a16:creationId xmlns:a16="http://schemas.microsoft.com/office/drawing/2014/main" id="{F75050D2-4EC3-4278-8FE5-8879CC794106}"/>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58">
                <a:extLst>
                  <a:ext uri="{FF2B5EF4-FFF2-40B4-BE49-F238E27FC236}">
                    <a16:creationId xmlns:a16="http://schemas.microsoft.com/office/drawing/2014/main" id="{B9FF6EDF-0C14-4062-9F2D-B536A0CC8B3B}"/>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59">
                <a:extLst>
                  <a:ext uri="{FF2B5EF4-FFF2-40B4-BE49-F238E27FC236}">
                    <a16:creationId xmlns:a16="http://schemas.microsoft.com/office/drawing/2014/main" id="{81C4E4D9-9413-4E40-A19F-B5F9D27CC757}"/>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AF3EC582-F064-4E14-87AE-1E9602D608D7}"/>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89">
              <a:extLst>
                <a:ext uri="{FF2B5EF4-FFF2-40B4-BE49-F238E27FC236}">
                  <a16:creationId xmlns:a16="http://schemas.microsoft.com/office/drawing/2014/main" id="{E754311A-DB96-4095-A540-E2C4AA9613DE}"/>
                </a:ext>
              </a:extLst>
            </p:cNvPr>
            <p:cNvGrpSpPr/>
            <p:nvPr/>
          </p:nvGrpSpPr>
          <p:grpSpPr>
            <a:xfrm rot="8015004">
              <a:off x="1868208" y="675953"/>
              <a:ext cx="703615" cy="1752600"/>
              <a:chOff x="5891782" y="1905000"/>
              <a:chExt cx="1271017" cy="3165915"/>
            </a:xfrm>
            <a:grpFill/>
          </p:grpSpPr>
          <p:sp>
            <p:nvSpPr>
              <p:cNvPr id="215" name="Oval 214">
                <a:extLst>
                  <a:ext uri="{FF2B5EF4-FFF2-40B4-BE49-F238E27FC236}">
                    <a16:creationId xmlns:a16="http://schemas.microsoft.com/office/drawing/2014/main" id="{230C5C01-83DC-4CE9-8231-7592EE3F0E05}"/>
                  </a:ext>
                </a:extLst>
              </p:cNvPr>
              <p:cNvSpPr/>
              <p:nvPr/>
            </p:nvSpPr>
            <p:spPr>
              <a:xfrm>
                <a:off x="6019800" y="19050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52">
                <a:extLst>
                  <a:ext uri="{FF2B5EF4-FFF2-40B4-BE49-F238E27FC236}">
                    <a16:creationId xmlns:a16="http://schemas.microsoft.com/office/drawing/2014/main" id="{17675BC0-2739-4594-8F6A-2C48154ACF02}"/>
                  </a:ext>
                </a:extLst>
              </p:cNvPr>
              <p:cNvSpPr/>
              <p:nvPr/>
            </p:nvSpPr>
            <p:spPr>
              <a:xfrm rot="2423263">
                <a:off x="6044184" y="43851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53">
                <a:extLst>
                  <a:ext uri="{FF2B5EF4-FFF2-40B4-BE49-F238E27FC236}">
                    <a16:creationId xmlns:a16="http://schemas.microsoft.com/office/drawing/2014/main" id="{A535801E-A0C2-428F-A5BB-9F3C26F11D7B}"/>
                  </a:ext>
                </a:extLst>
              </p:cNvPr>
              <p:cNvSpPr/>
              <p:nvPr/>
            </p:nvSpPr>
            <p:spPr>
              <a:xfrm>
                <a:off x="6324600" y="2819400"/>
                <a:ext cx="381000" cy="1828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54">
                <a:extLst>
                  <a:ext uri="{FF2B5EF4-FFF2-40B4-BE49-F238E27FC236}">
                    <a16:creationId xmlns:a16="http://schemas.microsoft.com/office/drawing/2014/main" id="{212161A0-422E-4A0D-9A2B-1800AA973B16}"/>
                  </a:ext>
                </a:extLst>
              </p:cNvPr>
              <p:cNvSpPr/>
              <p:nvPr/>
            </p:nvSpPr>
            <p:spPr>
              <a:xfrm rot="18657015">
                <a:off x="6600982" y="43508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55">
                <a:extLst>
                  <a:ext uri="{FF2B5EF4-FFF2-40B4-BE49-F238E27FC236}">
                    <a16:creationId xmlns:a16="http://schemas.microsoft.com/office/drawing/2014/main" id="{A0DB8E0D-79CC-485B-A884-FB556770E285}"/>
                  </a:ext>
                </a:extLst>
              </p:cNvPr>
              <p:cNvSpPr/>
              <p:nvPr/>
            </p:nvSpPr>
            <p:spPr>
              <a:xfrm rot="5400000">
                <a:off x="6336791" y="27971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3">
              <a:extLst>
                <a:ext uri="{FF2B5EF4-FFF2-40B4-BE49-F238E27FC236}">
                  <a16:creationId xmlns:a16="http://schemas.microsoft.com/office/drawing/2014/main" id="{AB18B719-9370-4BAA-B2BD-77B8938314F0}"/>
                </a:ext>
              </a:extLst>
            </p:cNvPr>
            <p:cNvGrpSpPr/>
            <p:nvPr/>
          </p:nvGrpSpPr>
          <p:grpSpPr>
            <a:xfrm rot="8528669">
              <a:off x="2540048" y="103311"/>
              <a:ext cx="703615" cy="1752600"/>
              <a:chOff x="7162800" y="1828800"/>
              <a:chExt cx="1271017" cy="3165915"/>
            </a:xfrm>
            <a:grpFill/>
          </p:grpSpPr>
          <p:sp>
            <p:nvSpPr>
              <p:cNvPr id="210" name="Oval 209">
                <a:extLst>
                  <a:ext uri="{FF2B5EF4-FFF2-40B4-BE49-F238E27FC236}">
                    <a16:creationId xmlns:a16="http://schemas.microsoft.com/office/drawing/2014/main" id="{3CF97EB3-C2C2-42A6-A95B-B61390F2A344}"/>
                  </a:ext>
                </a:extLst>
              </p:cNvPr>
              <p:cNvSpPr/>
              <p:nvPr/>
            </p:nvSpPr>
            <p:spPr>
              <a:xfrm>
                <a:off x="7290818" y="1828800"/>
                <a:ext cx="1016000" cy="1066800"/>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47">
                <a:extLst>
                  <a:ext uri="{FF2B5EF4-FFF2-40B4-BE49-F238E27FC236}">
                    <a16:creationId xmlns:a16="http://schemas.microsoft.com/office/drawing/2014/main" id="{4E2281F6-80B8-448B-865D-2CFBCDB251DB}"/>
                  </a:ext>
                </a:extLst>
              </p:cNvPr>
              <p:cNvSpPr/>
              <p:nvPr/>
            </p:nvSpPr>
            <p:spPr>
              <a:xfrm rot="2423263">
                <a:off x="7315202" y="4308915"/>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48">
                <a:extLst>
                  <a:ext uri="{FF2B5EF4-FFF2-40B4-BE49-F238E27FC236}">
                    <a16:creationId xmlns:a16="http://schemas.microsoft.com/office/drawing/2014/main" id="{92094B53-BF66-4742-A34D-E9543C2262D8}"/>
                  </a:ext>
                </a:extLst>
              </p:cNvPr>
              <p:cNvSpPr/>
              <p:nvPr/>
            </p:nvSpPr>
            <p:spPr>
              <a:xfrm rot="18657015">
                <a:off x="7872000" y="4274607"/>
                <a:ext cx="381000" cy="685800"/>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49">
                <a:extLst>
                  <a:ext uri="{FF2B5EF4-FFF2-40B4-BE49-F238E27FC236}">
                    <a16:creationId xmlns:a16="http://schemas.microsoft.com/office/drawing/2014/main" id="{FCD50131-F71B-4443-9BE8-CA752518C9DA}"/>
                  </a:ext>
                </a:extLst>
              </p:cNvPr>
              <p:cNvSpPr/>
              <p:nvPr/>
            </p:nvSpPr>
            <p:spPr>
              <a:xfrm rot="5400000">
                <a:off x="7607809" y="2720905"/>
                <a:ext cx="381000" cy="1271017"/>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3A1B2552-5D0E-4D82-9968-5C9449464CBC}"/>
                  </a:ext>
                </a:extLst>
              </p:cNvPr>
              <p:cNvSpPr/>
              <p:nvPr/>
            </p:nvSpPr>
            <p:spPr>
              <a:xfrm>
                <a:off x="7315200" y="2743200"/>
                <a:ext cx="990600" cy="1828800"/>
              </a:xfrm>
              <a:prstGeom prst="trapezoid">
                <a:avLst>
                  <a:gd name="adj" fmla="val 3357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92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4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fade">
                                      <p:cBhvr>
                                        <p:cTn id="20" dur="2000"/>
                                        <p:tgtEl>
                                          <p:spTgt spid="193"/>
                                        </p:tgtEl>
                                      </p:cBhvr>
                                    </p:animEffect>
                                    <p:anim calcmode="lin" valueType="num">
                                      <p:cBhvr>
                                        <p:cTn id="21" dur="2000" fill="hold"/>
                                        <p:tgtEl>
                                          <p:spTgt spid="193"/>
                                        </p:tgtEl>
                                        <p:attrNameLst>
                                          <p:attrName>ppt_w</p:attrName>
                                        </p:attrNameLst>
                                      </p:cBhvr>
                                      <p:tavLst>
                                        <p:tav tm="0" fmla="#ppt_w*sin(2.5*pi*$)">
                                          <p:val>
                                            <p:fltVal val="0"/>
                                          </p:val>
                                        </p:tav>
                                        <p:tav tm="100000">
                                          <p:val>
                                            <p:fltVal val="1"/>
                                          </p:val>
                                        </p:tav>
                                      </p:tavLst>
                                    </p:anim>
                                    <p:anim calcmode="lin" valueType="num">
                                      <p:cBhvr>
                                        <p:cTn id="22" dur="2000" fill="hold"/>
                                        <p:tgtEl>
                                          <p:spTgt spid="193"/>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2000"/>
                                        <p:tgtEl>
                                          <p:spTgt spid="150"/>
                                        </p:tgtEl>
                                      </p:cBhvr>
                                    </p:animEffect>
                                    <p:anim calcmode="lin" valueType="num">
                                      <p:cBhvr>
                                        <p:cTn id="31" dur="2000" fill="hold"/>
                                        <p:tgtEl>
                                          <p:spTgt spid="150"/>
                                        </p:tgtEl>
                                        <p:attrNameLst>
                                          <p:attrName>ppt_w</p:attrName>
                                        </p:attrNameLst>
                                      </p:cBhvr>
                                      <p:tavLst>
                                        <p:tav tm="0" fmla="#ppt_w*sin(2.5*pi*$)">
                                          <p:val>
                                            <p:fltVal val="0"/>
                                          </p:val>
                                        </p:tav>
                                        <p:tav tm="100000">
                                          <p:val>
                                            <p:fltVal val="1"/>
                                          </p:val>
                                        </p:tav>
                                      </p:tavLst>
                                    </p:anim>
                                    <p:anim calcmode="lin" valueType="num">
                                      <p:cBhvr>
                                        <p:cTn id="32"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E5216D-F2EF-43D6-9771-709604E45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Aharoni" pitchFamily="2" charset="-79"/>
              </a:rPr>
              <a:t>Our Happiness—Other’s Happiness</a:t>
            </a:r>
          </a:p>
        </p:txBody>
      </p:sp>
      <p:grpSp>
        <p:nvGrpSpPr>
          <p:cNvPr id="2" name="Group 30"/>
          <p:cNvGrpSpPr/>
          <p:nvPr/>
        </p:nvGrpSpPr>
        <p:grpSpPr>
          <a:xfrm>
            <a:off x="1752600" y="1295400"/>
            <a:ext cx="2667000" cy="2706106"/>
            <a:chOff x="2209800" y="3886200"/>
            <a:chExt cx="2667000" cy="2706106"/>
          </a:xfrm>
        </p:grpSpPr>
        <p:pic>
          <p:nvPicPr>
            <p:cNvPr id="3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667000" cy="2706106"/>
            </a:xfrm>
            <a:prstGeom prst="rect">
              <a:avLst/>
            </a:prstGeom>
            <a:noFill/>
          </p:spPr>
        </p:pic>
        <p:sp>
          <p:nvSpPr>
            <p:cNvPr id="33" name="Rectangle 32"/>
            <p:cNvSpPr/>
            <p:nvPr/>
          </p:nvSpPr>
          <p:spPr>
            <a:xfrm rot="21029492">
              <a:off x="2383461" y="4150939"/>
              <a:ext cx="2474633" cy="2308324"/>
            </a:xfrm>
            <a:prstGeom prst="rect">
              <a:avLst/>
            </a:prstGeom>
          </p:spPr>
          <p:txBody>
            <a:bodyPr wrap="square">
              <a:spAutoFit/>
            </a:bodyPr>
            <a:lstStyle/>
            <a:p>
              <a:r>
                <a:rPr lang="en-US" dirty="0"/>
                <a:t> 	     Our 	conversion 	and righteous actions contribute not only to our own happiness but also to the happiness and well-being of others.</a:t>
              </a:r>
            </a:p>
          </p:txBody>
        </p:sp>
      </p:grpSp>
      <p:grpSp>
        <p:nvGrpSpPr>
          <p:cNvPr id="11" name="Group 30"/>
          <p:cNvGrpSpPr/>
          <p:nvPr/>
        </p:nvGrpSpPr>
        <p:grpSpPr>
          <a:xfrm flipH="1">
            <a:off x="4648201" y="1219200"/>
            <a:ext cx="3154151" cy="3200400"/>
            <a:chOff x="2209800" y="3886200"/>
            <a:chExt cx="2562225" cy="2599795"/>
          </a:xfrm>
        </p:grpSpPr>
        <p:pic>
          <p:nvPicPr>
            <p:cNvPr id="1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3" name="Rectangle 12"/>
            <p:cNvSpPr/>
            <p:nvPr/>
          </p:nvSpPr>
          <p:spPr>
            <a:xfrm rot="21072616">
              <a:off x="2560619" y="4191746"/>
              <a:ext cx="2024541" cy="1875131"/>
            </a:xfrm>
            <a:prstGeom prst="rect">
              <a:avLst/>
            </a:prstGeom>
          </p:spPr>
          <p:txBody>
            <a:bodyPr wrap="square">
              <a:spAutoFit/>
            </a:bodyPr>
            <a:lstStyle/>
            <a:p>
              <a:r>
                <a:rPr lang="en-US" sz="1600" dirty="0"/>
                <a:t>When members of </a:t>
              </a:r>
            </a:p>
            <a:p>
              <a:r>
                <a:rPr lang="en-US" sz="1600" dirty="0"/>
                <a:t>a family, quorum, </a:t>
              </a:r>
            </a:p>
            <a:p>
              <a:r>
                <a:rPr lang="en-US" sz="1600" dirty="0"/>
                <a:t>class, or other group</a:t>
              </a:r>
            </a:p>
            <a:p>
              <a:r>
                <a:rPr lang="en-US" sz="1600" dirty="0"/>
                <a:t> are unified in </a:t>
              </a:r>
            </a:p>
            <a:p>
              <a:r>
                <a:rPr lang="en-US" sz="1600" dirty="0"/>
                <a:t>righteousness, they can experience greater happiness than they would be able to experience on their own.</a:t>
              </a:r>
            </a:p>
          </p:txBody>
        </p:sp>
      </p:grpSp>
      <p:grpSp>
        <p:nvGrpSpPr>
          <p:cNvPr id="14" name="Group 30"/>
          <p:cNvGrpSpPr/>
          <p:nvPr/>
        </p:nvGrpSpPr>
        <p:grpSpPr>
          <a:xfrm>
            <a:off x="7772401" y="3581401"/>
            <a:ext cx="2562225" cy="2599795"/>
            <a:chOff x="2209800" y="3886200"/>
            <a:chExt cx="2562225" cy="2599795"/>
          </a:xfrm>
        </p:grpSpPr>
        <p:pic>
          <p:nvPicPr>
            <p:cNvPr id="15" name="Picture 2" descr="http://content.mycutegraphics.com/graphics/school/cartoon-sticky-note.png"/>
            <p:cNvPicPr>
              <a:picLocks noChangeAspect="1" noChangeArrowheads="1"/>
            </p:cNvPicPr>
            <p:nvPr/>
          </p:nvPicPr>
          <p:blipFill>
            <a:blip r:embed="rId3" cstate="print"/>
            <a:srcRect/>
            <a:stretch>
              <a:fillRect/>
            </a:stretch>
          </p:blipFill>
          <p:spPr bwMode="auto">
            <a:xfrm>
              <a:off x="2209800" y="3886200"/>
              <a:ext cx="2562225" cy="2599795"/>
            </a:xfrm>
            <a:prstGeom prst="rect">
              <a:avLst/>
            </a:prstGeom>
            <a:noFill/>
          </p:spPr>
        </p:pic>
        <p:sp>
          <p:nvSpPr>
            <p:cNvPr id="16" name="Rectangle 15"/>
            <p:cNvSpPr/>
            <p:nvPr/>
          </p:nvSpPr>
          <p:spPr>
            <a:xfrm rot="20995369">
              <a:off x="2418465" y="4725597"/>
              <a:ext cx="2290226" cy="1477328"/>
            </a:xfrm>
            <a:prstGeom prst="rect">
              <a:avLst/>
            </a:prstGeom>
          </p:spPr>
          <p:txBody>
            <a:bodyPr wrap="square">
              <a:spAutoFit/>
            </a:bodyPr>
            <a:lstStyle/>
            <a:p>
              <a:r>
                <a:rPr lang="en-US" dirty="0"/>
                <a:t> 	 Happiness</a:t>
              </a:r>
            </a:p>
            <a:p>
              <a:r>
                <a:rPr lang="en-US" dirty="0"/>
                <a:t>comes from true conversion and being united in righteousness.</a:t>
              </a:r>
            </a:p>
          </p:txBody>
        </p:sp>
      </p:grpSp>
    </p:spTree>
    <p:extLst>
      <p:ext uri="{BB962C8B-B14F-4D97-AF65-F5344CB8AC3E}">
        <p14:creationId xmlns:p14="http://schemas.microsoft.com/office/powerpoint/2010/main" val="7030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5E308DE-5D3A-455B-A16A-99BBFF14C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7" name="TextBox 6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Amos</a:t>
            </a:r>
          </a:p>
        </p:txBody>
      </p:sp>
      <p:sp>
        <p:nvSpPr>
          <p:cNvPr id="69" name="Rectangle 68"/>
          <p:cNvSpPr/>
          <p:nvPr/>
        </p:nvSpPr>
        <p:spPr>
          <a:xfrm>
            <a:off x="228599" y="1326777"/>
            <a:ext cx="6925235" cy="3970318"/>
          </a:xfrm>
          <a:prstGeom prst="rect">
            <a:avLst/>
          </a:prstGeom>
        </p:spPr>
        <p:txBody>
          <a:bodyPr wrap="square">
            <a:spAutoFit/>
          </a:bodyPr>
          <a:lstStyle/>
          <a:p>
            <a:pPr fontAlgn="base"/>
            <a:r>
              <a:rPr lang="en-US" dirty="0">
                <a:solidFill>
                  <a:schemeClr val="bg1"/>
                </a:solidFill>
              </a:rPr>
              <a:t>He was the Son of Nephi, the grandson of Nephi</a:t>
            </a:r>
          </a:p>
          <a:p>
            <a:pPr fontAlgn="base"/>
            <a:endParaRPr lang="en-US" dirty="0">
              <a:solidFill>
                <a:schemeClr val="bg1"/>
              </a:solidFill>
            </a:endParaRPr>
          </a:p>
          <a:p>
            <a:pPr fontAlgn="base"/>
            <a:r>
              <a:rPr lang="en-US" dirty="0">
                <a:solidFill>
                  <a:schemeClr val="bg1"/>
                </a:solidFill>
              </a:rPr>
              <a:t>He received charge of the sacred records around AD 110 upon his father’s death… </a:t>
            </a:r>
            <a:r>
              <a:rPr lang="en-US" i="1" dirty="0">
                <a:solidFill>
                  <a:schemeClr val="bg1"/>
                </a:solidFill>
              </a:rPr>
              <a:t>this</a:t>
            </a:r>
            <a:r>
              <a:rPr lang="en-US" dirty="0">
                <a:solidFill>
                  <a:schemeClr val="bg1"/>
                </a:solidFill>
              </a:rPr>
              <a:t> </a:t>
            </a:r>
            <a:r>
              <a:rPr lang="en-US" i="1" dirty="0">
                <a:solidFill>
                  <a:schemeClr val="bg1"/>
                </a:solidFill>
              </a:rPr>
              <a:t>means that Nephi was not one of the three disciples to remain on the earth</a:t>
            </a:r>
          </a:p>
          <a:p>
            <a:pPr fontAlgn="base"/>
            <a:endParaRPr lang="en-US" i="1" dirty="0">
              <a:solidFill>
                <a:schemeClr val="bg1"/>
              </a:solidFill>
            </a:endParaRPr>
          </a:p>
          <a:p>
            <a:pPr fontAlgn="base"/>
            <a:r>
              <a:rPr lang="en-US" dirty="0">
                <a:solidFill>
                  <a:schemeClr val="bg1"/>
                </a:solidFill>
              </a:rPr>
              <a:t>The counsel of the sacred records and preserving them were probably given to Amos as well as Nephi</a:t>
            </a:r>
          </a:p>
          <a:p>
            <a:pPr fontAlgn="base"/>
            <a:endParaRPr lang="en-US" dirty="0">
              <a:solidFill>
                <a:schemeClr val="bg1"/>
              </a:solidFill>
            </a:endParaRPr>
          </a:p>
          <a:p>
            <a:pPr fontAlgn="base"/>
            <a:r>
              <a:rPr lang="en-US" dirty="0">
                <a:solidFill>
                  <a:schemeClr val="bg1"/>
                </a:solidFill>
              </a:rPr>
              <a:t>Amos lived during a time of peace and prosperity—except for some small reports of revolts among the people who had departed from the church and assumed the name of Lamanites</a:t>
            </a:r>
          </a:p>
          <a:p>
            <a:pPr fontAlgn="base"/>
            <a:endParaRPr lang="en-US" dirty="0">
              <a:solidFill>
                <a:schemeClr val="bg1"/>
              </a:solidFill>
            </a:endParaRPr>
          </a:p>
          <a:p>
            <a:pPr fontAlgn="base"/>
            <a:r>
              <a:rPr lang="en-US" dirty="0">
                <a:solidFill>
                  <a:schemeClr val="bg1"/>
                </a:solidFill>
              </a:rPr>
              <a:t>Before Amos’ death he passed the records on to his son, Amos</a:t>
            </a:r>
          </a:p>
        </p:txBody>
      </p:sp>
      <p:sp>
        <p:nvSpPr>
          <p:cNvPr id="70" name="Rectangle 69"/>
          <p:cNvSpPr/>
          <p:nvPr/>
        </p:nvSpPr>
        <p:spPr>
          <a:xfrm>
            <a:off x="10815918" y="6488668"/>
            <a:ext cx="1295400" cy="369332"/>
          </a:xfrm>
          <a:prstGeom prst="rect">
            <a:avLst/>
          </a:prstGeom>
        </p:spPr>
        <p:txBody>
          <a:bodyPr wrap="square">
            <a:spAutoFit/>
          </a:bodyPr>
          <a:lstStyle/>
          <a:p>
            <a:pPr fontAlgn="base"/>
            <a:r>
              <a:rPr lang="en-US" dirty="0">
                <a:solidFill>
                  <a:schemeClr val="bg1"/>
                </a:solidFill>
              </a:rPr>
              <a:t>Who’s Who</a:t>
            </a:r>
          </a:p>
        </p:txBody>
      </p:sp>
      <p:grpSp>
        <p:nvGrpSpPr>
          <p:cNvPr id="2" name="Group 1">
            <a:extLst>
              <a:ext uri="{FF2B5EF4-FFF2-40B4-BE49-F238E27FC236}">
                <a16:creationId xmlns:a16="http://schemas.microsoft.com/office/drawing/2014/main" id="{2B58F98D-B5BC-8406-97A5-E6152A8672D5}"/>
              </a:ext>
            </a:extLst>
          </p:cNvPr>
          <p:cNvGrpSpPr/>
          <p:nvPr/>
        </p:nvGrpSpPr>
        <p:grpSpPr>
          <a:xfrm>
            <a:off x="7936697" y="1387763"/>
            <a:ext cx="2352612" cy="4082473"/>
            <a:chOff x="609600" y="457200"/>
            <a:chExt cx="2985288" cy="5649538"/>
          </a:xfrm>
        </p:grpSpPr>
        <p:sp>
          <p:nvSpPr>
            <p:cNvPr id="68" name="Rounded Rectangle 2">
              <a:extLst>
                <a:ext uri="{FF2B5EF4-FFF2-40B4-BE49-F238E27FC236}">
                  <a16:creationId xmlns:a16="http://schemas.microsoft.com/office/drawing/2014/main" id="{C3586FBD-B616-7179-524B-257459A1D62C}"/>
                </a:ext>
              </a:extLst>
            </p:cNvPr>
            <p:cNvSpPr/>
            <p:nvPr/>
          </p:nvSpPr>
          <p:spPr>
            <a:xfrm>
              <a:off x="1371600" y="533400"/>
              <a:ext cx="1828800" cy="30480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54495D2-1DF7-B536-F07E-E14F7406773B}"/>
                </a:ext>
              </a:extLst>
            </p:cNvPr>
            <p:cNvSpPr/>
            <p:nvPr/>
          </p:nvSpPr>
          <p:spPr>
            <a:xfrm rot="18915480">
              <a:off x="3009588" y="3195123"/>
              <a:ext cx="5853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F83D385-C5DC-8EA9-3E46-1C579E6C90E7}"/>
                </a:ext>
              </a:extLst>
            </p:cNvPr>
            <p:cNvSpPr/>
            <p:nvPr/>
          </p:nvSpPr>
          <p:spPr>
            <a:xfrm rot="3145143">
              <a:off x="821425" y="3225253"/>
              <a:ext cx="56695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FBD493C-B675-348F-F0D4-142F7A032230}"/>
                </a:ext>
              </a:extLst>
            </p:cNvPr>
            <p:cNvSpPr/>
            <p:nvPr/>
          </p:nvSpPr>
          <p:spPr>
            <a:xfrm rot="3145143">
              <a:off x="1713891"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E28AD1C-2BC0-C7DD-2510-586FBCBE8BD3}"/>
                </a:ext>
              </a:extLst>
            </p:cNvPr>
            <p:cNvSpPr/>
            <p:nvPr/>
          </p:nvSpPr>
          <p:spPr>
            <a:xfrm rot="18594148">
              <a:off x="2213564"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115AF314-39EC-A561-67FA-704E1040F61E}"/>
                </a:ext>
              </a:extLst>
            </p:cNvPr>
            <p:cNvSpPr/>
            <p:nvPr/>
          </p:nvSpPr>
          <p:spPr>
            <a:xfrm>
              <a:off x="1442650" y="3733800"/>
              <a:ext cx="1752600" cy="1989618"/>
            </a:xfrm>
            <a:prstGeom prst="trapezoid">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68E7AEE3-9E19-94F3-B6BF-989571B2A224}"/>
                </a:ext>
              </a:extLst>
            </p:cNvPr>
            <p:cNvSpPr/>
            <p:nvPr/>
          </p:nvSpPr>
          <p:spPr>
            <a:xfrm rot="1778885">
              <a:off x="1118887" y="1952243"/>
              <a:ext cx="989970" cy="1983327"/>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3440D5F8-8ED3-CD79-2E6C-470EE8FAA8A9}"/>
                </a:ext>
              </a:extLst>
            </p:cNvPr>
            <p:cNvSpPr/>
            <p:nvPr/>
          </p:nvSpPr>
          <p:spPr>
            <a:xfrm rot="20027387">
              <a:off x="2370216" y="1928660"/>
              <a:ext cx="989970" cy="1983327"/>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2A4EFD7A-D4B3-A09F-EE18-ECC2C5FB90BD}"/>
                </a:ext>
              </a:extLst>
            </p:cNvPr>
            <p:cNvSpPr/>
            <p:nvPr/>
          </p:nvSpPr>
          <p:spPr>
            <a:xfrm rot="10800000">
              <a:off x="1407842" y="2133600"/>
              <a:ext cx="1752600" cy="1828800"/>
            </a:xfrm>
            <a:prstGeom prst="trapezoid">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3152C5CF-0343-3E14-01B0-E3F3486C6357}"/>
                </a:ext>
              </a:extLst>
            </p:cNvPr>
            <p:cNvSpPr/>
            <p:nvPr/>
          </p:nvSpPr>
          <p:spPr>
            <a:xfrm rot="10800000">
              <a:off x="1988542" y="2065818"/>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5EF2F06-BB69-4A97-A957-46AC07AEAC0E}"/>
                </a:ext>
              </a:extLst>
            </p:cNvPr>
            <p:cNvSpPr/>
            <p:nvPr/>
          </p:nvSpPr>
          <p:spPr>
            <a:xfrm>
              <a:off x="1683742" y="618018"/>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nut 13">
              <a:extLst>
                <a:ext uri="{FF2B5EF4-FFF2-40B4-BE49-F238E27FC236}">
                  <a16:creationId xmlns:a16="http://schemas.microsoft.com/office/drawing/2014/main" id="{475DAACD-17EF-3C28-5AA7-5127AA310E50}"/>
                </a:ext>
              </a:extLst>
            </p:cNvPr>
            <p:cNvSpPr/>
            <p:nvPr/>
          </p:nvSpPr>
          <p:spPr>
            <a:xfrm rot="20391063">
              <a:off x="1523240" y="209259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14">
              <a:extLst>
                <a:ext uri="{FF2B5EF4-FFF2-40B4-BE49-F238E27FC236}">
                  <a16:creationId xmlns:a16="http://schemas.microsoft.com/office/drawing/2014/main" id="{6496D7EF-FF77-7BC4-7FB2-6726E86A30A6}"/>
                </a:ext>
              </a:extLst>
            </p:cNvPr>
            <p:cNvSpPr/>
            <p:nvPr/>
          </p:nvSpPr>
          <p:spPr>
            <a:xfrm rot="1658801">
              <a:off x="2636760" y="2089796"/>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Left-Right-Up Arrow 15">
              <a:extLst>
                <a:ext uri="{FF2B5EF4-FFF2-40B4-BE49-F238E27FC236}">
                  <a16:creationId xmlns:a16="http://schemas.microsoft.com/office/drawing/2014/main" id="{2AD4A511-DF21-91DD-0DA2-D36C75FCC5FE}"/>
                </a:ext>
              </a:extLst>
            </p:cNvPr>
            <p:cNvSpPr/>
            <p:nvPr/>
          </p:nvSpPr>
          <p:spPr>
            <a:xfrm rot="10800000">
              <a:off x="1828800" y="2819400"/>
              <a:ext cx="914400" cy="9144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a:extLst>
                <a:ext uri="{FF2B5EF4-FFF2-40B4-BE49-F238E27FC236}">
                  <a16:creationId xmlns:a16="http://schemas.microsoft.com/office/drawing/2014/main" id="{6C3F1B11-A74E-30A7-B06E-48CB3811C715}"/>
                </a:ext>
              </a:extLst>
            </p:cNvPr>
            <p:cNvSpPr/>
            <p:nvPr/>
          </p:nvSpPr>
          <p:spPr>
            <a:xfrm>
              <a:off x="1524000" y="457200"/>
              <a:ext cx="1524000" cy="762000"/>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66">
              <a:extLst>
                <a:ext uri="{FF2B5EF4-FFF2-40B4-BE49-F238E27FC236}">
                  <a16:creationId xmlns:a16="http://schemas.microsoft.com/office/drawing/2014/main" id="{15E8D461-B5DB-36D1-97CA-AB4974BAB80F}"/>
                </a:ext>
              </a:extLst>
            </p:cNvPr>
            <p:cNvGrpSpPr/>
            <p:nvPr/>
          </p:nvGrpSpPr>
          <p:grpSpPr>
            <a:xfrm>
              <a:off x="1371600" y="685800"/>
              <a:ext cx="1828800" cy="381000"/>
              <a:chOff x="4495800" y="2283502"/>
              <a:chExt cx="3429000" cy="1907498"/>
            </a:xfrm>
          </p:grpSpPr>
          <p:sp>
            <p:nvSpPr>
              <p:cNvPr id="119" name="Rounded Rectangle 50">
                <a:extLst>
                  <a:ext uri="{FF2B5EF4-FFF2-40B4-BE49-F238E27FC236}">
                    <a16:creationId xmlns:a16="http://schemas.microsoft.com/office/drawing/2014/main" id="{899C0E09-BD3A-87C5-5FC7-2286D1DD2F17}"/>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33">
                <a:extLst>
                  <a:ext uri="{FF2B5EF4-FFF2-40B4-BE49-F238E27FC236}">
                    <a16:creationId xmlns:a16="http://schemas.microsoft.com/office/drawing/2014/main" id="{B2303C08-6550-51E9-238D-AC712BD6F419}"/>
                  </a:ext>
                </a:extLst>
              </p:cNvPr>
              <p:cNvGrpSpPr/>
              <p:nvPr/>
            </p:nvGrpSpPr>
            <p:grpSpPr>
              <a:xfrm rot="10800000">
                <a:off x="4952438" y="3202898"/>
                <a:ext cx="2396490" cy="954941"/>
                <a:chOff x="3276600" y="6130228"/>
                <a:chExt cx="2819400" cy="700290"/>
              </a:xfrm>
            </p:grpSpPr>
            <p:sp>
              <p:nvSpPr>
                <p:cNvPr id="128" name="Left-Right-Up Arrow 59">
                  <a:extLst>
                    <a:ext uri="{FF2B5EF4-FFF2-40B4-BE49-F238E27FC236}">
                      <a16:creationId xmlns:a16="http://schemas.microsoft.com/office/drawing/2014/main" id="{AEB89D2F-CCAB-AB2A-EA5D-AA21272532B7}"/>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Up Arrow 60">
                  <a:extLst>
                    <a:ext uri="{FF2B5EF4-FFF2-40B4-BE49-F238E27FC236}">
                      <a16:creationId xmlns:a16="http://schemas.microsoft.com/office/drawing/2014/main" id="{2A4209D1-3FE4-36B6-BC12-F95D01FB7468}"/>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61">
                  <a:extLst>
                    <a:ext uri="{FF2B5EF4-FFF2-40B4-BE49-F238E27FC236}">
                      <a16:creationId xmlns:a16="http://schemas.microsoft.com/office/drawing/2014/main" id="{D5C0BD4A-6AD1-40A4-8209-2251C778F658}"/>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a:extLst>
                    <a:ext uri="{FF2B5EF4-FFF2-40B4-BE49-F238E27FC236}">
                      <a16:creationId xmlns:a16="http://schemas.microsoft.com/office/drawing/2014/main" id="{D8B260F0-D148-87B4-8B91-8FBA97DA9837}"/>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E5BB04BF-FAE0-D3C8-39B6-3C0B1A1CC65F}"/>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a:extLst>
                    <a:ext uri="{FF2B5EF4-FFF2-40B4-BE49-F238E27FC236}">
                      <a16:creationId xmlns:a16="http://schemas.microsoft.com/office/drawing/2014/main" id="{51B45375-C417-E169-3A9F-77CF518A76D1}"/>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33">
                <a:extLst>
                  <a:ext uri="{FF2B5EF4-FFF2-40B4-BE49-F238E27FC236}">
                    <a16:creationId xmlns:a16="http://schemas.microsoft.com/office/drawing/2014/main" id="{A4DA65D4-D4E1-2834-14AF-BAC58C374E52}"/>
                  </a:ext>
                </a:extLst>
              </p:cNvPr>
              <p:cNvGrpSpPr/>
              <p:nvPr/>
            </p:nvGrpSpPr>
            <p:grpSpPr>
              <a:xfrm>
                <a:off x="4970489" y="2283502"/>
                <a:ext cx="2396490" cy="954941"/>
                <a:chOff x="3276600" y="6130228"/>
                <a:chExt cx="2819400" cy="700290"/>
              </a:xfrm>
            </p:grpSpPr>
            <p:sp>
              <p:nvSpPr>
                <p:cNvPr id="122" name="Left-Right-Up Arrow 53">
                  <a:extLst>
                    <a:ext uri="{FF2B5EF4-FFF2-40B4-BE49-F238E27FC236}">
                      <a16:creationId xmlns:a16="http://schemas.microsoft.com/office/drawing/2014/main" id="{ABE0BCD9-01D9-1E42-F8D6-F6C7EA33278A}"/>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eft-Right-Up Arrow 54">
                  <a:extLst>
                    <a:ext uri="{FF2B5EF4-FFF2-40B4-BE49-F238E27FC236}">
                      <a16:creationId xmlns:a16="http://schemas.microsoft.com/office/drawing/2014/main" id="{61A6411A-B9F8-D95C-CC20-8BB62BE7BD76}"/>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Up Arrow 55">
                  <a:extLst>
                    <a:ext uri="{FF2B5EF4-FFF2-40B4-BE49-F238E27FC236}">
                      <a16:creationId xmlns:a16="http://schemas.microsoft.com/office/drawing/2014/main" id="{9ED52782-FE17-41F5-03D6-11B342E72ED6}"/>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a:extLst>
                    <a:ext uri="{FF2B5EF4-FFF2-40B4-BE49-F238E27FC236}">
                      <a16:creationId xmlns:a16="http://schemas.microsoft.com/office/drawing/2014/main" id="{A1355980-A0DA-353B-B207-D0BC4E9C0FFA}"/>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a:extLst>
                    <a:ext uri="{FF2B5EF4-FFF2-40B4-BE49-F238E27FC236}">
                      <a16:creationId xmlns:a16="http://schemas.microsoft.com/office/drawing/2014/main" id="{25ECCADB-CFB9-F776-2C40-0391D13D7393}"/>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a:extLst>
                    <a:ext uri="{FF2B5EF4-FFF2-40B4-BE49-F238E27FC236}">
                      <a16:creationId xmlns:a16="http://schemas.microsoft.com/office/drawing/2014/main" id="{9613AAFC-7532-06C3-CF45-0D011E13EC54}"/>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69">
              <a:extLst>
                <a:ext uri="{FF2B5EF4-FFF2-40B4-BE49-F238E27FC236}">
                  <a16:creationId xmlns:a16="http://schemas.microsoft.com/office/drawing/2014/main" id="{D6B0CEAB-F0E8-87F4-C835-A53D2FF0A1D1}"/>
                </a:ext>
              </a:extLst>
            </p:cNvPr>
            <p:cNvGrpSpPr/>
            <p:nvPr/>
          </p:nvGrpSpPr>
          <p:grpSpPr>
            <a:xfrm>
              <a:off x="1507761" y="5530121"/>
              <a:ext cx="1520252" cy="169889"/>
              <a:chOff x="4495800" y="2283502"/>
              <a:chExt cx="3429000" cy="1907498"/>
            </a:xfrm>
          </p:grpSpPr>
          <p:sp>
            <p:nvSpPr>
              <p:cNvPr id="104" name="Rounded Rectangle 35">
                <a:extLst>
                  <a:ext uri="{FF2B5EF4-FFF2-40B4-BE49-F238E27FC236}">
                    <a16:creationId xmlns:a16="http://schemas.microsoft.com/office/drawing/2014/main" id="{6EF85ED4-007F-5B49-DC6E-BBE5C97D87A0}"/>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33">
                <a:extLst>
                  <a:ext uri="{FF2B5EF4-FFF2-40B4-BE49-F238E27FC236}">
                    <a16:creationId xmlns:a16="http://schemas.microsoft.com/office/drawing/2014/main" id="{B4A53029-BDEC-979E-36D9-EDA1C1E9F809}"/>
                  </a:ext>
                </a:extLst>
              </p:cNvPr>
              <p:cNvGrpSpPr/>
              <p:nvPr/>
            </p:nvGrpSpPr>
            <p:grpSpPr>
              <a:xfrm rot="10800000">
                <a:off x="4952438" y="3202898"/>
                <a:ext cx="2396490" cy="954941"/>
                <a:chOff x="3276600" y="6130228"/>
                <a:chExt cx="2819400" cy="700290"/>
              </a:xfrm>
            </p:grpSpPr>
            <p:sp>
              <p:nvSpPr>
                <p:cNvPr id="113" name="Left-Right-Up Arrow 44">
                  <a:extLst>
                    <a:ext uri="{FF2B5EF4-FFF2-40B4-BE49-F238E27FC236}">
                      <a16:creationId xmlns:a16="http://schemas.microsoft.com/office/drawing/2014/main" id="{FB14E808-DF0A-2621-564E-191B564FD089}"/>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45">
                  <a:extLst>
                    <a:ext uri="{FF2B5EF4-FFF2-40B4-BE49-F238E27FC236}">
                      <a16:creationId xmlns:a16="http://schemas.microsoft.com/office/drawing/2014/main" id="{9519C6C1-ABD1-FFE9-3486-D77384563E7C}"/>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46">
                  <a:extLst>
                    <a:ext uri="{FF2B5EF4-FFF2-40B4-BE49-F238E27FC236}">
                      <a16:creationId xmlns:a16="http://schemas.microsoft.com/office/drawing/2014/main" id="{21528024-055B-D898-2316-01E51D1ED9E8}"/>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a:extLst>
                    <a:ext uri="{FF2B5EF4-FFF2-40B4-BE49-F238E27FC236}">
                      <a16:creationId xmlns:a16="http://schemas.microsoft.com/office/drawing/2014/main" id="{B448BCA6-DE50-3244-61FE-BBDD971A2BBD}"/>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0A446DD3-4655-68A0-0000-4DA328DCE3D9}"/>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a:extLst>
                    <a:ext uri="{FF2B5EF4-FFF2-40B4-BE49-F238E27FC236}">
                      <a16:creationId xmlns:a16="http://schemas.microsoft.com/office/drawing/2014/main" id="{1765B04B-2B9F-5A55-0E1F-012EF066AAF7}"/>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33">
                <a:extLst>
                  <a:ext uri="{FF2B5EF4-FFF2-40B4-BE49-F238E27FC236}">
                    <a16:creationId xmlns:a16="http://schemas.microsoft.com/office/drawing/2014/main" id="{861100C4-3AFC-C92A-4C89-55B2BE8293E2}"/>
                  </a:ext>
                </a:extLst>
              </p:cNvPr>
              <p:cNvGrpSpPr/>
              <p:nvPr/>
            </p:nvGrpSpPr>
            <p:grpSpPr>
              <a:xfrm>
                <a:off x="4970489" y="2283502"/>
                <a:ext cx="2396490" cy="954941"/>
                <a:chOff x="3276600" y="6130228"/>
                <a:chExt cx="2819400" cy="700290"/>
              </a:xfrm>
            </p:grpSpPr>
            <p:sp>
              <p:nvSpPr>
                <p:cNvPr id="107" name="Left-Right-Up Arrow 38">
                  <a:extLst>
                    <a:ext uri="{FF2B5EF4-FFF2-40B4-BE49-F238E27FC236}">
                      <a16:creationId xmlns:a16="http://schemas.microsoft.com/office/drawing/2014/main" id="{D2022149-6840-EC16-2745-0AEAC095B868}"/>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39">
                  <a:extLst>
                    <a:ext uri="{FF2B5EF4-FFF2-40B4-BE49-F238E27FC236}">
                      <a16:creationId xmlns:a16="http://schemas.microsoft.com/office/drawing/2014/main" id="{C855D97D-4E70-D382-AAD4-CBA195185C8B}"/>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40">
                  <a:extLst>
                    <a:ext uri="{FF2B5EF4-FFF2-40B4-BE49-F238E27FC236}">
                      <a16:creationId xmlns:a16="http://schemas.microsoft.com/office/drawing/2014/main" id="{6F602014-38C5-8EFF-BF2F-4858CEB78DEB}"/>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E3740023-B26B-4AF5-0CFD-7301B515F1AA}"/>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a:extLst>
                    <a:ext uri="{FF2B5EF4-FFF2-40B4-BE49-F238E27FC236}">
                      <a16:creationId xmlns:a16="http://schemas.microsoft.com/office/drawing/2014/main" id="{5B64A47A-42A3-5ADC-E35A-457731692E63}"/>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BEB61BF8-F0F8-0C0A-55F5-BFCF17E662A1}"/>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5">
              <a:extLst>
                <a:ext uri="{FF2B5EF4-FFF2-40B4-BE49-F238E27FC236}">
                  <a16:creationId xmlns:a16="http://schemas.microsoft.com/office/drawing/2014/main" id="{B96438D5-4BFF-733D-8468-41E0D0658EFB}"/>
                </a:ext>
              </a:extLst>
            </p:cNvPr>
            <p:cNvGrpSpPr/>
            <p:nvPr/>
          </p:nvGrpSpPr>
          <p:grpSpPr>
            <a:xfrm>
              <a:off x="1798821" y="3831236"/>
              <a:ext cx="1014334" cy="395989"/>
              <a:chOff x="4495800" y="2283502"/>
              <a:chExt cx="3429000" cy="1907498"/>
            </a:xfrm>
          </p:grpSpPr>
          <p:sp>
            <p:nvSpPr>
              <p:cNvPr id="89" name="Rounded Rectangle 20">
                <a:extLst>
                  <a:ext uri="{FF2B5EF4-FFF2-40B4-BE49-F238E27FC236}">
                    <a16:creationId xmlns:a16="http://schemas.microsoft.com/office/drawing/2014/main" id="{3155C636-52DA-1371-E5CA-2123AD501864}"/>
                  </a:ext>
                </a:extLst>
              </p:cNvPr>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33">
                <a:extLst>
                  <a:ext uri="{FF2B5EF4-FFF2-40B4-BE49-F238E27FC236}">
                    <a16:creationId xmlns:a16="http://schemas.microsoft.com/office/drawing/2014/main" id="{07678728-311D-A906-80B8-759CF6E2E918}"/>
                  </a:ext>
                </a:extLst>
              </p:cNvPr>
              <p:cNvGrpSpPr/>
              <p:nvPr/>
            </p:nvGrpSpPr>
            <p:grpSpPr>
              <a:xfrm rot="10800000">
                <a:off x="4952438" y="3202898"/>
                <a:ext cx="2396490" cy="954941"/>
                <a:chOff x="3276600" y="6130228"/>
                <a:chExt cx="2819400" cy="700290"/>
              </a:xfrm>
            </p:grpSpPr>
            <p:sp>
              <p:nvSpPr>
                <p:cNvPr id="98" name="Left-Right-Up Arrow 29">
                  <a:extLst>
                    <a:ext uri="{FF2B5EF4-FFF2-40B4-BE49-F238E27FC236}">
                      <a16:creationId xmlns:a16="http://schemas.microsoft.com/office/drawing/2014/main" id="{78E26406-F513-4ACC-3E3C-FA04E9C6A7EB}"/>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Up Arrow 30">
                  <a:extLst>
                    <a:ext uri="{FF2B5EF4-FFF2-40B4-BE49-F238E27FC236}">
                      <a16:creationId xmlns:a16="http://schemas.microsoft.com/office/drawing/2014/main" id="{93937440-DBC7-2197-6B5F-4976DB17A097}"/>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31">
                  <a:extLst>
                    <a:ext uri="{FF2B5EF4-FFF2-40B4-BE49-F238E27FC236}">
                      <a16:creationId xmlns:a16="http://schemas.microsoft.com/office/drawing/2014/main" id="{2B4F1FBD-F53D-07BD-9788-6B90956DA719}"/>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716B8CB3-E9E0-4AF5-790D-6956B92D2F46}"/>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61135AB2-B7A8-62BA-01B6-AEC5271E9B28}"/>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0DC6AD97-14FC-587C-82CD-C33A565CFDDE}"/>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33">
                <a:extLst>
                  <a:ext uri="{FF2B5EF4-FFF2-40B4-BE49-F238E27FC236}">
                    <a16:creationId xmlns:a16="http://schemas.microsoft.com/office/drawing/2014/main" id="{56282F14-0DF5-CF88-7EBD-CE8C4825C19B}"/>
                  </a:ext>
                </a:extLst>
              </p:cNvPr>
              <p:cNvGrpSpPr/>
              <p:nvPr/>
            </p:nvGrpSpPr>
            <p:grpSpPr>
              <a:xfrm>
                <a:off x="4970489" y="2283502"/>
                <a:ext cx="2396490" cy="954941"/>
                <a:chOff x="3276600" y="6130228"/>
                <a:chExt cx="2819400" cy="700290"/>
              </a:xfrm>
            </p:grpSpPr>
            <p:sp>
              <p:nvSpPr>
                <p:cNvPr id="92" name="Left-Right-Up Arrow 23">
                  <a:extLst>
                    <a:ext uri="{FF2B5EF4-FFF2-40B4-BE49-F238E27FC236}">
                      <a16:creationId xmlns:a16="http://schemas.microsoft.com/office/drawing/2014/main" id="{AFCBE4BF-3D88-B634-97DF-6CF9E95BCD35}"/>
                    </a:ext>
                  </a:extLst>
                </p:cNvPr>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Up Arrow 24">
                  <a:extLst>
                    <a:ext uri="{FF2B5EF4-FFF2-40B4-BE49-F238E27FC236}">
                      <a16:creationId xmlns:a16="http://schemas.microsoft.com/office/drawing/2014/main" id="{D8FE06EA-5C94-83C9-99EF-5CC22CB268C1}"/>
                    </a:ext>
                  </a:extLst>
                </p:cNvPr>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25">
                  <a:extLst>
                    <a:ext uri="{FF2B5EF4-FFF2-40B4-BE49-F238E27FC236}">
                      <a16:creationId xmlns:a16="http://schemas.microsoft.com/office/drawing/2014/main" id="{6C8C6649-56D0-2C62-41FD-129B49123A7F}"/>
                    </a:ext>
                  </a:extLst>
                </p:cNvPr>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a:extLst>
                    <a:ext uri="{FF2B5EF4-FFF2-40B4-BE49-F238E27FC236}">
                      <a16:creationId xmlns:a16="http://schemas.microsoft.com/office/drawing/2014/main" id="{FE3EE777-F1B3-D49C-0F7E-CF786A56138C}"/>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A353C031-2C46-66F2-CCA9-8C7EF09E45D4}"/>
                    </a:ext>
                  </a:extLst>
                </p:cNvPr>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F04E9AFE-F3B0-1DC0-5AB4-AB3F75E9CA0A}"/>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3074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18C0D741-A068-46E1-9127-1815F913F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7" name="TextBox 6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Amos II and </a:t>
            </a:r>
            <a:r>
              <a:rPr lang="en-US" sz="6000" dirty="0" err="1">
                <a:solidFill>
                  <a:schemeClr val="bg1"/>
                </a:solidFill>
                <a:latin typeface="Abadi" panose="020B0604020104020204" pitchFamily="34" charset="0"/>
                <a:cs typeface="Aharoni" pitchFamily="2" charset="-79"/>
              </a:rPr>
              <a:t>Ammaron</a:t>
            </a:r>
            <a:endParaRPr lang="en-US" sz="6000" dirty="0">
              <a:solidFill>
                <a:schemeClr val="bg1"/>
              </a:solidFill>
              <a:latin typeface="Abadi" panose="020B0604020104020204" pitchFamily="34" charset="0"/>
              <a:cs typeface="Aharoni" pitchFamily="2" charset="-79"/>
            </a:endParaRPr>
          </a:p>
        </p:txBody>
      </p:sp>
      <p:sp>
        <p:nvSpPr>
          <p:cNvPr id="69" name="Rectangle 68"/>
          <p:cNvSpPr/>
          <p:nvPr/>
        </p:nvSpPr>
        <p:spPr>
          <a:xfrm>
            <a:off x="179294" y="1143000"/>
            <a:ext cx="6602506" cy="4801314"/>
          </a:xfrm>
          <a:prstGeom prst="rect">
            <a:avLst/>
          </a:prstGeom>
        </p:spPr>
        <p:txBody>
          <a:bodyPr wrap="square">
            <a:spAutoFit/>
          </a:bodyPr>
          <a:lstStyle/>
          <a:p>
            <a:pPr fontAlgn="base"/>
            <a:r>
              <a:rPr lang="en-US" dirty="0">
                <a:solidFill>
                  <a:schemeClr val="bg1"/>
                </a:solidFill>
              </a:rPr>
              <a:t>They were the Sons of Amos</a:t>
            </a:r>
          </a:p>
          <a:p>
            <a:pPr fontAlgn="base"/>
            <a:endParaRPr lang="en-US" dirty="0">
              <a:solidFill>
                <a:schemeClr val="bg1"/>
              </a:solidFill>
            </a:endParaRPr>
          </a:p>
          <a:p>
            <a:pPr fontAlgn="base"/>
            <a:r>
              <a:rPr lang="en-US" dirty="0">
                <a:solidFill>
                  <a:schemeClr val="bg1"/>
                </a:solidFill>
              </a:rPr>
              <a:t>Amos received the records around AD 194</a:t>
            </a:r>
          </a:p>
          <a:p>
            <a:pPr fontAlgn="base"/>
            <a:endParaRPr lang="en-US" dirty="0">
              <a:solidFill>
                <a:schemeClr val="bg1"/>
              </a:solidFill>
            </a:endParaRPr>
          </a:p>
          <a:p>
            <a:pPr fontAlgn="base"/>
            <a:r>
              <a:rPr lang="en-US" dirty="0">
                <a:solidFill>
                  <a:schemeClr val="bg1"/>
                </a:solidFill>
              </a:rPr>
              <a:t>Amos traced the decline of the spiritual character of the people for several generations</a:t>
            </a:r>
          </a:p>
          <a:p>
            <a:pPr fontAlgn="base"/>
            <a:endParaRPr lang="en-US" dirty="0">
              <a:solidFill>
                <a:schemeClr val="bg1"/>
              </a:solidFill>
            </a:endParaRPr>
          </a:p>
          <a:p>
            <a:pPr fontAlgn="base"/>
            <a:r>
              <a:rPr lang="en-US" dirty="0">
                <a:solidFill>
                  <a:schemeClr val="bg1"/>
                </a:solidFill>
              </a:rPr>
              <a:t>Amos turned the records over to his brother Ammaron</a:t>
            </a:r>
          </a:p>
          <a:p>
            <a:pPr fontAlgn="base"/>
            <a:endParaRPr lang="en-US" dirty="0">
              <a:solidFill>
                <a:schemeClr val="bg1"/>
              </a:solidFill>
            </a:endParaRPr>
          </a:p>
          <a:p>
            <a:pPr fontAlgn="base"/>
            <a:r>
              <a:rPr lang="en-US" dirty="0">
                <a:solidFill>
                  <a:schemeClr val="bg1"/>
                </a:solidFill>
              </a:rPr>
              <a:t>Amos died around AD 305</a:t>
            </a:r>
          </a:p>
          <a:p>
            <a:pPr fontAlgn="base"/>
            <a:endParaRPr lang="en-US" dirty="0">
              <a:solidFill>
                <a:schemeClr val="bg1"/>
              </a:solidFill>
            </a:endParaRPr>
          </a:p>
          <a:p>
            <a:pPr fontAlgn="base"/>
            <a:r>
              <a:rPr lang="en-US" dirty="0" err="1">
                <a:solidFill>
                  <a:schemeClr val="bg1"/>
                </a:solidFill>
              </a:rPr>
              <a:t>Ammaron</a:t>
            </a:r>
            <a:r>
              <a:rPr lang="en-US" dirty="0">
                <a:solidFill>
                  <a:schemeClr val="bg1"/>
                </a:solidFill>
              </a:rPr>
              <a:t> took the records around AD 306 about the time the Gadianton Robbers had taken over the entire land</a:t>
            </a:r>
          </a:p>
          <a:p>
            <a:pPr fontAlgn="base"/>
            <a:endParaRPr lang="en-US" dirty="0">
              <a:solidFill>
                <a:schemeClr val="bg1"/>
              </a:solidFill>
            </a:endParaRPr>
          </a:p>
          <a:p>
            <a:pPr fontAlgn="base"/>
            <a:r>
              <a:rPr lang="en-US" dirty="0">
                <a:solidFill>
                  <a:schemeClr val="bg1"/>
                </a:solidFill>
              </a:rPr>
              <a:t>Later Ammaron hid the plates and went to young Mormon (24) and gave Mormon charge of plates of Nephi and to write on them, </a:t>
            </a:r>
            <a:r>
              <a:rPr lang="en-US" dirty="0" err="1">
                <a:solidFill>
                  <a:schemeClr val="bg1"/>
                </a:solidFill>
              </a:rPr>
              <a:t>butto</a:t>
            </a:r>
            <a:r>
              <a:rPr lang="en-US" dirty="0">
                <a:solidFill>
                  <a:schemeClr val="bg1"/>
                </a:solidFill>
              </a:rPr>
              <a:t> leave the remaining records that were hidden-- around AD 321-325</a:t>
            </a:r>
          </a:p>
        </p:txBody>
      </p:sp>
      <p:sp>
        <p:nvSpPr>
          <p:cNvPr id="182" name="Rectangle 181"/>
          <p:cNvSpPr/>
          <p:nvPr/>
        </p:nvSpPr>
        <p:spPr>
          <a:xfrm>
            <a:off x="10775839" y="6544506"/>
            <a:ext cx="1295400" cy="369332"/>
          </a:xfrm>
          <a:prstGeom prst="rect">
            <a:avLst/>
          </a:prstGeom>
        </p:spPr>
        <p:txBody>
          <a:bodyPr wrap="square">
            <a:spAutoFit/>
          </a:bodyPr>
          <a:lstStyle/>
          <a:p>
            <a:pPr fontAlgn="base"/>
            <a:r>
              <a:rPr lang="en-US" dirty="0">
                <a:solidFill>
                  <a:schemeClr val="bg1"/>
                </a:solidFill>
              </a:rPr>
              <a:t>Who’s Who</a:t>
            </a:r>
          </a:p>
        </p:txBody>
      </p:sp>
      <p:grpSp>
        <p:nvGrpSpPr>
          <p:cNvPr id="66" name="Group 65">
            <a:extLst>
              <a:ext uri="{FF2B5EF4-FFF2-40B4-BE49-F238E27FC236}">
                <a16:creationId xmlns:a16="http://schemas.microsoft.com/office/drawing/2014/main" id="{7C812716-774A-4B3D-B87E-679E2BC55DA8}"/>
              </a:ext>
            </a:extLst>
          </p:cNvPr>
          <p:cNvGrpSpPr/>
          <p:nvPr/>
        </p:nvGrpSpPr>
        <p:grpSpPr>
          <a:xfrm>
            <a:off x="9555586" y="1649231"/>
            <a:ext cx="2025525" cy="3780488"/>
            <a:chOff x="1398398" y="601182"/>
            <a:chExt cx="2752275" cy="5573338"/>
          </a:xfrm>
        </p:grpSpPr>
        <p:sp>
          <p:nvSpPr>
            <p:cNvPr id="68" name="Cloud 67">
              <a:extLst>
                <a:ext uri="{FF2B5EF4-FFF2-40B4-BE49-F238E27FC236}">
                  <a16:creationId xmlns:a16="http://schemas.microsoft.com/office/drawing/2014/main" id="{D8A4AF5D-0A51-F895-BDA5-9F05612BE599}"/>
                </a:ext>
              </a:extLst>
            </p:cNvPr>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48936921-A251-486C-8B09-1E0808EB5443}"/>
                </a:ext>
              </a:extLst>
            </p:cNvPr>
            <p:cNvSpPr/>
            <p:nvPr/>
          </p:nvSpPr>
          <p:spPr>
            <a:xfrm rot="19528618">
              <a:off x="3605143" y="3234624"/>
              <a:ext cx="54553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A9D683F7-55DE-268A-D1D2-108CCA782072}"/>
                </a:ext>
              </a:extLst>
            </p:cNvPr>
            <p:cNvSpPr/>
            <p:nvPr/>
          </p:nvSpPr>
          <p:spPr>
            <a:xfrm rot="1988427">
              <a:off x="1398398" y="3247344"/>
              <a:ext cx="522891" cy="10747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917DB8B5-60A9-CB4B-DA09-58D55514DA12}"/>
                </a:ext>
              </a:extLst>
            </p:cNvPr>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47C27D5-A58D-5A3F-08C0-0DC0C6463986}"/>
                </a:ext>
              </a:extLst>
            </p:cNvPr>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D6D05A8E-0572-AE36-9486-310D422A466C}"/>
                </a:ext>
              </a:extLst>
            </p:cNvPr>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BCD71C35-AB18-2BE9-67C1-E6639F39ABF5}"/>
                </a:ext>
              </a:extLst>
            </p:cNvPr>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a:extLst>
                <a:ext uri="{FF2B5EF4-FFF2-40B4-BE49-F238E27FC236}">
                  <a16:creationId xmlns:a16="http://schemas.microsoft.com/office/drawing/2014/main" id="{F4849FD7-9A27-005C-4E53-1708FFAEAAD2}"/>
                </a:ext>
              </a:extLst>
            </p:cNvPr>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a:extLst>
                <a:ext uri="{FF2B5EF4-FFF2-40B4-BE49-F238E27FC236}">
                  <a16:creationId xmlns:a16="http://schemas.microsoft.com/office/drawing/2014/main" id="{DF961B0B-F703-4CD4-B3A2-E7D87AD33BDA}"/>
                </a:ext>
              </a:extLst>
            </p:cNvPr>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a:extLst>
                <a:ext uri="{FF2B5EF4-FFF2-40B4-BE49-F238E27FC236}">
                  <a16:creationId xmlns:a16="http://schemas.microsoft.com/office/drawing/2014/main" id="{9238587E-0DD5-509C-F808-4B54C0B3E8CC}"/>
                </a:ext>
              </a:extLst>
            </p:cNvPr>
            <p:cNvSpPr/>
            <p:nvPr/>
          </p:nvSpPr>
          <p:spPr>
            <a:xfrm rot="10800000">
              <a:off x="2514600" y="2133600"/>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27">
              <a:extLst>
                <a:ext uri="{FF2B5EF4-FFF2-40B4-BE49-F238E27FC236}">
                  <a16:creationId xmlns:a16="http://schemas.microsoft.com/office/drawing/2014/main" id="{4C5224FC-32FD-104E-6DC8-8C578CDD21CF}"/>
                </a:ext>
              </a:extLst>
            </p:cNvPr>
            <p:cNvGrpSpPr/>
            <p:nvPr/>
          </p:nvGrpSpPr>
          <p:grpSpPr>
            <a:xfrm>
              <a:off x="2117361" y="2133600"/>
              <a:ext cx="1371600" cy="1397688"/>
              <a:chOff x="4267200" y="1370351"/>
              <a:chExt cx="2627026" cy="2676993"/>
            </a:xfrm>
          </p:grpSpPr>
          <p:sp>
            <p:nvSpPr>
              <p:cNvPr id="220" name="Oval 219">
                <a:extLst>
                  <a:ext uri="{FF2B5EF4-FFF2-40B4-BE49-F238E27FC236}">
                    <a16:creationId xmlns:a16="http://schemas.microsoft.com/office/drawing/2014/main" id="{A2A569FD-C0E9-0821-A09C-2DD160AB23BC}"/>
                  </a:ext>
                </a:extLst>
              </p:cNvPr>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2F4FC419-D004-AB1E-A028-800E1D65429F}"/>
                  </a:ext>
                </a:extLst>
              </p:cNvPr>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6884C682-24DB-301E-3293-10040E5E3955}"/>
                  </a:ext>
                </a:extLst>
              </p:cNvPr>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C9D58F16-612D-FC2A-2A92-F54F60D78CF5}"/>
                  </a:ext>
                </a:extLst>
              </p:cNvPr>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288549CB-4E41-C064-7BBF-772FFB8D5F1E}"/>
                  </a:ext>
                </a:extLst>
              </p:cNvPr>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a:extLst>
                  <a:ext uri="{FF2B5EF4-FFF2-40B4-BE49-F238E27FC236}">
                    <a16:creationId xmlns:a16="http://schemas.microsoft.com/office/drawing/2014/main" id="{5E6F30B0-4637-8B2A-C411-687D5260027E}"/>
                  </a:ext>
                </a:extLst>
              </p:cNvPr>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12">
                <a:extLst>
                  <a:ext uri="{FF2B5EF4-FFF2-40B4-BE49-F238E27FC236}">
                    <a16:creationId xmlns:a16="http://schemas.microsoft.com/office/drawing/2014/main" id="{2D9ADAAC-4EDD-627E-35F9-A05C4942BCD4}"/>
                  </a:ext>
                </a:extLst>
              </p:cNvPr>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a:extLst>
                  <a:ext uri="{FF2B5EF4-FFF2-40B4-BE49-F238E27FC236}">
                    <a16:creationId xmlns:a16="http://schemas.microsoft.com/office/drawing/2014/main" id="{C2325251-DFAE-C04C-3558-1CEC31518166}"/>
                  </a:ext>
                </a:extLst>
              </p:cNvPr>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a:extLst>
                  <a:ext uri="{FF2B5EF4-FFF2-40B4-BE49-F238E27FC236}">
                    <a16:creationId xmlns:a16="http://schemas.microsoft.com/office/drawing/2014/main" id="{512667CB-83F6-6E4D-1679-DD109F4780D4}"/>
                  </a:ext>
                </a:extLst>
              </p:cNvPr>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a:extLst>
                  <a:ext uri="{FF2B5EF4-FFF2-40B4-BE49-F238E27FC236}">
                    <a16:creationId xmlns:a16="http://schemas.microsoft.com/office/drawing/2014/main" id="{CFEF12FF-AB31-2DBD-6801-39B9B0D8FC91}"/>
                  </a:ext>
                </a:extLst>
              </p:cNvPr>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17">
                <a:extLst>
                  <a:ext uri="{FF2B5EF4-FFF2-40B4-BE49-F238E27FC236}">
                    <a16:creationId xmlns:a16="http://schemas.microsoft.com/office/drawing/2014/main" id="{17AC1E8D-D1BA-22B4-D810-AD64728DBBB7}"/>
                  </a:ext>
                </a:extLst>
              </p:cNvPr>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6EA7BC0C-9FB2-5D21-D060-AB77C94B3F31}"/>
                  </a:ext>
                </a:extLst>
              </p:cNvPr>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D0D4B01D-C124-B7D5-B6C5-5D076D08A7FD}"/>
                  </a:ext>
                </a:extLst>
              </p:cNvPr>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5D1F1EBD-9494-A1B1-C727-DC6EE04F14A2}"/>
                  </a:ext>
                </a:extLst>
              </p:cNvPr>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0EFFD193-2814-325C-3114-52E818237BE4}"/>
                  </a:ext>
                </a:extLst>
              </p:cNvPr>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EB6B5229-0758-CCCF-AFB0-96CECD79D2D6}"/>
                  </a:ext>
                </a:extLst>
              </p:cNvPr>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837C08F7-A750-DDCA-A41D-6A3C7695F80F}"/>
                  </a:ext>
                </a:extLst>
              </p:cNvPr>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740644D6-107D-DE1F-95C0-EB59F643400B}"/>
                  </a:ext>
                </a:extLst>
              </p:cNvPr>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FD100887-55CE-119E-B6E4-C93A952B1BF0}"/>
                  </a:ext>
                </a:extLst>
              </p:cNvPr>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2579BA80-4F99-E493-90CB-95B7C9D23F93}"/>
                  </a:ext>
                </a:extLst>
              </p:cNvPr>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5">
              <a:extLst>
                <a:ext uri="{FF2B5EF4-FFF2-40B4-BE49-F238E27FC236}">
                  <a16:creationId xmlns:a16="http://schemas.microsoft.com/office/drawing/2014/main" id="{0DA08125-B54D-A02D-1BFA-3B49DD5289FD}"/>
                </a:ext>
              </a:extLst>
            </p:cNvPr>
            <p:cNvGrpSpPr/>
            <p:nvPr/>
          </p:nvGrpSpPr>
          <p:grpSpPr>
            <a:xfrm>
              <a:off x="2093626" y="4121045"/>
              <a:ext cx="1533994" cy="303552"/>
              <a:chOff x="4572000" y="4495800"/>
              <a:chExt cx="3352800" cy="1371600"/>
            </a:xfrm>
          </p:grpSpPr>
          <p:sp>
            <p:nvSpPr>
              <p:cNvPr id="210" name="Rounded Rectangle 93">
                <a:extLst>
                  <a:ext uri="{FF2B5EF4-FFF2-40B4-BE49-F238E27FC236}">
                    <a16:creationId xmlns:a16="http://schemas.microsoft.com/office/drawing/2014/main" id="{61B3AA48-EC84-9EAA-4646-354DAFB7D904}"/>
                  </a:ext>
                </a:extLst>
              </p:cNvPr>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a:extLst>
                  <a:ext uri="{FF2B5EF4-FFF2-40B4-BE49-F238E27FC236}">
                    <a16:creationId xmlns:a16="http://schemas.microsoft.com/office/drawing/2014/main" id="{62B8C76D-F9FF-3A12-2B17-2A01B946843C}"/>
                  </a:ext>
                </a:extLst>
              </p:cNvPr>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a:extLst>
                  <a:ext uri="{FF2B5EF4-FFF2-40B4-BE49-F238E27FC236}">
                    <a16:creationId xmlns:a16="http://schemas.microsoft.com/office/drawing/2014/main" id="{8E1BBEA0-6482-43B2-D783-D71240558840}"/>
                  </a:ext>
                </a:extLst>
              </p:cNvPr>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a:extLst>
                  <a:ext uri="{FF2B5EF4-FFF2-40B4-BE49-F238E27FC236}">
                    <a16:creationId xmlns:a16="http://schemas.microsoft.com/office/drawing/2014/main" id="{2F7BF666-B94E-4162-C052-67A4B05F2FEA}"/>
                  </a:ext>
                </a:extLst>
              </p:cNvPr>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a:extLst>
                  <a:ext uri="{FF2B5EF4-FFF2-40B4-BE49-F238E27FC236}">
                    <a16:creationId xmlns:a16="http://schemas.microsoft.com/office/drawing/2014/main" id="{8474BBD4-5CC0-60F1-543A-FDC49B6607D7}"/>
                  </a:ext>
                </a:extLst>
              </p:cNvPr>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a:extLst>
                  <a:ext uri="{FF2B5EF4-FFF2-40B4-BE49-F238E27FC236}">
                    <a16:creationId xmlns:a16="http://schemas.microsoft.com/office/drawing/2014/main" id="{55960199-EE09-99D3-F4B3-CC52AD199D75}"/>
                  </a:ext>
                </a:extLst>
              </p:cNvPr>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BA46EE3-0D8F-92B0-BB23-603C71B3C01E}"/>
                  </a:ext>
                </a:extLst>
              </p:cNvPr>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D607B871-54EF-7C72-A0E6-8FD5418D6B6C}"/>
                  </a:ext>
                </a:extLst>
              </p:cNvPr>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63A436A3-6441-529B-F899-7B6F732ABB49}"/>
                  </a:ext>
                </a:extLst>
              </p:cNvPr>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F62F7E0E-FB30-33F5-269E-1AFD138F821B}"/>
                  </a:ext>
                </a:extLst>
              </p:cNvPr>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Oval 194">
              <a:extLst>
                <a:ext uri="{FF2B5EF4-FFF2-40B4-BE49-F238E27FC236}">
                  <a16:creationId xmlns:a16="http://schemas.microsoft.com/office/drawing/2014/main" id="{F98CB846-4319-7972-79DB-8DBA8EA52D27}"/>
                </a:ext>
              </a:extLst>
            </p:cNvPr>
            <p:cNvSpPr/>
            <p:nvPr/>
          </p:nvSpPr>
          <p:spPr>
            <a:xfrm>
              <a:off x="2209800" y="685800"/>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a:extLst>
                <a:ext uri="{FF2B5EF4-FFF2-40B4-BE49-F238E27FC236}">
                  <a16:creationId xmlns:a16="http://schemas.microsoft.com/office/drawing/2014/main" id="{8DC59F66-36C2-97E7-3ADD-947BE9666002}"/>
                </a:ext>
              </a:extLst>
            </p:cNvPr>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a:extLst>
                <a:ext uri="{FF2B5EF4-FFF2-40B4-BE49-F238E27FC236}">
                  <a16:creationId xmlns:a16="http://schemas.microsoft.com/office/drawing/2014/main" id="{CC8311C8-20CD-3375-17AC-FB382B36BF23}"/>
                </a:ext>
              </a:extLst>
            </p:cNvPr>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50">
              <a:extLst>
                <a:ext uri="{FF2B5EF4-FFF2-40B4-BE49-F238E27FC236}">
                  <a16:creationId xmlns:a16="http://schemas.microsoft.com/office/drawing/2014/main" id="{B4A3703C-A564-DDAB-549D-1E4B6B5F6E5F}"/>
                </a:ext>
              </a:extLst>
            </p:cNvPr>
            <p:cNvGrpSpPr/>
            <p:nvPr/>
          </p:nvGrpSpPr>
          <p:grpSpPr>
            <a:xfrm>
              <a:off x="2057400" y="1066800"/>
              <a:ext cx="1533994" cy="303552"/>
              <a:chOff x="4572000" y="4495800"/>
              <a:chExt cx="3352800" cy="1371600"/>
            </a:xfrm>
          </p:grpSpPr>
          <p:sp>
            <p:nvSpPr>
              <p:cNvPr id="200" name="Rounded Rectangle 83">
                <a:extLst>
                  <a:ext uri="{FF2B5EF4-FFF2-40B4-BE49-F238E27FC236}">
                    <a16:creationId xmlns:a16="http://schemas.microsoft.com/office/drawing/2014/main" id="{15F4AD63-FD22-3F0A-7213-198B15DE996A}"/>
                  </a:ext>
                </a:extLst>
              </p:cNvPr>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a:extLst>
                  <a:ext uri="{FF2B5EF4-FFF2-40B4-BE49-F238E27FC236}">
                    <a16:creationId xmlns:a16="http://schemas.microsoft.com/office/drawing/2014/main" id="{FA6441A4-7571-5474-1325-49BBE3E73C7F}"/>
                  </a:ext>
                </a:extLst>
              </p:cNvPr>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a:extLst>
                  <a:ext uri="{FF2B5EF4-FFF2-40B4-BE49-F238E27FC236}">
                    <a16:creationId xmlns:a16="http://schemas.microsoft.com/office/drawing/2014/main" id="{13FA6B7C-D5F6-6AB3-820B-5CBF211C1528}"/>
                  </a:ext>
                </a:extLst>
              </p:cNvPr>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a:extLst>
                  <a:ext uri="{FF2B5EF4-FFF2-40B4-BE49-F238E27FC236}">
                    <a16:creationId xmlns:a16="http://schemas.microsoft.com/office/drawing/2014/main" id="{BEF1C0EB-11C7-ED37-E601-838B8585D377}"/>
                  </a:ext>
                </a:extLst>
              </p:cNvPr>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0919FF25-6CF8-F13C-E0C6-0472A0F0E729}"/>
                  </a:ext>
                </a:extLst>
              </p:cNvPr>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a:extLst>
                  <a:ext uri="{FF2B5EF4-FFF2-40B4-BE49-F238E27FC236}">
                    <a16:creationId xmlns:a16="http://schemas.microsoft.com/office/drawing/2014/main" id="{F26DF588-3A04-D524-2C25-C97956968F33}"/>
                  </a:ext>
                </a:extLst>
              </p:cNvPr>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328A0728-C451-1821-2584-335F9230CD2B}"/>
                  </a:ext>
                </a:extLst>
              </p:cNvPr>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9EDC017E-09BE-5B2B-CC04-6B1C8D2A4AC1}"/>
                  </a:ext>
                </a:extLst>
              </p:cNvPr>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A4A08845-6C08-5CA7-85E4-0E2A6FAD5949}"/>
                  </a:ext>
                </a:extLst>
              </p:cNvPr>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EE6AAF6-8CFE-6718-F4C1-0E39E16A5A1A}"/>
                  </a:ext>
                </a:extLst>
              </p:cNvPr>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Oval 198">
              <a:extLst>
                <a:ext uri="{FF2B5EF4-FFF2-40B4-BE49-F238E27FC236}">
                  <a16:creationId xmlns:a16="http://schemas.microsoft.com/office/drawing/2014/main" id="{C6E8F2C6-2FD6-E2FA-E254-74AE4B755A33}"/>
                </a:ext>
              </a:extLst>
            </p:cNvPr>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D369A962-9A95-F130-3708-71075AE9FB9E}"/>
              </a:ext>
            </a:extLst>
          </p:cNvPr>
          <p:cNvGrpSpPr/>
          <p:nvPr/>
        </p:nvGrpSpPr>
        <p:grpSpPr>
          <a:xfrm>
            <a:off x="7207109" y="1891932"/>
            <a:ext cx="1911761" cy="3651603"/>
            <a:chOff x="4459558" y="533400"/>
            <a:chExt cx="2985288" cy="5573338"/>
          </a:xfrm>
        </p:grpSpPr>
        <p:sp>
          <p:nvSpPr>
            <p:cNvPr id="241" name="Cloud 240">
              <a:extLst>
                <a:ext uri="{FF2B5EF4-FFF2-40B4-BE49-F238E27FC236}">
                  <a16:creationId xmlns:a16="http://schemas.microsoft.com/office/drawing/2014/main" id="{467F36DE-12D0-2B4F-FBEA-9AA0177B095B}"/>
                </a:ext>
              </a:extLst>
            </p:cNvPr>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49EA1FA0-BF18-6632-7BC3-85B7AFF66C91}"/>
                </a:ext>
              </a:extLst>
            </p:cNvPr>
            <p:cNvSpPr/>
            <p:nvPr/>
          </p:nvSpPr>
          <p:spPr>
            <a:xfrm rot="18915480">
              <a:off x="6859546" y="3195123"/>
              <a:ext cx="5853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6A9ECDFF-0236-47A7-342E-E80334F533AE}"/>
                </a:ext>
              </a:extLst>
            </p:cNvPr>
            <p:cNvSpPr/>
            <p:nvPr/>
          </p:nvSpPr>
          <p:spPr>
            <a:xfrm rot="3145143">
              <a:off x="4671383" y="3225253"/>
              <a:ext cx="56695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E673C3F-840F-393B-91FD-9B8F22189512}"/>
                </a:ext>
              </a:extLst>
            </p:cNvPr>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7B529E08-2B59-B4F6-4359-398684633248}"/>
                </a:ext>
              </a:extLst>
            </p:cNvPr>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a:extLst>
                <a:ext uri="{FF2B5EF4-FFF2-40B4-BE49-F238E27FC236}">
                  <a16:creationId xmlns:a16="http://schemas.microsoft.com/office/drawing/2014/main" id="{4D810EF0-F531-64F2-BC0C-13CF09AADBE8}"/>
                </a:ext>
              </a:extLst>
            </p:cNvPr>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a:extLst>
                <a:ext uri="{FF2B5EF4-FFF2-40B4-BE49-F238E27FC236}">
                  <a16:creationId xmlns:a16="http://schemas.microsoft.com/office/drawing/2014/main" id="{E7226B65-B013-48F8-3E32-C27EF882466C}"/>
                </a:ext>
              </a:extLst>
            </p:cNvPr>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a:extLst>
                <a:ext uri="{FF2B5EF4-FFF2-40B4-BE49-F238E27FC236}">
                  <a16:creationId xmlns:a16="http://schemas.microsoft.com/office/drawing/2014/main" id="{DDAEDB60-3E64-9B20-F9E0-C3BE45503C5C}"/>
                </a:ext>
              </a:extLst>
            </p:cNvPr>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a:extLst>
                <a:ext uri="{FF2B5EF4-FFF2-40B4-BE49-F238E27FC236}">
                  <a16:creationId xmlns:a16="http://schemas.microsoft.com/office/drawing/2014/main" id="{872B3EF7-D393-FA35-F59E-32A1D4254981}"/>
                </a:ext>
              </a:extLst>
            </p:cNvPr>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039E462B-455F-D941-F1AF-B61E7B26EA13}"/>
                </a:ext>
              </a:extLst>
            </p:cNvPr>
            <p:cNvSpPr/>
            <p:nvPr/>
          </p:nvSpPr>
          <p:spPr>
            <a:xfrm rot="10800000">
              <a:off x="5838500" y="2065818"/>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EE32B1AE-DC0E-BE5E-1564-0059DAE17074}"/>
                </a:ext>
              </a:extLst>
            </p:cNvPr>
            <p:cNvSpPr/>
            <p:nvPr/>
          </p:nvSpPr>
          <p:spPr>
            <a:xfrm>
              <a:off x="5533700" y="618018"/>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Cloud 251">
              <a:extLst>
                <a:ext uri="{FF2B5EF4-FFF2-40B4-BE49-F238E27FC236}">
                  <a16:creationId xmlns:a16="http://schemas.microsoft.com/office/drawing/2014/main" id="{5AF6F0B5-A556-F856-AA3C-BEB0E2F50063}"/>
                </a:ext>
              </a:extLst>
            </p:cNvPr>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252">
              <a:extLst>
                <a:ext uri="{FF2B5EF4-FFF2-40B4-BE49-F238E27FC236}">
                  <a16:creationId xmlns:a16="http://schemas.microsoft.com/office/drawing/2014/main" id="{E6770BC0-FB0C-E22D-576A-E8EF7FB80D47}"/>
                </a:ext>
              </a:extLst>
            </p:cNvPr>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3A10EC18-0732-2B1F-694A-559977EAB2D4}"/>
                </a:ext>
              </a:extLst>
            </p:cNvPr>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35">
              <a:extLst>
                <a:ext uri="{FF2B5EF4-FFF2-40B4-BE49-F238E27FC236}">
                  <a16:creationId xmlns:a16="http://schemas.microsoft.com/office/drawing/2014/main" id="{3B7010BA-A11F-680C-1A13-092CDF1C7DA5}"/>
                </a:ext>
              </a:extLst>
            </p:cNvPr>
            <p:cNvGrpSpPr/>
            <p:nvPr/>
          </p:nvGrpSpPr>
          <p:grpSpPr>
            <a:xfrm>
              <a:off x="5543863" y="3780019"/>
              <a:ext cx="1261672" cy="342275"/>
              <a:chOff x="1752600" y="6019800"/>
              <a:chExt cx="4572000" cy="838200"/>
            </a:xfrm>
          </p:grpSpPr>
          <p:sp>
            <p:nvSpPr>
              <p:cNvPr id="279" name="Rounded Rectangle 162">
                <a:extLst>
                  <a:ext uri="{FF2B5EF4-FFF2-40B4-BE49-F238E27FC236}">
                    <a16:creationId xmlns:a16="http://schemas.microsoft.com/office/drawing/2014/main" id="{A25B4112-0D87-FA2C-FD4F-060161D4AEFA}"/>
                  </a:ext>
                </a:extLst>
              </p:cNvPr>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133">
                <a:extLst>
                  <a:ext uri="{FF2B5EF4-FFF2-40B4-BE49-F238E27FC236}">
                    <a16:creationId xmlns:a16="http://schemas.microsoft.com/office/drawing/2014/main" id="{56A8F23F-E108-3930-579F-05B2197C3047}"/>
                  </a:ext>
                </a:extLst>
              </p:cNvPr>
              <p:cNvGrpSpPr/>
              <p:nvPr/>
            </p:nvGrpSpPr>
            <p:grpSpPr>
              <a:xfrm>
                <a:off x="1888761" y="6137223"/>
                <a:ext cx="4207239" cy="720777"/>
                <a:chOff x="1888761" y="6137223"/>
                <a:chExt cx="4207239" cy="720777"/>
              </a:xfrm>
            </p:grpSpPr>
            <p:sp>
              <p:nvSpPr>
                <p:cNvPr id="281" name="Left-Right-Up Arrow 164">
                  <a:extLst>
                    <a:ext uri="{FF2B5EF4-FFF2-40B4-BE49-F238E27FC236}">
                      <a16:creationId xmlns:a16="http://schemas.microsoft.com/office/drawing/2014/main" id="{C718B15D-19B7-AAF6-2FA0-673103D362FC}"/>
                    </a:ext>
                  </a:extLst>
                </p:cNvPr>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eft-Right-Up Arrow 165">
                  <a:extLst>
                    <a:ext uri="{FF2B5EF4-FFF2-40B4-BE49-F238E27FC236}">
                      <a16:creationId xmlns:a16="http://schemas.microsoft.com/office/drawing/2014/main" id="{0EE40B0B-DE52-5F41-6293-FF9DD8BD3130}"/>
                    </a:ext>
                  </a:extLst>
                </p:cNvPr>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Up Arrow 166">
                  <a:extLst>
                    <a:ext uri="{FF2B5EF4-FFF2-40B4-BE49-F238E27FC236}">
                      <a16:creationId xmlns:a16="http://schemas.microsoft.com/office/drawing/2014/main" id="{CD402308-CB54-76B6-A855-9626928F009C}"/>
                    </a:ext>
                  </a:extLst>
                </p:cNvPr>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eft-Right-Up Arrow 167">
                  <a:extLst>
                    <a:ext uri="{FF2B5EF4-FFF2-40B4-BE49-F238E27FC236}">
                      <a16:creationId xmlns:a16="http://schemas.microsoft.com/office/drawing/2014/main" id="{8BF1EEB4-BD17-1AEC-491D-BAC4212851B3}"/>
                    </a:ext>
                  </a:extLst>
                </p:cNvPr>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Up Arrow 168">
                  <a:extLst>
                    <a:ext uri="{FF2B5EF4-FFF2-40B4-BE49-F238E27FC236}">
                      <a16:creationId xmlns:a16="http://schemas.microsoft.com/office/drawing/2014/main" id="{9FB3153F-956E-2BE1-C9B7-CEF5D8022777}"/>
                    </a:ext>
                  </a:extLst>
                </p:cNvPr>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Up Arrow 169">
                  <a:extLst>
                    <a:ext uri="{FF2B5EF4-FFF2-40B4-BE49-F238E27FC236}">
                      <a16:creationId xmlns:a16="http://schemas.microsoft.com/office/drawing/2014/main" id="{516B32AE-2900-6882-C91B-5457F5D4E9C0}"/>
                    </a:ext>
                  </a:extLst>
                </p:cNvPr>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a:extLst>
                    <a:ext uri="{FF2B5EF4-FFF2-40B4-BE49-F238E27FC236}">
                      <a16:creationId xmlns:a16="http://schemas.microsoft.com/office/drawing/2014/main" id="{A2247FC2-329E-05FB-5292-B886FF8800B4}"/>
                    </a:ext>
                  </a:extLst>
                </p:cNvPr>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a:extLst>
                    <a:ext uri="{FF2B5EF4-FFF2-40B4-BE49-F238E27FC236}">
                      <a16:creationId xmlns:a16="http://schemas.microsoft.com/office/drawing/2014/main" id="{B1B556E7-EF4F-8F7B-E04B-4F14C3BF20C3}"/>
                    </a:ext>
                  </a:extLst>
                </p:cNvPr>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a:extLst>
                    <a:ext uri="{FF2B5EF4-FFF2-40B4-BE49-F238E27FC236}">
                      <a16:creationId xmlns:a16="http://schemas.microsoft.com/office/drawing/2014/main" id="{F2D2960D-2F94-A9B2-BE1C-BB41883B0AF0}"/>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a:extLst>
                    <a:ext uri="{FF2B5EF4-FFF2-40B4-BE49-F238E27FC236}">
                      <a16:creationId xmlns:a16="http://schemas.microsoft.com/office/drawing/2014/main" id="{A2387499-D7E8-A9C8-DAB6-E918C8666D6B}"/>
                    </a:ext>
                  </a:extLst>
                </p:cNvPr>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a:extLst>
                    <a:ext uri="{FF2B5EF4-FFF2-40B4-BE49-F238E27FC236}">
                      <a16:creationId xmlns:a16="http://schemas.microsoft.com/office/drawing/2014/main" id="{FE167467-244F-2EE8-7704-608B61AE37E2}"/>
                    </a:ext>
                  </a:extLst>
                </p:cNvPr>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a:extLst>
                    <a:ext uri="{FF2B5EF4-FFF2-40B4-BE49-F238E27FC236}">
                      <a16:creationId xmlns:a16="http://schemas.microsoft.com/office/drawing/2014/main" id="{C99AFFB2-4144-590A-CD7F-A2080A640A09}"/>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142">
              <a:extLst>
                <a:ext uri="{FF2B5EF4-FFF2-40B4-BE49-F238E27FC236}">
                  <a16:creationId xmlns:a16="http://schemas.microsoft.com/office/drawing/2014/main" id="{C4C711D9-28C1-917A-C43F-F05543C0DBCC}"/>
                </a:ext>
              </a:extLst>
            </p:cNvPr>
            <p:cNvGrpSpPr/>
            <p:nvPr/>
          </p:nvGrpSpPr>
          <p:grpSpPr>
            <a:xfrm>
              <a:off x="5640049" y="2282252"/>
              <a:ext cx="990600" cy="1272519"/>
              <a:chOff x="7620000" y="3592568"/>
              <a:chExt cx="1905000" cy="2447152"/>
            </a:xfrm>
          </p:grpSpPr>
          <p:sp>
            <p:nvSpPr>
              <p:cNvPr id="273" name="Left-Right-Up Arrow 156">
                <a:extLst>
                  <a:ext uri="{FF2B5EF4-FFF2-40B4-BE49-F238E27FC236}">
                    <a16:creationId xmlns:a16="http://schemas.microsoft.com/office/drawing/2014/main" id="{2FF5F373-F591-8275-BFA9-274D81367AC1}"/>
                  </a:ext>
                </a:extLst>
              </p:cNvPr>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Right-Up Arrow 157">
                <a:extLst>
                  <a:ext uri="{FF2B5EF4-FFF2-40B4-BE49-F238E27FC236}">
                    <a16:creationId xmlns:a16="http://schemas.microsoft.com/office/drawing/2014/main" id="{FC77BFD6-1316-5664-2308-43FA2746D6BB}"/>
                  </a:ext>
                </a:extLst>
              </p:cNvPr>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eft-Right-Up Arrow 158">
                <a:extLst>
                  <a:ext uri="{FF2B5EF4-FFF2-40B4-BE49-F238E27FC236}">
                    <a16:creationId xmlns:a16="http://schemas.microsoft.com/office/drawing/2014/main" id="{155BA468-E295-6C37-369D-0B7F1271A893}"/>
                  </a:ext>
                </a:extLst>
              </p:cNvPr>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a:extLst>
                  <a:ext uri="{FF2B5EF4-FFF2-40B4-BE49-F238E27FC236}">
                    <a16:creationId xmlns:a16="http://schemas.microsoft.com/office/drawing/2014/main" id="{CA0C6573-B9A1-2D7E-3CB2-D6BC3C48C13B}"/>
                  </a:ext>
                </a:extLst>
              </p:cNvPr>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onut 160">
                <a:extLst>
                  <a:ext uri="{FF2B5EF4-FFF2-40B4-BE49-F238E27FC236}">
                    <a16:creationId xmlns:a16="http://schemas.microsoft.com/office/drawing/2014/main" id="{2DFD4149-B0F8-DBF5-E302-34BA2BAF9C67}"/>
                  </a:ext>
                </a:extLst>
              </p:cNvPr>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Donut 161">
                <a:extLst>
                  <a:ext uri="{FF2B5EF4-FFF2-40B4-BE49-F238E27FC236}">
                    <a16:creationId xmlns:a16="http://schemas.microsoft.com/office/drawing/2014/main" id="{7227ADB2-9DF0-6673-9C4B-787420B45B1B}"/>
                  </a:ext>
                </a:extLst>
              </p:cNvPr>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143">
              <a:extLst>
                <a:ext uri="{FF2B5EF4-FFF2-40B4-BE49-F238E27FC236}">
                  <a16:creationId xmlns:a16="http://schemas.microsoft.com/office/drawing/2014/main" id="{5DF60E4C-2AF8-D63C-B53B-B8FDB5635F34}"/>
                </a:ext>
              </a:extLst>
            </p:cNvPr>
            <p:cNvGrpSpPr/>
            <p:nvPr/>
          </p:nvGrpSpPr>
          <p:grpSpPr>
            <a:xfrm rot="10800000">
              <a:off x="5410200" y="761999"/>
              <a:ext cx="1447800" cy="533400"/>
              <a:chOff x="1752600" y="6019800"/>
              <a:chExt cx="4572000" cy="838200"/>
            </a:xfrm>
          </p:grpSpPr>
          <p:sp>
            <p:nvSpPr>
              <p:cNvPr id="259" name="Rounded Rectangle 142">
                <a:extLst>
                  <a:ext uri="{FF2B5EF4-FFF2-40B4-BE49-F238E27FC236}">
                    <a16:creationId xmlns:a16="http://schemas.microsoft.com/office/drawing/2014/main" id="{A2F3856F-2EEF-B7AC-C95C-7BFD1B22F01B}"/>
                  </a:ext>
                </a:extLst>
              </p:cNvPr>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33">
                <a:extLst>
                  <a:ext uri="{FF2B5EF4-FFF2-40B4-BE49-F238E27FC236}">
                    <a16:creationId xmlns:a16="http://schemas.microsoft.com/office/drawing/2014/main" id="{8D14E119-6989-246F-4C10-282EF704993F}"/>
                  </a:ext>
                </a:extLst>
              </p:cNvPr>
              <p:cNvGrpSpPr/>
              <p:nvPr/>
            </p:nvGrpSpPr>
            <p:grpSpPr>
              <a:xfrm>
                <a:off x="1888761" y="6137223"/>
                <a:ext cx="4207239" cy="720777"/>
                <a:chOff x="1888761" y="6137223"/>
                <a:chExt cx="4207239" cy="720777"/>
              </a:xfrm>
            </p:grpSpPr>
            <p:sp>
              <p:nvSpPr>
                <p:cNvPr id="261" name="Left-Right-Up Arrow 144">
                  <a:extLst>
                    <a:ext uri="{FF2B5EF4-FFF2-40B4-BE49-F238E27FC236}">
                      <a16:creationId xmlns:a16="http://schemas.microsoft.com/office/drawing/2014/main" id="{59B3106E-C267-8824-60EB-BCD49DA51BB1}"/>
                    </a:ext>
                  </a:extLst>
                </p:cNvPr>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eft-Right-Up Arrow 145">
                  <a:extLst>
                    <a:ext uri="{FF2B5EF4-FFF2-40B4-BE49-F238E27FC236}">
                      <a16:creationId xmlns:a16="http://schemas.microsoft.com/office/drawing/2014/main" id="{EFD67832-1818-9FC6-2F74-90101BD20344}"/>
                    </a:ext>
                  </a:extLst>
                </p:cNvPr>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eft-Right-Up Arrow 146">
                  <a:extLst>
                    <a:ext uri="{FF2B5EF4-FFF2-40B4-BE49-F238E27FC236}">
                      <a16:creationId xmlns:a16="http://schemas.microsoft.com/office/drawing/2014/main" id="{15325051-0ED9-1344-5311-6DA2FF8816C4}"/>
                    </a:ext>
                  </a:extLst>
                </p:cNvPr>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Up Arrow 147">
                  <a:extLst>
                    <a:ext uri="{FF2B5EF4-FFF2-40B4-BE49-F238E27FC236}">
                      <a16:creationId xmlns:a16="http://schemas.microsoft.com/office/drawing/2014/main" id="{F93F8260-A0D2-97FB-72D5-41D8E114E6FD}"/>
                    </a:ext>
                  </a:extLst>
                </p:cNvPr>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eft-Right-Up Arrow 148">
                  <a:extLst>
                    <a:ext uri="{FF2B5EF4-FFF2-40B4-BE49-F238E27FC236}">
                      <a16:creationId xmlns:a16="http://schemas.microsoft.com/office/drawing/2014/main" id="{F6500576-2458-3BD2-1F33-4859A58E77FF}"/>
                    </a:ext>
                  </a:extLst>
                </p:cNvPr>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eft-Right-Up Arrow 149">
                  <a:extLst>
                    <a:ext uri="{FF2B5EF4-FFF2-40B4-BE49-F238E27FC236}">
                      <a16:creationId xmlns:a16="http://schemas.microsoft.com/office/drawing/2014/main" id="{5759647A-A28E-4CCF-CEA9-D222AFFBFCAA}"/>
                    </a:ext>
                  </a:extLst>
                </p:cNvPr>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a:extLst>
                    <a:ext uri="{FF2B5EF4-FFF2-40B4-BE49-F238E27FC236}">
                      <a16:creationId xmlns:a16="http://schemas.microsoft.com/office/drawing/2014/main" id="{4439E899-A26F-3A2F-8A75-023CA74AF5D9}"/>
                    </a:ext>
                  </a:extLst>
                </p:cNvPr>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a:extLst>
                    <a:ext uri="{FF2B5EF4-FFF2-40B4-BE49-F238E27FC236}">
                      <a16:creationId xmlns:a16="http://schemas.microsoft.com/office/drawing/2014/main" id="{92C24E43-1943-DA18-FB1F-B71FA64C5F6D}"/>
                    </a:ext>
                  </a:extLst>
                </p:cNvPr>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a:extLst>
                    <a:ext uri="{FF2B5EF4-FFF2-40B4-BE49-F238E27FC236}">
                      <a16:creationId xmlns:a16="http://schemas.microsoft.com/office/drawing/2014/main" id="{328B2FF4-1AD2-359F-EC7E-0B2C354F04C0}"/>
                    </a:ext>
                  </a:extLst>
                </p:cNvPr>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a:extLst>
                    <a:ext uri="{FF2B5EF4-FFF2-40B4-BE49-F238E27FC236}">
                      <a16:creationId xmlns:a16="http://schemas.microsoft.com/office/drawing/2014/main" id="{EBBC1EED-343D-AE14-23A7-CBEE3C86EAD4}"/>
                    </a:ext>
                  </a:extLst>
                </p:cNvPr>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a:extLst>
                    <a:ext uri="{FF2B5EF4-FFF2-40B4-BE49-F238E27FC236}">
                      <a16:creationId xmlns:a16="http://schemas.microsoft.com/office/drawing/2014/main" id="{959134A0-43BB-C875-501E-F4ABD2B45F00}"/>
                    </a:ext>
                  </a:extLst>
                </p:cNvPr>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a:extLst>
                    <a:ext uri="{FF2B5EF4-FFF2-40B4-BE49-F238E27FC236}">
                      <a16:creationId xmlns:a16="http://schemas.microsoft.com/office/drawing/2014/main" id="{7716BA44-5044-3719-5E60-35514AFD3152}"/>
                    </a:ext>
                  </a:extLst>
                </p:cNvPr>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8" name="Left-Right-Up Arrow 141">
              <a:extLst>
                <a:ext uri="{FF2B5EF4-FFF2-40B4-BE49-F238E27FC236}">
                  <a16:creationId xmlns:a16="http://schemas.microsoft.com/office/drawing/2014/main" id="{B3E0FC56-1E87-3ED3-06DA-884AEEC7A528}"/>
                </a:ext>
              </a:extLst>
            </p:cNvPr>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48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40"/>
                                        </p:tgtEl>
                                        <p:attrNameLst>
                                          <p:attrName>style.visibility</p:attrName>
                                        </p:attrNameLst>
                                      </p:cBhvr>
                                      <p:to>
                                        <p:strVal val="visible"/>
                                      </p:to>
                                    </p:set>
                                    <p:animEffect transition="in" filter="wipe(down)">
                                      <p:cBhvr>
                                        <p:cTn id="9" dur="580">
                                          <p:stCondLst>
                                            <p:cond delay="0"/>
                                          </p:stCondLst>
                                        </p:cTn>
                                        <p:tgtEl>
                                          <p:spTgt spid="240"/>
                                        </p:tgtEl>
                                      </p:cBhvr>
                                    </p:animEffect>
                                    <p:anim calcmode="lin" valueType="num">
                                      <p:cBhvr>
                                        <p:cTn id="10" dur="1822" tmFilter="0,0; 0.14,0.36; 0.43,0.73; 0.71,0.91; 1.0,1.0">
                                          <p:stCondLst>
                                            <p:cond delay="0"/>
                                          </p:stCondLst>
                                        </p:cTn>
                                        <p:tgtEl>
                                          <p:spTgt spid="2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40"/>
                                        </p:tgtEl>
                                        <p:attrNameLst>
                                          <p:attrName>ppt_y</p:attrName>
                                        </p:attrNameLst>
                                      </p:cBhvr>
                                      <p:tavLst>
                                        <p:tav tm="0" fmla="#ppt_y-sin(pi*$)/81">
                                          <p:val>
                                            <p:fltVal val="0"/>
                                          </p:val>
                                        </p:tav>
                                        <p:tav tm="100000">
                                          <p:val>
                                            <p:fltVal val="1"/>
                                          </p:val>
                                        </p:tav>
                                      </p:tavLst>
                                    </p:anim>
                                    <p:animScale>
                                      <p:cBhvr>
                                        <p:cTn id="15" dur="26">
                                          <p:stCondLst>
                                            <p:cond delay="650"/>
                                          </p:stCondLst>
                                        </p:cTn>
                                        <p:tgtEl>
                                          <p:spTgt spid="240"/>
                                        </p:tgtEl>
                                      </p:cBhvr>
                                      <p:to x="100000" y="60000"/>
                                    </p:animScale>
                                    <p:animScale>
                                      <p:cBhvr>
                                        <p:cTn id="16" dur="166" decel="50000">
                                          <p:stCondLst>
                                            <p:cond delay="676"/>
                                          </p:stCondLst>
                                        </p:cTn>
                                        <p:tgtEl>
                                          <p:spTgt spid="240"/>
                                        </p:tgtEl>
                                      </p:cBhvr>
                                      <p:to x="100000" y="100000"/>
                                    </p:animScale>
                                    <p:animScale>
                                      <p:cBhvr>
                                        <p:cTn id="17" dur="26">
                                          <p:stCondLst>
                                            <p:cond delay="1312"/>
                                          </p:stCondLst>
                                        </p:cTn>
                                        <p:tgtEl>
                                          <p:spTgt spid="240"/>
                                        </p:tgtEl>
                                      </p:cBhvr>
                                      <p:to x="100000" y="80000"/>
                                    </p:animScale>
                                    <p:animScale>
                                      <p:cBhvr>
                                        <p:cTn id="18" dur="166" decel="50000">
                                          <p:stCondLst>
                                            <p:cond delay="1338"/>
                                          </p:stCondLst>
                                        </p:cTn>
                                        <p:tgtEl>
                                          <p:spTgt spid="240"/>
                                        </p:tgtEl>
                                      </p:cBhvr>
                                      <p:to x="100000" y="100000"/>
                                    </p:animScale>
                                    <p:animScale>
                                      <p:cBhvr>
                                        <p:cTn id="19" dur="26">
                                          <p:stCondLst>
                                            <p:cond delay="1642"/>
                                          </p:stCondLst>
                                        </p:cTn>
                                        <p:tgtEl>
                                          <p:spTgt spid="240"/>
                                        </p:tgtEl>
                                      </p:cBhvr>
                                      <p:to x="100000" y="90000"/>
                                    </p:animScale>
                                    <p:animScale>
                                      <p:cBhvr>
                                        <p:cTn id="20" dur="166" decel="50000">
                                          <p:stCondLst>
                                            <p:cond delay="1668"/>
                                          </p:stCondLst>
                                        </p:cTn>
                                        <p:tgtEl>
                                          <p:spTgt spid="240"/>
                                        </p:tgtEl>
                                      </p:cBhvr>
                                      <p:to x="100000" y="100000"/>
                                    </p:animScale>
                                    <p:animScale>
                                      <p:cBhvr>
                                        <p:cTn id="21" dur="26">
                                          <p:stCondLst>
                                            <p:cond delay="1808"/>
                                          </p:stCondLst>
                                        </p:cTn>
                                        <p:tgtEl>
                                          <p:spTgt spid="240"/>
                                        </p:tgtEl>
                                      </p:cBhvr>
                                      <p:to x="100000" y="95000"/>
                                    </p:animScale>
                                    <p:animScale>
                                      <p:cBhvr>
                                        <p:cTn id="22" dur="166" decel="50000">
                                          <p:stCondLst>
                                            <p:cond delay="1834"/>
                                          </p:stCondLst>
                                        </p:cTn>
                                        <p:tgtEl>
                                          <p:spTgt spid="240"/>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80">
                                          <p:stCondLst>
                                            <p:cond delay="0"/>
                                          </p:stCondLst>
                                        </p:cTn>
                                        <p:tgtEl>
                                          <p:spTgt spid="66"/>
                                        </p:tgtEl>
                                      </p:cBhvr>
                                    </p:animEffect>
                                    <p:anim calcmode="lin" valueType="num">
                                      <p:cBhvr>
                                        <p:cTn id="26"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31" dur="26">
                                          <p:stCondLst>
                                            <p:cond delay="650"/>
                                          </p:stCondLst>
                                        </p:cTn>
                                        <p:tgtEl>
                                          <p:spTgt spid="66"/>
                                        </p:tgtEl>
                                      </p:cBhvr>
                                      <p:to x="100000" y="60000"/>
                                    </p:animScale>
                                    <p:animScale>
                                      <p:cBhvr>
                                        <p:cTn id="32" dur="166" decel="50000">
                                          <p:stCondLst>
                                            <p:cond delay="676"/>
                                          </p:stCondLst>
                                        </p:cTn>
                                        <p:tgtEl>
                                          <p:spTgt spid="66"/>
                                        </p:tgtEl>
                                      </p:cBhvr>
                                      <p:to x="100000" y="100000"/>
                                    </p:animScale>
                                    <p:animScale>
                                      <p:cBhvr>
                                        <p:cTn id="33" dur="26">
                                          <p:stCondLst>
                                            <p:cond delay="1312"/>
                                          </p:stCondLst>
                                        </p:cTn>
                                        <p:tgtEl>
                                          <p:spTgt spid="66"/>
                                        </p:tgtEl>
                                      </p:cBhvr>
                                      <p:to x="100000" y="80000"/>
                                    </p:animScale>
                                    <p:animScale>
                                      <p:cBhvr>
                                        <p:cTn id="34" dur="166" decel="50000">
                                          <p:stCondLst>
                                            <p:cond delay="1338"/>
                                          </p:stCondLst>
                                        </p:cTn>
                                        <p:tgtEl>
                                          <p:spTgt spid="66"/>
                                        </p:tgtEl>
                                      </p:cBhvr>
                                      <p:to x="100000" y="100000"/>
                                    </p:animScale>
                                    <p:animScale>
                                      <p:cBhvr>
                                        <p:cTn id="35" dur="26">
                                          <p:stCondLst>
                                            <p:cond delay="1642"/>
                                          </p:stCondLst>
                                        </p:cTn>
                                        <p:tgtEl>
                                          <p:spTgt spid="66"/>
                                        </p:tgtEl>
                                      </p:cBhvr>
                                      <p:to x="100000" y="90000"/>
                                    </p:animScale>
                                    <p:animScale>
                                      <p:cBhvr>
                                        <p:cTn id="36" dur="166" decel="50000">
                                          <p:stCondLst>
                                            <p:cond delay="1668"/>
                                          </p:stCondLst>
                                        </p:cTn>
                                        <p:tgtEl>
                                          <p:spTgt spid="66"/>
                                        </p:tgtEl>
                                      </p:cBhvr>
                                      <p:to x="100000" y="100000"/>
                                    </p:animScale>
                                    <p:animScale>
                                      <p:cBhvr>
                                        <p:cTn id="37" dur="26">
                                          <p:stCondLst>
                                            <p:cond delay="1808"/>
                                          </p:stCondLst>
                                        </p:cTn>
                                        <p:tgtEl>
                                          <p:spTgt spid="66"/>
                                        </p:tgtEl>
                                      </p:cBhvr>
                                      <p:to x="100000" y="95000"/>
                                    </p:animScale>
                                    <p:animScale>
                                      <p:cBhvr>
                                        <p:cTn id="38" dur="166" decel="50000">
                                          <p:stCondLst>
                                            <p:cond delay="1834"/>
                                          </p:stCondLst>
                                        </p:cTn>
                                        <p:tgtEl>
                                          <p:spTgt spid="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9">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A7F81F-B02E-4632-A192-96A9033C7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4" name="Rectangle 3">
            <a:extLst>
              <a:ext uri="{FF2B5EF4-FFF2-40B4-BE49-F238E27FC236}">
                <a16:creationId xmlns:a16="http://schemas.microsoft.com/office/drawing/2014/main" id="{AB27CFCD-AC62-203F-74BE-668213D27067}"/>
              </a:ext>
            </a:extLst>
          </p:cNvPr>
          <p:cNvSpPr/>
          <p:nvPr/>
        </p:nvSpPr>
        <p:spPr>
          <a:xfrm>
            <a:off x="276905" y="958122"/>
            <a:ext cx="3125202" cy="2922762"/>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Destroying the Society</a:t>
            </a:r>
          </a:p>
        </p:txBody>
      </p:sp>
      <p:sp>
        <p:nvSpPr>
          <p:cNvPr id="14" name="Rectangle 13"/>
          <p:cNvSpPr/>
          <p:nvPr/>
        </p:nvSpPr>
        <p:spPr>
          <a:xfrm>
            <a:off x="98612" y="6519446"/>
            <a:ext cx="5486400" cy="338554"/>
          </a:xfrm>
          <a:prstGeom prst="rect">
            <a:avLst/>
          </a:prstGeom>
        </p:spPr>
        <p:txBody>
          <a:bodyPr wrap="square">
            <a:spAutoFit/>
          </a:bodyPr>
          <a:lstStyle/>
          <a:p>
            <a:pPr fontAlgn="base"/>
            <a:r>
              <a:rPr lang="en-US" sz="1600" dirty="0">
                <a:solidFill>
                  <a:schemeClr val="bg1"/>
                </a:solidFill>
              </a:rPr>
              <a:t>4 Nephi 7:24; Matthew 22:36-40</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409852" y="1039250"/>
            <a:ext cx="2992255" cy="2745781"/>
            <a:chOff x="589145" y="1263368"/>
            <a:chExt cx="2992255" cy="2745781"/>
          </a:xfrm>
        </p:grpSpPr>
        <p:pic>
          <p:nvPicPr>
            <p:cNvPr id="30730" name="Picture 10" descr="http://cdn.mdjunction.com/components/com_joomlaboard/uploaded/images/shocked_c2101ba1c680d34d1069a42945bfdcb7-a71537725952f0900040943eab927fdd.gif"/>
            <p:cNvPicPr>
              <a:picLocks noChangeAspect="1" noChangeArrowheads="1"/>
            </p:cNvPicPr>
            <p:nvPr/>
          </p:nvPicPr>
          <p:blipFill>
            <a:blip r:embed="rId3" cstate="print"/>
            <a:srcRect/>
            <a:stretch>
              <a:fillRect/>
            </a:stretch>
          </p:blipFill>
          <p:spPr bwMode="auto">
            <a:xfrm>
              <a:off x="589145" y="1263368"/>
              <a:ext cx="1143000" cy="1136788"/>
            </a:xfrm>
            <a:prstGeom prst="rect">
              <a:avLst/>
            </a:prstGeom>
            <a:noFill/>
          </p:spPr>
        </p:pic>
        <p:sp>
          <p:nvSpPr>
            <p:cNvPr id="21" name="Rectangle 20"/>
            <p:cNvSpPr/>
            <p:nvPr/>
          </p:nvSpPr>
          <p:spPr>
            <a:xfrm>
              <a:off x="1295400" y="2133600"/>
              <a:ext cx="2286000" cy="1569660"/>
            </a:xfrm>
            <a:prstGeom prst="rect">
              <a:avLst/>
            </a:prstGeom>
          </p:spPr>
          <p:txBody>
            <a:bodyPr wrap="square">
              <a:spAutoFit/>
            </a:bodyPr>
            <a:lstStyle/>
            <a:p>
              <a:pPr algn="ctr"/>
              <a:r>
                <a:rPr lang="en-US" sz="3200" dirty="0"/>
                <a:t>“Pride is the great enemy of unity” </a:t>
              </a:r>
            </a:p>
          </p:txBody>
        </p:sp>
        <p:sp>
          <p:nvSpPr>
            <p:cNvPr id="22" name="Rectangle 21"/>
            <p:cNvSpPr/>
            <p:nvPr/>
          </p:nvSpPr>
          <p:spPr>
            <a:xfrm>
              <a:off x="1732145" y="3747539"/>
              <a:ext cx="1636987" cy="261610"/>
            </a:xfrm>
            <a:prstGeom prst="rect">
              <a:avLst/>
            </a:prstGeom>
          </p:spPr>
          <p:txBody>
            <a:bodyPr wrap="none">
              <a:spAutoFit/>
            </a:bodyPr>
            <a:lstStyle/>
            <a:p>
              <a:r>
                <a:rPr lang="en-US" sz="1100" dirty="0"/>
                <a:t>President Henry B. </a:t>
              </a:r>
              <a:r>
                <a:rPr lang="en-US" sz="1100" dirty="0" err="1"/>
                <a:t>Eyring</a:t>
              </a:r>
              <a:endParaRPr lang="en-US" sz="1100" dirty="0"/>
            </a:p>
          </p:txBody>
        </p:sp>
      </p:grpSp>
      <p:sp>
        <p:nvSpPr>
          <p:cNvPr id="24" name="Rectangle 23"/>
          <p:cNvSpPr/>
          <p:nvPr/>
        </p:nvSpPr>
        <p:spPr>
          <a:xfrm>
            <a:off x="3742764" y="1981201"/>
            <a:ext cx="4572000" cy="3970318"/>
          </a:xfrm>
          <a:prstGeom prst="rect">
            <a:avLst/>
          </a:prstGeom>
        </p:spPr>
        <p:txBody>
          <a:bodyPr>
            <a:spAutoFit/>
          </a:bodyPr>
          <a:lstStyle/>
          <a:p>
            <a:pPr fontAlgn="base"/>
            <a:r>
              <a:rPr lang="en-US" dirty="0">
                <a:solidFill>
                  <a:schemeClr val="bg1"/>
                </a:solidFill>
              </a:rPr>
              <a:t>“At its core, pride is a sin of comparison, for though it usually begins with ‘Look how wonderful I am and what great things I have done,’ it always seems to end with ‘Therefore, I am better than you.’</a:t>
            </a:r>
          </a:p>
          <a:p>
            <a:pPr fontAlgn="base"/>
            <a:endParaRPr lang="en-US" dirty="0">
              <a:solidFill>
                <a:schemeClr val="bg1"/>
              </a:solidFill>
            </a:endParaRPr>
          </a:p>
          <a:p>
            <a:pPr fontAlgn="base"/>
            <a:r>
              <a:rPr lang="en-US" dirty="0">
                <a:solidFill>
                  <a:schemeClr val="bg1"/>
                </a:solidFill>
              </a:rPr>
              <a:t>“When our hearts are filled with pride, we commit a grave sin, for we violate the two great commandments. </a:t>
            </a:r>
          </a:p>
          <a:p>
            <a:pPr fontAlgn="base"/>
            <a:endParaRPr lang="en-US" dirty="0">
              <a:solidFill>
                <a:schemeClr val="bg1"/>
              </a:solidFill>
            </a:endParaRPr>
          </a:p>
          <a:p>
            <a:pPr fontAlgn="base"/>
            <a:r>
              <a:rPr lang="en-US" dirty="0">
                <a:solidFill>
                  <a:schemeClr val="bg1"/>
                </a:solidFill>
              </a:rPr>
              <a:t>Instead of worshipping God and loving our neighbor, we reveal the real object of our worship and love—the image we see in the mirror”   </a:t>
            </a:r>
            <a:r>
              <a:rPr lang="en-US" sz="1200" dirty="0">
                <a:solidFill>
                  <a:schemeClr val="bg1"/>
                </a:solidFill>
              </a:rPr>
              <a:t>President Dieter F. </a:t>
            </a:r>
            <a:r>
              <a:rPr lang="en-US" sz="1200" dirty="0" err="1">
                <a:solidFill>
                  <a:schemeClr val="bg1"/>
                </a:solidFill>
              </a:rPr>
              <a:t>Uchtdorf</a:t>
            </a:r>
            <a:endParaRPr lang="en-US" sz="1200" dirty="0">
              <a:solidFill>
                <a:schemeClr val="bg1"/>
              </a:solidFill>
            </a:endParaRPr>
          </a:p>
        </p:txBody>
      </p:sp>
      <p:pic>
        <p:nvPicPr>
          <p:cNvPr id="3" name="Picture 2">
            <a:extLst>
              <a:ext uri="{FF2B5EF4-FFF2-40B4-BE49-F238E27FC236}">
                <a16:creationId xmlns:a16="http://schemas.microsoft.com/office/drawing/2014/main" id="{FD285547-C81F-4FFA-A6C1-F608DACBC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323" y="96460"/>
            <a:ext cx="956335" cy="1194458"/>
          </a:xfrm>
          <a:prstGeom prst="rect">
            <a:avLst/>
          </a:prstGeom>
        </p:spPr>
      </p:pic>
      <p:grpSp>
        <p:nvGrpSpPr>
          <p:cNvPr id="7" name="Group 6">
            <a:extLst>
              <a:ext uri="{FF2B5EF4-FFF2-40B4-BE49-F238E27FC236}">
                <a16:creationId xmlns:a16="http://schemas.microsoft.com/office/drawing/2014/main" id="{3B957EE7-C32E-4CEC-B301-EFD0872E53F9}"/>
              </a:ext>
            </a:extLst>
          </p:cNvPr>
          <p:cNvGrpSpPr/>
          <p:nvPr/>
        </p:nvGrpSpPr>
        <p:grpSpPr>
          <a:xfrm>
            <a:off x="9006506" y="2190874"/>
            <a:ext cx="1553917" cy="4033730"/>
            <a:chOff x="3905590" y="3168026"/>
            <a:chExt cx="1271026" cy="3299388"/>
          </a:xfrm>
        </p:grpSpPr>
        <p:sp>
          <p:nvSpPr>
            <p:cNvPr id="27" name="Oval 26">
              <a:extLst>
                <a:ext uri="{FF2B5EF4-FFF2-40B4-BE49-F238E27FC236}">
                  <a16:creationId xmlns:a16="http://schemas.microsoft.com/office/drawing/2014/main" id="{941AB8DF-0C18-4382-89AF-130FAD3B72F7}"/>
                </a:ext>
              </a:extLst>
            </p:cNvPr>
            <p:cNvSpPr/>
            <p:nvPr/>
          </p:nvSpPr>
          <p:spPr>
            <a:xfrm>
              <a:off x="4105950" y="6119305"/>
              <a:ext cx="236602" cy="348109"/>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C35A69-FF70-4679-9465-C75C2A190EAC}"/>
                </a:ext>
              </a:extLst>
            </p:cNvPr>
            <p:cNvSpPr/>
            <p:nvPr/>
          </p:nvSpPr>
          <p:spPr>
            <a:xfrm>
              <a:off x="4761740" y="6119304"/>
              <a:ext cx="236602" cy="348109"/>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0" descr="http://cdn.mdjunction.com/components/com_joomlaboard/uploaded/images/shocked_c2101ba1c680d34d1069a42945bfdcb7-a71537725952f0900040943eab927fdd.gif">
              <a:extLst>
                <a:ext uri="{FF2B5EF4-FFF2-40B4-BE49-F238E27FC236}">
                  <a16:creationId xmlns:a16="http://schemas.microsoft.com/office/drawing/2014/main" id="{FE605F5E-19C9-402F-AD04-53A2B477CBA1}"/>
                </a:ext>
              </a:extLst>
            </p:cNvPr>
            <p:cNvPicPr>
              <a:picLocks noChangeAspect="1" noChangeArrowheads="1"/>
            </p:cNvPicPr>
            <p:nvPr/>
          </p:nvPicPr>
          <p:blipFill>
            <a:blip r:embed="rId3" cstate="print"/>
            <a:srcRect/>
            <a:stretch>
              <a:fillRect/>
            </a:stretch>
          </p:blipFill>
          <p:spPr bwMode="auto">
            <a:xfrm>
              <a:off x="3968840" y="3943815"/>
              <a:ext cx="1143000" cy="1136788"/>
            </a:xfrm>
            <a:prstGeom prst="rect">
              <a:avLst/>
            </a:prstGeom>
            <a:noFill/>
            <a:ln>
              <a:solidFill>
                <a:schemeClr val="accent4">
                  <a:lumMod val="50000"/>
                </a:schemeClr>
              </a:solidFill>
            </a:ln>
          </p:spPr>
        </p:pic>
        <p:sp>
          <p:nvSpPr>
            <p:cNvPr id="26" name="Oval 25">
              <a:extLst>
                <a:ext uri="{FF2B5EF4-FFF2-40B4-BE49-F238E27FC236}">
                  <a16:creationId xmlns:a16="http://schemas.microsoft.com/office/drawing/2014/main" id="{A4E167F4-F7DD-4018-B6F9-7A2B99CE2135}"/>
                </a:ext>
              </a:extLst>
            </p:cNvPr>
            <p:cNvSpPr/>
            <p:nvPr/>
          </p:nvSpPr>
          <p:spPr>
            <a:xfrm>
              <a:off x="3905590" y="3168026"/>
              <a:ext cx="1271026" cy="3062145"/>
            </a:xfrm>
            <a:prstGeom prst="ellipse">
              <a:avLst/>
            </a:prstGeom>
            <a:solidFill>
              <a:schemeClr val="bg1">
                <a:lumMod val="75000"/>
                <a:alpha val="8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3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1EBCA43-BE0C-4451-B97D-FF61C152D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Aharoni" pitchFamily="2" charset="-79"/>
              </a:rPr>
              <a:t>Taking on the Lamanite Name Again</a:t>
            </a:r>
          </a:p>
        </p:txBody>
      </p:sp>
      <p:sp>
        <p:nvSpPr>
          <p:cNvPr id="14" name="Rectangle 13"/>
          <p:cNvSpPr/>
          <p:nvPr/>
        </p:nvSpPr>
        <p:spPr>
          <a:xfrm>
            <a:off x="143435" y="6519446"/>
            <a:ext cx="5486400" cy="338554"/>
          </a:xfrm>
          <a:prstGeom prst="rect">
            <a:avLst/>
          </a:prstGeom>
        </p:spPr>
        <p:txBody>
          <a:bodyPr wrap="square">
            <a:spAutoFit/>
          </a:bodyPr>
          <a:lstStyle/>
          <a:p>
            <a:pPr fontAlgn="base"/>
            <a:r>
              <a:rPr lang="en-US" sz="1600" dirty="0">
                <a:solidFill>
                  <a:schemeClr val="bg1"/>
                </a:solidFill>
              </a:rPr>
              <a:t>4 Nephi 7:20, 26-28</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1752600" y="1295400"/>
            <a:ext cx="4572000" cy="1477328"/>
          </a:xfrm>
          <a:prstGeom prst="rect">
            <a:avLst/>
          </a:prstGeom>
        </p:spPr>
        <p:txBody>
          <a:bodyPr>
            <a:spAutoFit/>
          </a:bodyPr>
          <a:lstStyle/>
          <a:p>
            <a:pPr fontAlgn="base"/>
            <a:r>
              <a:rPr lang="en-US" dirty="0">
                <a:solidFill>
                  <a:schemeClr val="bg1"/>
                </a:solidFill>
              </a:rPr>
              <a:t>A small part of the people began to take upon themselves the name of ‘Lamanite’ who revolted against the Church</a:t>
            </a:r>
          </a:p>
          <a:p>
            <a:pPr fontAlgn="base"/>
            <a:endParaRPr lang="en-US" dirty="0">
              <a:solidFill>
                <a:schemeClr val="bg1"/>
              </a:solidFill>
            </a:endParaRPr>
          </a:p>
          <a:p>
            <a:pPr fontAlgn="base"/>
            <a:r>
              <a:rPr lang="en-US" dirty="0">
                <a:solidFill>
                  <a:schemeClr val="bg1"/>
                </a:solidFill>
              </a:rPr>
              <a:t>They began to divide into classes</a:t>
            </a:r>
          </a:p>
        </p:txBody>
      </p:sp>
      <p:sp>
        <p:nvSpPr>
          <p:cNvPr id="15" name="Rectangle 14"/>
          <p:cNvSpPr/>
          <p:nvPr/>
        </p:nvSpPr>
        <p:spPr>
          <a:xfrm>
            <a:off x="6477000" y="2667000"/>
            <a:ext cx="3581400" cy="1631216"/>
          </a:xfrm>
          <a:prstGeom prst="rect">
            <a:avLst/>
          </a:prstGeom>
        </p:spPr>
        <p:txBody>
          <a:bodyPr wrap="square">
            <a:spAutoFit/>
          </a:bodyPr>
          <a:lstStyle/>
          <a:p>
            <a:pPr fontAlgn="base"/>
            <a:r>
              <a:rPr lang="en-US" sz="2000" i="1" dirty="0">
                <a:solidFill>
                  <a:schemeClr val="bg1"/>
                </a:solidFill>
              </a:rPr>
              <a:t>“And this church did multiply exceedingly because of iniquity, and because of the power of Satan who did get hold upon their</a:t>
            </a:r>
            <a:r>
              <a:rPr lang="en-US" sz="2000" i="1" baseline="30000" dirty="0">
                <a:solidFill>
                  <a:schemeClr val="bg1"/>
                </a:solidFill>
              </a:rPr>
              <a:t> </a:t>
            </a:r>
            <a:r>
              <a:rPr lang="en-US" sz="2000" i="1" dirty="0">
                <a:solidFill>
                  <a:schemeClr val="bg1"/>
                </a:solidFill>
              </a:rPr>
              <a:t>hearts.”</a:t>
            </a:r>
          </a:p>
        </p:txBody>
      </p:sp>
      <p:grpSp>
        <p:nvGrpSpPr>
          <p:cNvPr id="4" name="Group 3">
            <a:extLst>
              <a:ext uri="{FF2B5EF4-FFF2-40B4-BE49-F238E27FC236}">
                <a16:creationId xmlns:a16="http://schemas.microsoft.com/office/drawing/2014/main" id="{306B402A-46BE-99B3-08FA-156AF0C25648}"/>
              </a:ext>
            </a:extLst>
          </p:cNvPr>
          <p:cNvGrpSpPr/>
          <p:nvPr/>
        </p:nvGrpSpPr>
        <p:grpSpPr>
          <a:xfrm>
            <a:off x="2179674" y="3298686"/>
            <a:ext cx="3125202" cy="2922762"/>
            <a:chOff x="2179674" y="3298686"/>
            <a:chExt cx="3125202" cy="2922762"/>
          </a:xfrm>
        </p:grpSpPr>
        <p:sp>
          <p:nvSpPr>
            <p:cNvPr id="2" name="Rectangle 1">
              <a:extLst>
                <a:ext uri="{FF2B5EF4-FFF2-40B4-BE49-F238E27FC236}">
                  <a16:creationId xmlns:a16="http://schemas.microsoft.com/office/drawing/2014/main" id="{99F3F1D4-AADB-FBD6-E52C-1ECC52D0DD2A}"/>
                </a:ext>
              </a:extLst>
            </p:cNvPr>
            <p:cNvSpPr/>
            <p:nvPr/>
          </p:nvSpPr>
          <p:spPr>
            <a:xfrm>
              <a:off x="2179674" y="3298686"/>
              <a:ext cx="3125202" cy="2922762"/>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248142" y="4232661"/>
              <a:ext cx="1905000" cy="1938992"/>
            </a:xfrm>
            <a:prstGeom prst="rect">
              <a:avLst/>
            </a:prstGeom>
          </p:spPr>
          <p:txBody>
            <a:bodyPr wrap="square">
              <a:spAutoFit/>
            </a:bodyPr>
            <a:lstStyle/>
            <a:p>
              <a:pPr algn="ctr"/>
              <a:r>
                <a:rPr lang="en-US" sz="2400" b="1" dirty="0"/>
                <a:t>The sin of pride creates division and leads to wickedness</a:t>
              </a:r>
              <a:endParaRPr lang="en-US" sz="2400" dirty="0"/>
            </a:p>
          </p:txBody>
        </p:sp>
        <p:pic>
          <p:nvPicPr>
            <p:cNvPr id="3" name="Picture 10" descr="http://cdn.mdjunction.com/components/com_joomlaboard/uploaded/images/shocked_c2101ba1c680d34d1069a42945bfdcb7-a71537725952f0900040943eab927fdd.gif">
              <a:extLst>
                <a:ext uri="{FF2B5EF4-FFF2-40B4-BE49-F238E27FC236}">
                  <a16:creationId xmlns:a16="http://schemas.microsoft.com/office/drawing/2014/main" id="{DD2FCB43-A582-3E02-D4BE-CBE43D5FEDD9}"/>
                </a:ext>
              </a:extLst>
            </p:cNvPr>
            <p:cNvPicPr>
              <a:picLocks noChangeAspect="1" noChangeArrowheads="1"/>
            </p:cNvPicPr>
            <p:nvPr/>
          </p:nvPicPr>
          <p:blipFill>
            <a:blip r:embed="rId3" cstate="print"/>
            <a:srcRect/>
            <a:stretch>
              <a:fillRect/>
            </a:stretch>
          </p:blipFill>
          <p:spPr bwMode="auto">
            <a:xfrm>
              <a:off x="2315135" y="3482608"/>
              <a:ext cx="1143000" cy="1136788"/>
            </a:xfrm>
            <a:prstGeom prst="rect">
              <a:avLst/>
            </a:prstGeom>
            <a:noFill/>
          </p:spPr>
        </p:pic>
      </p:grpSp>
    </p:spTree>
    <p:extLst>
      <p:ext uri="{BB962C8B-B14F-4D97-AF65-F5344CB8AC3E}">
        <p14:creationId xmlns:p14="http://schemas.microsoft.com/office/powerpoint/2010/main" val="15297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01D1DC8-0BAE-4C54-8D04-DD4647735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14" name="Rectangle 13"/>
          <p:cNvSpPr/>
          <p:nvPr/>
        </p:nvSpPr>
        <p:spPr>
          <a:xfrm>
            <a:off x="134471" y="6519446"/>
            <a:ext cx="5486400" cy="338554"/>
          </a:xfrm>
          <a:prstGeom prst="rect">
            <a:avLst/>
          </a:prstGeom>
        </p:spPr>
        <p:txBody>
          <a:bodyPr wrap="square">
            <a:spAutoFit/>
          </a:bodyPr>
          <a:lstStyle/>
          <a:p>
            <a:pPr fontAlgn="base"/>
            <a:r>
              <a:rPr lang="en-US" sz="1600" dirty="0">
                <a:solidFill>
                  <a:schemeClr val="bg1"/>
                </a:solidFill>
              </a:rPr>
              <a:t>4 Nephi 7:24</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832F34FB-0E58-6915-A3F9-47CDF1DA5773}"/>
              </a:ext>
            </a:extLst>
          </p:cNvPr>
          <p:cNvGrpSpPr/>
          <p:nvPr/>
        </p:nvGrpSpPr>
        <p:grpSpPr>
          <a:xfrm>
            <a:off x="1019204" y="868821"/>
            <a:ext cx="3125202" cy="2922762"/>
            <a:chOff x="1019204" y="868821"/>
            <a:chExt cx="3125202" cy="2922762"/>
          </a:xfrm>
        </p:grpSpPr>
        <p:sp>
          <p:nvSpPr>
            <p:cNvPr id="2" name="Rectangle 1">
              <a:extLst>
                <a:ext uri="{FF2B5EF4-FFF2-40B4-BE49-F238E27FC236}">
                  <a16:creationId xmlns:a16="http://schemas.microsoft.com/office/drawing/2014/main" id="{1929A41D-18A0-4455-2046-9272D6995C20}"/>
                </a:ext>
              </a:extLst>
            </p:cNvPr>
            <p:cNvSpPr/>
            <p:nvPr/>
          </p:nvSpPr>
          <p:spPr>
            <a:xfrm>
              <a:off x="1019204" y="868821"/>
              <a:ext cx="3125202" cy="2922762"/>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http://cdn.mdjunction.com/components/com_joomlaboard/uploaded/images/shocked_c2101ba1c680d34d1069a42945bfdcb7-a71537725952f0900040943eab927fdd.gif">
              <a:extLst>
                <a:ext uri="{FF2B5EF4-FFF2-40B4-BE49-F238E27FC236}">
                  <a16:creationId xmlns:a16="http://schemas.microsoft.com/office/drawing/2014/main" id="{D3FB12B3-FAEE-E1F5-DB5D-D9BA9B0723FC}"/>
                </a:ext>
              </a:extLst>
            </p:cNvPr>
            <p:cNvPicPr>
              <a:picLocks noChangeAspect="1" noChangeArrowheads="1"/>
            </p:cNvPicPr>
            <p:nvPr/>
          </p:nvPicPr>
          <p:blipFill>
            <a:blip r:embed="rId3" cstate="print"/>
            <a:srcRect/>
            <a:stretch>
              <a:fillRect/>
            </a:stretch>
          </p:blipFill>
          <p:spPr bwMode="auto">
            <a:xfrm>
              <a:off x="1154665" y="1052743"/>
              <a:ext cx="1143000" cy="1136788"/>
            </a:xfrm>
            <a:prstGeom prst="rect">
              <a:avLst/>
            </a:prstGeom>
            <a:noFill/>
          </p:spPr>
        </p:pic>
        <p:sp>
          <p:nvSpPr>
            <p:cNvPr id="15" name="Rectangle 14"/>
            <p:cNvSpPr/>
            <p:nvPr/>
          </p:nvSpPr>
          <p:spPr>
            <a:xfrm>
              <a:off x="1228165" y="1819835"/>
              <a:ext cx="2667000" cy="1754326"/>
            </a:xfrm>
            <a:prstGeom prst="rect">
              <a:avLst/>
            </a:prstGeom>
          </p:spPr>
          <p:txBody>
            <a:bodyPr wrap="square">
              <a:spAutoFit/>
            </a:bodyPr>
            <a:lstStyle/>
            <a:p>
              <a:pPr algn="ctr" fontAlgn="base"/>
              <a:r>
                <a:rPr lang="en-US" dirty="0"/>
                <a:t>   Despite the encouragement of his family, an older brother decides to pursue selfish interests rather than serve a mission.</a:t>
              </a:r>
            </a:p>
          </p:txBody>
        </p:sp>
      </p:grpSp>
      <p:grpSp>
        <p:nvGrpSpPr>
          <p:cNvPr id="9" name="Group 8">
            <a:extLst>
              <a:ext uri="{FF2B5EF4-FFF2-40B4-BE49-F238E27FC236}">
                <a16:creationId xmlns:a16="http://schemas.microsoft.com/office/drawing/2014/main" id="{5031AB50-7D1A-66A4-4BB6-4692FC52647D}"/>
              </a:ext>
            </a:extLst>
          </p:cNvPr>
          <p:cNvGrpSpPr/>
          <p:nvPr/>
        </p:nvGrpSpPr>
        <p:grpSpPr>
          <a:xfrm>
            <a:off x="7974875" y="929547"/>
            <a:ext cx="3125202" cy="2922762"/>
            <a:chOff x="7974875" y="929547"/>
            <a:chExt cx="3125202" cy="2922762"/>
          </a:xfrm>
        </p:grpSpPr>
        <p:sp>
          <p:nvSpPr>
            <p:cNvPr id="5" name="Rectangle 4">
              <a:extLst>
                <a:ext uri="{FF2B5EF4-FFF2-40B4-BE49-F238E27FC236}">
                  <a16:creationId xmlns:a16="http://schemas.microsoft.com/office/drawing/2014/main" id="{8CD0F2F9-35EE-5030-8E00-FEBE1653802C}"/>
                </a:ext>
              </a:extLst>
            </p:cNvPr>
            <p:cNvSpPr/>
            <p:nvPr/>
          </p:nvSpPr>
          <p:spPr>
            <a:xfrm>
              <a:off x="7974875" y="929547"/>
              <a:ext cx="3125202" cy="2922762"/>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http://cdn.mdjunction.com/components/com_joomlaboard/uploaded/images/shocked_c2101ba1c680d34d1069a42945bfdcb7-a71537725952f0900040943eab927fdd.gif">
              <a:extLst>
                <a:ext uri="{FF2B5EF4-FFF2-40B4-BE49-F238E27FC236}">
                  <a16:creationId xmlns:a16="http://schemas.microsoft.com/office/drawing/2014/main" id="{83A68F33-1530-AC8A-F83C-483E2C3A1005}"/>
                </a:ext>
              </a:extLst>
            </p:cNvPr>
            <p:cNvPicPr>
              <a:picLocks noChangeAspect="1" noChangeArrowheads="1"/>
            </p:cNvPicPr>
            <p:nvPr/>
          </p:nvPicPr>
          <p:blipFill>
            <a:blip r:embed="rId3" cstate="print"/>
            <a:srcRect/>
            <a:stretch>
              <a:fillRect/>
            </a:stretch>
          </p:blipFill>
          <p:spPr bwMode="auto">
            <a:xfrm>
              <a:off x="8028938" y="1052743"/>
              <a:ext cx="1143000" cy="1136788"/>
            </a:xfrm>
            <a:prstGeom prst="rect">
              <a:avLst/>
            </a:prstGeom>
            <a:noFill/>
          </p:spPr>
        </p:pic>
        <p:sp>
          <p:nvSpPr>
            <p:cNvPr id="25" name="Rectangle 24"/>
            <p:cNvSpPr/>
            <p:nvPr/>
          </p:nvSpPr>
          <p:spPr>
            <a:xfrm>
              <a:off x="8602600" y="1819835"/>
              <a:ext cx="2495315" cy="2031325"/>
            </a:xfrm>
            <a:prstGeom prst="rect">
              <a:avLst/>
            </a:prstGeom>
          </p:spPr>
          <p:txBody>
            <a:bodyPr wrap="square">
              <a:spAutoFit/>
            </a:bodyPr>
            <a:lstStyle/>
            <a:p>
              <a:pPr algn="ctr" fontAlgn="base"/>
              <a:r>
                <a:rPr lang="en-US" dirty="0"/>
                <a:t>   A member of a Young Women class or Aaronic Priesthood quorum is purposely disruptive, refuses to participate in class, and resists following instructions.</a:t>
              </a:r>
            </a:p>
          </p:txBody>
        </p:sp>
      </p:grpSp>
      <p:grpSp>
        <p:nvGrpSpPr>
          <p:cNvPr id="10" name="Group 9">
            <a:extLst>
              <a:ext uri="{FF2B5EF4-FFF2-40B4-BE49-F238E27FC236}">
                <a16:creationId xmlns:a16="http://schemas.microsoft.com/office/drawing/2014/main" id="{1C0138A0-BF84-7F3C-2247-57E9959B3378}"/>
              </a:ext>
            </a:extLst>
          </p:cNvPr>
          <p:cNvGrpSpPr/>
          <p:nvPr/>
        </p:nvGrpSpPr>
        <p:grpSpPr>
          <a:xfrm>
            <a:off x="4497040" y="3851160"/>
            <a:ext cx="3125202" cy="2922762"/>
            <a:chOff x="4252751" y="3852309"/>
            <a:chExt cx="3125202" cy="2922762"/>
          </a:xfrm>
        </p:grpSpPr>
        <p:sp>
          <p:nvSpPr>
            <p:cNvPr id="7" name="Rectangle 6">
              <a:extLst>
                <a:ext uri="{FF2B5EF4-FFF2-40B4-BE49-F238E27FC236}">
                  <a16:creationId xmlns:a16="http://schemas.microsoft.com/office/drawing/2014/main" id="{BAFC7A1C-65C9-42DA-EC03-9654B7D6D0A0}"/>
                </a:ext>
              </a:extLst>
            </p:cNvPr>
            <p:cNvSpPr/>
            <p:nvPr/>
          </p:nvSpPr>
          <p:spPr>
            <a:xfrm>
              <a:off x="4252751" y="3852309"/>
              <a:ext cx="3125202" cy="2922762"/>
            </a:xfrm>
            <a:prstGeom prst="rect">
              <a:avLst/>
            </a:prstGeom>
            <a:solidFill>
              <a:srgbClr val="F19F8F"/>
            </a:solidFill>
            <a:ln>
              <a:solidFill>
                <a:schemeClr val="tx1"/>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http://cdn.mdjunction.com/components/com_joomlaboard/uploaded/images/shocked_c2101ba1c680d34d1069a42945bfdcb7-a71537725952f0900040943eab927fdd.gif">
              <a:extLst>
                <a:ext uri="{FF2B5EF4-FFF2-40B4-BE49-F238E27FC236}">
                  <a16:creationId xmlns:a16="http://schemas.microsoft.com/office/drawing/2014/main" id="{AFEDB459-26BC-ADA7-D117-1A38D70CBD21}"/>
                </a:ext>
              </a:extLst>
            </p:cNvPr>
            <p:cNvPicPr>
              <a:picLocks noChangeAspect="1" noChangeArrowheads="1"/>
            </p:cNvPicPr>
            <p:nvPr/>
          </p:nvPicPr>
          <p:blipFill>
            <a:blip r:embed="rId3" cstate="print"/>
            <a:srcRect/>
            <a:stretch>
              <a:fillRect/>
            </a:stretch>
          </p:blipFill>
          <p:spPr bwMode="auto">
            <a:xfrm>
              <a:off x="4388212" y="3933558"/>
              <a:ext cx="1143000" cy="1136788"/>
            </a:xfrm>
            <a:prstGeom prst="rect">
              <a:avLst/>
            </a:prstGeom>
            <a:noFill/>
          </p:spPr>
        </p:pic>
        <p:sp>
          <p:nvSpPr>
            <p:cNvPr id="24" name="Rectangle 23"/>
            <p:cNvSpPr/>
            <p:nvPr/>
          </p:nvSpPr>
          <p:spPr>
            <a:xfrm>
              <a:off x="4634753" y="5139908"/>
              <a:ext cx="2743200" cy="1477328"/>
            </a:xfrm>
            <a:prstGeom prst="rect">
              <a:avLst/>
            </a:prstGeom>
          </p:spPr>
          <p:txBody>
            <a:bodyPr wrap="square">
              <a:spAutoFit/>
            </a:bodyPr>
            <a:lstStyle/>
            <a:p>
              <a:pPr algn="ctr" fontAlgn="base"/>
              <a:r>
                <a:rPr lang="en-US" dirty="0"/>
                <a:t>  A young man or woman persistently teases or belittles another member of his or her group of friends.</a:t>
              </a:r>
            </a:p>
          </p:txBody>
        </p:sp>
      </p:grpSp>
      <p:sp>
        <p:nvSpPr>
          <p:cNvPr id="32" name="Rectangle 31"/>
          <p:cNvSpPr/>
          <p:nvPr/>
        </p:nvSpPr>
        <p:spPr>
          <a:xfrm>
            <a:off x="1524000" y="1"/>
            <a:ext cx="9144000" cy="954107"/>
          </a:xfrm>
          <a:prstGeom prst="rect">
            <a:avLst/>
          </a:prstGeom>
        </p:spPr>
        <p:txBody>
          <a:bodyPr wrap="square">
            <a:spAutoFit/>
          </a:bodyPr>
          <a:lstStyle/>
          <a:p>
            <a:pPr algn="ctr" fontAlgn="base"/>
            <a:r>
              <a:rPr lang="en-US" sz="2800" dirty="0">
                <a:solidFill>
                  <a:srgbClr val="FFFF00"/>
                </a:solidFill>
              </a:rPr>
              <a:t>How can the pride of a few people affect the happiness of a whole group?</a:t>
            </a:r>
          </a:p>
        </p:txBody>
      </p:sp>
    </p:spTree>
    <p:extLst>
      <p:ext uri="{BB962C8B-B14F-4D97-AF65-F5344CB8AC3E}">
        <p14:creationId xmlns:p14="http://schemas.microsoft.com/office/powerpoint/2010/main" val="37570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2CA8CC37-8FBB-4883-BC5A-0D2B0AFB6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The New Names</a:t>
            </a:r>
          </a:p>
        </p:txBody>
      </p:sp>
      <p:sp>
        <p:nvSpPr>
          <p:cNvPr id="14" name="Rectangle 13"/>
          <p:cNvSpPr/>
          <p:nvPr/>
        </p:nvSpPr>
        <p:spPr>
          <a:xfrm>
            <a:off x="99012" y="6455911"/>
            <a:ext cx="5486400" cy="338554"/>
          </a:xfrm>
          <a:prstGeom prst="rect">
            <a:avLst/>
          </a:prstGeom>
        </p:spPr>
        <p:txBody>
          <a:bodyPr wrap="square">
            <a:spAutoFit/>
          </a:bodyPr>
          <a:lstStyle/>
          <a:p>
            <a:pPr fontAlgn="base"/>
            <a:r>
              <a:rPr lang="en-US" sz="1600" dirty="0">
                <a:solidFill>
                  <a:schemeClr val="bg1"/>
                </a:solidFill>
              </a:rPr>
              <a:t>4 Nephi 7:38-43</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4724400" y="1828800"/>
            <a:ext cx="2438400" cy="1938992"/>
          </a:xfrm>
          <a:prstGeom prst="rect">
            <a:avLst/>
          </a:prstGeom>
        </p:spPr>
        <p:txBody>
          <a:bodyPr wrap="square">
            <a:spAutoFit/>
          </a:bodyPr>
          <a:lstStyle/>
          <a:p>
            <a:pPr fontAlgn="base"/>
            <a:r>
              <a:rPr lang="en-US" sz="2400" dirty="0">
                <a:solidFill>
                  <a:schemeClr val="bg1"/>
                </a:solidFill>
              </a:rPr>
              <a:t>Lamanites</a:t>
            </a:r>
          </a:p>
          <a:p>
            <a:pPr fontAlgn="base"/>
            <a:r>
              <a:rPr lang="en-US" sz="2400" dirty="0" err="1">
                <a:solidFill>
                  <a:schemeClr val="bg1"/>
                </a:solidFill>
              </a:rPr>
              <a:t>Lemuelites</a:t>
            </a:r>
            <a:endParaRPr lang="en-US" sz="2400" dirty="0">
              <a:solidFill>
                <a:schemeClr val="bg1"/>
              </a:solidFill>
            </a:endParaRPr>
          </a:p>
          <a:p>
            <a:pPr fontAlgn="base"/>
            <a:r>
              <a:rPr lang="en-US" sz="2400" dirty="0" err="1">
                <a:solidFill>
                  <a:schemeClr val="bg1"/>
                </a:solidFill>
              </a:rPr>
              <a:t>Ishmaelites</a:t>
            </a:r>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p:txBody>
      </p:sp>
      <p:sp>
        <p:nvSpPr>
          <p:cNvPr id="15" name="Rectangle 14"/>
          <p:cNvSpPr/>
          <p:nvPr/>
        </p:nvSpPr>
        <p:spPr>
          <a:xfrm>
            <a:off x="6629400" y="1524000"/>
            <a:ext cx="3581400" cy="4093428"/>
          </a:xfrm>
          <a:prstGeom prst="rect">
            <a:avLst/>
          </a:prstGeom>
        </p:spPr>
        <p:txBody>
          <a:bodyPr wrap="square">
            <a:spAutoFit/>
          </a:bodyPr>
          <a:lstStyle/>
          <a:p>
            <a:pPr fontAlgn="base"/>
            <a:r>
              <a:rPr lang="en-US" sz="2000" dirty="0">
                <a:solidFill>
                  <a:schemeClr val="bg1"/>
                </a:solidFill>
              </a:rPr>
              <a:t>They taught their children to hate the Nephites</a:t>
            </a:r>
          </a:p>
          <a:p>
            <a:pPr fontAlgn="base"/>
            <a:endParaRPr lang="en-US" sz="2000" dirty="0">
              <a:solidFill>
                <a:schemeClr val="bg1"/>
              </a:solidFill>
            </a:endParaRPr>
          </a:p>
          <a:p>
            <a:pPr fontAlgn="base"/>
            <a:r>
              <a:rPr lang="en-US" sz="2000" dirty="0">
                <a:solidFill>
                  <a:schemeClr val="bg1"/>
                </a:solidFill>
              </a:rPr>
              <a:t>They waxed strong and they were more numerous than the Nephites</a:t>
            </a:r>
          </a:p>
          <a:p>
            <a:pPr fontAlgn="base"/>
            <a:endParaRPr lang="en-US" sz="2000" dirty="0">
              <a:solidFill>
                <a:schemeClr val="bg1"/>
              </a:solidFill>
            </a:endParaRPr>
          </a:p>
          <a:p>
            <a:pPr fontAlgn="base"/>
            <a:r>
              <a:rPr lang="en-US" sz="2000" dirty="0">
                <a:solidFill>
                  <a:schemeClr val="bg1"/>
                </a:solidFill>
              </a:rPr>
              <a:t>They built churches unto themselves</a:t>
            </a:r>
          </a:p>
          <a:p>
            <a:pPr fontAlgn="base"/>
            <a:endParaRPr lang="en-US" sz="2000" dirty="0">
              <a:solidFill>
                <a:schemeClr val="bg1"/>
              </a:solidFill>
            </a:endParaRPr>
          </a:p>
          <a:p>
            <a:pPr fontAlgn="base"/>
            <a:r>
              <a:rPr lang="en-US" sz="2000" dirty="0">
                <a:solidFill>
                  <a:schemeClr val="bg1"/>
                </a:solidFill>
              </a:rPr>
              <a:t>The started ‘secret combinations’ a sign of the Gadianton robbers</a:t>
            </a:r>
          </a:p>
        </p:txBody>
      </p:sp>
      <p:sp>
        <p:nvSpPr>
          <p:cNvPr id="17" name="Rectangle 16"/>
          <p:cNvSpPr/>
          <p:nvPr/>
        </p:nvSpPr>
        <p:spPr>
          <a:xfrm>
            <a:off x="1752600" y="1066800"/>
            <a:ext cx="3124200" cy="1938992"/>
          </a:xfrm>
          <a:prstGeom prst="rect">
            <a:avLst/>
          </a:prstGeom>
        </p:spPr>
        <p:txBody>
          <a:bodyPr wrap="square">
            <a:spAutoFit/>
          </a:bodyPr>
          <a:lstStyle/>
          <a:p>
            <a:pPr fontAlgn="base"/>
            <a:r>
              <a:rPr lang="en-US" sz="2400" dirty="0">
                <a:solidFill>
                  <a:schemeClr val="bg1"/>
                </a:solidFill>
              </a:rPr>
              <a:t>Taking on the names of the unrighteous and willfully rebellious</a:t>
            </a:r>
          </a:p>
          <a:p>
            <a:pPr fontAlgn="base"/>
            <a:endParaRPr lang="en-US" sz="2400" dirty="0">
              <a:solidFill>
                <a:schemeClr val="bg1"/>
              </a:solidFill>
            </a:endParaRPr>
          </a:p>
          <a:p>
            <a:pPr fontAlgn="base"/>
            <a:endParaRPr lang="en-US" sz="2400" dirty="0">
              <a:solidFill>
                <a:schemeClr val="bg1"/>
              </a:solidFill>
            </a:endParaRPr>
          </a:p>
        </p:txBody>
      </p:sp>
      <p:grpSp>
        <p:nvGrpSpPr>
          <p:cNvPr id="19" name="Group 15"/>
          <p:cNvGrpSpPr/>
          <p:nvPr/>
        </p:nvGrpSpPr>
        <p:grpSpPr>
          <a:xfrm rot="5226098">
            <a:off x="2247968" y="4094946"/>
            <a:ext cx="357873" cy="891408"/>
            <a:chOff x="5891782" y="1905000"/>
            <a:chExt cx="1271017" cy="3165915"/>
          </a:xfrm>
          <a:solidFill>
            <a:srgbClr val="FFC000"/>
          </a:solidFill>
        </p:grpSpPr>
        <p:sp>
          <p:nvSpPr>
            <p:cNvPr id="114" name="Oval 9"/>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0"/>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2"/>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3"/>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p:cNvGrpSpPr/>
          <p:nvPr/>
        </p:nvGrpSpPr>
        <p:grpSpPr>
          <a:xfrm rot="1449427">
            <a:off x="3152379" y="5342548"/>
            <a:ext cx="357873" cy="891408"/>
            <a:chOff x="7162800" y="1828800"/>
            <a:chExt cx="1271017" cy="3165915"/>
          </a:xfrm>
          <a:solidFill>
            <a:schemeClr val="accent6">
              <a:lumMod val="75000"/>
            </a:schemeClr>
          </a:solidFill>
        </p:grpSpPr>
        <p:sp>
          <p:nvSpPr>
            <p:cNvPr id="109" name="Oval 4"/>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5"/>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6"/>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7"/>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8"/>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rot="3055683">
            <a:off x="2722237" y="5024849"/>
            <a:ext cx="357873" cy="891408"/>
            <a:chOff x="5891782" y="1905000"/>
            <a:chExt cx="1271017" cy="3165915"/>
          </a:xfrm>
          <a:solidFill>
            <a:schemeClr val="accent6">
              <a:lumMod val="75000"/>
            </a:schemeClr>
          </a:solidFill>
        </p:grpSpPr>
        <p:sp>
          <p:nvSpPr>
            <p:cNvPr id="104" name="Oval 16"/>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7"/>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8"/>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9"/>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20"/>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rot="3356542">
            <a:off x="2418277" y="4640365"/>
            <a:ext cx="357873" cy="891408"/>
            <a:chOff x="7162800" y="1828800"/>
            <a:chExt cx="1271017" cy="3165915"/>
          </a:xfrm>
          <a:solidFill>
            <a:schemeClr val="accent6">
              <a:lumMod val="75000"/>
            </a:schemeClr>
          </a:solidFill>
        </p:grpSpPr>
        <p:sp>
          <p:nvSpPr>
            <p:cNvPr id="99" name="Oval 98"/>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rot="15608756">
            <a:off x="4937960" y="3881460"/>
            <a:ext cx="357873" cy="891408"/>
            <a:chOff x="5891782" y="1905000"/>
            <a:chExt cx="1271017" cy="3165915"/>
          </a:xfrm>
          <a:solidFill>
            <a:srgbClr val="FF0000"/>
          </a:solidFill>
        </p:grpSpPr>
        <p:sp>
          <p:nvSpPr>
            <p:cNvPr id="94" name="Oval 93"/>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p:cNvGrpSpPr/>
          <p:nvPr/>
        </p:nvGrpSpPr>
        <p:grpSpPr>
          <a:xfrm rot="12002144">
            <a:off x="4040739" y="2715162"/>
            <a:ext cx="357873" cy="891408"/>
            <a:chOff x="7162800" y="1828800"/>
            <a:chExt cx="1271017" cy="3165915"/>
          </a:xfrm>
          <a:solidFill>
            <a:srgbClr val="FFC000"/>
          </a:solidFill>
        </p:grpSpPr>
        <p:sp>
          <p:nvSpPr>
            <p:cNvPr id="89" name="Oval 8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9"/>
          <p:cNvGrpSpPr/>
          <p:nvPr/>
        </p:nvGrpSpPr>
        <p:grpSpPr>
          <a:xfrm rot="13438341">
            <a:off x="4448979" y="3018185"/>
            <a:ext cx="357873" cy="891408"/>
            <a:chOff x="5891782" y="1905000"/>
            <a:chExt cx="1271017" cy="3165915"/>
          </a:xfrm>
          <a:solidFill>
            <a:srgbClr val="FFC000"/>
          </a:solidFill>
        </p:grpSpPr>
        <p:sp>
          <p:nvSpPr>
            <p:cNvPr id="84" name="Oval 8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3"/>
          <p:cNvGrpSpPr/>
          <p:nvPr/>
        </p:nvGrpSpPr>
        <p:grpSpPr>
          <a:xfrm rot="13739200">
            <a:off x="4707279" y="3349567"/>
            <a:ext cx="357873" cy="891408"/>
            <a:chOff x="7162800" y="1828800"/>
            <a:chExt cx="1271017" cy="3165915"/>
          </a:xfrm>
          <a:solidFill>
            <a:srgbClr val="FF0000"/>
          </a:solidFill>
        </p:grpSpPr>
        <p:sp>
          <p:nvSpPr>
            <p:cNvPr id="79" name="Oval 7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rot="20995501">
            <a:off x="3796132" y="5383393"/>
            <a:ext cx="357873" cy="891408"/>
            <a:chOff x="5891782" y="1905000"/>
            <a:chExt cx="1271017" cy="3165915"/>
          </a:xfrm>
          <a:solidFill>
            <a:schemeClr val="accent6">
              <a:lumMod val="75000"/>
            </a:schemeClr>
          </a:solidFill>
        </p:grpSpPr>
        <p:sp>
          <p:nvSpPr>
            <p:cNvPr id="74" name="Oval 73"/>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rot="17388889">
            <a:off x="4933593" y="4415295"/>
            <a:ext cx="357873" cy="891408"/>
            <a:chOff x="7162800" y="1828800"/>
            <a:chExt cx="1271017" cy="3165915"/>
          </a:xfrm>
          <a:solidFill>
            <a:srgbClr val="FF0000"/>
          </a:solidFill>
        </p:grpSpPr>
        <p:sp>
          <p:nvSpPr>
            <p:cNvPr id="69" name="Oval 6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4"/>
          <p:cNvGrpSpPr/>
          <p:nvPr/>
        </p:nvGrpSpPr>
        <p:grpSpPr>
          <a:xfrm rot="18825086">
            <a:off x="4670947" y="4835949"/>
            <a:ext cx="357873" cy="891408"/>
            <a:chOff x="5891782" y="1905000"/>
            <a:chExt cx="1271017" cy="3165915"/>
          </a:xfrm>
          <a:solidFill>
            <a:srgbClr val="FF0000"/>
          </a:solidFill>
        </p:grpSpPr>
        <p:sp>
          <p:nvSpPr>
            <p:cNvPr id="64" name="Oval 63"/>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rot="19511270">
            <a:off x="4308858" y="5196154"/>
            <a:ext cx="357873" cy="891408"/>
            <a:chOff x="7162800" y="1828800"/>
            <a:chExt cx="1271017" cy="3165915"/>
          </a:xfrm>
          <a:solidFill>
            <a:schemeClr val="accent6">
              <a:lumMod val="75000"/>
            </a:schemeClr>
          </a:solidFill>
        </p:grpSpPr>
        <p:sp>
          <p:nvSpPr>
            <p:cNvPr id="59" name="Oval 58"/>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8657015">
              <a:off x="7872000" y="42746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400000">
              <a:off x="7607809" y="27209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7315200" y="2743200"/>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0185419">
            <a:off x="3504294" y="2667000"/>
            <a:ext cx="357873" cy="891408"/>
            <a:chOff x="5891782" y="1905000"/>
            <a:chExt cx="1271017" cy="3165915"/>
          </a:xfrm>
          <a:solidFill>
            <a:srgbClr val="FFC000"/>
          </a:solidFill>
        </p:grpSpPr>
        <p:sp>
          <p:nvSpPr>
            <p:cNvPr id="54" name="Oval 5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3"/>
          <p:cNvGrpSpPr/>
          <p:nvPr/>
        </p:nvGrpSpPr>
        <p:grpSpPr>
          <a:xfrm rot="6578807">
            <a:off x="2310430" y="3629591"/>
            <a:ext cx="357873" cy="891408"/>
            <a:chOff x="7162800" y="1828800"/>
            <a:chExt cx="1271017" cy="3165915"/>
          </a:xfrm>
          <a:solidFill>
            <a:srgbClr val="FFC000"/>
          </a:solidFill>
        </p:grpSpPr>
        <p:sp>
          <p:nvSpPr>
            <p:cNvPr id="49" name="Oval 4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89"/>
          <p:cNvGrpSpPr/>
          <p:nvPr/>
        </p:nvGrpSpPr>
        <p:grpSpPr>
          <a:xfrm rot="8015004">
            <a:off x="2603758" y="3167131"/>
            <a:ext cx="357873" cy="891408"/>
            <a:chOff x="5891782" y="1905000"/>
            <a:chExt cx="1271017" cy="3165915"/>
          </a:xfrm>
          <a:solidFill>
            <a:srgbClr val="FFC000"/>
          </a:solidFill>
        </p:grpSpPr>
        <p:sp>
          <p:nvSpPr>
            <p:cNvPr id="44" name="Oval 43"/>
            <p:cNvSpPr/>
            <p:nvPr/>
          </p:nvSpPr>
          <p:spPr>
            <a:xfrm>
              <a:off x="6019800" y="19050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423263">
              <a:off x="6044184" y="43851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324600" y="2819400"/>
              <a:ext cx="381000" cy="1828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657015">
              <a:off x="6600982" y="43508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6336791" y="27971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rot="8528669">
            <a:off x="2945469" y="2875874"/>
            <a:ext cx="357873" cy="891408"/>
            <a:chOff x="7162800" y="1828800"/>
            <a:chExt cx="1271017" cy="3165915"/>
          </a:xfrm>
          <a:solidFill>
            <a:srgbClr val="FFC000"/>
          </a:solidFill>
        </p:grpSpPr>
        <p:sp>
          <p:nvSpPr>
            <p:cNvPr id="39" name="Oval 38"/>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03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2000"/>
                                        <p:tgtEl>
                                          <p:spTgt spid="30"/>
                                        </p:tgtEl>
                                      </p:cBhvr>
                                    </p:animEffect>
                                    <p:set>
                                      <p:cBhvr>
                                        <p:cTn id="9" dur="1" fill="hold">
                                          <p:stCondLst>
                                            <p:cond delay="1999"/>
                                          </p:stCondLst>
                                        </p:cTn>
                                        <p:tgtEl>
                                          <p:spTgt spid="30"/>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2000"/>
                                        <p:tgtEl>
                                          <p:spTgt spid="21"/>
                                        </p:tgtEl>
                                      </p:cBhvr>
                                    </p:animEffect>
                                    <p:set>
                                      <p:cBhvr>
                                        <p:cTn id="12" dur="1" fill="hold">
                                          <p:stCondLst>
                                            <p:cond delay="1999"/>
                                          </p:stCondLst>
                                        </p:cTn>
                                        <p:tgtEl>
                                          <p:spTgt spid="21"/>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2000"/>
                                        <p:tgtEl>
                                          <p:spTgt spid="37"/>
                                        </p:tgtEl>
                                      </p:cBhvr>
                                    </p:animEffect>
                                    <p:set>
                                      <p:cBhvr>
                                        <p:cTn id="15" dur="1" fill="hold">
                                          <p:stCondLst>
                                            <p:cond delay="1999"/>
                                          </p:stCondLst>
                                        </p:cTn>
                                        <p:tgtEl>
                                          <p:spTgt spid="37"/>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2000"/>
                                        <p:tgtEl>
                                          <p:spTgt spid="33"/>
                                        </p:tgtEl>
                                      </p:cBhvr>
                                    </p:animEffect>
                                    <p:set>
                                      <p:cBhvr>
                                        <p:cTn id="18" dur="1" fill="hold">
                                          <p:stCondLst>
                                            <p:cond delay="19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9" presetClass="exit" presetSubtype="0" fill="hold" nodeType="withEffect">
                                  <p:stCondLst>
                                    <p:cond delay="0"/>
                                  </p:stCondLst>
                                  <p:childTnLst>
                                    <p:animEffect transition="out" filter="dissolve">
                                      <p:cBhvr>
                                        <p:cTn id="24" dur="2000"/>
                                        <p:tgtEl>
                                          <p:spTgt spid="38"/>
                                        </p:tgtEl>
                                      </p:cBhvr>
                                    </p:animEffect>
                                    <p:set>
                                      <p:cBhvr>
                                        <p:cTn id="25" dur="1" fill="hold">
                                          <p:stCondLst>
                                            <p:cond delay="1999"/>
                                          </p:stCondLst>
                                        </p:cTn>
                                        <p:tgtEl>
                                          <p:spTgt spid="38"/>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2000"/>
                                        <p:tgtEl>
                                          <p:spTgt spid="30"/>
                                        </p:tgtEl>
                                      </p:cBhvr>
                                    </p:animEffect>
                                    <p:set>
                                      <p:cBhvr>
                                        <p:cTn id="28" dur="1" fill="hold">
                                          <p:stCondLst>
                                            <p:cond delay="1999"/>
                                          </p:stCondLst>
                                        </p:cTn>
                                        <p:tgtEl>
                                          <p:spTgt spid="30"/>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2000"/>
                                        <p:tgtEl>
                                          <p:spTgt spid="34"/>
                                        </p:tgtEl>
                                      </p:cBhvr>
                                    </p:animEffect>
                                    <p:set>
                                      <p:cBhvr>
                                        <p:cTn id="31" dur="1" fill="hold">
                                          <p:stCondLst>
                                            <p:cond delay="1999"/>
                                          </p:stCondLst>
                                        </p:cTn>
                                        <p:tgtEl>
                                          <p:spTgt spid="3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2000"/>
                                        <p:tgtEl>
                                          <p:spTgt spid="21"/>
                                        </p:tgtEl>
                                      </p:cBhvr>
                                    </p:animEffect>
                                    <p:set>
                                      <p:cBhvr>
                                        <p:cTn id="34" dur="1" fill="hold">
                                          <p:stCondLst>
                                            <p:cond delay="19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par>
                                <p:cTn id="39" presetID="9" presetClass="exit" presetSubtype="0" fill="hold" nodeType="withEffect">
                                  <p:stCondLst>
                                    <p:cond delay="0"/>
                                  </p:stCondLst>
                                  <p:childTnLst>
                                    <p:animEffect transition="out" filter="dissolve">
                                      <p:cBhvr>
                                        <p:cTn id="40" dur="2000"/>
                                        <p:tgtEl>
                                          <p:spTgt spid="35"/>
                                        </p:tgtEl>
                                      </p:cBhvr>
                                    </p:animEffect>
                                    <p:set>
                                      <p:cBhvr>
                                        <p:cTn id="41" dur="1" fill="hold">
                                          <p:stCondLst>
                                            <p:cond delay="1999"/>
                                          </p:stCondLst>
                                        </p:cTn>
                                        <p:tgtEl>
                                          <p:spTgt spid="35"/>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2000"/>
                                        <p:tgtEl>
                                          <p:spTgt spid="31"/>
                                        </p:tgtEl>
                                      </p:cBhvr>
                                    </p:animEffect>
                                    <p:set>
                                      <p:cBhvr>
                                        <p:cTn id="44" dur="1" fill="hold">
                                          <p:stCondLst>
                                            <p:cond delay="1999"/>
                                          </p:stCondLst>
                                        </p:cTn>
                                        <p:tgtEl>
                                          <p:spTgt spid="31"/>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2000"/>
                                        <p:tgtEl>
                                          <p:spTgt spid="36"/>
                                        </p:tgtEl>
                                      </p:cBhvr>
                                    </p:animEffect>
                                    <p:set>
                                      <p:cBhvr>
                                        <p:cTn id="47" dur="1" fill="hold">
                                          <p:stCondLst>
                                            <p:cond delay="19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xEl>
                                              <p:pRg st="4" end="4"/>
                                            </p:txEl>
                                          </p:spTgt>
                                        </p:tgtEl>
                                        <p:attrNameLst>
                                          <p:attrName>style.visibility</p:attrName>
                                        </p:attrNameLst>
                                      </p:cBhvr>
                                      <p:to>
                                        <p:strVal val="visible"/>
                                      </p:to>
                                    </p:set>
                                  </p:childTnLst>
                                </p:cTn>
                              </p:par>
                              <p:par>
                                <p:cTn id="52" presetID="9" presetClass="exit" presetSubtype="0" fill="hold" nodeType="withEffect">
                                  <p:stCondLst>
                                    <p:cond delay="0"/>
                                  </p:stCondLst>
                                  <p:childTnLst>
                                    <p:animEffect transition="out" filter="dissolve">
                                      <p:cBhvr>
                                        <p:cTn id="53" dur="2000"/>
                                        <p:tgtEl>
                                          <p:spTgt spid="28"/>
                                        </p:tgtEl>
                                      </p:cBhvr>
                                    </p:animEffect>
                                    <p:set>
                                      <p:cBhvr>
                                        <p:cTn id="54" dur="1" fill="hold">
                                          <p:stCondLst>
                                            <p:cond delay="1999"/>
                                          </p:stCondLst>
                                        </p:cTn>
                                        <p:tgtEl>
                                          <p:spTgt spid="28"/>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2000"/>
                                        <p:tgtEl>
                                          <p:spTgt spid="30"/>
                                        </p:tgtEl>
                                      </p:cBhvr>
                                    </p:animEffect>
                                    <p:set>
                                      <p:cBhvr>
                                        <p:cTn id="57" dur="1" fill="hold">
                                          <p:stCondLst>
                                            <p:cond delay="1999"/>
                                          </p:stCondLst>
                                        </p:cTn>
                                        <p:tgtEl>
                                          <p:spTgt spid="30"/>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28"/>
                                        </p:tgtEl>
                                      </p:cBhvr>
                                    </p:animEffect>
                                    <p:set>
                                      <p:cBhvr>
                                        <p:cTn id="63" dur="1" fill="hold">
                                          <p:stCondLst>
                                            <p:cond delay="1999"/>
                                          </p:stCondLst>
                                        </p:cTn>
                                        <p:tgtEl>
                                          <p:spTgt spid="2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27"/>
                                        </p:tgtEl>
                                      </p:cBhvr>
                                    </p:animEffect>
                                    <p:set>
                                      <p:cBhvr>
                                        <p:cTn id="66" dur="1" fill="hold">
                                          <p:stCondLst>
                                            <p:cond delay="1999"/>
                                          </p:stCondLst>
                                        </p:cTn>
                                        <p:tgtEl>
                                          <p:spTgt spid="2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32"/>
                                        </p:tgtEl>
                                      </p:cBhvr>
                                    </p:animEffect>
                                    <p:set>
                                      <p:cBhvr>
                                        <p:cTn id="69" dur="1" fill="hold">
                                          <p:stCondLst>
                                            <p:cond delay="1999"/>
                                          </p:stCondLst>
                                        </p:cTn>
                                        <p:tgtEl>
                                          <p:spTgt spid="3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26"/>
                                        </p:tgtEl>
                                      </p:cBhvr>
                                    </p:animEffect>
                                    <p:set>
                                      <p:cBhvr>
                                        <p:cTn id="72" dur="1" fill="hold">
                                          <p:stCondLst>
                                            <p:cond delay="19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6" end="6"/>
                                            </p:txEl>
                                          </p:spTgt>
                                        </p:tgtEl>
                                        <p:attrNameLst>
                                          <p:attrName>style.visibility</p:attrName>
                                        </p:attrNameLst>
                                      </p:cBhvr>
                                      <p:to>
                                        <p:strVal val="visible"/>
                                      </p:to>
                                    </p:set>
                                  </p:childTnLst>
                                </p:cTn>
                              </p:par>
                              <p:par>
                                <p:cTn id="77" presetID="9" presetClass="exit" presetSubtype="0" fill="hold" nodeType="withEffect">
                                  <p:stCondLst>
                                    <p:cond delay="0"/>
                                  </p:stCondLst>
                                  <p:childTnLst>
                                    <p:animEffect transition="out" filter="dissolve">
                                      <p:cBhvr>
                                        <p:cTn id="78" dur="2000"/>
                                        <p:tgtEl>
                                          <p:spTgt spid="27"/>
                                        </p:tgtEl>
                                      </p:cBhvr>
                                    </p:animEffect>
                                    <p:set>
                                      <p:cBhvr>
                                        <p:cTn id="79" dur="1" fill="hold">
                                          <p:stCondLst>
                                            <p:cond delay="1999"/>
                                          </p:stCondLst>
                                        </p:cTn>
                                        <p:tgtEl>
                                          <p:spTgt spid="27"/>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2000"/>
                                        <p:tgtEl>
                                          <p:spTgt spid="26"/>
                                        </p:tgtEl>
                                      </p:cBhvr>
                                    </p:animEffect>
                                    <p:set>
                                      <p:cBhvr>
                                        <p:cTn id="82" dur="1" fill="hold">
                                          <p:stCondLst>
                                            <p:cond delay="1999"/>
                                          </p:stCondLst>
                                        </p:cTn>
                                        <p:tgtEl>
                                          <p:spTgt spid="26"/>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2000"/>
                                        <p:tgtEl>
                                          <p:spTgt spid="28"/>
                                        </p:tgtEl>
                                      </p:cBhvr>
                                    </p:animEffect>
                                    <p:set>
                                      <p:cBhvr>
                                        <p:cTn id="85" dur="1" fill="hold">
                                          <p:stCondLst>
                                            <p:cond delay="1999"/>
                                          </p:stCondLst>
                                        </p:cTn>
                                        <p:tgtEl>
                                          <p:spTgt spid="28"/>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2000"/>
                                        <p:tgtEl>
                                          <p:spTgt spid="21"/>
                                        </p:tgtEl>
                                      </p:cBhvr>
                                    </p:animEffect>
                                    <p:set>
                                      <p:cBhvr>
                                        <p:cTn id="88" dur="1" fill="hold">
                                          <p:stCondLst>
                                            <p:cond delay="1999"/>
                                          </p:stCondLst>
                                        </p:cTn>
                                        <p:tgtEl>
                                          <p:spTgt spid="21"/>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2000"/>
                                        <p:tgtEl>
                                          <p:spTgt spid="26"/>
                                        </p:tgtEl>
                                      </p:cBhvr>
                                    </p:animEffect>
                                    <p:set>
                                      <p:cBhvr>
                                        <p:cTn id="91" dur="1" fill="hold">
                                          <p:stCondLst>
                                            <p:cond delay="1999"/>
                                          </p:stCondLst>
                                        </p:cTn>
                                        <p:tgtEl>
                                          <p:spTgt spid="2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2000"/>
                                        <p:tgtEl>
                                          <p:spTgt spid="28"/>
                                        </p:tgtEl>
                                      </p:cBhvr>
                                    </p:animEffect>
                                    <p:set>
                                      <p:cBhvr>
                                        <p:cTn id="94" dur="1" fill="hold">
                                          <p:stCondLst>
                                            <p:cond delay="1999"/>
                                          </p:stCondLst>
                                        </p:cTn>
                                        <p:tgtEl>
                                          <p:spTgt spid="28"/>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2000"/>
                                        <p:tgtEl>
                                          <p:spTgt spid="19"/>
                                        </p:tgtEl>
                                      </p:cBhvr>
                                    </p:animEffect>
                                    <p:set>
                                      <p:cBhvr>
                                        <p:cTn id="97" dur="1" fill="hold">
                                          <p:stCondLst>
                                            <p:cond delay="1999"/>
                                          </p:stCondLst>
                                        </p:cTn>
                                        <p:tgtEl>
                                          <p:spTgt spid="19"/>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2000"/>
                                        <p:tgtEl>
                                          <p:spTgt spid="29"/>
                                        </p:tgtEl>
                                      </p:cBhvr>
                                    </p:animEffect>
                                    <p:set>
                                      <p:cBhvr>
                                        <p:cTn id="103"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CD3C7-B83E-F435-7642-7AA283CD8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61365" y="1"/>
            <a:ext cx="10506635"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The Church Should Be Called In His Name</a:t>
            </a:r>
          </a:p>
        </p:txBody>
      </p:sp>
      <p:sp>
        <p:nvSpPr>
          <p:cNvPr id="21" name="Rectangle 20"/>
          <p:cNvSpPr/>
          <p:nvPr/>
        </p:nvSpPr>
        <p:spPr>
          <a:xfrm>
            <a:off x="1905000" y="1143001"/>
            <a:ext cx="2895600" cy="2031325"/>
          </a:xfrm>
          <a:prstGeom prst="rect">
            <a:avLst/>
          </a:prstGeom>
        </p:spPr>
        <p:txBody>
          <a:bodyPr wrap="square">
            <a:spAutoFit/>
          </a:bodyPr>
          <a:lstStyle/>
          <a:p>
            <a:pPr algn="just"/>
            <a:r>
              <a:rPr lang="en-US" dirty="0">
                <a:solidFill>
                  <a:schemeClr val="bg1"/>
                </a:solidFill>
              </a:rPr>
              <a:t>“Therefore, whatsoever ye shall do, ye shall do it in my name; therefore ye shall call the church in my name; and ye shall call upon the Father in my name that he will bless the church for my sake.”</a:t>
            </a:r>
            <a:endParaRPr lang="en-US" b="1" dirty="0">
              <a:solidFill>
                <a:schemeClr val="bg1"/>
              </a:solidFill>
            </a:endParaRPr>
          </a:p>
        </p:txBody>
      </p:sp>
      <p:sp>
        <p:nvSpPr>
          <p:cNvPr id="22" name="TextBox 21"/>
          <p:cNvSpPr txBox="1"/>
          <p:nvPr/>
        </p:nvSpPr>
        <p:spPr>
          <a:xfrm>
            <a:off x="161365" y="6488668"/>
            <a:ext cx="2362200" cy="369332"/>
          </a:xfrm>
          <a:prstGeom prst="rect">
            <a:avLst/>
          </a:prstGeom>
          <a:noFill/>
        </p:spPr>
        <p:txBody>
          <a:bodyPr wrap="square" rtlCol="0">
            <a:spAutoFit/>
          </a:bodyPr>
          <a:lstStyle/>
          <a:p>
            <a:r>
              <a:rPr lang="en-US" dirty="0">
                <a:solidFill>
                  <a:schemeClr val="bg1"/>
                </a:solidFill>
              </a:rPr>
              <a:t>3 Nephi 27:7</a:t>
            </a:r>
          </a:p>
        </p:txBody>
      </p:sp>
      <p:sp>
        <p:nvSpPr>
          <p:cNvPr id="23" name="Rectangle 22"/>
          <p:cNvSpPr/>
          <p:nvPr/>
        </p:nvSpPr>
        <p:spPr>
          <a:xfrm>
            <a:off x="5486400" y="914401"/>
            <a:ext cx="4724400" cy="3693319"/>
          </a:xfrm>
          <a:prstGeom prst="rect">
            <a:avLst/>
          </a:prstGeom>
        </p:spPr>
        <p:txBody>
          <a:bodyPr wrap="square">
            <a:spAutoFit/>
          </a:bodyPr>
          <a:lstStyle/>
          <a:p>
            <a:pPr algn="just"/>
            <a:r>
              <a:rPr lang="en-US" dirty="0">
                <a:solidFill>
                  <a:schemeClr val="bg1"/>
                </a:solidFill>
              </a:rPr>
              <a:t>“The Matter of the name his Church should bear was of great importance to the Savior. Not only was this name reveled to Joseph Smith…, but also in reporting the visit of Jesus to the Nephites in America, following his ascension, when he had organized his Church among them, the Book of Mormon records their inquiry and the Lord’s rely as to what the name of his Church should be…</a:t>
            </a:r>
          </a:p>
          <a:p>
            <a:pPr algn="just"/>
            <a:endParaRPr lang="en-US" dirty="0">
              <a:solidFill>
                <a:schemeClr val="bg1"/>
              </a:solidFill>
            </a:endParaRPr>
          </a:p>
          <a:p>
            <a:pPr algn="just"/>
            <a:r>
              <a:rPr lang="en-US" dirty="0">
                <a:solidFill>
                  <a:schemeClr val="bg1"/>
                </a:solidFill>
              </a:rPr>
              <a:t>Thus the name of the Church was not obtained through study or research, but by revelation direct from the Lord…</a:t>
            </a:r>
            <a:endParaRPr lang="en-US" b="1" dirty="0">
              <a:solidFill>
                <a:schemeClr val="bg1"/>
              </a:solidFill>
            </a:endParaRPr>
          </a:p>
        </p:txBody>
      </p:sp>
      <p:sp>
        <p:nvSpPr>
          <p:cNvPr id="24" name="Rectangle 23"/>
          <p:cNvSpPr/>
          <p:nvPr/>
        </p:nvSpPr>
        <p:spPr>
          <a:xfrm>
            <a:off x="5257800" y="5029200"/>
            <a:ext cx="4724400" cy="1415772"/>
          </a:xfrm>
          <a:prstGeom prst="rect">
            <a:avLst/>
          </a:prstGeom>
        </p:spPr>
        <p:txBody>
          <a:bodyPr wrap="square">
            <a:spAutoFit/>
          </a:bodyPr>
          <a:lstStyle/>
          <a:p>
            <a:pPr algn="just"/>
            <a:r>
              <a:rPr lang="en-US" dirty="0">
                <a:solidFill>
                  <a:schemeClr val="bg1"/>
                </a:solidFill>
              </a:rPr>
              <a:t>“…does it not seem incredible that of all the churches in the world, there was not one that bore his name when the Lord restored his Church in this dispensation?”</a:t>
            </a:r>
          </a:p>
          <a:p>
            <a:pPr algn="just"/>
            <a:r>
              <a:rPr lang="en-US" sz="1400" dirty="0" err="1">
                <a:solidFill>
                  <a:schemeClr val="bg1"/>
                </a:solidFill>
              </a:rPr>
              <a:t>LeGrand</a:t>
            </a:r>
            <a:r>
              <a:rPr lang="en-US" sz="1400" dirty="0">
                <a:solidFill>
                  <a:schemeClr val="bg1"/>
                </a:solidFill>
              </a:rPr>
              <a:t> Richards</a:t>
            </a:r>
          </a:p>
        </p:txBody>
      </p:sp>
      <p:pic>
        <p:nvPicPr>
          <p:cNvPr id="3" name="Picture 2">
            <a:extLst>
              <a:ext uri="{FF2B5EF4-FFF2-40B4-BE49-F238E27FC236}">
                <a16:creationId xmlns:a16="http://schemas.microsoft.com/office/drawing/2014/main" id="{CB7C2154-EE31-4403-BCE2-D3CC4D63E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31" y="3225893"/>
            <a:ext cx="4124325" cy="3095625"/>
          </a:xfrm>
          <a:prstGeom prst="rect">
            <a:avLst/>
          </a:prstGeom>
        </p:spPr>
      </p:pic>
      <p:pic>
        <p:nvPicPr>
          <p:cNvPr id="6" name="Picture 5">
            <a:extLst>
              <a:ext uri="{FF2B5EF4-FFF2-40B4-BE49-F238E27FC236}">
                <a16:creationId xmlns:a16="http://schemas.microsoft.com/office/drawing/2014/main" id="{B9820105-BD41-4F94-A94F-505BB4FD9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075" y="182687"/>
            <a:ext cx="1334933" cy="1625564"/>
          </a:xfrm>
          <a:prstGeom prst="rect">
            <a:avLst/>
          </a:prstGeom>
        </p:spPr>
      </p:pic>
    </p:spTree>
    <p:extLst>
      <p:ext uri="{BB962C8B-B14F-4D97-AF65-F5344CB8AC3E}">
        <p14:creationId xmlns:p14="http://schemas.microsoft.com/office/powerpoint/2010/main" val="39153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02">
            <a:extLst>
              <a:ext uri="{FF2B5EF4-FFF2-40B4-BE49-F238E27FC236}">
                <a16:creationId xmlns:a16="http://schemas.microsoft.com/office/drawing/2014/main" id="{50518309-11DD-4383-82BB-95016D7F8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Aharoni" pitchFamily="2" charset="-79"/>
              </a:rPr>
              <a:t>Sorrow From the 3 Nephites</a:t>
            </a:r>
          </a:p>
        </p:txBody>
      </p:sp>
      <p:sp>
        <p:nvSpPr>
          <p:cNvPr id="14" name="Rectangle 13"/>
          <p:cNvSpPr/>
          <p:nvPr/>
        </p:nvSpPr>
        <p:spPr>
          <a:xfrm>
            <a:off x="152400" y="6519446"/>
            <a:ext cx="5486400" cy="338554"/>
          </a:xfrm>
          <a:prstGeom prst="rect">
            <a:avLst/>
          </a:prstGeom>
        </p:spPr>
        <p:txBody>
          <a:bodyPr wrap="square">
            <a:spAutoFit/>
          </a:bodyPr>
          <a:lstStyle/>
          <a:p>
            <a:pPr fontAlgn="base"/>
            <a:r>
              <a:rPr lang="en-US" sz="1600" dirty="0">
                <a:solidFill>
                  <a:schemeClr val="bg1"/>
                </a:solidFill>
              </a:rPr>
              <a:t>4 Nephi 7:44</a:t>
            </a:r>
          </a:p>
        </p:txBody>
      </p:sp>
      <p:sp>
        <p:nvSpPr>
          <p:cNvPr id="30724" name="AutoShape 4"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www.iconarchive.com/download/i47563/hopstarter/keriyo-emoticons/Smiley-sad.ic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6324600" y="1524000"/>
            <a:ext cx="3581400" cy="707886"/>
          </a:xfrm>
          <a:prstGeom prst="rect">
            <a:avLst/>
          </a:prstGeom>
        </p:spPr>
        <p:txBody>
          <a:bodyPr wrap="square">
            <a:spAutoFit/>
          </a:bodyPr>
          <a:lstStyle/>
          <a:p>
            <a:pPr fontAlgn="base"/>
            <a:r>
              <a:rPr lang="en-US" sz="2000" dirty="0">
                <a:solidFill>
                  <a:schemeClr val="bg1"/>
                </a:solidFill>
              </a:rPr>
              <a:t>More and more did the Nephites become unrighteous</a:t>
            </a:r>
          </a:p>
        </p:txBody>
      </p:sp>
      <p:sp>
        <p:nvSpPr>
          <p:cNvPr id="17" name="Rectangle 16"/>
          <p:cNvSpPr/>
          <p:nvPr/>
        </p:nvSpPr>
        <p:spPr>
          <a:xfrm>
            <a:off x="2209800" y="1524000"/>
            <a:ext cx="2895600" cy="1938992"/>
          </a:xfrm>
          <a:prstGeom prst="rect">
            <a:avLst/>
          </a:prstGeom>
        </p:spPr>
        <p:txBody>
          <a:bodyPr wrap="square">
            <a:spAutoFit/>
          </a:bodyPr>
          <a:lstStyle/>
          <a:p>
            <a:pPr fontAlgn="base"/>
            <a:r>
              <a:rPr lang="en-US" sz="2400" dirty="0">
                <a:solidFill>
                  <a:schemeClr val="bg1"/>
                </a:solidFill>
              </a:rPr>
              <a:t>“And from this time the disciples began to sorrow for the sins of the world.”</a:t>
            </a:r>
          </a:p>
          <a:p>
            <a:pPr fontAlgn="base"/>
            <a:endParaRPr lang="en-US" sz="2400" dirty="0">
              <a:solidFill>
                <a:schemeClr val="bg1"/>
              </a:solidFill>
            </a:endParaRPr>
          </a:p>
        </p:txBody>
      </p:sp>
      <p:grpSp>
        <p:nvGrpSpPr>
          <p:cNvPr id="2" name="Group 1">
            <a:extLst>
              <a:ext uri="{FF2B5EF4-FFF2-40B4-BE49-F238E27FC236}">
                <a16:creationId xmlns:a16="http://schemas.microsoft.com/office/drawing/2014/main" id="{779D507A-27B4-9AC2-D57A-77F16754BE4A}"/>
              </a:ext>
            </a:extLst>
          </p:cNvPr>
          <p:cNvGrpSpPr/>
          <p:nvPr/>
        </p:nvGrpSpPr>
        <p:grpSpPr>
          <a:xfrm>
            <a:off x="3635152" y="3390421"/>
            <a:ext cx="1422183" cy="2825620"/>
            <a:chOff x="2487500" y="1794178"/>
            <a:chExt cx="1224741" cy="3261838"/>
          </a:xfrm>
        </p:grpSpPr>
        <p:sp>
          <p:nvSpPr>
            <p:cNvPr id="3" name="Oval 2">
              <a:extLst>
                <a:ext uri="{FF2B5EF4-FFF2-40B4-BE49-F238E27FC236}">
                  <a16:creationId xmlns:a16="http://schemas.microsoft.com/office/drawing/2014/main" id="{6BA93338-33BD-A8B8-EDF6-350B01C2A2B3}"/>
                </a:ext>
              </a:extLst>
            </p:cNvPr>
            <p:cNvSpPr/>
            <p:nvPr/>
          </p:nvSpPr>
          <p:spPr>
            <a:xfrm rot="18242526">
              <a:off x="3462395" y="3821603"/>
              <a:ext cx="233602" cy="2660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D10540B-4E5D-CE89-237C-7C731DA43E46}"/>
                </a:ext>
              </a:extLst>
            </p:cNvPr>
            <p:cNvSpPr/>
            <p:nvPr/>
          </p:nvSpPr>
          <p:spPr>
            <a:xfrm rot="1434122">
              <a:off x="2487500" y="3714414"/>
              <a:ext cx="187249" cy="4429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a:extLst>
                <a:ext uri="{FF2B5EF4-FFF2-40B4-BE49-F238E27FC236}">
                  <a16:creationId xmlns:a16="http://schemas.microsoft.com/office/drawing/2014/main" id="{187FE538-ACCB-2F8B-DCFB-10BE2E22F914}"/>
                </a:ext>
              </a:extLst>
            </p:cNvPr>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FFB23308-2CD6-B55D-C0B0-42ABA67CED05}"/>
                </a:ext>
              </a:extLst>
            </p:cNvPr>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5B085923-67AA-A4CF-321C-36DFFF384B9B}"/>
                </a:ext>
              </a:extLst>
            </p:cNvPr>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94F0CD27-FD2A-8FAB-0604-A6D3A779E6D9}"/>
                </a:ext>
              </a:extLst>
            </p:cNvPr>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93E2999-AC31-7BF0-3A04-53AB46F8DF07}"/>
                </a:ext>
              </a:extLst>
            </p:cNvPr>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179FD5-8732-824A-8616-0D201FF17960}"/>
                </a:ext>
              </a:extLst>
            </p:cNvPr>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Manual Operation 203">
              <a:extLst>
                <a:ext uri="{FF2B5EF4-FFF2-40B4-BE49-F238E27FC236}">
                  <a16:creationId xmlns:a16="http://schemas.microsoft.com/office/drawing/2014/main" id="{083432FD-07B6-D95C-7C10-7CC70002DF0C}"/>
                </a:ext>
              </a:extLst>
            </p:cNvPr>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Extract 204">
              <a:extLst>
                <a:ext uri="{FF2B5EF4-FFF2-40B4-BE49-F238E27FC236}">
                  <a16:creationId xmlns:a16="http://schemas.microsoft.com/office/drawing/2014/main" id="{B2D17663-C6BD-6BE6-79A8-D175D18C26F6}"/>
                </a:ext>
              </a:extLst>
            </p:cNvPr>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143">
              <a:extLst>
                <a:ext uri="{FF2B5EF4-FFF2-40B4-BE49-F238E27FC236}">
                  <a16:creationId xmlns:a16="http://schemas.microsoft.com/office/drawing/2014/main" id="{5B73FE4F-57FC-945E-71B6-E5A64DA1AC52}"/>
                </a:ext>
              </a:extLst>
            </p:cNvPr>
            <p:cNvSpPr/>
            <p:nvPr/>
          </p:nvSpPr>
          <p:spPr>
            <a:xfrm rot="1691852">
              <a:off x="2977083" y="2833315"/>
              <a:ext cx="84841" cy="1735677"/>
            </a:xfrm>
            <a:prstGeom prst="roundRect">
              <a:avLst>
                <a:gd name="adj" fmla="val 24929"/>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entagon 144">
              <a:extLst>
                <a:ext uri="{FF2B5EF4-FFF2-40B4-BE49-F238E27FC236}">
                  <a16:creationId xmlns:a16="http://schemas.microsoft.com/office/drawing/2014/main" id="{F74DA030-5C20-F354-E962-5233C7301FB3}"/>
                </a:ext>
              </a:extLst>
            </p:cNvPr>
            <p:cNvSpPr/>
            <p:nvPr/>
          </p:nvSpPr>
          <p:spPr>
            <a:xfrm rot="5400000">
              <a:off x="2520506" y="4259263"/>
              <a:ext cx="506215" cy="280874"/>
            </a:xfrm>
            <a:prstGeom prst="homePlate">
              <a:avLst/>
            </a:prstGeom>
            <a:solidFill>
              <a:srgbClr val="AFA7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16DDAD72-6B5A-FF31-486B-C68F269E6AB0}"/>
                </a:ext>
              </a:extLst>
            </p:cNvPr>
            <p:cNvSpPr/>
            <p:nvPr/>
          </p:nvSpPr>
          <p:spPr>
            <a:xfrm>
              <a:off x="2639044" y="4139985"/>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62">
              <a:extLst>
                <a:ext uri="{FF2B5EF4-FFF2-40B4-BE49-F238E27FC236}">
                  <a16:creationId xmlns:a16="http://schemas.microsoft.com/office/drawing/2014/main" id="{81561D8B-23CF-5A6A-11DB-53E0C4A90227}"/>
                </a:ext>
              </a:extLst>
            </p:cNvPr>
            <p:cNvSpPr/>
            <p:nvPr/>
          </p:nvSpPr>
          <p:spPr>
            <a:xfrm>
              <a:off x="2766086" y="1923897"/>
              <a:ext cx="608560" cy="12560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a:extLst>
                <a:ext uri="{FF2B5EF4-FFF2-40B4-BE49-F238E27FC236}">
                  <a16:creationId xmlns:a16="http://schemas.microsoft.com/office/drawing/2014/main" id="{6FF01CFD-5D8D-543D-11B7-2C638B9D8D85}"/>
                </a:ext>
              </a:extLst>
            </p:cNvPr>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148">
              <a:extLst>
                <a:ext uri="{FF2B5EF4-FFF2-40B4-BE49-F238E27FC236}">
                  <a16:creationId xmlns:a16="http://schemas.microsoft.com/office/drawing/2014/main" id="{4A72B2D2-95C4-6FB1-0733-999233AE580E}"/>
                </a:ext>
              </a:extLst>
            </p:cNvPr>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a:extLst>
                <a:ext uri="{FF2B5EF4-FFF2-40B4-BE49-F238E27FC236}">
                  <a16:creationId xmlns:a16="http://schemas.microsoft.com/office/drawing/2014/main" id="{4D9C8BC2-DBFB-B744-3467-8A1531565D06}"/>
                </a:ext>
              </a:extLst>
            </p:cNvPr>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519D5A1E-A6F1-625F-3FA3-2135BD42A8FA}"/>
                </a:ext>
              </a:extLst>
            </p:cNvPr>
            <p:cNvSpPr/>
            <p:nvPr/>
          </p:nvSpPr>
          <p:spPr>
            <a:xfrm rot="15944673">
              <a:off x="3049641" y="2843814"/>
              <a:ext cx="93503" cy="1648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3ED39BED-6B55-B11A-873D-60BCFD414B2F}"/>
              </a:ext>
            </a:extLst>
          </p:cNvPr>
          <p:cNvGrpSpPr/>
          <p:nvPr/>
        </p:nvGrpSpPr>
        <p:grpSpPr>
          <a:xfrm>
            <a:off x="7053191" y="3488196"/>
            <a:ext cx="1632834" cy="2820338"/>
            <a:chOff x="5856667" y="630878"/>
            <a:chExt cx="2137669" cy="3941122"/>
          </a:xfrm>
        </p:grpSpPr>
        <p:sp>
          <p:nvSpPr>
            <p:cNvPr id="215" name="Rounded Rectangle 239">
              <a:extLst>
                <a:ext uri="{FF2B5EF4-FFF2-40B4-BE49-F238E27FC236}">
                  <a16:creationId xmlns:a16="http://schemas.microsoft.com/office/drawing/2014/main" id="{A49967D9-5A12-B359-A6EC-D9A26DFA977F}"/>
                </a:ext>
              </a:extLst>
            </p:cNvPr>
            <p:cNvSpPr/>
            <p:nvPr/>
          </p:nvSpPr>
          <p:spPr>
            <a:xfrm>
              <a:off x="6400800" y="762000"/>
              <a:ext cx="1143000" cy="1676400"/>
            </a:xfrm>
            <a:prstGeom prst="roundRect">
              <a:avLst>
                <a:gd name="adj" fmla="val 24717"/>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452">
              <a:extLst>
                <a:ext uri="{FF2B5EF4-FFF2-40B4-BE49-F238E27FC236}">
                  <a16:creationId xmlns:a16="http://schemas.microsoft.com/office/drawing/2014/main" id="{538F3CD0-0F59-94D7-6590-E0AAFB2513CB}"/>
                </a:ext>
              </a:extLst>
            </p:cNvPr>
            <p:cNvGrpSpPr/>
            <p:nvPr/>
          </p:nvGrpSpPr>
          <p:grpSpPr>
            <a:xfrm>
              <a:off x="5856667" y="1743998"/>
              <a:ext cx="2137669" cy="2828002"/>
              <a:chOff x="5856667" y="1743998"/>
              <a:chExt cx="2137669" cy="2828002"/>
            </a:xfrm>
          </p:grpSpPr>
          <p:sp>
            <p:nvSpPr>
              <p:cNvPr id="237" name="Oval 236">
                <a:extLst>
                  <a:ext uri="{FF2B5EF4-FFF2-40B4-BE49-F238E27FC236}">
                    <a16:creationId xmlns:a16="http://schemas.microsoft.com/office/drawing/2014/main" id="{73DE4142-315B-851F-1AF3-BAE7561DEFA6}"/>
                  </a:ext>
                </a:extLst>
              </p:cNvPr>
              <p:cNvSpPr/>
              <p:nvPr/>
            </p:nvSpPr>
            <p:spPr>
              <a:xfrm rot="18968439">
                <a:off x="7629734" y="2707566"/>
                <a:ext cx="364602"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EE981A42-32A0-1BE8-FD25-55036C4728F9}"/>
                  </a:ext>
                </a:extLst>
              </p:cNvPr>
              <p:cNvSpPr/>
              <p:nvPr/>
            </p:nvSpPr>
            <p:spPr>
              <a:xfrm rot="2122256">
                <a:off x="5856667" y="2724019"/>
                <a:ext cx="393031" cy="6147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A973DD49-9BA1-2B31-2BC4-87673527591D}"/>
                  </a:ext>
                </a:extLst>
              </p:cNvPr>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66FC72C4-A9CA-6D87-D813-575271B6748E}"/>
                  </a:ext>
                </a:extLst>
              </p:cNvPr>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a:extLst>
                  <a:ext uri="{FF2B5EF4-FFF2-40B4-BE49-F238E27FC236}">
                    <a16:creationId xmlns:a16="http://schemas.microsoft.com/office/drawing/2014/main" id="{3C052F56-EA75-B0CC-6C9C-7DC747CAD475}"/>
                  </a:ext>
                </a:extLst>
              </p:cNvPr>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a:extLst>
                  <a:ext uri="{FF2B5EF4-FFF2-40B4-BE49-F238E27FC236}">
                    <a16:creationId xmlns:a16="http://schemas.microsoft.com/office/drawing/2014/main" id="{6E17EFCF-9B36-DE21-563C-6BB34D0C6C37}"/>
                  </a:ext>
                </a:extLst>
              </p:cNvPr>
              <p:cNvSpPr/>
              <p:nvPr/>
            </p:nvSpPr>
            <p:spPr>
              <a:xfrm rot="2041752">
                <a:off x="6107395" y="1769346"/>
                <a:ext cx="739715" cy="1175475"/>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a:extLst>
                  <a:ext uri="{FF2B5EF4-FFF2-40B4-BE49-F238E27FC236}">
                    <a16:creationId xmlns:a16="http://schemas.microsoft.com/office/drawing/2014/main" id="{588DFDCA-A593-0A76-AC65-E1CBC15FF7AB}"/>
                  </a:ext>
                </a:extLst>
              </p:cNvPr>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a:extLst>
                  <a:ext uri="{FF2B5EF4-FFF2-40B4-BE49-F238E27FC236}">
                    <a16:creationId xmlns:a16="http://schemas.microsoft.com/office/drawing/2014/main" id="{C219DC40-1025-E5A5-2587-8C0872819893}"/>
                  </a:ext>
                </a:extLst>
              </p:cNvPr>
              <p:cNvSpPr/>
              <p:nvPr/>
            </p:nvSpPr>
            <p:spPr>
              <a:xfrm rot="20036208">
                <a:off x="7040058" y="1846851"/>
                <a:ext cx="739715" cy="1108031"/>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a:extLst>
                  <a:ext uri="{FF2B5EF4-FFF2-40B4-BE49-F238E27FC236}">
                    <a16:creationId xmlns:a16="http://schemas.microsoft.com/office/drawing/2014/main" id="{317F46D9-63F5-E285-A17B-32A2F211621D}"/>
                  </a:ext>
                </a:extLst>
              </p:cNvPr>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5E6A3B6F-8441-12B7-2FC6-F04D90D0EE51}"/>
                  </a:ext>
                </a:extLst>
              </p:cNvPr>
              <p:cNvSpPr/>
              <p:nvPr/>
            </p:nvSpPr>
            <p:spPr>
              <a:xfrm>
                <a:off x="6724338" y="1743998"/>
                <a:ext cx="441814" cy="3896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a:extLst>
                  <a:ext uri="{FF2B5EF4-FFF2-40B4-BE49-F238E27FC236}">
                    <a16:creationId xmlns:a16="http://schemas.microsoft.com/office/drawing/2014/main" id="{71C47C0F-2F80-41EE-11C1-A57FBDB87E2F}"/>
                  </a:ext>
                </a:extLst>
              </p:cNvPr>
              <p:cNvSpPr/>
              <p:nvPr/>
            </p:nvSpPr>
            <p:spPr>
              <a:xfrm rot="21335299">
                <a:off x="7003399" y="1804927"/>
                <a:ext cx="515125" cy="233884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a:extLst>
                  <a:ext uri="{FF2B5EF4-FFF2-40B4-BE49-F238E27FC236}">
                    <a16:creationId xmlns:a16="http://schemas.microsoft.com/office/drawing/2014/main" id="{1918CEE6-8C60-253C-4B44-893141C11FA5}"/>
                  </a:ext>
                </a:extLst>
              </p:cNvPr>
              <p:cNvSpPr/>
              <p:nvPr/>
            </p:nvSpPr>
            <p:spPr>
              <a:xfrm rot="353417">
                <a:off x="6416298" y="1890436"/>
                <a:ext cx="515125" cy="2235669"/>
              </a:xfrm>
              <a:prstGeom prst="trapezoid">
                <a:avLst/>
              </a:prstGeom>
              <a:solidFill>
                <a:srgbClr val="D6C5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400">
                <a:extLst>
                  <a:ext uri="{FF2B5EF4-FFF2-40B4-BE49-F238E27FC236}">
                    <a16:creationId xmlns:a16="http://schemas.microsoft.com/office/drawing/2014/main" id="{43EA53B9-35E2-FAB4-D404-FCBA05614237}"/>
                  </a:ext>
                </a:extLst>
              </p:cNvPr>
              <p:cNvGrpSpPr/>
              <p:nvPr/>
            </p:nvGrpSpPr>
            <p:grpSpPr>
              <a:xfrm rot="5172234">
                <a:off x="6196835" y="2877415"/>
                <a:ext cx="2097444" cy="484914"/>
                <a:chOff x="0" y="4648200"/>
                <a:chExt cx="3986134" cy="1541489"/>
              </a:xfrm>
            </p:grpSpPr>
            <p:grpSp>
              <p:nvGrpSpPr>
                <p:cNvPr id="30733" name="Group 138">
                  <a:extLst>
                    <a:ext uri="{FF2B5EF4-FFF2-40B4-BE49-F238E27FC236}">
                      <a16:creationId xmlns:a16="http://schemas.microsoft.com/office/drawing/2014/main" id="{4AD8316E-7EC0-81C2-A117-40849E6C91AC}"/>
                    </a:ext>
                  </a:extLst>
                </p:cNvPr>
                <p:cNvGrpSpPr/>
                <p:nvPr/>
              </p:nvGrpSpPr>
              <p:grpSpPr>
                <a:xfrm>
                  <a:off x="0" y="4648200"/>
                  <a:ext cx="1600200" cy="1524000"/>
                  <a:chOff x="533400" y="4648200"/>
                  <a:chExt cx="1905000" cy="1828800"/>
                </a:xfrm>
              </p:grpSpPr>
              <p:sp>
                <p:nvSpPr>
                  <p:cNvPr id="30744" name="Plus 301">
                    <a:extLst>
                      <a:ext uri="{FF2B5EF4-FFF2-40B4-BE49-F238E27FC236}">
                        <a16:creationId xmlns:a16="http://schemas.microsoft.com/office/drawing/2014/main" id="{76695EAD-B5E0-E07D-41D7-D96623E26437}"/>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5" name="Diamond 30744">
                    <a:extLst>
                      <a:ext uri="{FF2B5EF4-FFF2-40B4-BE49-F238E27FC236}">
                        <a16:creationId xmlns:a16="http://schemas.microsoft.com/office/drawing/2014/main" id="{150B097B-50BB-C510-39E5-9391DE9115DA}"/>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6" name="Diamond 30745">
                    <a:extLst>
                      <a:ext uri="{FF2B5EF4-FFF2-40B4-BE49-F238E27FC236}">
                        <a16:creationId xmlns:a16="http://schemas.microsoft.com/office/drawing/2014/main" id="{D14F4C55-C278-219F-CE03-8A4FADB9A4C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7" name="Diamond 30746">
                    <a:extLst>
                      <a:ext uri="{FF2B5EF4-FFF2-40B4-BE49-F238E27FC236}">
                        <a16:creationId xmlns:a16="http://schemas.microsoft.com/office/drawing/2014/main" id="{9A999261-BEAD-D474-C244-8F27AF96F73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34" name="Group 139">
                  <a:extLst>
                    <a:ext uri="{FF2B5EF4-FFF2-40B4-BE49-F238E27FC236}">
                      <a16:creationId xmlns:a16="http://schemas.microsoft.com/office/drawing/2014/main" id="{46D04A66-5929-28F5-27AA-296A6EA5E004}"/>
                    </a:ext>
                  </a:extLst>
                </p:cNvPr>
                <p:cNvGrpSpPr/>
                <p:nvPr/>
              </p:nvGrpSpPr>
              <p:grpSpPr>
                <a:xfrm>
                  <a:off x="1182973" y="4665689"/>
                  <a:ext cx="1600200" cy="1524000"/>
                  <a:chOff x="533400" y="4648200"/>
                  <a:chExt cx="1905000" cy="1828800"/>
                </a:xfrm>
              </p:grpSpPr>
              <p:sp>
                <p:nvSpPr>
                  <p:cNvPr id="30740" name="Plus 297">
                    <a:extLst>
                      <a:ext uri="{FF2B5EF4-FFF2-40B4-BE49-F238E27FC236}">
                        <a16:creationId xmlns:a16="http://schemas.microsoft.com/office/drawing/2014/main" id="{B4E84146-689A-105D-DE7E-EC3235081706}"/>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1" name="Diamond 30740">
                    <a:extLst>
                      <a:ext uri="{FF2B5EF4-FFF2-40B4-BE49-F238E27FC236}">
                        <a16:creationId xmlns:a16="http://schemas.microsoft.com/office/drawing/2014/main" id="{48461115-932C-DE38-6A08-917950FF9921}"/>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2" name="Diamond 30741">
                    <a:extLst>
                      <a:ext uri="{FF2B5EF4-FFF2-40B4-BE49-F238E27FC236}">
                        <a16:creationId xmlns:a16="http://schemas.microsoft.com/office/drawing/2014/main" id="{0D2F49A7-46C4-4B02-70BF-40906978E79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3" name="Diamond 30742">
                    <a:extLst>
                      <a:ext uri="{FF2B5EF4-FFF2-40B4-BE49-F238E27FC236}">
                        <a16:creationId xmlns:a16="http://schemas.microsoft.com/office/drawing/2014/main" id="{702D043A-9EC6-25B1-9BC7-39EE022C0F3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35" name="Group 144">
                  <a:extLst>
                    <a:ext uri="{FF2B5EF4-FFF2-40B4-BE49-F238E27FC236}">
                      <a16:creationId xmlns:a16="http://schemas.microsoft.com/office/drawing/2014/main" id="{6E7FCE72-D6D7-2AA8-5A1E-0C9EC294C187}"/>
                    </a:ext>
                  </a:extLst>
                </p:cNvPr>
                <p:cNvGrpSpPr/>
                <p:nvPr/>
              </p:nvGrpSpPr>
              <p:grpSpPr>
                <a:xfrm>
                  <a:off x="2385934" y="4665689"/>
                  <a:ext cx="1600200" cy="1524000"/>
                  <a:chOff x="533400" y="4648200"/>
                  <a:chExt cx="1905000" cy="1828800"/>
                </a:xfrm>
              </p:grpSpPr>
              <p:sp>
                <p:nvSpPr>
                  <p:cNvPr id="30736" name="Plus 293">
                    <a:extLst>
                      <a:ext uri="{FF2B5EF4-FFF2-40B4-BE49-F238E27FC236}">
                        <a16:creationId xmlns:a16="http://schemas.microsoft.com/office/drawing/2014/main" id="{A642CC72-5DBC-2F88-316D-6AFA57F3EA1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7" name="Diamond 30736">
                    <a:extLst>
                      <a:ext uri="{FF2B5EF4-FFF2-40B4-BE49-F238E27FC236}">
                        <a16:creationId xmlns:a16="http://schemas.microsoft.com/office/drawing/2014/main" id="{F03A09A0-1371-A306-DD91-25A24E1DFA1C}"/>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8" name="Diamond 30737">
                    <a:extLst>
                      <a:ext uri="{FF2B5EF4-FFF2-40B4-BE49-F238E27FC236}">
                        <a16:creationId xmlns:a16="http://schemas.microsoft.com/office/drawing/2014/main" id="{36F60BFC-4BAC-C6F5-39C0-17E42F6FC5C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Diamond 30738">
                    <a:extLst>
                      <a:ext uri="{FF2B5EF4-FFF2-40B4-BE49-F238E27FC236}">
                        <a16:creationId xmlns:a16="http://schemas.microsoft.com/office/drawing/2014/main" id="{8C5C0200-8CDE-35D0-EA49-A82F5923ECA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416">
                <a:extLst>
                  <a:ext uri="{FF2B5EF4-FFF2-40B4-BE49-F238E27FC236}">
                    <a16:creationId xmlns:a16="http://schemas.microsoft.com/office/drawing/2014/main" id="{8D246F2C-FADE-9746-E507-0E6EEFC3AB92}"/>
                  </a:ext>
                </a:extLst>
              </p:cNvPr>
              <p:cNvGrpSpPr/>
              <p:nvPr/>
            </p:nvGrpSpPr>
            <p:grpSpPr>
              <a:xfrm rot="16460121">
                <a:off x="5649989" y="2855003"/>
                <a:ext cx="2097444" cy="484914"/>
                <a:chOff x="0" y="4648200"/>
                <a:chExt cx="3986134" cy="1541489"/>
              </a:xfrm>
            </p:grpSpPr>
            <p:grpSp>
              <p:nvGrpSpPr>
                <p:cNvPr id="251" name="Group 138">
                  <a:extLst>
                    <a:ext uri="{FF2B5EF4-FFF2-40B4-BE49-F238E27FC236}">
                      <a16:creationId xmlns:a16="http://schemas.microsoft.com/office/drawing/2014/main" id="{9992F192-CE0A-1BAE-79D4-0AECD7B6AF55}"/>
                    </a:ext>
                  </a:extLst>
                </p:cNvPr>
                <p:cNvGrpSpPr/>
                <p:nvPr/>
              </p:nvGrpSpPr>
              <p:grpSpPr>
                <a:xfrm>
                  <a:off x="0" y="4648200"/>
                  <a:ext cx="1600200" cy="1524000"/>
                  <a:chOff x="533400" y="4648200"/>
                  <a:chExt cx="1905000" cy="1828800"/>
                </a:xfrm>
              </p:grpSpPr>
              <p:sp>
                <p:nvSpPr>
                  <p:cNvPr id="30729" name="Plus 286">
                    <a:extLst>
                      <a:ext uri="{FF2B5EF4-FFF2-40B4-BE49-F238E27FC236}">
                        <a16:creationId xmlns:a16="http://schemas.microsoft.com/office/drawing/2014/main" id="{3AFDD9F6-A8B9-A566-D099-E61605D97717}"/>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0" name="Diamond 30729">
                    <a:extLst>
                      <a:ext uri="{FF2B5EF4-FFF2-40B4-BE49-F238E27FC236}">
                        <a16:creationId xmlns:a16="http://schemas.microsoft.com/office/drawing/2014/main" id="{75711C72-BA78-8724-34D4-2280232385A7}"/>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Diamond 30730">
                    <a:extLst>
                      <a:ext uri="{FF2B5EF4-FFF2-40B4-BE49-F238E27FC236}">
                        <a16:creationId xmlns:a16="http://schemas.microsoft.com/office/drawing/2014/main" id="{AE0CE1EE-5C06-D928-B98C-97172060E20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2" name="Diamond 30731">
                    <a:extLst>
                      <a:ext uri="{FF2B5EF4-FFF2-40B4-BE49-F238E27FC236}">
                        <a16:creationId xmlns:a16="http://schemas.microsoft.com/office/drawing/2014/main" id="{E6825DDA-FFE5-DA46-CA2B-D48B088A8ADB}"/>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39">
                  <a:extLst>
                    <a:ext uri="{FF2B5EF4-FFF2-40B4-BE49-F238E27FC236}">
                      <a16:creationId xmlns:a16="http://schemas.microsoft.com/office/drawing/2014/main" id="{8789EA76-FDDD-B734-67B3-0DB120B02746}"/>
                    </a:ext>
                  </a:extLst>
                </p:cNvPr>
                <p:cNvGrpSpPr/>
                <p:nvPr/>
              </p:nvGrpSpPr>
              <p:grpSpPr>
                <a:xfrm>
                  <a:off x="1182973" y="4665689"/>
                  <a:ext cx="1600200" cy="1524000"/>
                  <a:chOff x="533400" y="4648200"/>
                  <a:chExt cx="1905000" cy="1828800"/>
                </a:xfrm>
              </p:grpSpPr>
              <p:sp>
                <p:nvSpPr>
                  <p:cNvPr id="30722" name="Plus 282">
                    <a:extLst>
                      <a:ext uri="{FF2B5EF4-FFF2-40B4-BE49-F238E27FC236}">
                        <a16:creationId xmlns:a16="http://schemas.microsoft.com/office/drawing/2014/main" id="{67ED118D-967F-236F-D053-42603C22026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Diamond 30722">
                    <a:extLst>
                      <a:ext uri="{FF2B5EF4-FFF2-40B4-BE49-F238E27FC236}">
                        <a16:creationId xmlns:a16="http://schemas.microsoft.com/office/drawing/2014/main" id="{50CD29E1-0CF3-41CA-A90A-A303B67971D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5" name="Diamond 30724">
                    <a:extLst>
                      <a:ext uri="{FF2B5EF4-FFF2-40B4-BE49-F238E27FC236}">
                        <a16:creationId xmlns:a16="http://schemas.microsoft.com/office/drawing/2014/main" id="{23292609-40D3-3017-096A-6F44608166F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7" name="Diamond 30726">
                    <a:extLst>
                      <a:ext uri="{FF2B5EF4-FFF2-40B4-BE49-F238E27FC236}">
                        <a16:creationId xmlns:a16="http://schemas.microsoft.com/office/drawing/2014/main" id="{23F3CD86-66D3-8E9C-294F-1B6476E48AB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44">
                  <a:extLst>
                    <a:ext uri="{FF2B5EF4-FFF2-40B4-BE49-F238E27FC236}">
                      <a16:creationId xmlns:a16="http://schemas.microsoft.com/office/drawing/2014/main" id="{DB1D793D-AD2A-E460-0E33-FC9ADC9AC86F}"/>
                    </a:ext>
                  </a:extLst>
                </p:cNvPr>
                <p:cNvGrpSpPr/>
                <p:nvPr/>
              </p:nvGrpSpPr>
              <p:grpSpPr>
                <a:xfrm>
                  <a:off x="2385934" y="4665689"/>
                  <a:ext cx="1600200" cy="1524000"/>
                  <a:chOff x="533400" y="4648200"/>
                  <a:chExt cx="1905000" cy="1828800"/>
                </a:xfrm>
              </p:grpSpPr>
              <p:sp>
                <p:nvSpPr>
                  <p:cNvPr id="254" name="Plus 278">
                    <a:extLst>
                      <a:ext uri="{FF2B5EF4-FFF2-40B4-BE49-F238E27FC236}">
                        <a16:creationId xmlns:a16="http://schemas.microsoft.com/office/drawing/2014/main" id="{2712735E-1D4A-4212-E09E-E5FA059EE21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F8525606-E184-5979-D833-96702D34DCA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0" name="Diamond 30719">
                    <a:extLst>
                      <a:ext uri="{FF2B5EF4-FFF2-40B4-BE49-F238E27FC236}">
                        <a16:creationId xmlns:a16="http://schemas.microsoft.com/office/drawing/2014/main" id="{50C077E8-45BC-8A45-697A-06C637CAE802}"/>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Diamond 30720">
                    <a:extLst>
                      <a:ext uri="{FF2B5EF4-FFF2-40B4-BE49-F238E27FC236}">
                        <a16:creationId xmlns:a16="http://schemas.microsoft.com/office/drawing/2014/main" id="{E48071E1-CE33-2B46-C989-077E1B5F2D9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7" name="Oval 216">
              <a:extLst>
                <a:ext uri="{FF2B5EF4-FFF2-40B4-BE49-F238E27FC236}">
                  <a16:creationId xmlns:a16="http://schemas.microsoft.com/office/drawing/2014/main" id="{92FB46BC-2A07-E5D4-98A4-7E233916A0BA}"/>
                </a:ext>
              </a:extLst>
            </p:cNvPr>
            <p:cNvSpPr/>
            <p:nvPr/>
          </p:nvSpPr>
          <p:spPr>
            <a:xfrm>
              <a:off x="6436360" y="744168"/>
              <a:ext cx="1066800" cy="12457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42">
              <a:extLst>
                <a:ext uri="{FF2B5EF4-FFF2-40B4-BE49-F238E27FC236}">
                  <a16:creationId xmlns:a16="http://schemas.microsoft.com/office/drawing/2014/main" id="{E4CE7528-F251-E20E-0EB2-C7578FF681AE}"/>
                </a:ext>
              </a:extLst>
            </p:cNvPr>
            <p:cNvSpPr/>
            <p:nvPr/>
          </p:nvSpPr>
          <p:spPr>
            <a:xfrm rot="19471149">
              <a:off x="6812985" y="63087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243">
              <a:extLst>
                <a:ext uri="{FF2B5EF4-FFF2-40B4-BE49-F238E27FC236}">
                  <a16:creationId xmlns:a16="http://schemas.microsoft.com/office/drawing/2014/main" id="{984D27E2-1038-BA10-7C9B-34E61DC94E7A}"/>
                </a:ext>
              </a:extLst>
            </p:cNvPr>
            <p:cNvSpPr/>
            <p:nvPr/>
          </p:nvSpPr>
          <p:spPr>
            <a:xfrm rot="424487">
              <a:off x="6431156" y="647888"/>
              <a:ext cx="654719" cy="533400"/>
            </a:xfrm>
            <a:prstGeom prst="round2DiagRect">
              <a:avLst>
                <a:gd name="adj1" fmla="val 16667"/>
                <a:gd name="adj2" fmla="val 5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44">
              <a:extLst>
                <a:ext uri="{FF2B5EF4-FFF2-40B4-BE49-F238E27FC236}">
                  <a16:creationId xmlns:a16="http://schemas.microsoft.com/office/drawing/2014/main" id="{8A3B77E3-CF9A-8AC4-9982-5AB7E4836055}"/>
                </a:ext>
              </a:extLst>
            </p:cNvPr>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434">
              <a:extLst>
                <a:ext uri="{FF2B5EF4-FFF2-40B4-BE49-F238E27FC236}">
                  <a16:creationId xmlns:a16="http://schemas.microsoft.com/office/drawing/2014/main" id="{7824597F-2E5D-F377-A824-7099F0443A74}"/>
                </a:ext>
              </a:extLst>
            </p:cNvPr>
            <p:cNvGrpSpPr/>
            <p:nvPr/>
          </p:nvGrpSpPr>
          <p:grpSpPr>
            <a:xfrm>
              <a:off x="6360459" y="699247"/>
              <a:ext cx="1257300" cy="457200"/>
              <a:chOff x="0" y="4648200"/>
              <a:chExt cx="3986134" cy="1541489"/>
            </a:xfrm>
          </p:grpSpPr>
          <p:grpSp>
            <p:nvGrpSpPr>
              <p:cNvPr id="222" name="Group 138">
                <a:extLst>
                  <a:ext uri="{FF2B5EF4-FFF2-40B4-BE49-F238E27FC236}">
                    <a16:creationId xmlns:a16="http://schemas.microsoft.com/office/drawing/2014/main" id="{78826460-1E4F-8A7A-DC9E-8235F5299E07}"/>
                  </a:ext>
                </a:extLst>
              </p:cNvPr>
              <p:cNvGrpSpPr/>
              <p:nvPr/>
            </p:nvGrpSpPr>
            <p:grpSpPr>
              <a:xfrm>
                <a:off x="0" y="4648200"/>
                <a:ext cx="1600200" cy="1524000"/>
                <a:chOff x="533400" y="4648200"/>
                <a:chExt cx="1905000" cy="1828800"/>
              </a:xfrm>
            </p:grpSpPr>
            <p:sp>
              <p:nvSpPr>
                <p:cNvPr id="233" name="Plus 257">
                  <a:extLst>
                    <a:ext uri="{FF2B5EF4-FFF2-40B4-BE49-F238E27FC236}">
                      <a16:creationId xmlns:a16="http://schemas.microsoft.com/office/drawing/2014/main" id="{BCA60275-D632-0918-0A82-2A67A260B3E7}"/>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a:extLst>
                    <a:ext uri="{FF2B5EF4-FFF2-40B4-BE49-F238E27FC236}">
                      <a16:creationId xmlns:a16="http://schemas.microsoft.com/office/drawing/2014/main" id="{72F06D6E-8871-3A63-B052-291DE98BEBB7}"/>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a:extLst>
                    <a:ext uri="{FF2B5EF4-FFF2-40B4-BE49-F238E27FC236}">
                      <a16:creationId xmlns:a16="http://schemas.microsoft.com/office/drawing/2014/main" id="{6BE4D6D8-3978-D8D6-DB77-FE1A07FFB3A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18BF6AD3-61D5-9451-C628-26F5E9DA479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39">
                <a:extLst>
                  <a:ext uri="{FF2B5EF4-FFF2-40B4-BE49-F238E27FC236}">
                    <a16:creationId xmlns:a16="http://schemas.microsoft.com/office/drawing/2014/main" id="{BE37D957-CEB0-97C2-9A21-7FBEB4C47D15}"/>
                  </a:ext>
                </a:extLst>
              </p:cNvPr>
              <p:cNvGrpSpPr/>
              <p:nvPr/>
            </p:nvGrpSpPr>
            <p:grpSpPr>
              <a:xfrm>
                <a:off x="1182973" y="4665689"/>
                <a:ext cx="1600200" cy="1524000"/>
                <a:chOff x="533400" y="4648200"/>
                <a:chExt cx="1905000" cy="1828800"/>
              </a:xfrm>
            </p:grpSpPr>
            <p:sp>
              <p:nvSpPr>
                <p:cNvPr id="229" name="Plus 253">
                  <a:extLst>
                    <a:ext uri="{FF2B5EF4-FFF2-40B4-BE49-F238E27FC236}">
                      <a16:creationId xmlns:a16="http://schemas.microsoft.com/office/drawing/2014/main" id="{AE706DCF-FDA5-3D02-4356-A949C9E7F4D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a:extLst>
                    <a:ext uri="{FF2B5EF4-FFF2-40B4-BE49-F238E27FC236}">
                      <a16:creationId xmlns:a16="http://schemas.microsoft.com/office/drawing/2014/main" id="{BAAC9A6D-327C-A29B-7958-75D03119F3C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7103D6C8-996D-0FCA-92CB-045C38994287}"/>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a:extLst>
                    <a:ext uri="{FF2B5EF4-FFF2-40B4-BE49-F238E27FC236}">
                      <a16:creationId xmlns:a16="http://schemas.microsoft.com/office/drawing/2014/main" id="{C06767D7-8044-1E9E-3EC2-DED93ED0C4E5}"/>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44">
                <a:extLst>
                  <a:ext uri="{FF2B5EF4-FFF2-40B4-BE49-F238E27FC236}">
                    <a16:creationId xmlns:a16="http://schemas.microsoft.com/office/drawing/2014/main" id="{0B693831-4EF2-1B8C-648F-6653344D88C7}"/>
                  </a:ext>
                </a:extLst>
              </p:cNvPr>
              <p:cNvGrpSpPr/>
              <p:nvPr/>
            </p:nvGrpSpPr>
            <p:grpSpPr>
              <a:xfrm>
                <a:off x="2385934" y="4665689"/>
                <a:ext cx="1600200" cy="1524000"/>
                <a:chOff x="533400" y="4648200"/>
                <a:chExt cx="1905000" cy="1828800"/>
              </a:xfrm>
            </p:grpSpPr>
            <p:sp>
              <p:nvSpPr>
                <p:cNvPr id="225" name="Plus 249">
                  <a:extLst>
                    <a:ext uri="{FF2B5EF4-FFF2-40B4-BE49-F238E27FC236}">
                      <a16:creationId xmlns:a16="http://schemas.microsoft.com/office/drawing/2014/main" id="{BD13FA79-F618-BF48-2E52-71A9E9FAA884}"/>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a:extLst>
                    <a:ext uri="{FF2B5EF4-FFF2-40B4-BE49-F238E27FC236}">
                      <a16:creationId xmlns:a16="http://schemas.microsoft.com/office/drawing/2014/main" id="{2E7E4DAF-FAD7-A3D5-7493-C801D47B1D2D}"/>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a:extLst>
                    <a:ext uri="{FF2B5EF4-FFF2-40B4-BE49-F238E27FC236}">
                      <a16:creationId xmlns:a16="http://schemas.microsoft.com/office/drawing/2014/main" id="{57F7535B-48E6-466B-E101-D20A6C72BA6A}"/>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a:extLst>
                    <a:ext uri="{FF2B5EF4-FFF2-40B4-BE49-F238E27FC236}">
                      <a16:creationId xmlns:a16="http://schemas.microsoft.com/office/drawing/2014/main" id="{DFAF4E91-9E9D-7BB8-AEC6-31DE49D9E9DA}"/>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748" name="Group 30747">
            <a:extLst>
              <a:ext uri="{FF2B5EF4-FFF2-40B4-BE49-F238E27FC236}">
                <a16:creationId xmlns:a16="http://schemas.microsoft.com/office/drawing/2014/main" id="{E7CB9F7A-614E-0352-9172-8623DE96912D}"/>
              </a:ext>
            </a:extLst>
          </p:cNvPr>
          <p:cNvGrpSpPr/>
          <p:nvPr/>
        </p:nvGrpSpPr>
        <p:grpSpPr>
          <a:xfrm>
            <a:off x="5269387" y="3666979"/>
            <a:ext cx="1375017" cy="2483922"/>
            <a:chOff x="533400" y="1385856"/>
            <a:chExt cx="2286000" cy="4381162"/>
          </a:xfrm>
        </p:grpSpPr>
        <p:sp>
          <p:nvSpPr>
            <p:cNvPr id="30749" name="Cloud 30748">
              <a:extLst>
                <a:ext uri="{FF2B5EF4-FFF2-40B4-BE49-F238E27FC236}">
                  <a16:creationId xmlns:a16="http://schemas.microsoft.com/office/drawing/2014/main" id="{FEEBEDEF-6AAE-4026-F44C-89452BA76A2F}"/>
                </a:ext>
              </a:extLst>
            </p:cNvPr>
            <p:cNvSpPr/>
            <p:nvPr/>
          </p:nvSpPr>
          <p:spPr>
            <a:xfrm rot="16650033" flipH="1">
              <a:off x="807777" y="1419989"/>
              <a:ext cx="1835228" cy="176696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0" name="Oval 4">
              <a:extLst>
                <a:ext uri="{FF2B5EF4-FFF2-40B4-BE49-F238E27FC236}">
                  <a16:creationId xmlns:a16="http://schemas.microsoft.com/office/drawing/2014/main" id="{22F32578-23C7-F9DC-D21E-BFCB670AD67D}"/>
                </a:ext>
              </a:extLst>
            </p:cNvPr>
            <p:cNvSpPr/>
            <p:nvPr/>
          </p:nvSpPr>
          <p:spPr>
            <a:xfrm flipH="1">
              <a:off x="533400" y="3951934"/>
              <a:ext cx="468923" cy="5938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1" name="Oval 5">
              <a:extLst>
                <a:ext uri="{FF2B5EF4-FFF2-40B4-BE49-F238E27FC236}">
                  <a16:creationId xmlns:a16="http://schemas.microsoft.com/office/drawing/2014/main" id="{CAB0E203-6128-0DB0-F3DA-8C4089F7D793}"/>
                </a:ext>
              </a:extLst>
            </p:cNvPr>
            <p:cNvSpPr/>
            <p:nvPr/>
          </p:nvSpPr>
          <p:spPr>
            <a:xfrm flipH="1">
              <a:off x="2350477" y="3832685"/>
              <a:ext cx="468923" cy="6586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2" name="Oval 6">
              <a:extLst>
                <a:ext uri="{FF2B5EF4-FFF2-40B4-BE49-F238E27FC236}">
                  <a16:creationId xmlns:a16="http://schemas.microsoft.com/office/drawing/2014/main" id="{0DC9B50F-761E-972F-4178-3FB31742F9E1}"/>
                </a:ext>
              </a:extLst>
            </p:cNvPr>
            <p:cNvSpPr/>
            <p:nvPr/>
          </p:nvSpPr>
          <p:spPr>
            <a:xfrm flipH="1">
              <a:off x="1529864"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3" name="Oval 7">
              <a:extLst>
                <a:ext uri="{FF2B5EF4-FFF2-40B4-BE49-F238E27FC236}">
                  <a16:creationId xmlns:a16="http://schemas.microsoft.com/office/drawing/2014/main" id="{4EE6E572-9F71-B65A-3155-1114507BA8AA}"/>
                </a:ext>
              </a:extLst>
            </p:cNvPr>
            <p:cNvSpPr/>
            <p:nvPr/>
          </p:nvSpPr>
          <p:spPr>
            <a:xfrm flipH="1">
              <a:off x="1119555" y="5183599"/>
              <a:ext cx="586153" cy="58341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4" name="Trapezoid 8">
              <a:extLst>
                <a:ext uri="{FF2B5EF4-FFF2-40B4-BE49-F238E27FC236}">
                  <a16:creationId xmlns:a16="http://schemas.microsoft.com/office/drawing/2014/main" id="{CC55299B-83EE-2EBF-C98F-83C823AAF3AD}"/>
                </a:ext>
              </a:extLst>
            </p:cNvPr>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5" name="Trapezoid 9">
              <a:extLst>
                <a:ext uri="{FF2B5EF4-FFF2-40B4-BE49-F238E27FC236}">
                  <a16:creationId xmlns:a16="http://schemas.microsoft.com/office/drawing/2014/main" id="{7F300325-244D-E7DF-A8DD-206F752BFED1}"/>
                </a:ext>
              </a:extLst>
            </p:cNvPr>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6" name="Trapezoid 10">
              <a:extLst>
                <a:ext uri="{FF2B5EF4-FFF2-40B4-BE49-F238E27FC236}">
                  <a16:creationId xmlns:a16="http://schemas.microsoft.com/office/drawing/2014/main" id="{E9985C05-9E02-9FFA-C79B-F1A38747178A}"/>
                </a:ext>
              </a:extLst>
            </p:cNvPr>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7" name="Trapezoid 11">
              <a:extLst>
                <a:ext uri="{FF2B5EF4-FFF2-40B4-BE49-F238E27FC236}">
                  <a16:creationId xmlns:a16="http://schemas.microsoft.com/office/drawing/2014/main" id="{05FF4422-296B-A3D3-E569-930F79B0C519}"/>
                </a:ext>
              </a:extLst>
            </p:cNvPr>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8" name="Trapezoid 12">
              <a:extLst>
                <a:ext uri="{FF2B5EF4-FFF2-40B4-BE49-F238E27FC236}">
                  <a16:creationId xmlns:a16="http://schemas.microsoft.com/office/drawing/2014/main" id="{2E69E094-5D07-CD49-61FB-136987589348}"/>
                </a:ext>
              </a:extLst>
            </p:cNvPr>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9" name="Oval 13">
              <a:extLst>
                <a:ext uri="{FF2B5EF4-FFF2-40B4-BE49-F238E27FC236}">
                  <a16:creationId xmlns:a16="http://schemas.microsoft.com/office/drawing/2014/main" id="{327E5EDE-F8A4-C563-AAC9-0F65C4DBF453}"/>
                </a:ext>
              </a:extLst>
            </p:cNvPr>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0" name="Trapezoid 14">
              <a:extLst>
                <a:ext uri="{FF2B5EF4-FFF2-40B4-BE49-F238E27FC236}">
                  <a16:creationId xmlns:a16="http://schemas.microsoft.com/office/drawing/2014/main" id="{748D3BDC-C444-A491-9039-D13CDFC1DFF6}"/>
                </a:ext>
              </a:extLst>
            </p:cNvPr>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1" name="Trapezoid 15">
              <a:extLst>
                <a:ext uri="{FF2B5EF4-FFF2-40B4-BE49-F238E27FC236}">
                  <a16:creationId xmlns:a16="http://schemas.microsoft.com/office/drawing/2014/main" id="{6E0083E8-092A-3FD7-6976-4C551E8020BB}"/>
                </a:ext>
              </a:extLst>
            </p:cNvPr>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2" name="Oval 16">
              <a:extLst>
                <a:ext uri="{FF2B5EF4-FFF2-40B4-BE49-F238E27FC236}">
                  <a16:creationId xmlns:a16="http://schemas.microsoft.com/office/drawing/2014/main" id="{C037DD69-F468-3EB9-3FCE-70D86A3035B0}"/>
                </a:ext>
              </a:extLst>
            </p:cNvPr>
            <p:cNvSpPr/>
            <p:nvPr/>
          </p:nvSpPr>
          <p:spPr>
            <a:xfrm flipH="1">
              <a:off x="1060939" y="1536849"/>
              <a:ext cx="1148860" cy="1587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3" name="Cloud 30762">
              <a:extLst>
                <a:ext uri="{FF2B5EF4-FFF2-40B4-BE49-F238E27FC236}">
                  <a16:creationId xmlns:a16="http://schemas.microsoft.com/office/drawing/2014/main" id="{EB103BF9-4440-D6E7-5B9C-54350B99CD47}"/>
                </a:ext>
              </a:extLst>
            </p:cNvPr>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4" name="Oval 16">
              <a:extLst>
                <a:ext uri="{FF2B5EF4-FFF2-40B4-BE49-F238E27FC236}">
                  <a16:creationId xmlns:a16="http://schemas.microsoft.com/office/drawing/2014/main" id="{3A70D9F8-2A7E-8ED9-1A4F-49586EC38971}"/>
                </a:ext>
              </a:extLst>
            </p:cNvPr>
            <p:cNvSpPr/>
            <p:nvPr/>
          </p:nvSpPr>
          <p:spPr>
            <a:xfrm flipH="1">
              <a:off x="1436438" y="2692756"/>
              <a:ext cx="261089" cy="1933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65" name="Group 205">
              <a:extLst>
                <a:ext uri="{FF2B5EF4-FFF2-40B4-BE49-F238E27FC236}">
                  <a16:creationId xmlns:a16="http://schemas.microsoft.com/office/drawing/2014/main" id="{F4E72C84-D920-6988-D5CF-BDA0D7739B61}"/>
                </a:ext>
              </a:extLst>
            </p:cNvPr>
            <p:cNvGrpSpPr/>
            <p:nvPr/>
          </p:nvGrpSpPr>
          <p:grpSpPr>
            <a:xfrm flipH="1">
              <a:off x="1728287" y="3366111"/>
              <a:ext cx="363749" cy="1893744"/>
              <a:chOff x="5753051" y="4833823"/>
              <a:chExt cx="495349" cy="1566978"/>
            </a:xfrm>
          </p:grpSpPr>
          <p:grpSp>
            <p:nvGrpSpPr>
              <p:cNvPr id="30809" name="Group 118">
                <a:extLst>
                  <a:ext uri="{FF2B5EF4-FFF2-40B4-BE49-F238E27FC236}">
                    <a16:creationId xmlns:a16="http://schemas.microsoft.com/office/drawing/2014/main" id="{F1646B5B-8286-4F34-DA07-67233813BFDB}"/>
                  </a:ext>
                </a:extLst>
              </p:cNvPr>
              <p:cNvGrpSpPr/>
              <p:nvPr/>
            </p:nvGrpSpPr>
            <p:grpSpPr>
              <a:xfrm rot="380276">
                <a:off x="5798245" y="4833823"/>
                <a:ext cx="450155" cy="796492"/>
                <a:chOff x="7107920" y="443752"/>
                <a:chExt cx="410356" cy="762808"/>
              </a:xfrm>
            </p:grpSpPr>
            <p:grpSp>
              <p:nvGrpSpPr>
                <p:cNvPr id="30819" name="Group 63">
                  <a:extLst>
                    <a:ext uri="{FF2B5EF4-FFF2-40B4-BE49-F238E27FC236}">
                      <a16:creationId xmlns:a16="http://schemas.microsoft.com/office/drawing/2014/main" id="{0F73888B-2C03-5E61-23F3-2CFC0197632A}"/>
                    </a:ext>
                  </a:extLst>
                </p:cNvPr>
                <p:cNvGrpSpPr/>
                <p:nvPr/>
              </p:nvGrpSpPr>
              <p:grpSpPr>
                <a:xfrm rot="5201482">
                  <a:off x="6832778" y="737323"/>
                  <a:ext cx="744379" cy="194096"/>
                  <a:chOff x="3886200" y="6096000"/>
                  <a:chExt cx="3124200" cy="533400"/>
                </a:xfrm>
              </p:grpSpPr>
              <p:sp>
                <p:nvSpPr>
                  <p:cNvPr id="30824" name="Left-Right Arrow 63">
                    <a:extLst>
                      <a:ext uri="{FF2B5EF4-FFF2-40B4-BE49-F238E27FC236}">
                        <a16:creationId xmlns:a16="http://schemas.microsoft.com/office/drawing/2014/main" id="{99F43E9B-9D40-1D09-4F97-DC3A3F48B6B1}"/>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5" name="Left-Right Arrow 64">
                    <a:extLst>
                      <a:ext uri="{FF2B5EF4-FFF2-40B4-BE49-F238E27FC236}">
                        <a16:creationId xmlns:a16="http://schemas.microsoft.com/office/drawing/2014/main" id="{88C56C63-9C55-8381-FAE2-6AC8D0ED5E7F}"/>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6" name="Left-Right Arrow 65">
                    <a:extLst>
                      <a:ext uri="{FF2B5EF4-FFF2-40B4-BE49-F238E27FC236}">
                        <a16:creationId xmlns:a16="http://schemas.microsoft.com/office/drawing/2014/main" id="{91A81AA8-3F23-A000-6F53-3ADCE87710A2}"/>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20" name="Group 59">
                  <a:extLst>
                    <a:ext uri="{FF2B5EF4-FFF2-40B4-BE49-F238E27FC236}">
                      <a16:creationId xmlns:a16="http://schemas.microsoft.com/office/drawing/2014/main" id="{12272523-F528-ED3E-0632-98885C8540F4}"/>
                    </a:ext>
                  </a:extLst>
                </p:cNvPr>
                <p:cNvGrpSpPr/>
                <p:nvPr/>
              </p:nvGrpSpPr>
              <p:grpSpPr>
                <a:xfrm rot="5241472">
                  <a:off x="7049030" y="718885"/>
                  <a:ext cx="744379" cy="194113"/>
                  <a:chOff x="3886200" y="6095954"/>
                  <a:chExt cx="3124200" cy="533446"/>
                </a:xfrm>
              </p:grpSpPr>
              <p:sp>
                <p:nvSpPr>
                  <p:cNvPr id="30821" name="Left-Right Arrow 26">
                    <a:extLst>
                      <a:ext uri="{FF2B5EF4-FFF2-40B4-BE49-F238E27FC236}">
                        <a16:creationId xmlns:a16="http://schemas.microsoft.com/office/drawing/2014/main" id="{A56FA1DB-A596-F7FD-C545-E6E83EC8F6E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2" name="Left-Right Arrow 27">
                    <a:extLst>
                      <a:ext uri="{FF2B5EF4-FFF2-40B4-BE49-F238E27FC236}">
                        <a16:creationId xmlns:a16="http://schemas.microsoft.com/office/drawing/2014/main" id="{2FF1CD75-D2AC-B35E-ABCB-D759849859CE}"/>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3" name="Left-Right Arrow 62">
                    <a:extLst>
                      <a:ext uri="{FF2B5EF4-FFF2-40B4-BE49-F238E27FC236}">
                        <a16:creationId xmlns:a16="http://schemas.microsoft.com/office/drawing/2014/main" id="{369C2B50-4711-18D0-CBBE-8F6946ADC447}"/>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810" name="Group 118">
                <a:extLst>
                  <a:ext uri="{FF2B5EF4-FFF2-40B4-BE49-F238E27FC236}">
                    <a16:creationId xmlns:a16="http://schemas.microsoft.com/office/drawing/2014/main" id="{92976313-8933-C52E-456F-ADC72892FC43}"/>
                  </a:ext>
                </a:extLst>
              </p:cNvPr>
              <p:cNvGrpSpPr/>
              <p:nvPr/>
            </p:nvGrpSpPr>
            <p:grpSpPr>
              <a:xfrm rot="466432">
                <a:off x="5753051" y="5604309"/>
                <a:ext cx="450155" cy="796492"/>
                <a:chOff x="7107920" y="443752"/>
                <a:chExt cx="410342" cy="762808"/>
              </a:xfrm>
            </p:grpSpPr>
            <p:grpSp>
              <p:nvGrpSpPr>
                <p:cNvPr id="30811" name="Group 63">
                  <a:extLst>
                    <a:ext uri="{FF2B5EF4-FFF2-40B4-BE49-F238E27FC236}">
                      <a16:creationId xmlns:a16="http://schemas.microsoft.com/office/drawing/2014/main" id="{326A76DD-322B-8260-4AA3-C41EE8A7BD21}"/>
                    </a:ext>
                  </a:extLst>
                </p:cNvPr>
                <p:cNvGrpSpPr/>
                <p:nvPr/>
              </p:nvGrpSpPr>
              <p:grpSpPr>
                <a:xfrm rot="5201482">
                  <a:off x="6832778" y="737323"/>
                  <a:ext cx="744379" cy="194096"/>
                  <a:chOff x="3886200" y="6096000"/>
                  <a:chExt cx="3124200" cy="533400"/>
                </a:xfrm>
              </p:grpSpPr>
              <p:sp>
                <p:nvSpPr>
                  <p:cNvPr id="30816" name="Left-Right Arrow 55">
                    <a:extLst>
                      <a:ext uri="{FF2B5EF4-FFF2-40B4-BE49-F238E27FC236}">
                        <a16:creationId xmlns:a16="http://schemas.microsoft.com/office/drawing/2014/main" id="{5A2225DF-98CC-A03C-E87E-E2BF3B3F125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7" name="Left-Right Arrow 374">
                    <a:extLst>
                      <a:ext uri="{FF2B5EF4-FFF2-40B4-BE49-F238E27FC236}">
                        <a16:creationId xmlns:a16="http://schemas.microsoft.com/office/drawing/2014/main" id="{5B06484E-B5A9-8375-0B4B-FA2E3EB3E5E6}"/>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8" name="Left-Right Arrow 375">
                    <a:extLst>
                      <a:ext uri="{FF2B5EF4-FFF2-40B4-BE49-F238E27FC236}">
                        <a16:creationId xmlns:a16="http://schemas.microsoft.com/office/drawing/2014/main" id="{C51DBC07-1D0F-E2B3-342A-A90D6BBDB99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12" name="Group 71">
                  <a:extLst>
                    <a:ext uri="{FF2B5EF4-FFF2-40B4-BE49-F238E27FC236}">
                      <a16:creationId xmlns:a16="http://schemas.microsoft.com/office/drawing/2014/main" id="{D3E8770B-58DD-4434-3018-6A68E686D7F3}"/>
                    </a:ext>
                  </a:extLst>
                </p:cNvPr>
                <p:cNvGrpSpPr/>
                <p:nvPr/>
              </p:nvGrpSpPr>
              <p:grpSpPr>
                <a:xfrm rot="5241472">
                  <a:off x="7049024" y="718894"/>
                  <a:ext cx="744379" cy="194096"/>
                  <a:chOff x="3886200" y="6096000"/>
                  <a:chExt cx="3124200" cy="533400"/>
                </a:xfrm>
              </p:grpSpPr>
              <p:sp>
                <p:nvSpPr>
                  <p:cNvPr id="30813" name="Left-Right Arrow 26">
                    <a:extLst>
                      <a:ext uri="{FF2B5EF4-FFF2-40B4-BE49-F238E27FC236}">
                        <a16:creationId xmlns:a16="http://schemas.microsoft.com/office/drawing/2014/main" id="{FF4C66D3-F868-2AD0-3095-BD155A5CC35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4" name="Left-Right Arrow 27">
                    <a:extLst>
                      <a:ext uri="{FF2B5EF4-FFF2-40B4-BE49-F238E27FC236}">
                        <a16:creationId xmlns:a16="http://schemas.microsoft.com/office/drawing/2014/main" id="{091CFB99-BE43-750E-7EF7-989E15F0AAA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5" name="Left-Right Arrow 54">
                    <a:extLst>
                      <a:ext uri="{FF2B5EF4-FFF2-40B4-BE49-F238E27FC236}">
                        <a16:creationId xmlns:a16="http://schemas.microsoft.com/office/drawing/2014/main" id="{9F365DE6-B60C-F5BE-EE1C-6A09B5EE6F1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766" name="Group 206">
              <a:extLst>
                <a:ext uri="{FF2B5EF4-FFF2-40B4-BE49-F238E27FC236}">
                  <a16:creationId xmlns:a16="http://schemas.microsoft.com/office/drawing/2014/main" id="{D77D6781-27AA-2DB7-B8CE-3B85206F34DB}"/>
                </a:ext>
              </a:extLst>
            </p:cNvPr>
            <p:cNvGrpSpPr/>
            <p:nvPr/>
          </p:nvGrpSpPr>
          <p:grpSpPr>
            <a:xfrm rot="522721" flipH="1">
              <a:off x="1104832" y="3366111"/>
              <a:ext cx="363749" cy="1893744"/>
              <a:chOff x="5753051" y="4833823"/>
              <a:chExt cx="495349" cy="1566978"/>
            </a:xfrm>
          </p:grpSpPr>
          <p:grpSp>
            <p:nvGrpSpPr>
              <p:cNvPr id="30791" name="Group 118">
                <a:extLst>
                  <a:ext uri="{FF2B5EF4-FFF2-40B4-BE49-F238E27FC236}">
                    <a16:creationId xmlns:a16="http://schemas.microsoft.com/office/drawing/2014/main" id="{DA8D7522-AD54-2900-1E65-C517E490F4FB}"/>
                  </a:ext>
                </a:extLst>
              </p:cNvPr>
              <p:cNvGrpSpPr/>
              <p:nvPr/>
            </p:nvGrpSpPr>
            <p:grpSpPr>
              <a:xfrm rot="380276">
                <a:off x="5798245" y="4833823"/>
                <a:ext cx="450155" cy="796492"/>
                <a:chOff x="7107920" y="443752"/>
                <a:chExt cx="410356" cy="762808"/>
              </a:xfrm>
            </p:grpSpPr>
            <p:grpSp>
              <p:nvGrpSpPr>
                <p:cNvPr id="30801" name="Group 63">
                  <a:extLst>
                    <a:ext uri="{FF2B5EF4-FFF2-40B4-BE49-F238E27FC236}">
                      <a16:creationId xmlns:a16="http://schemas.microsoft.com/office/drawing/2014/main" id="{50498C7C-AF70-DE52-7F47-2ECB5B087BDD}"/>
                    </a:ext>
                  </a:extLst>
                </p:cNvPr>
                <p:cNvGrpSpPr/>
                <p:nvPr/>
              </p:nvGrpSpPr>
              <p:grpSpPr>
                <a:xfrm rot="5201482">
                  <a:off x="6832778" y="737323"/>
                  <a:ext cx="744379" cy="194096"/>
                  <a:chOff x="3886200" y="6096000"/>
                  <a:chExt cx="3124200" cy="533400"/>
                </a:xfrm>
              </p:grpSpPr>
              <p:sp>
                <p:nvSpPr>
                  <p:cNvPr id="30806" name="Left-Right Arrow 45">
                    <a:extLst>
                      <a:ext uri="{FF2B5EF4-FFF2-40B4-BE49-F238E27FC236}">
                        <a16:creationId xmlns:a16="http://schemas.microsoft.com/office/drawing/2014/main" id="{ABD52E81-4875-F4F4-EB9A-DB94DD91FE0D}"/>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7" name="Left-Right Arrow 46">
                    <a:extLst>
                      <a:ext uri="{FF2B5EF4-FFF2-40B4-BE49-F238E27FC236}">
                        <a16:creationId xmlns:a16="http://schemas.microsoft.com/office/drawing/2014/main" id="{546855F1-41A6-04E3-B414-589F7FF523AC}"/>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8" name="Left-Right Arrow 47">
                    <a:extLst>
                      <a:ext uri="{FF2B5EF4-FFF2-40B4-BE49-F238E27FC236}">
                        <a16:creationId xmlns:a16="http://schemas.microsoft.com/office/drawing/2014/main" id="{278B4185-78A1-B9AF-EDFA-816F809AE646}"/>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02" name="Group 71">
                  <a:extLst>
                    <a:ext uri="{FF2B5EF4-FFF2-40B4-BE49-F238E27FC236}">
                      <a16:creationId xmlns:a16="http://schemas.microsoft.com/office/drawing/2014/main" id="{62C99458-E3D4-1861-1E76-2F115BEAC194}"/>
                    </a:ext>
                  </a:extLst>
                </p:cNvPr>
                <p:cNvGrpSpPr/>
                <p:nvPr/>
              </p:nvGrpSpPr>
              <p:grpSpPr>
                <a:xfrm rot="5241472">
                  <a:off x="7049030" y="718885"/>
                  <a:ext cx="744379" cy="194113"/>
                  <a:chOff x="3886200" y="6095954"/>
                  <a:chExt cx="3124200" cy="533446"/>
                </a:xfrm>
              </p:grpSpPr>
              <p:sp>
                <p:nvSpPr>
                  <p:cNvPr id="30803" name="Left-Right Arrow 26">
                    <a:extLst>
                      <a:ext uri="{FF2B5EF4-FFF2-40B4-BE49-F238E27FC236}">
                        <a16:creationId xmlns:a16="http://schemas.microsoft.com/office/drawing/2014/main" id="{EC8C96ED-DAD4-9667-0A16-4A44D94BBE0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4" name="Left-Right Arrow 27">
                    <a:extLst>
                      <a:ext uri="{FF2B5EF4-FFF2-40B4-BE49-F238E27FC236}">
                        <a16:creationId xmlns:a16="http://schemas.microsoft.com/office/drawing/2014/main" id="{F2EEDA76-7829-7BBE-A33A-41FF981B92A8}"/>
                      </a:ext>
                    </a:extLst>
                  </p:cNvPr>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5" name="Left-Right Arrow 44">
                    <a:extLst>
                      <a:ext uri="{FF2B5EF4-FFF2-40B4-BE49-F238E27FC236}">
                        <a16:creationId xmlns:a16="http://schemas.microsoft.com/office/drawing/2014/main" id="{4F4EF5AA-CAAF-4DF0-D444-C5AF957BC94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792" name="Group 118">
                <a:extLst>
                  <a:ext uri="{FF2B5EF4-FFF2-40B4-BE49-F238E27FC236}">
                    <a16:creationId xmlns:a16="http://schemas.microsoft.com/office/drawing/2014/main" id="{38EB1A4C-AEA4-3ABF-0727-E964A1B1C762}"/>
                  </a:ext>
                </a:extLst>
              </p:cNvPr>
              <p:cNvGrpSpPr/>
              <p:nvPr/>
            </p:nvGrpSpPr>
            <p:grpSpPr>
              <a:xfrm rot="466432">
                <a:off x="5753051" y="5604309"/>
                <a:ext cx="450155" cy="796492"/>
                <a:chOff x="7107920" y="443752"/>
                <a:chExt cx="410342" cy="762808"/>
              </a:xfrm>
            </p:grpSpPr>
            <p:grpSp>
              <p:nvGrpSpPr>
                <p:cNvPr id="30793" name="Group 63">
                  <a:extLst>
                    <a:ext uri="{FF2B5EF4-FFF2-40B4-BE49-F238E27FC236}">
                      <a16:creationId xmlns:a16="http://schemas.microsoft.com/office/drawing/2014/main" id="{ED277415-1ABF-F411-18AE-4824629C1F7A}"/>
                    </a:ext>
                  </a:extLst>
                </p:cNvPr>
                <p:cNvGrpSpPr/>
                <p:nvPr/>
              </p:nvGrpSpPr>
              <p:grpSpPr>
                <a:xfrm rot="5201482">
                  <a:off x="6832778" y="737323"/>
                  <a:ext cx="744379" cy="194096"/>
                  <a:chOff x="3886200" y="6096000"/>
                  <a:chExt cx="3124200" cy="533400"/>
                </a:xfrm>
              </p:grpSpPr>
              <p:sp>
                <p:nvSpPr>
                  <p:cNvPr id="30798" name="Left-Right Arrow 355">
                    <a:extLst>
                      <a:ext uri="{FF2B5EF4-FFF2-40B4-BE49-F238E27FC236}">
                        <a16:creationId xmlns:a16="http://schemas.microsoft.com/office/drawing/2014/main" id="{BFD59813-B4FE-29FB-013D-2713DF316033}"/>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9" name="Left-Right Arrow 38">
                    <a:extLst>
                      <a:ext uri="{FF2B5EF4-FFF2-40B4-BE49-F238E27FC236}">
                        <a16:creationId xmlns:a16="http://schemas.microsoft.com/office/drawing/2014/main" id="{E23358D3-66C9-A5ED-F370-9F838CC70FA8}"/>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0" name="Left-Right Arrow 39">
                    <a:extLst>
                      <a:ext uri="{FF2B5EF4-FFF2-40B4-BE49-F238E27FC236}">
                        <a16:creationId xmlns:a16="http://schemas.microsoft.com/office/drawing/2014/main" id="{8F3632DC-9004-982D-4749-6C4F02FF1075}"/>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94" name="Group 71">
                  <a:extLst>
                    <a:ext uri="{FF2B5EF4-FFF2-40B4-BE49-F238E27FC236}">
                      <a16:creationId xmlns:a16="http://schemas.microsoft.com/office/drawing/2014/main" id="{926DF718-7539-B88C-9B39-5C6ACD00438E}"/>
                    </a:ext>
                  </a:extLst>
                </p:cNvPr>
                <p:cNvGrpSpPr/>
                <p:nvPr/>
              </p:nvGrpSpPr>
              <p:grpSpPr>
                <a:xfrm rot="5241472">
                  <a:off x="7049024" y="718894"/>
                  <a:ext cx="744379" cy="194096"/>
                  <a:chOff x="3886200" y="6096000"/>
                  <a:chExt cx="3124200" cy="533400"/>
                </a:xfrm>
              </p:grpSpPr>
              <p:sp>
                <p:nvSpPr>
                  <p:cNvPr id="30795" name="Left-Right Arrow 26">
                    <a:extLst>
                      <a:ext uri="{FF2B5EF4-FFF2-40B4-BE49-F238E27FC236}">
                        <a16:creationId xmlns:a16="http://schemas.microsoft.com/office/drawing/2014/main" id="{6A8C3FF3-26E4-48A7-EB64-4FAC9890A53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6" name="Left-Right Arrow 27">
                    <a:extLst>
                      <a:ext uri="{FF2B5EF4-FFF2-40B4-BE49-F238E27FC236}">
                        <a16:creationId xmlns:a16="http://schemas.microsoft.com/office/drawing/2014/main" id="{69EFC1F3-236E-DA09-9379-05937702E1B5}"/>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7" name="Left-Right Arrow 354">
                    <a:extLst>
                      <a:ext uri="{FF2B5EF4-FFF2-40B4-BE49-F238E27FC236}">
                        <a16:creationId xmlns:a16="http://schemas.microsoft.com/office/drawing/2014/main" id="{1A30EE66-5C28-4241-A0CE-941C79983B75}"/>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767" name="Group 307">
              <a:extLst>
                <a:ext uri="{FF2B5EF4-FFF2-40B4-BE49-F238E27FC236}">
                  <a16:creationId xmlns:a16="http://schemas.microsoft.com/office/drawing/2014/main" id="{B9597713-33C0-55AA-AD3F-20357078186A}"/>
                </a:ext>
              </a:extLst>
            </p:cNvPr>
            <p:cNvGrpSpPr/>
            <p:nvPr/>
          </p:nvGrpSpPr>
          <p:grpSpPr>
            <a:xfrm>
              <a:off x="1143001" y="3863789"/>
              <a:ext cx="939255" cy="363193"/>
              <a:chOff x="1143001" y="3863789"/>
              <a:chExt cx="939255" cy="363193"/>
            </a:xfrm>
          </p:grpSpPr>
          <p:sp>
            <p:nvSpPr>
              <p:cNvPr id="30784" name="Moon 30783">
                <a:extLst>
                  <a:ext uri="{FF2B5EF4-FFF2-40B4-BE49-F238E27FC236}">
                    <a16:creationId xmlns:a16="http://schemas.microsoft.com/office/drawing/2014/main" id="{946A0CD4-12C6-3058-CBBE-952912033580}"/>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85" name="Group 135">
                <a:extLst>
                  <a:ext uri="{FF2B5EF4-FFF2-40B4-BE49-F238E27FC236}">
                    <a16:creationId xmlns:a16="http://schemas.microsoft.com/office/drawing/2014/main" id="{01259836-AF62-8220-9A3C-0E6A07D48F73}"/>
                  </a:ext>
                </a:extLst>
              </p:cNvPr>
              <p:cNvGrpSpPr/>
              <p:nvPr/>
            </p:nvGrpSpPr>
            <p:grpSpPr>
              <a:xfrm flipH="1">
                <a:off x="1770529" y="3863789"/>
                <a:ext cx="311727" cy="342987"/>
                <a:chOff x="7391400" y="685800"/>
                <a:chExt cx="381000" cy="381000"/>
              </a:xfrm>
            </p:grpSpPr>
            <p:sp>
              <p:nvSpPr>
                <p:cNvPr id="30789" name="Rectangle 30788">
                  <a:extLst>
                    <a:ext uri="{FF2B5EF4-FFF2-40B4-BE49-F238E27FC236}">
                      <a16:creationId xmlns:a16="http://schemas.microsoft.com/office/drawing/2014/main" id="{7A9254EC-F1A8-719D-CBE0-794DA81D4678}"/>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0" name="Rectangle 30789">
                  <a:extLst>
                    <a:ext uri="{FF2B5EF4-FFF2-40B4-BE49-F238E27FC236}">
                      <a16:creationId xmlns:a16="http://schemas.microsoft.com/office/drawing/2014/main" id="{0A5DB73A-E2EE-338C-2EEA-F00C44776C46}"/>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86" name="Group 135">
                <a:extLst>
                  <a:ext uri="{FF2B5EF4-FFF2-40B4-BE49-F238E27FC236}">
                    <a16:creationId xmlns:a16="http://schemas.microsoft.com/office/drawing/2014/main" id="{3CE2EC6D-8DC8-5331-8912-A3CB3CA50383}"/>
                  </a:ext>
                </a:extLst>
              </p:cNvPr>
              <p:cNvGrpSpPr/>
              <p:nvPr/>
            </p:nvGrpSpPr>
            <p:grpSpPr>
              <a:xfrm flipH="1">
                <a:off x="1156447" y="3877235"/>
                <a:ext cx="311727" cy="342987"/>
                <a:chOff x="7391400" y="685800"/>
                <a:chExt cx="381000" cy="381000"/>
              </a:xfrm>
            </p:grpSpPr>
            <p:sp>
              <p:nvSpPr>
                <p:cNvPr id="30787" name="Rectangle 30786">
                  <a:extLst>
                    <a:ext uri="{FF2B5EF4-FFF2-40B4-BE49-F238E27FC236}">
                      <a16:creationId xmlns:a16="http://schemas.microsoft.com/office/drawing/2014/main" id="{B7D4D8A5-D26C-2EE1-B11B-5DA39BC02EAB}"/>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8" name="Rectangle 30787">
                  <a:extLst>
                    <a:ext uri="{FF2B5EF4-FFF2-40B4-BE49-F238E27FC236}">
                      <a16:creationId xmlns:a16="http://schemas.microsoft.com/office/drawing/2014/main" id="{83FA7085-C2BE-BD33-8FC8-283BA99CA034}"/>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768" name="Group 308">
              <a:extLst>
                <a:ext uri="{FF2B5EF4-FFF2-40B4-BE49-F238E27FC236}">
                  <a16:creationId xmlns:a16="http://schemas.microsoft.com/office/drawing/2014/main" id="{EC2FACAB-A8F0-9EC7-28E9-48238CE5ACBB}"/>
                </a:ext>
              </a:extLst>
            </p:cNvPr>
            <p:cNvGrpSpPr/>
            <p:nvPr/>
          </p:nvGrpSpPr>
          <p:grpSpPr>
            <a:xfrm>
              <a:off x="1125072" y="4509248"/>
              <a:ext cx="939255" cy="363193"/>
              <a:chOff x="1143001" y="3863789"/>
              <a:chExt cx="939255" cy="363193"/>
            </a:xfrm>
          </p:grpSpPr>
          <p:sp>
            <p:nvSpPr>
              <p:cNvPr id="30777" name="Moon 30776">
                <a:extLst>
                  <a:ext uri="{FF2B5EF4-FFF2-40B4-BE49-F238E27FC236}">
                    <a16:creationId xmlns:a16="http://schemas.microsoft.com/office/drawing/2014/main" id="{B2F7103F-83E8-24D7-965E-4F341111D95D}"/>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78" name="Group 135">
                <a:extLst>
                  <a:ext uri="{FF2B5EF4-FFF2-40B4-BE49-F238E27FC236}">
                    <a16:creationId xmlns:a16="http://schemas.microsoft.com/office/drawing/2014/main" id="{169DA964-64D2-59C1-1C14-A3FFD49CEC9F}"/>
                  </a:ext>
                </a:extLst>
              </p:cNvPr>
              <p:cNvGrpSpPr/>
              <p:nvPr/>
            </p:nvGrpSpPr>
            <p:grpSpPr>
              <a:xfrm flipH="1">
                <a:off x="1770529" y="3863789"/>
                <a:ext cx="311727" cy="342987"/>
                <a:chOff x="7391400" y="685800"/>
                <a:chExt cx="381000" cy="381000"/>
              </a:xfrm>
            </p:grpSpPr>
            <p:sp>
              <p:nvSpPr>
                <p:cNvPr id="30782" name="Rectangle 30781">
                  <a:extLst>
                    <a:ext uri="{FF2B5EF4-FFF2-40B4-BE49-F238E27FC236}">
                      <a16:creationId xmlns:a16="http://schemas.microsoft.com/office/drawing/2014/main" id="{D9A049EC-8CE1-9C81-F588-BE98AB25AD29}"/>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3" name="Rectangle 30782">
                  <a:extLst>
                    <a:ext uri="{FF2B5EF4-FFF2-40B4-BE49-F238E27FC236}">
                      <a16:creationId xmlns:a16="http://schemas.microsoft.com/office/drawing/2014/main" id="{34EEDBCA-218D-3991-1ADB-4008E140E6B7}"/>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79" name="Group 135">
                <a:extLst>
                  <a:ext uri="{FF2B5EF4-FFF2-40B4-BE49-F238E27FC236}">
                    <a16:creationId xmlns:a16="http://schemas.microsoft.com/office/drawing/2014/main" id="{C08C219B-14C5-D873-9B4C-FDE7D843693E}"/>
                  </a:ext>
                </a:extLst>
              </p:cNvPr>
              <p:cNvGrpSpPr/>
              <p:nvPr/>
            </p:nvGrpSpPr>
            <p:grpSpPr>
              <a:xfrm flipH="1">
                <a:off x="1156447" y="3877235"/>
                <a:ext cx="311727" cy="342987"/>
                <a:chOff x="7391400" y="685800"/>
                <a:chExt cx="381000" cy="381000"/>
              </a:xfrm>
            </p:grpSpPr>
            <p:sp>
              <p:nvSpPr>
                <p:cNvPr id="30780" name="Rectangle 30779">
                  <a:extLst>
                    <a:ext uri="{FF2B5EF4-FFF2-40B4-BE49-F238E27FC236}">
                      <a16:creationId xmlns:a16="http://schemas.microsoft.com/office/drawing/2014/main" id="{1FADD861-21D6-D6DD-4899-78E3C67DCE63}"/>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1" name="Rectangle 30780">
                  <a:extLst>
                    <a:ext uri="{FF2B5EF4-FFF2-40B4-BE49-F238E27FC236}">
                      <a16:creationId xmlns:a16="http://schemas.microsoft.com/office/drawing/2014/main" id="{E621C002-8416-4D0A-F869-F3118AB43B66}"/>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769" name="Group 316">
              <a:extLst>
                <a:ext uri="{FF2B5EF4-FFF2-40B4-BE49-F238E27FC236}">
                  <a16:creationId xmlns:a16="http://schemas.microsoft.com/office/drawing/2014/main" id="{1D68ACE6-908C-0467-8572-4C914854EBDF}"/>
                </a:ext>
              </a:extLst>
            </p:cNvPr>
            <p:cNvGrpSpPr/>
            <p:nvPr/>
          </p:nvGrpSpPr>
          <p:grpSpPr>
            <a:xfrm>
              <a:off x="1151966" y="3299012"/>
              <a:ext cx="939255" cy="363193"/>
              <a:chOff x="1143001" y="3863789"/>
              <a:chExt cx="939255" cy="363193"/>
            </a:xfrm>
          </p:grpSpPr>
          <p:sp>
            <p:nvSpPr>
              <p:cNvPr id="30770" name="Moon 30769">
                <a:extLst>
                  <a:ext uri="{FF2B5EF4-FFF2-40B4-BE49-F238E27FC236}">
                    <a16:creationId xmlns:a16="http://schemas.microsoft.com/office/drawing/2014/main" id="{4DBC0D15-A329-922A-C151-9DCFDB67C69E}"/>
                  </a:ext>
                </a:extLst>
              </p:cNvPr>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71" name="Group 135">
                <a:extLst>
                  <a:ext uri="{FF2B5EF4-FFF2-40B4-BE49-F238E27FC236}">
                    <a16:creationId xmlns:a16="http://schemas.microsoft.com/office/drawing/2014/main" id="{523387BA-D270-F6EC-9374-CED4616C76FE}"/>
                  </a:ext>
                </a:extLst>
              </p:cNvPr>
              <p:cNvGrpSpPr/>
              <p:nvPr/>
            </p:nvGrpSpPr>
            <p:grpSpPr>
              <a:xfrm flipH="1">
                <a:off x="1770529" y="3863789"/>
                <a:ext cx="311727" cy="342987"/>
                <a:chOff x="7391400" y="685800"/>
                <a:chExt cx="381000" cy="381000"/>
              </a:xfrm>
            </p:grpSpPr>
            <p:sp>
              <p:nvSpPr>
                <p:cNvPr id="30775" name="Rectangle 30774">
                  <a:extLst>
                    <a:ext uri="{FF2B5EF4-FFF2-40B4-BE49-F238E27FC236}">
                      <a16:creationId xmlns:a16="http://schemas.microsoft.com/office/drawing/2014/main" id="{8E255056-0F3C-BEAE-2D61-064D1211C452}"/>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6" name="Rectangle 30775">
                  <a:extLst>
                    <a:ext uri="{FF2B5EF4-FFF2-40B4-BE49-F238E27FC236}">
                      <a16:creationId xmlns:a16="http://schemas.microsoft.com/office/drawing/2014/main" id="{BCA7F1B0-D1BC-AB0D-FD67-39C471B091BE}"/>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72" name="Group 135">
                <a:extLst>
                  <a:ext uri="{FF2B5EF4-FFF2-40B4-BE49-F238E27FC236}">
                    <a16:creationId xmlns:a16="http://schemas.microsoft.com/office/drawing/2014/main" id="{E3F23384-0E1B-7FA4-8C94-A3EC1207FB67}"/>
                  </a:ext>
                </a:extLst>
              </p:cNvPr>
              <p:cNvGrpSpPr/>
              <p:nvPr/>
            </p:nvGrpSpPr>
            <p:grpSpPr>
              <a:xfrm flipH="1">
                <a:off x="1156447" y="3877235"/>
                <a:ext cx="311727" cy="342987"/>
                <a:chOff x="7391400" y="685800"/>
                <a:chExt cx="381000" cy="381000"/>
              </a:xfrm>
            </p:grpSpPr>
            <p:sp>
              <p:nvSpPr>
                <p:cNvPr id="30773" name="Rectangle 30772">
                  <a:extLst>
                    <a:ext uri="{FF2B5EF4-FFF2-40B4-BE49-F238E27FC236}">
                      <a16:creationId xmlns:a16="http://schemas.microsoft.com/office/drawing/2014/main" id="{E8218E87-DFFF-2D23-C5ED-1B46C226403A}"/>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4" name="Rectangle 30773">
                  <a:extLst>
                    <a:ext uri="{FF2B5EF4-FFF2-40B4-BE49-F238E27FC236}">
                      <a16:creationId xmlns:a16="http://schemas.microsoft.com/office/drawing/2014/main" id="{34B7D0B0-E60F-D3D4-132C-1A8682F6A71E}"/>
                    </a:ext>
                  </a:extLst>
                </p:cNvPr>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016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189A94AC-114C-4EAD-838E-C7D3FC6A0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1222625" y="914400"/>
            <a:ext cx="2892175" cy="2031325"/>
          </a:xfrm>
          <a:prstGeom prst="rect">
            <a:avLst/>
          </a:prstGeom>
        </p:spPr>
        <p:txBody>
          <a:bodyPr wrap="square">
            <a:spAutoFit/>
          </a:bodyPr>
          <a:lstStyle/>
          <a:p>
            <a:pPr fontAlgn="base"/>
            <a:r>
              <a:rPr lang="en-US" dirty="0">
                <a:solidFill>
                  <a:schemeClr val="bg1"/>
                </a:solidFill>
              </a:rPr>
              <a:t>“And it came to pass that after three hundred and five years had passed away, (and the people did still remain in wickedness) Amos died; and his brother, Ammaron, did keep the record in his stead.”</a:t>
            </a:r>
          </a:p>
        </p:txBody>
      </p:sp>
      <p:sp>
        <p:nvSpPr>
          <p:cNvPr id="4" name="Rectangle 3"/>
          <p:cNvSpPr/>
          <p:nvPr/>
        </p:nvSpPr>
        <p:spPr>
          <a:xfrm>
            <a:off x="206189" y="6519446"/>
            <a:ext cx="5486400" cy="338554"/>
          </a:xfrm>
          <a:prstGeom prst="rect">
            <a:avLst/>
          </a:prstGeom>
        </p:spPr>
        <p:txBody>
          <a:bodyPr wrap="square">
            <a:spAutoFit/>
          </a:bodyPr>
          <a:lstStyle/>
          <a:p>
            <a:pPr fontAlgn="base"/>
            <a:r>
              <a:rPr lang="en-US" sz="1600" dirty="0">
                <a:solidFill>
                  <a:schemeClr val="bg1"/>
                </a:solidFill>
              </a:rPr>
              <a:t>4 Nephi 7:47-49</a:t>
            </a:r>
          </a:p>
        </p:txBody>
      </p:sp>
      <p:sp>
        <p:nvSpPr>
          <p:cNvPr id="5" name="Rectangle 4"/>
          <p:cNvSpPr/>
          <p:nvPr/>
        </p:nvSpPr>
        <p:spPr>
          <a:xfrm>
            <a:off x="4359666" y="3082891"/>
            <a:ext cx="4116513" cy="3416320"/>
          </a:xfrm>
          <a:prstGeom prst="rect">
            <a:avLst/>
          </a:prstGeom>
        </p:spPr>
        <p:txBody>
          <a:bodyPr wrap="square">
            <a:spAutoFit/>
          </a:bodyPr>
          <a:lstStyle/>
          <a:p>
            <a:pPr fontAlgn="base"/>
            <a:r>
              <a:rPr lang="en-US" dirty="0">
                <a:solidFill>
                  <a:schemeClr val="bg1"/>
                </a:solidFill>
              </a:rPr>
              <a:t>“And it came to pass that when three hundred and twenty years had passed away, </a:t>
            </a:r>
            <a:r>
              <a:rPr lang="en-US" dirty="0" err="1">
                <a:solidFill>
                  <a:schemeClr val="bg1"/>
                </a:solidFill>
              </a:rPr>
              <a:t>Ammaron</a:t>
            </a:r>
            <a:r>
              <a:rPr lang="en-US" dirty="0">
                <a:solidFill>
                  <a:schemeClr val="bg1"/>
                </a:solidFill>
              </a:rPr>
              <a:t>, being constrained by the Holy Ghost, did hide up the records which were sacred—yea, even all the sacred records which had been handed down from generation to generation, which were sacred—even until the three hundred and twentieth year from the coming of Christ.</a:t>
            </a:r>
          </a:p>
          <a:p>
            <a:pPr fontAlgn="base"/>
            <a:r>
              <a:rPr lang="en-US" dirty="0">
                <a:solidFill>
                  <a:schemeClr val="bg1"/>
                </a:solidFill>
              </a:rPr>
              <a:t> thus is the end of the record of </a:t>
            </a:r>
            <a:r>
              <a:rPr lang="en-US" dirty="0" err="1">
                <a:solidFill>
                  <a:schemeClr val="bg1"/>
                </a:solidFill>
              </a:rPr>
              <a:t>Ammaron</a:t>
            </a:r>
            <a:r>
              <a:rPr lang="en-US" dirty="0">
                <a:solidFill>
                  <a:schemeClr val="bg1"/>
                </a:solidFill>
              </a:rPr>
              <a:t>.”</a:t>
            </a:r>
          </a:p>
        </p:txBody>
      </p:sp>
      <p:sp>
        <p:nvSpPr>
          <p:cNvPr id="6" name="Rectangle 5"/>
          <p:cNvSpPr/>
          <p:nvPr/>
        </p:nvSpPr>
        <p:spPr>
          <a:xfrm>
            <a:off x="7734727" y="1071082"/>
            <a:ext cx="3957263" cy="1754326"/>
          </a:xfrm>
          <a:prstGeom prst="rect">
            <a:avLst/>
          </a:prstGeom>
        </p:spPr>
        <p:txBody>
          <a:bodyPr wrap="square">
            <a:spAutoFit/>
          </a:bodyPr>
          <a:lstStyle/>
          <a:p>
            <a:pPr fontAlgn="base"/>
            <a:r>
              <a:rPr lang="en-US" dirty="0">
                <a:solidFill>
                  <a:schemeClr val="bg1"/>
                </a:solidFill>
              </a:rPr>
              <a:t>“And he did hide them up unto the Lord, that they might come again unto the remnant of the house of Jacob, according to the prophecies and the promises of the Lord. And thus is the end of the record of </a:t>
            </a:r>
            <a:r>
              <a:rPr lang="en-US" dirty="0" err="1">
                <a:solidFill>
                  <a:schemeClr val="bg1"/>
                </a:solidFill>
              </a:rPr>
              <a:t>Ammaron</a:t>
            </a:r>
            <a:r>
              <a:rPr lang="en-US" dirty="0">
                <a:solidFill>
                  <a:schemeClr val="bg1"/>
                </a:solidFill>
              </a:rPr>
              <a:t>.”</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haroni" pitchFamily="2" charset="-79"/>
              </a:rPr>
              <a:t>Sacred Record Hid</a:t>
            </a:r>
          </a:p>
        </p:txBody>
      </p:sp>
      <p:grpSp>
        <p:nvGrpSpPr>
          <p:cNvPr id="9" name="Group 69"/>
          <p:cNvGrpSpPr/>
          <p:nvPr/>
        </p:nvGrpSpPr>
        <p:grpSpPr>
          <a:xfrm>
            <a:off x="2438400" y="3810000"/>
            <a:ext cx="1600200" cy="2819400"/>
            <a:chOff x="4459558" y="533400"/>
            <a:chExt cx="2985288" cy="5573338"/>
          </a:xfrm>
        </p:grpSpPr>
        <p:sp>
          <p:nvSpPr>
            <p:cNvPr id="68" name="Cloud 67"/>
            <p:cNvSpPr/>
            <p:nvPr/>
          </p:nvSpPr>
          <p:spPr>
            <a:xfrm rot="17452337">
              <a:off x="5151943" y="802321"/>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915480">
              <a:off x="6859546" y="3195123"/>
              <a:ext cx="5853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145143">
              <a:off x="4671383" y="3225253"/>
              <a:ext cx="56695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145143">
              <a:off x="5563849" y="5268538"/>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594148">
              <a:off x="6063522" y="5217322"/>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5292608" y="3733799"/>
              <a:ext cx="1752601" cy="1989617"/>
            </a:xfrm>
            <a:prstGeom prst="trapezoid">
              <a:avLst>
                <a:gd name="adj" fmla="val 2117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78885">
              <a:off x="4968845" y="1952243"/>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27387">
              <a:off x="6220174" y="1928660"/>
              <a:ext cx="989970" cy="1983327"/>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5257801" y="2133600"/>
              <a:ext cx="1752601" cy="1828799"/>
            </a:xfrm>
            <a:prstGeom prst="trapezoid">
              <a:avLst>
                <a:gd name="adj" fmla="val 219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5838500" y="2065818"/>
              <a:ext cx="609600" cy="76200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533700" y="618018"/>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5457500" y="541818"/>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2597059">
              <a:off x="5949223" y="5334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4422778">
              <a:off x="5817711" y="527698"/>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35"/>
            <p:cNvGrpSpPr/>
            <p:nvPr/>
          </p:nvGrpSpPr>
          <p:grpSpPr>
            <a:xfrm>
              <a:off x="5543863" y="3780019"/>
              <a:ext cx="1261672" cy="342275"/>
              <a:chOff x="1752600" y="6019800"/>
              <a:chExt cx="4572000" cy="838200"/>
            </a:xfrm>
          </p:grpSpPr>
          <p:sp>
            <p:nvSpPr>
              <p:cNvPr id="106" name="Rounded Rectangle 105"/>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33"/>
              <p:cNvGrpSpPr/>
              <p:nvPr/>
            </p:nvGrpSpPr>
            <p:grpSpPr>
              <a:xfrm>
                <a:off x="1888761" y="6137223"/>
                <a:ext cx="4207239" cy="720777"/>
                <a:chOff x="1888761" y="6137223"/>
                <a:chExt cx="4207239" cy="720777"/>
              </a:xfrm>
            </p:grpSpPr>
            <p:sp>
              <p:nvSpPr>
                <p:cNvPr id="108" name="Left-Right-Up Arrow 107"/>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Up Arrow 109"/>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110"/>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42"/>
            <p:cNvGrpSpPr/>
            <p:nvPr/>
          </p:nvGrpSpPr>
          <p:grpSpPr>
            <a:xfrm>
              <a:off x="5640049" y="2282252"/>
              <a:ext cx="990600" cy="1272519"/>
              <a:chOff x="7620000" y="3592568"/>
              <a:chExt cx="1905000" cy="2447152"/>
            </a:xfrm>
          </p:grpSpPr>
          <p:sp>
            <p:nvSpPr>
              <p:cNvPr id="100" name="Left-Right-Up Arrow 99"/>
              <p:cNvSpPr/>
              <p:nvPr/>
            </p:nvSpPr>
            <p:spPr>
              <a:xfrm rot="10800000">
                <a:off x="7932922" y="4724400"/>
                <a:ext cx="1211078" cy="131532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rot="10800000">
                <a:off x="8763000" y="4419600"/>
                <a:ext cx="762000" cy="827588"/>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0800000">
                <a:off x="7620000" y="4419600"/>
                <a:ext cx="796977" cy="759502"/>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8285812" y="4818088"/>
                <a:ext cx="495300" cy="990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nut 103"/>
              <p:cNvSpPr/>
              <p:nvPr/>
            </p:nvSpPr>
            <p:spPr>
              <a:xfrm rot="20868791">
                <a:off x="7635921" y="3607127"/>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050374">
                <a:off x="9137602" y="3592568"/>
                <a:ext cx="372557" cy="94663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143"/>
            <p:cNvGrpSpPr/>
            <p:nvPr/>
          </p:nvGrpSpPr>
          <p:grpSpPr>
            <a:xfrm rot="10800000">
              <a:off x="5410200" y="761999"/>
              <a:ext cx="1447800" cy="533400"/>
              <a:chOff x="1752600" y="6019800"/>
              <a:chExt cx="4572000" cy="838200"/>
            </a:xfrm>
          </p:grpSpPr>
          <p:sp>
            <p:nvSpPr>
              <p:cNvPr id="86" name="Rounded Rectangle 85"/>
              <p:cNvSpPr/>
              <p:nvPr/>
            </p:nvSpPr>
            <p:spPr>
              <a:xfrm>
                <a:off x="1752600" y="6019800"/>
                <a:ext cx="4572000" cy="8382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33"/>
              <p:cNvGrpSpPr/>
              <p:nvPr/>
            </p:nvGrpSpPr>
            <p:grpSpPr>
              <a:xfrm>
                <a:off x="1888761" y="6137223"/>
                <a:ext cx="4207239" cy="720777"/>
                <a:chOff x="1888761" y="6137223"/>
                <a:chExt cx="4207239" cy="720777"/>
              </a:xfrm>
            </p:grpSpPr>
            <p:sp>
              <p:nvSpPr>
                <p:cNvPr id="88" name="Left-Right-Up Arrow 87"/>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Up Arrow 91"/>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Up Arrow 92"/>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Left-Right-Up Arrow 84"/>
            <p:cNvSpPr/>
            <p:nvPr/>
          </p:nvSpPr>
          <p:spPr>
            <a:xfrm rot="10800000">
              <a:off x="5715000" y="4114800"/>
              <a:ext cx="914400" cy="609600"/>
            </a:xfrm>
            <a:prstGeom prst="leftRightUpArrow">
              <a:avLst>
                <a:gd name="adj1" fmla="val 46858"/>
                <a:gd name="adj2" fmla="val 25000"/>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3"/>
          <p:cNvGrpSpPr/>
          <p:nvPr/>
        </p:nvGrpSpPr>
        <p:grpSpPr>
          <a:xfrm>
            <a:off x="8582346" y="3577119"/>
            <a:ext cx="1676400" cy="3124200"/>
            <a:chOff x="1171900" y="601182"/>
            <a:chExt cx="2963604" cy="5573338"/>
          </a:xfrm>
        </p:grpSpPr>
        <p:sp>
          <p:nvSpPr>
            <p:cNvPr id="11" name="Cloud 10"/>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15480">
              <a:off x="3449704" y="3298276"/>
              <a:ext cx="6858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145143">
              <a:off x="1324300" y="3340129"/>
              <a:ext cx="6858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514600" y="2133600"/>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7"/>
            <p:cNvGrpSpPr/>
            <p:nvPr/>
          </p:nvGrpSpPr>
          <p:grpSpPr>
            <a:xfrm>
              <a:off x="2117361" y="2133600"/>
              <a:ext cx="1371600" cy="1397688"/>
              <a:chOff x="4267200" y="1370351"/>
              <a:chExt cx="2627026" cy="2676993"/>
            </a:xfrm>
          </p:grpSpPr>
          <p:sp>
            <p:nvSpPr>
              <p:cNvPr id="48" name="Oval 47"/>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12"/>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17"/>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5"/>
            <p:cNvGrpSpPr/>
            <p:nvPr/>
          </p:nvGrpSpPr>
          <p:grpSpPr>
            <a:xfrm>
              <a:off x="2093626" y="4121045"/>
              <a:ext cx="1533994" cy="303552"/>
              <a:chOff x="4572000" y="4495800"/>
              <a:chExt cx="3352800" cy="1371600"/>
            </a:xfrm>
          </p:grpSpPr>
          <p:sp>
            <p:nvSpPr>
              <p:cNvPr id="38" name="Rounded Rectangle 37"/>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209800" y="685800"/>
              <a:ext cx="1219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0"/>
            <p:cNvGrpSpPr/>
            <p:nvPr/>
          </p:nvGrpSpPr>
          <p:grpSpPr>
            <a:xfrm>
              <a:off x="2057400" y="1066800"/>
              <a:ext cx="1533994" cy="303552"/>
              <a:chOff x="4572000" y="4495800"/>
              <a:chExt cx="3352800" cy="1371600"/>
            </a:xfrm>
          </p:grpSpPr>
          <p:sp>
            <p:nvSpPr>
              <p:cNvPr id="28" name="Rounded Rectangle 27"/>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
          <p:cNvGrpSpPr/>
          <p:nvPr/>
        </p:nvGrpSpPr>
        <p:grpSpPr>
          <a:xfrm rot="20295608">
            <a:off x="2415052" y="4805083"/>
            <a:ext cx="723455" cy="891988"/>
            <a:chOff x="785438" y="1371600"/>
            <a:chExt cx="1576762" cy="1752600"/>
          </a:xfrm>
        </p:grpSpPr>
        <p:sp>
          <p:nvSpPr>
            <p:cNvPr id="122" name="Rounded Rectangle 121"/>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nut 124"/>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785438" y="2395005"/>
              <a:ext cx="533399" cy="30479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Plaque 127"/>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aque 129"/>
            <p:cNvSpPr/>
            <p:nvPr/>
          </p:nvSpPr>
          <p:spPr>
            <a:xfrm>
              <a:off x="847199" y="2333309"/>
              <a:ext cx="381001" cy="380999"/>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119"/>
          <p:cNvSpPr/>
          <p:nvPr/>
        </p:nvSpPr>
        <p:spPr>
          <a:xfrm>
            <a:off x="4365812" y="1147482"/>
            <a:ext cx="3025588" cy="1519518"/>
          </a:xfrm>
          <a:custGeom>
            <a:avLst/>
            <a:gdLst>
              <a:gd name="connsiteX0" fmla="*/ 0 w 2807806"/>
              <a:gd name="connsiteY0" fmla="*/ 977153 h 1084730"/>
              <a:gd name="connsiteX1" fmla="*/ 0 w 2807806"/>
              <a:gd name="connsiteY1" fmla="*/ 977153 h 1084730"/>
              <a:gd name="connsiteX2" fmla="*/ 80682 w 2807806"/>
              <a:gd name="connsiteY2" fmla="*/ 941294 h 1084730"/>
              <a:gd name="connsiteX3" fmla="*/ 107576 w 2807806"/>
              <a:gd name="connsiteY3" fmla="*/ 923365 h 1084730"/>
              <a:gd name="connsiteX4" fmla="*/ 134470 w 2807806"/>
              <a:gd name="connsiteY4" fmla="*/ 914400 h 1084730"/>
              <a:gd name="connsiteX5" fmla="*/ 188259 w 2807806"/>
              <a:gd name="connsiteY5" fmla="*/ 878542 h 1084730"/>
              <a:gd name="connsiteX6" fmla="*/ 215153 w 2807806"/>
              <a:gd name="connsiteY6" fmla="*/ 869577 h 1084730"/>
              <a:gd name="connsiteX7" fmla="*/ 268941 w 2807806"/>
              <a:gd name="connsiteY7" fmla="*/ 833718 h 1084730"/>
              <a:gd name="connsiteX8" fmla="*/ 304800 w 2807806"/>
              <a:gd name="connsiteY8" fmla="*/ 815789 h 1084730"/>
              <a:gd name="connsiteX9" fmla="*/ 376517 w 2807806"/>
              <a:gd name="connsiteY9" fmla="*/ 762000 h 1084730"/>
              <a:gd name="connsiteX10" fmla="*/ 412376 w 2807806"/>
              <a:gd name="connsiteY10" fmla="*/ 744071 h 1084730"/>
              <a:gd name="connsiteX11" fmla="*/ 457200 w 2807806"/>
              <a:gd name="connsiteY11" fmla="*/ 717177 h 1084730"/>
              <a:gd name="connsiteX12" fmla="*/ 493059 w 2807806"/>
              <a:gd name="connsiteY12" fmla="*/ 672353 h 1084730"/>
              <a:gd name="connsiteX13" fmla="*/ 519953 w 2807806"/>
              <a:gd name="connsiteY13" fmla="*/ 654424 h 1084730"/>
              <a:gd name="connsiteX14" fmla="*/ 537882 w 2807806"/>
              <a:gd name="connsiteY14" fmla="*/ 636494 h 1084730"/>
              <a:gd name="connsiteX15" fmla="*/ 564776 w 2807806"/>
              <a:gd name="connsiteY15" fmla="*/ 618565 h 1084730"/>
              <a:gd name="connsiteX16" fmla="*/ 609600 w 2807806"/>
              <a:gd name="connsiteY16" fmla="*/ 564777 h 1084730"/>
              <a:gd name="connsiteX17" fmla="*/ 663388 w 2807806"/>
              <a:gd name="connsiteY17" fmla="*/ 519953 h 1084730"/>
              <a:gd name="connsiteX18" fmla="*/ 708212 w 2807806"/>
              <a:gd name="connsiteY18" fmla="*/ 475130 h 1084730"/>
              <a:gd name="connsiteX19" fmla="*/ 762000 w 2807806"/>
              <a:gd name="connsiteY19" fmla="*/ 430306 h 1084730"/>
              <a:gd name="connsiteX20" fmla="*/ 788894 w 2807806"/>
              <a:gd name="connsiteY20" fmla="*/ 412377 h 1084730"/>
              <a:gd name="connsiteX21" fmla="*/ 806823 w 2807806"/>
              <a:gd name="connsiteY21" fmla="*/ 385483 h 1084730"/>
              <a:gd name="connsiteX22" fmla="*/ 860612 w 2807806"/>
              <a:gd name="connsiteY22" fmla="*/ 349624 h 1084730"/>
              <a:gd name="connsiteX23" fmla="*/ 887506 w 2807806"/>
              <a:gd name="connsiteY23" fmla="*/ 331694 h 1084730"/>
              <a:gd name="connsiteX24" fmla="*/ 914400 w 2807806"/>
              <a:gd name="connsiteY24" fmla="*/ 313765 h 1084730"/>
              <a:gd name="connsiteX25" fmla="*/ 941294 w 2807806"/>
              <a:gd name="connsiteY25" fmla="*/ 295836 h 1084730"/>
              <a:gd name="connsiteX26" fmla="*/ 1013012 w 2807806"/>
              <a:gd name="connsiteY26" fmla="*/ 259977 h 1084730"/>
              <a:gd name="connsiteX27" fmla="*/ 1075764 w 2807806"/>
              <a:gd name="connsiteY27" fmla="*/ 224118 h 1084730"/>
              <a:gd name="connsiteX28" fmla="*/ 1138517 w 2807806"/>
              <a:gd name="connsiteY28" fmla="*/ 197224 h 1084730"/>
              <a:gd name="connsiteX29" fmla="*/ 1165412 w 2807806"/>
              <a:gd name="connsiteY29" fmla="*/ 179294 h 1084730"/>
              <a:gd name="connsiteX30" fmla="*/ 1192306 w 2807806"/>
              <a:gd name="connsiteY30" fmla="*/ 170330 h 1084730"/>
              <a:gd name="connsiteX31" fmla="*/ 1228164 w 2807806"/>
              <a:gd name="connsiteY31" fmla="*/ 152400 h 1084730"/>
              <a:gd name="connsiteX32" fmla="*/ 1255059 w 2807806"/>
              <a:gd name="connsiteY32" fmla="*/ 143436 h 1084730"/>
              <a:gd name="connsiteX33" fmla="*/ 1317812 w 2807806"/>
              <a:gd name="connsiteY33" fmla="*/ 116542 h 1084730"/>
              <a:gd name="connsiteX34" fmla="*/ 1344706 w 2807806"/>
              <a:gd name="connsiteY34" fmla="*/ 98612 h 1084730"/>
              <a:gd name="connsiteX35" fmla="*/ 1380564 w 2807806"/>
              <a:gd name="connsiteY35" fmla="*/ 89647 h 1084730"/>
              <a:gd name="connsiteX36" fmla="*/ 1398494 w 2807806"/>
              <a:gd name="connsiteY36" fmla="*/ 71718 h 1084730"/>
              <a:gd name="connsiteX37" fmla="*/ 1434353 w 2807806"/>
              <a:gd name="connsiteY37" fmla="*/ 62753 h 1084730"/>
              <a:gd name="connsiteX38" fmla="*/ 1488141 w 2807806"/>
              <a:gd name="connsiteY38" fmla="*/ 26894 h 1084730"/>
              <a:gd name="connsiteX39" fmla="*/ 1595717 w 2807806"/>
              <a:gd name="connsiteY39" fmla="*/ 0 h 1084730"/>
              <a:gd name="connsiteX40" fmla="*/ 1882588 w 2807806"/>
              <a:gd name="connsiteY40" fmla="*/ 8965 h 1084730"/>
              <a:gd name="connsiteX41" fmla="*/ 1909482 w 2807806"/>
              <a:gd name="connsiteY41" fmla="*/ 26894 h 1084730"/>
              <a:gd name="connsiteX42" fmla="*/ 1936376 w 2807806"/>
              <a:gd name="connsiteY42" fmla="*/ 35859 h 1084730"/>
              <a:gd name="connsiteX43" fmla="*/ 1990164 w 2807806"/>
              <a:gd name="connsiteY43" fmla="*/ 71718 h 1084730"/>
              <a:gd name="connsiteX44" fmla="*/ 2017059 w 2807806"/>
              <a:gd name="connsiteY44" fmla="*/ 89647 h 1084730"/>
              <a:gd name="connsiteX45" fmla="*/ 2043953 w 2807806"/>
              <a:gd name="connsiteY45" fmla="*/ 107577 h 1084730"/>
              <a:gd name="connsiteX46" fmla="*/ 2070847 w 2807806"/>
              <a:gd name="connsiteY46" fmla="*/ 134471 h 1084730"/>
              <a:gd name="connsiteX47" fmla="*/ 2124635 w 2807806"/>
              <a:gd name="connsiteY47" fmla="*/ 170330 h 1084730"/>
              <a:gd name="connsiteX48" fmla="*/ 2169459 w 2807806"/>
              <a:gd name="connsiteY48" fmla="*/ 215153 h 1084730"/>
              <a:gd name="connsiteX49" fmla="*/ 2187388 w 2807806"/>
              <a:gd name="connsiteY49" fmla="*/ 233083 h 1084730"/>
              <a:gd name="connsiteX50" fmla="*/ 2205317 w 2807806"/>
              <a:gd name="connsiteY50" fmla="*/ 259977 h 1084730"/>
              <a:gd name="connsiteX51" fmla="*/ 2241176 w 2807806"/>
              <a:gd name="connsiteY51" fmla="*/ 295836 h 1084730"/>
              <a:gd name="connsiteX52" fmla="*/ 2277035 w 2807806"/>
              <a:gd name="connsiteY52" fmla="*/ 349624 h 1084730"/>
              <a:gd name="connsiteX53" fmla="*/ 2321859 w 2807806"/>
              <a:gd name="connsiteY53" fmla="*/ 403412 h 1084730"/>
              <a:gd name="connsiteX54" fmla="*/ 2366682 w 2807806"/>
              <a:gd name="connsiteY54" fmla="*/ 448236 h 1084730"/>
              <a:gd name="connsiteX55" fmla="*/ 2411506 w 2807806"/>
              <a:gd name="connsiteY55" fmla="*/ 510989 h 1084730"/>
              <a:gd name="connsiteX56" fmla="*/ 2438400 w 2807806"/>
              <a:gd name="connsiteY56" fmla="*/ 537883 h 1084730"/>
              <a:gd name="connsiteX57" fmla="*/ 2465294 w 2807806"/>
              <a:gd name="connsiteY57" fmla="*/ 591671 h 1084730"/>
              <a:gd name="connsiteX58" fmla="*/ 2501153 w 2807806"/>
              <a:gd name="connsiteY58" fmla="*/ 636494 h 1084730"/>
              <a:gd name="connsiteX59" fmla="*/ 2519082 w 2807806"/>
              <a:gd name="connsiteY59" fmla="*/ 672353 h 1084730"/>
              <a:gd name="connsiteX60" fmla="*/ 2537012 w 2807806"/>
              <a:gd name="connsiteY60" fmla="*/ 690283 h 1084730"/>
              <a:gd name="connsiteX61" fmla="*/ 2563906 w 2807806"/>
              <a:gd name="connsiteY61" fmla="*/ 735106 h 1084730"/>
              <a:gd name="connsiteX62" fmla="*/ 2581835 w 2807806"/>
              <a:gd name="connsiteY62" fmla="*/ 788894 h 1084730"/>
              <a:gd name="connsiteX63" fmla="*/ 2635623 w 2807806"/>
              <a:gd name="connsiteY63" fmla="*/ 842683 h 1084730"/>
              <a:gd name="connsiteX64" fmla="*/ 2653553 w 2807806"/>
              <a:gd name="connsiteY64" fmla="*/ 860612 h 1084730"/>
              <a:gd name="connsiteX65" fmla="*/ 2716306 w 2807806"/>
              <a:gd name="connsiteY65" fmla="*/ 932330 h 1084730"/>
              <a:gd name="connsiteX66" fmla="*/ 2770094 w 2807806"/>
              <a:gd name="connsiteY66" fmla="*/ 986118 h 1084730"/>
              <a:gd name="connsiteX67" fmla="*/ 2796988 w 2807806"/>
              <a:gd name="connsiteY67" fmla="*/ 1013012 h 1084730"/>
              <a:gd name="connsiteX68" fmla="*/ 2805953 w 2807806"/>
              <a:gd name="connsiteY68" fmla="*/ 1039906 h 1084730"/>
              <a:gd name="connsiteX69" fmla="*/ 2788023 w 2807806"/>
              <a:gd name="connsiteY69" fmla="*/ 1057836 h 1084730"/>
              <a:gd name="connsiteX70" fmla="*/ 2545976 w 2807806"/>
              <a:gd name="connsiteY70" fmla="*/ 1066800 h 1084730"/>
              <a:gd name="connsiteX71" fmla="*/ 2169459 w 2807806"/>
              <a:gd name="connsiteY71" fmla="*/ 1084730 h 1084730"/>
              <a:gd name="connsiteX72" fmla="*/ 1290917 w 2807806"/>
              <a:gd name="connsiteY72" fmla="*/ 1075765 h 1084730"/>
              <a:gd name="connsiteX73" fmla="*/ 1246094 w 2807806"/>
              <a:gd name="connsiteY73" fmla="*/ 1066800 h 1084730"/>
              <a:gd name="connsiteX74" fmla="*/ 1156447 w 2807806"/>
              <a:gd name="connsiteY74" fmla="*/ 1057836 h 1084730"/>
              <a:gd name="connsiteX75" fmla="*/ 1093694 w 2807806"/>
              <a:gd name="connsiteY75" fmla="*/ 1048871 h 1084730"/>
              <a:gd name="connsiteX76" fmla="*/ 914400 w 2807806"/>
              <a:gd name="connsiteY76" fmla="*/ 1039906 h 1084730"/>
              <a:gd name="connsiteX77" fmla="*/ 259976 w 2807806"/>
              <a:gd name="connsiteY77" fmla="*/ 1021977 h 1084730"/>
              <a:gd name="connsiteX78" fmla="*/ 143435 w 2807806"/>
              <a:gd name="connsiteY78" fmla="*/ 1004047 h 1084730"/>
              <a:gd name="connsiteX79" fmla="*/ 80682 w 2807806"/>
              <a:gd name="connsiteY79" fmla="*/ 995083 h 1084730"/>
              <a:gd name="connsiteX80" fmla="*/ 0 w 2807806"/>
              <a:gd name="connsiteY80" fmla="*/ 977153 h 10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07806" h="1084730">
                <a:moveTo>
                  <a:pt x="0" y="977153"/>
                </a:moveTo>
                <a:lnTo>
                  <a:pt x="0" y="977153"/>
                </a:lnTo>
                <a:cubicBezTo>
                  <a:pt x="26894" y="965200"/>
                  <a:pt x="54358" y="954456"/>
                  <a:pt x="80682" y="941294"/>
                </a:cubicBezTo>
                <a:cubicBezTo>
                  <a:pt x="90319" y="936476"/>
                  <a:pt x="97939" y="928183"/>
                  <a:pt x="107576" y="923365"/>
                </a:cubicBezTo>
                <a:cubicBezTo>
                  <a:pt x="116028" y="919139"/>
                  <a:pt x="126210" y="918989"/>
                  <a:pt x="134470" y="914400"/>
                </a:cubicBezTo>
                <a:cubicBezTo>
                  <a:pt x="153307" y="903935"/>
                  <a:pt x="167816" y="885356"/>
                  <a:pt x="188259" y="878542"/>
                </a:cubicBezTo>
                <a:cubicBezTo>
                  <a:pt x="197224" y="875554"/>
                  <a:pt x="206893" y="874166"/>
                  <a:pt x="215153" y="869577"/>
                </a:cubicBezTo>
                <a:cubicBezTo>
                  <a:pt x="233990" y="859112"/>
                  <a:pt x="249667" y="843355"/>
                  <a:pt x="268941" y="833718"/>
                </a:cubicBezTo>
                <a:lnTo>
                  <a:pt x="304800" y="815789"/>
                </a:lnTo>
                <a:cubicBezTo>
                  <a:pt x="330014" y="790574"/>
                  <a:pt x="335970" y="782273"/>
                  <a:pt x="376517" y="762000"/>
                </a:cubicBezTo>
                <a:cubicBezTo>
                  <a:pt x="388470" y="756024"/>
                  <a:pt x="401257" y="751484"/>
                  <a:pt x="412376" y="744071"/>
                </a:cubicBezTo>
                <a:cubicBezTo>
                  <a:pt x="461601" y="711256"/>
                  <a:pt x="394770" y="737988"/>
                  <a:pt x="457200" y="717177"/>
                </a:cubicBezTo>
                <a:cubicBezTo>
                  <a:pt x="470513" y="697207"/>
                  <a:pt x="474810" y="686952"/>
                  <a:pt x="493059" y="672353"/>
                </a:cubicBezTo>
                <a:cubicBezTo>
                  <a:pt x="501472" y="665622"/>
                  <a:pt x="511540" y="661155"/>
                  <a:pt x="519953" y="654424"/>
                </a:cubicBezTo>
                <a:cubicBezTo>
                  <a:pt x="526553" y="649144"/>
                  <a:pt x="531282" y="641774"/>
                  <a:pt x="537882" y="636494"/>
                </a:cubicBezTo>
                <a:cubicBezTo>
                  <a:pt x="546295" y="629763"/>
                  <a:pt x="556499" y="625462"/>
                  <a:pt x="564776" y="618565"/>
                </a:cubicBezTo>
                <a:cubicBezTo>
                  <a:pt x="603102" y="586627"/>
                  <a:pt x="581396" y="600032"/>
                  <a:pt x="609600" y="564777"/>
                </a:cubicBezTo>
                <a:cubicBezTo>
                  <a:pt x="627644" y="542221"/>
                  <a:pt x="639239" y="541418"/>
                  <a:pt x="663388" y="519953"/>
                </a:cubicBezTo>
                <a:cubicBezTo>
                  <a:pt x="679181" y="505915"/>
                  <a:pt x="690631" y="486851"/>
                  <a:pt x="708212" y="475130"/>
                </a:cubicBezTo>
                <a:cubicBezTo>
                  <a:pt x="774992" y="430609"/>
                  <a:pt x="692967" y="487833"/>
                  <a:pt x="762000" y="430306"/>
                </a:cubicBezTo>
                <a:cubicBezTo>
                  <a:pt x="770277" y="423409"/>
                  <a:pt x="779929" y="418353"/>
                  <a:pt x="788894" y="412377"/>
                </a:cubicBezTo>
                <a:cubicBezTo>
                  <a:pt x="794870" y="403412"/>
                  <a:pt x="798715" y="392578"/>
                  <a:pt x="806823" y="385483"/>
                </a:cubicBezTo>
                <a:cubicBezTo>
                  <a:pt x="823040" y="371293"/>
                  <a:pt x="842682" y="361577"/>
                  <a:pt x="860612" y="349624"/>
                </a:cubicBezTo>
                <a:lnTo>
                  <a:pt x="887506" y="331694"/>
                </a:lnTo>
                <a:lnTo>
                  <a:pt x="914400" y="313765"/>
                </a:lnTo>
                <a:cubicBezTo>
                  <a:pt x="923365" y="307789"/>
                  <a:pt x="931657" y="300654"/>
                  <a:pt x="941294" y="295836"/>
                </a:cubicBezTo>
                <a:cubicBezTo>
                  <a:pt x="965200" y="283883"/>
                  <a:pt x="991630" y="276014"/>
                  <a:pt x="1013012" y="259977"/>
                </a:cubicBezTo>
                <a:cubicBezTo>
                  <a:pt x="1099709" y="194953"/>
                  <a:pt x="1007323" y="258338"/>
                  <a:pt x="1075764" y="224118"/>
                </a:cubicBezTo>
                <a:cubicBezTo>
                  <a:pt x="1137673" y="193164"/>
                  <a:pt x="1063890" y="215882"/>
                  <a:pt x="1138517" y="197224"/>
                </a:cubicBezTo>
                <a:cubicBezTo>
                  <a:pt x="1147482" y="191247"/>
                  <a:pt x="1155775" y="184112"/>
                  <a:pt x="1165412" y="179294"/>
                </a:cubicBezTo>
                <a:cubicBezTo>
                  <a:pt x="1173864" y="175068"/>
                  <a:pt x="1183621" y="174052"/>
                  <a:pt x="1192306" y="170330"/>
                </a:cubicBezTo>
                <a:cubicBezTo>
                  <a:pt x="1204589" y="165066"/>
                  <a:pt x="1215881" y="157664"/>
                  <a:pt x="1228164" y="152400"/>
                </a:cubicBezTo>
                <a:cubicBezTo>
                  <a:pt x="1236850" y="148678"/>
                  <a:pt x="1246373" y="147158"/>
                  <a:pt x="1255059" y="143436"/>
                </a:cubicBezTo>
                <a:cubicBezTo>
                  <a:pt x="1332604" y="110203"/>
                  <a:pt x="1254738" y="137564"/>
                  <a:pt x="1317812" y="116542"/>
                </a:cubicBezTo>
                <a:cubicBezTo>
                  <a:pt x="1326777" y="110565"/>
                  <a:pt x="1334803" y="102856"/>
                  <a:pt x="1344706" y="98612"/>
                </a:cubicBezTo>
                <a:cubicBezTo>
                  <a:pt x="1356030" y="93758"/>
                  <a:pt x="1369544" y="95157"/>
                  <a:pt x="1380564" y="89647"/>
                </a:cubicBezTo>
                <a:cubicBezTo>
                  <a:pt x="1388124" y="85867"/>
                  <a:pt x="1390934" y="75498"/>
                  <a:pt x="1398494" y="71718"/>
                </a:cubicBezTo>
                <a:cubicBezTo>
                  <a:pt x="1409514" y="66208"/>
                  <a:pt x="1422400" y="65741"/>
                  <a:pt x="1434353" y="62753"/>
                </a:cubicBezTo>
                <a:cubicBezTo>
                  <a:pt x="1452282" y="50800"/>
                  <a:pt x="1467698" y="33708"/>
                  <a:pt x="1488141" y="26894"/>
                </a:cubicBezTo>
                <a:cubicBezTo>
                  <a:pt x="1559173" y="3217"/>
                  <a:pt x="1523287" y="12072"/>
                  <a:pt x="1595717" y="0"/>
                </a:cubicBezTo>
                <a:cubicBezTo>
                  <a:pt x="1691341" y="2988"/>
                  <a:pt x="1787267" y="795"/>
                  <a:pt x="1882588" y="8965"/>
                </a:cubicBezTo>
                <a:cubicBezTo>
                  <a:pt x="1893323" y="9885"/>
                  <a:pt x="1899845" y="22076"/>
                  <a:pt x="1909482" y="26894"/>
                </a:cubicBezTo>
                <a:cubicBezTo>
                  <a:pt x="1917934" y="31120"/>
                  <a:pt x="1928116" y="31270"/>
                  <a:pt x="1936376" y="35859"/>
                </a:cubicBezTo>
                <a:cubicBezTo>
                  <a:pt x="1955213" y="46324"/>
                  <a:pt x="1972235" y="59765"/>
                  <a:pt x="1990164" y="71718"/>
                </a:cubicBezTo>
                <a:lnTo>
                  <a:pt x="2017059" y="89647"/>
                </a:lnTo>
                <a:cubicBezTo>
                  <a:pt x="2026024" y="95623"/>
                  <a:pt x="2036334" y="99958"/>
                  <a:pt x="2043953" y="107577"/>
                </a:cubicBezTo>
                <a:cubicBezTo>
                  <a:pt x="2052918" y="116542"/>
                  <a:pt x="2060840" y="126687"/>
                  <a:pt x="2070847" y="134471"/>
                </a:cubicBezTo>
                <a:cubicBezTo>
                  <a:pt x="2087856" y="147701"/>
                  <a:pt x="2109398" y="155093"/>
                  <a:pt x="2124635" y="170330"/>
                </a:cubicBezTo>
                <a:lnTo>
                  <a:pt x="2169459" y="215153"/>
                </a:lnTo>
                <a:cubicBezTo>
                  <a:pt x="2175436" y="221130"/>
                  <a:pt x="2182700" y="226050"/>
                  <a:pt x="2187388" y="233083"/>
                </a:cubicBezTo>
                <a:cubicBezTo>
                  <a:pt x="2193364" y="242048"/>
                  <a:pt x="2198305" y="251797"/>
                  <a:pt x="2205317" y="259977"/>
                </a:cubicBezTo>
                <a:cubicBezTo>
                  <a:pt x="2216318" y="272812"/>
                  <a:pt x="2231799" y="281771"/>
                  <a:pt x="2241176" y="295836"/>
                </a:cubicBezTo>
                <a:cubicBezTo>
                  <a:pt x="2253129" y="313765"/>
                  <a:pt x="2261798" y="334387"/>
                  <a:pt x="2277035" y="349624"/>
                </a:cubicBezTo>
                <a:cubicBezTo>
                  <a:pt x="2384966" y="457555"/>
                  <a:pt x="2234502" y="303575"/>
                  <a:pt x="2321859" y="403412"/>
                </a:cubicBezTo>
                <a:cubicBezTo>
                  <a:pt x="2335773" y="419314"/>
                  <a:pt x="2354961" y="430655"/>
                  <a:pt x="2366682" y="448236"/>
                </a:cubicBezTo>
                <a:cubicBezTo>
                  <a:pt x="2380870" y="469517"/>
                  <a:pt x="2394830" y="491534"/>
                  <a:pt x="2411506" y="510989"/>
                </a:cubicBezTo>
                <a:cubicBezTo>
                  <a:pt x="2419757" y="520615"/>
                  <a:pt x="2430284" y="528143"/>
                  <a:pt x="2438400" y="537883"/>
                </a:cubicBezTo>
                <a:cubicBezTo>
                  <a:pt x="2470512" y="576418"/>
                  <a:pt x="2445080" y="551242"/>
                  <a:pt x="2465294" y="591671"/>
                </a:cubicBezTo>
                <a:cubicBezTo>
                  <a:pt x="2476604" y="614291"/>
                  <a:pt x="2484475" y="619817"/>
                  <a:pt x="2501153" y="636494"/>
                </a:cubicBezTo>
                <a:cubicBezTo>
                  <a:pt x="2507129" y="648447"/>
                  <a:pt x="2511669" y="661234"/>
                  <a:pt x="2519082" y="672353"/>
                </a:cubicBezTo>
                <a:cubicBezTo>
                  <a:pt x="2523770" y="679386"/>
                  <a:pt x="2532663" y="683035"/>
                  <a:pt x="2537012" y="690283"/>
                </a:cubicBezTo>
                <a:cubicBezTo>
                  <a:pt x="2571922" y="748468"/>
                  <a:pt x="2518477" y="689679"/>
                  <a:pt x="2563906" y="735106"/>
                </a:cubicBezTo>
                <a:cubicBezTo>
                  <a:pt x="2569882" y="753035"/>
                  <a:pt x="2568471" y="775530"/>
                  <a:pt x="2581835" y="788894"/>
                </a:cubicBezTo>
                <a:lnTo>
                  <a:pt x="2635623" y="842683"/>
                </a:lnTo>
                <a:cubicBezTo>
                  <a:pt x="2641600" y="848660"/>
                  <a:pt x="2648865" y="853579"/>
                  <a:pt x="2653553" y="860612"/>
                </a:cubicBezTo>
                <a:cubicBezTo>
                  <a:pt x="2683203" y="905088"/>
                  <a:pt x="2663864" y="879888"/>
                  <a:pt x="2716306" y="932330"/>
                </a:cubicBezTo>
                <a:lnTo>
                  <a:pt x="2770094" y="986118"/>
                </a:lnTo>
                <a:lnTo>
                  <a:pt x="2796988" y="1013012"/>
                </a:lnTo>
                <a:cubicBezTo>
                  <a:pt x="2799976" y="1021977"/>
                  <a:pt x="2807806" y="1030640"/>
                  <a:pt x="2805953" y="1039906"/>
                </a:cubicBezTo>
                <a:cubicBezTo>
                  <a:pt x="2804295" y="1048194"/>
                  <a:pt x="2796430" y="1056966"/>
                  <a:pt x="2788023" y="1057836"/>
                </a:cubicBezTo>
                <a:cubicBezTo>
                  <a:pt x="2707714" y="1066144"/>
                  <a:pt x="2626652" y="1063636"/>
                  <a:pt x="2545976" y="1066800"/>
                </a:cubicBezTo>
                <a:lnTo>
                  <a:pt x="2169459" y="1084730"/>
                </a:lnTo>
                <a:lnTo>
                  <a:pt x="1290917" y="1075765"/>
                </a:lnTo>
                <a:cubicBezTo>
                  <a:pt x="1275683" y="1075469"/>
                  <a:pt x="1261197" y="1068814"/>
                  <a:pt x="1246094" y="1066800"/>
                </a:cubicBezTo>
                <a:cubicBezTo>
                  <a:pt x="1216326" y="1062831"/>
                  <a:pt x="1186273" y="1061345"/>
                  <a:pt x="1156447" y="1057836"/>
                </a:cubicBezTo>
                <a:cubicBezTo>
                  <a:pt x="1135462" y="1055367"/>
                  <a:pt x="1114766" y="1050432"/>
                  <a:pt x="1093694" y="1048871"/>
                </a:cubicBezTo>
                <a:cubicBezTo>
                  <a:pt x="1034018" y="1044450"/>
                  <a:pt x="974208" y="1041835"/>
                  <a:pt x="914400" y="1039906"/>
                </a:cubicBezTo>
                <a:lnTo>
                  <a:pt x="259976" y="1021977"/>
                </a:lnTo>
                <a:cubicBezTo>
                  <a:pt x="184671" y="1006915"/>
                  <a:pt x="241116" y="1017071"/>
                  <a:pt x="143435" y="1004047"/>
                </a:cubicBezTo>
                <a:cubicBezTo>
                  <a:pt x="122490" y="1001254"/>
                  <a:pt x="101750" y="996703"/>
                  <a:pt x="80682" y="995083"/>
                </a:cubicBezTo>
                <a:cubicBezTo>
                  <a:pt x="62805" y="993708"/>
                  <a:pt x="13447" y="980141"/>
                  <a:pt x="0" y="977153"/>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375E-6 -7.40741E-7 C 0.01263 -0.00301 0.02396 -0.00903 0.03633 -0.01319 C 0.06133 -0.02153 0.08685 -0.03171 0.11263 -0.03403 C 0.11915 -0.03634 0.12448 -0.03727 0.13125 -0.03796 C 0.14258 -0.0419 0.15326 -0.04329 0.16459 -0.04583 C 0.1767 -0.04838 0.18842 -0.05301 0.20066 -0.05509 C 0.20665 -0.05741 0.21081 -0.05926 0.21667 -0.06018 C 0.22618 -0.06458 0.23503 -0.06551 0.24519 -0.06667 C 0.25534 -0.06968 0.26498 -0.07199 0.27553 -0.07338 C 0.2892 -0.0787 0.31628 -0.07685 0.32644 -0.07731 C 0.37383 -0.07593 0.42084 -0.06944 0.46862 -0.06667 C 0.48295 -0.0625 0.49805 -0.05995 0.5125 -0.05509 C 0.5168 -0.0537 0.52644 -0.05162 0.53034 -0.04838 C 0.53399 -0.04514 0.53842 -0.03981 0.54219 -0.0368 C 0.54727 -0.03264 0.55404 -0.03032 0.55951 -0.02755 C 0.56342 -0.02292 0.56862 -0.02037 0.57344 -0.01852 C 0.57813 -0.01227 0.58816 -0.00532 0.59519 -0.00532 " pathEditMode="relative" rAng="0" ptsTypes="AAAAAAAAAAAAAAAAA">
                                      <p:cBhvr>
                                        <p:cTn id="16" dur="2000" fill="hold"/>
                                        <p:tgtEl>
                                          <p:spTgt spid="121"/>
                                        </p:tgtEl>
                                        <p:attrNameLst>
                                          <p:attrName>ppt_x</p:attrName>
                                          <p:attrName>ppt_y</p:attrName>
                                        </p:attrNameLst>
                                      </p:cBhvr>
                                      <p:rCtr x="29753" y="-386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59519 -0.00532 C 0.59375 -0.01134 0.59336 -0.01458 0.58998 -0.01921 C 0.5862 -0.03148 0.58425 -0.04537 0.57761 -0.05602 C 0.57553 -0.06551 0.57175 -0.07338 0.56888 -0.08241 C 0.56511 -0.09375 0.56446 -0.10648 0.56029 -0.11782 C 0.5543 -0.13403 0.54649 -0.15023 0.5392 -0.16574 C 0.53217 -0.18102 0.52657 -0.19745 0.5168 -0.21134 C 0.51498 -0.22153 0.50834 -0.22824 0.50443 -0.23796 C 0.50026 -0.24907 0.48698 -0.27083 0.47839 -0.2794 C 0.47709 -0.28449 0.46407 -0.29838 0.46094 -0.30231 C 0.45274 -0.31366 0.44571 -0.32755 0.43894 -0.34005 C 0.43659 -0.34444 0.43178 -0.34792 0.42865 -0.35162 C 0.4254 -0.35555 0.425 -0.35903 0.42123 -0.36296 C 0.4181 -0.37338 0.41224 -0.38287 0.40665 -0.39213 C 0.40261 -0.39838 0.40391 -0.39977 0.39766 -0.40463 C 0.3961 -0.41042 0.39206 -0.41273 0.38776 -0.41736 C 0.37201 -0.43403 0.35547 -0.45185 0.33347 -0.46018 C 0.32696 -0.4662 0.31329 -0.47014 0.30469 -0.47268 C 0.3 -0.47731 0.29063 -0.47893 0.28373 -0.47893 " pathEditMode="relative" rAng="0" ptsTypes="AAAAAAAAAAAAAAAAAAA">
                                      <p:cBhvr>
                                        <p:cTn id="26" dur="2000" fill="hold"/>
                                        <p:tgtEl>
                                          <p:spTgt spid="121"/>
                                        </p:tgtEl>
                                        <p:attrNameLst>
                                          <p:attrName>ppt_x</p:attrName>
                                          <p:attrName>ppt_y</p:attrName>
                                        </p:attrNameLst>
                                      </p:cBhvr>
                                      <p:rCtr x="-15573" y="-2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6BBF6-9664-4B56-A2B3-18430A5C7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Rectangle 1"/>
          <p:cNvSpPr/>
          <p:nvPr/>
        </p:nvSpPr>
        <p:spPr>
          <a:xfrm>
            <a:off x="233082" y="215154"/>
            <a:ext cx="9144000" cy="3416320"/>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Richard G. Scott  (“Full Conversion Brings Happiness,” </a:t>
            </a:r>
            <a:r>
              <a:rPr lang="en-US" i="1" dirty="0">
                <a:solidFill>
                  <a:schemeClr val="bg1"/>
                </a:solidFill>
              </a:rPr>
              <a:t>Ensign,</a:t>
            </a:r>
            <a:r>
              <a:rPr lang="en-US" dirty="0">
                <a:solidFill>
                  <a:schemeClr val="bg1"/>
                </a:solidFill>
              </a:rPr>
              <a:t> May 2002, 25, 26).</a:t>
            </a:r>
          </a:p>
          <a:p>
            <a:endParaRPr lang="en-US" dirty="0">
              <a:solidFill>
                <a:schemeClr val="bg1"/>
              </a:solidFill>
            </a:endParaRPr>
          </a:p>
          <a:p>
            <a:r>
              <a:rPr lang="en-US" dirty="0">
                <a:solidFill>
                  <a:schemeClr val="bg1"/>
                </a:solidFill>
              </a:rPr>
              <a:t>President Marion G. Romney(in Conference Report, Oct. 1963, 24).</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(“Our Hearts Knit as One,”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2008, 68, 69).</a:t>
            </a:r>
          </a:p>
          <a:p>
            <a:endParaRPr lang="en-US" dirty="0">
              <a:solidFill>
                <a:schemeClr val="bg1"/>
              </a:solidFill>
            </a:endParaRPr>
          </a:p>
          <a:p>
            <a:r>
              <a:rPr lang="en-US" dirty="0">
                <a:solidFill>
                  <a:schemeClr val="bg1"/>
                </a:solidFill>
              </a:rPr>
              <a:t>Book of Mormon Who’s Who by Ed J. Pinegar and Richard J. Allen pgs. 19, 23</a:t>
            </a:r>
          </a:p>
          <a:p>
            <a:endParaRPr lang="en-US" dirty="0">
              <a:solidFill>
                <a:schemeClr val="bg1"/>
              </a:solidFill>
            </a:endParaRPr>
          </a:p>
          <a:p>
            <a:r>
              <a:rPr lang="en-US" dirty="0">
                <a:solidFill>
                  <a:schemeClr val="bg1"/>
                </a:solidFill>
              </a:rPr>
              <a:t>President Dieter F. </a:t>
            </a:r>
            <a:r>
              <a:rPr lang="en-US" dirty="0" err="1">
                <a:solidFill>
                  <a:schemeClr val="bg1"/>
                </a:solidFill>
              </a:rPr>
              <a:t>Uchtdorf</a:t>
            </a:r>
            <a:r>
              <a:rPr lang="en-US" dirty="0">
                <a:solidFill>
                  <a:schemeClr val="bg1"/>
                </a:solidFill>
              </a:rPr>
              <a:t> (“Pride and the Priesthood,”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56).</a:t>
            </a:r>
          </a:p>
          <a:p>
            <a:endParaRPr lang="en-US" dirty="0">
              <a:solidFill>
                <a:schemeClr val="bg1"/>
              </a:solidFill>
            </a:endParaRPr>
          </a:p>
        </p:txBody>
      </p:sp>
      <p:sp>
        <p:nvSpPr>
          <p:cNvPr id="26" name="Footer Placeholder 14">
            <a:extLst>
              <a:ext uri="{FF2B5EF4-FFF2-40B4-BE49-F238E27FC236}">
                <a16:creationId xmlns:a16="http://schemas.microsoft.com/office/drawing/2014/main" id="{959AD9BD-EBBF-4DBC-BBE0-0B1D7161D5B1}"/>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6987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583F6-BD4B-DB41-E6B1-DC2CC967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71946" y="-166622"/>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Mormon Nickname</a:t>
            </a:r>
          </a:p>
        </p:txBody>
      </p:sp>
      <p:sp>
        <p:nvSpPr>
          <p:cNvPr id="21" name="Rectangle 20"/>
          <p:cNvSpPr/>
          <p:nvPr/>
        </p:nvSpPr>
        <p:spPr>
          <a:xfrm>
            <a:off x="6530789" y="1039906"/>
            <a:ext cx="3733800" cy="2862322"/>
          </a:xfrm>
          <a:prstGeom prst="rect">
            <a:avLst/>
          </a:prstGeom>
        </p:spPr>
        <p:txBody>
          <a:bodyPr wrap="square">
            <a:spAutoFit/>
          </a:bodyPr>
          <a:lstStyle/>
          <a:p>
            <a:pPr algn="just"/>
            <a:r>
              <a:rPr lang="en-US" dirty="0">
                <a:solidFill>
                  <a:schemeClr val="bg1"/>
                </a:solidFill>
              </a:rPr>
              <a:t>“While there can be no disgrace nor condemnation in being called ‘Mormons,’ and the Church, the ‘Mormon Church,’ the fact remains, and this we should all emphasize, that we belong to the Church of Jesus Christ of Latter-day Saints, the name the Lord has given by which we are to be known and called.”</a:t>
            </a:r>
          </a:p>
          <a:p>
            <a:pPr algn="just"/>
            <a:r>
              <a:rPr lang="en-US" sz="1400" dirty="0">
                <a:solidFill>
                  <a:schemeClr val="bg1"/>
                </a:solidFill>
              </a:rPr>
              <a:t>Joseph Fielding Smith</a:t>
            </a:r>
          </a:p>
        </p:txBody>
      </p:sp>
      <p:sp>
        <p:nvSpPr>
          <p:cNvPr id="10" name="Rectangle 9"/>
          <p:cNvSpPr/>
          <p:nvPr/>
        </p:nvSpPr>
        <p:spPr>
          <a:xfrm>
            <a:off x="654423" y="676836"/>
            <a:ext cx="3505200" cy="1754326"/>
          </a:xfrm>
          <a:prstGeom prst="rect">
            <a:avLst/>
          </a:prstGeom>
        </p:spPr>
        <p:txBody>
          <a:bodyPr wrap="square">
            <a:spAutoFit/>
          </a:bodyPr>
          <a:lstStyle/>
          <a:p>
            <a:pPr fontAlgn="base"/>
            <a:r>
              <a:rPr lang="en-US" dirty="0">
                <a:solidFill>
                  <a:schemeClr val="bg1"/>
                </a:solidFill>
              </a:rPr>
              <a:t>The official name of the Church is The Church of Jesus Christ of Latter-day Saints. This full name was given by revelation from God to Joseph Smith in 1838.</a:t>
            </a:r>
          </a:p>
          <a:p>
            <a:pPr fontAlgn="base"/>
            <a:r>
              <a:rPr lang="en-US" sz="1400" dirty="0">
                <a:solidFill>
                  <a:schemeClr val="bg1"/>
                </a:solidFill>
              </a:rPr>
              <a:t>Style Guide</a:t>
            </a:r>
          </a:p>
        </p:txBody>
      </p:sp>
      <p:sp>
        <p:nvSpPr>
          <p:cNvPr id="12" name="Rectangle 11"/>
          <p:cNvSpPr/>
          <p:nvPr/>
        </p:nvSpPr>
        <p:spPr>
          <a:xfrm>
            <a:off x="2209800" y="4800600"/>
            <a:ext cx="3886200" cy="1477328"/>
          </a:xfrm>
          <a:prstGeom prst="rect">
            <a:avLst/>
          </a:prstGeom>
        </p:spPr>
        <p:txBody>
          <a:bodyPr wrap="square">
            <a:spAutoFit/>
          </a:bodyPr>
          <a:lstStyle/>
          <a:p>
            <a:r>
              <a:rPr lang="en-US" dirty="0">
                <a:solidFill>
                  <a:schemeClr val="bg1"/>
                </a:solidFill>
              </a:rPr>
              <a:t>“… in obedience to revelation, we call ourselves The Church of Jesus Christ of Latter-day Saints rather than the Mormon Church” </a:t>
            </a:r>
          </a:p>
          <a:p>
            <a:r>
              <a:rPr lang="en-US" dirty="0">
                <a:solidFill>
                  <a:schemeClr val="bg1"/>
                </a:solidFill>
              </a:rPr>
              <a:t>Boyd K. Packer</a:t>
            </a:r>
          </a:p>
        </p:txBody>
      </p:sp>
      <p:pic>
        <p:nvPicPr>
          <p:cNvPr id="3" name="Picture 2">
            <a:extLst>
              <a:ext uri="{FF2B5EF4-FFF2-40B4-BE49-F238E27FC236}">
                <a16:creationId xmlns:a16="http://schemas.microsoft.com/office/drawing/2014/main" id="{B098AD66-8015-4D28-9582-252C02810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629" y="2326341"/>
            <a:ext cx="2514600" cy="1828800"/>
          </a:xfrm>
          <a:prstGeom prst="rect">
            <a:avLst/>
          </a:prstGeom>
        </p:spPr>
      </p:pic>
      <p:pic>
        <p:nvPicPr>
          <p:cNvPr id="6" name="Picture 5">
            <a:extLst>
              <a:ext uri="{FF2B5EF4-FFF2-40B4-BE49-F238E27FC236}">
                <a16:creationId xmlns:a16="http://schemas.microsoft.com/office/drawing/2014/main" id="{E6A906F6-0C0B-4944-AAC8-C880D7273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245" y="4185426"/>
            <a:ext cx="3644312" cy="2261987"/>
          </a:xfrm>
          <a:prstGeom prst="rect">
            <a:avLst/>
          </a:prstGeom>
        </p:spPr>
      </p:pic>
      <p:pic>
        <p:nvPicPr>
          <p:cNvPr id="8" name="Picture 7">
            <a:extLst>
              <a:ext uri="{FF2B5EF4-FFF2-40B4-BE49-F238E27FC236}">
                <a16:creationId xmlns:a16="http://schemas.microsoft.com/office/drawing/2014/main" id="{D9B4BC22-9E45-42AA-91CF-541441449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4" y="4946740"/>
            <a:ext cx="1134598" cy="1414056"/>
          </a:xfrm>
          <a:prstGeom prst="rect">
            <a:avLst/>
          </a:prstGeom>
        </p:spPr>
      </p:pic>
      <p:pic>
        <p:nvPicPr>
          <p:cNvPr id="14" name="Picture 13">
            <a:extLst>
              <a:ext uri="{FF2B5EF4-FFF2-40B4-BE49-F238E27FC236}">
                <a16:creationId xmlns:a16="http://schemas.microsoft.com/office/drawing/2014/main" id="{A4BFE05D-C4EE-4B1D-A017-7E0B0BF03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5946" y="227049"/>
            <a:ext cx="1096070" cy="1419214"/>
          </a:xfrm>
          <a:prstGeom prst="rect">
            <a:avLst/>
          </a:prstGeom>
        </p:spPr>
      </p:pic>
    </p:spTree>
    <p:extLst>
      <p:ext uri="{BB962C8B-B14F-4D97-AF65-F5344CB8AC3E}">
        <p14:creationId xmlns:p14="http://schemas.microsoft.com/office/powerpoint/2010/main" val="37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86E5B-7AC3-29AD-6A1C-6BC66609F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9" y="-192947"/>
            <a:ext cx="12407317" cy="7105475"/>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Built Upon His Gospel</a:t>
            </a:r>
          </a:p>
        </p:txBody>
      </p:sp>
      <p:sp>
        <p:nvSpPr>
          <p:cNvPr id="7" name="Rectangle 6"/>
          <p:cNvSpPr/>
          <p:nvPr/>
        </p:nvSpPr>
        <p:spPr>
          <a:xfrm>
            <a:off x="1981200" y="1524000"/>
            <a:ext cx="2895600" cy="923330"/>
          </a:xfrm>
          <a:prstGeom prst="rect">
            <a:avLst/>
          </a:prstGeom>
        </p:spPr>
        <p:txBody>
          <a:bodyPr wrap="square">
            <a:spAutoFit/>
          </a:bodyPr>
          <a:lstStyle/>
          <a:p>
            <a:pPr algn="ctr"/>
            <a:r>
              <a:rPr lang="en-US" b="1" dirty="0">
                <a:solidFill>
                  <a:schemeClr val="bg1"/>
                </a:solidFill>
              </a:rPr>
              <a:t>Gospel = “good news”</a:t>
            </a:r>
            <a:r>
              <a:rPr lang="en-US" dirty="0">
                <a:solidFill>
                  <a:schemeClr val="bg1"/>
                </a:solidFill>
              </a:rPr>
              <a:t> about Christ, his kingdom, and salvation through Him</a:t>
            </a:r>
            <a:endParaRPr lang="en-US" b="1" dirty="0">
              <a:solidFill>
                <a:schemeClr val="bg1"/>
              </a:solidFill>
            </a:endParaRPr>
          </a:p>
        </p:txBody>
      </p:sp>
      <p:sp>
        <p:nvSpPr>
          <p:cNvPr id="8" name="Rectangle 7"/>
          <p:cNvSpPr/>
          <p:nvPr/>
        </p:nvSpPr>
        <p:spPr>
          <a:xfrm>
            <a:off x="6100483" y="1201271"/>
            <a:ext cx="5383306" cy="5693866"/>
          </a:xfrm>
          <a:prstGeom prst="rect">
            <a:avLst/>
          </a:prstGeom>
        </p:spPr>
        <p:txBody>
          <a:bodyPr wrap="square">
            <a:spAutoFit/>
          </a:bodyPr>
          <a:lstStyle/>
          <a:p>
            <a:pPr algn="just"/>
            <a:r>
              <a:rPr lang="en-US" sz="2800" dirty="0">
                <a:solidFill>
                  <a:schemeClr val="bg1"/>
                </a:solidFill>
              </a:rPr>
              <a:t>“Both in and out of the church people quite commonly refer to “the gospel” when describing or alluding to all of a churches religious teachings. </a:t>
            </a:r>
          </a:p>
          <a:p>
            <a:pPr algn="just"/>
            <a:endParaRPr lang="en-US" sz="2800" dirty="0">
              <a:solidFill>
                <a:schemeClr val="bg1"/>
              </a:solidFill>
            </a:endParaRPr>
          </a:p>
          <a:p>
            <a:pPr algn="just"/>
            <a:r>
              <a:rPr lang="en-US" sz="2800" dirty="0">
                <a:solidFill>
                  <a:schemeClr val="bg1"/>
                </a:solidFill>
              </a:rPr>
              <a:t>This probably is the most common use of the word. The reason we use the word this way is that there really isn’t another suitable single word that will say what we are trying to say.”</a:t>
            </a:r>
          </a:p>
          <a:p>
            <a:pPr algn="just"/>
            <a:r>
              <a:rPr lang="en-US" dirty="0">
                <a:solidFill>
                  <a:schemeClr val="bg1"/>
                </a:solidFill>
              </a:rPr>
              <a:t>Student Manual</a:t>
            </a:r>
          </a:p>
        </p:txBody>
      </p:sp>
      <p:sp>
        <p:nvSpPr>
          <p:cNvPr id="9" name="TextBox 8"/>
          <p:cNvSpPr txBox="1"/>
          <p:nvPr/>
        </p:nvSpPr>
        <p:spPr>
          <a:xfrm>
            <a:off x="116541" y="6488668"/>
            <a:ext cx="2362200" cy="369332"/>
          </a:xfrm>
          <a:prstGeom prst="rect">
            <a:avLst/>
          </a:prstGeom>
          <a:noFill/>
        </p:spPr>
        <p:txBody>
          <a:bodyPr wrap="square" rtlCol="0">
            <a:spAutoFit/>
          </a:bodyPr>
          <a:lstStyle/>
          <a:p>
            <a:r>
              <a:rPr lang="en-US" dirty="0">
                <a:solidFill>
                  <a:schemeClr val="bg1"/>
                </a:solidFill>
              </a:rPr>
              <a:t>3 Nephi 27:10</a:t>
            </a:r>
          </a:p>
        </p:txBody>
      </p:sp>
      <p:pic>
        <p:nvPicPr>
          <p:cNvPr id="3" name="Picture 2">
            <a:extLst>
              <a:ext uri="{FF2B5EF4-FFF2-40B4-BE49-F238E27FC236}">
                <a16:creationId xmlns:a16="http://schemas.microsoft.com/office/drawing/2014/main" id="{7FBDC53F-167D-4B01-818B-3369830CD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530" y="2617694"/>
            <a:ext cx="2976282" cy="3756211"/>
          </a:xfrm>
          <a:prstGeom prst="rect">
            <a:avLst/>
          </a:prstGeom>
        </p:spPr>
      </p:pic>
    </p:spTree>
    <p:extLst>
      <p:ext uri="{BB962C8B-B14F-4D97-AF65-F5344CB8AC3E}">
        <p14:creationId xmlns:p14="http://schemas.microsoft.com/office/powerpoint/2010/main" val="30543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9416</Words>
  <Application>Microsoft Office PowerPoint</Application>
  <PresentationFormat>Widescreen</PresentationFormat>
  <Paragraphs>785</Paragraphs>
  <Slides>72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Berlin Sans FB</vt:lpstr>
      <vt:lpstr>Constantia</vt:lpstr>
      <vt:lpstr>Abadi</vt:lpstr>
      <vt:lpstr>Times New Roman</vt:lpstr>
      <vt:lpstr>Californian FB</vt:lpstr>
      <vt:lpstr>Tempus Sans ITC</vt:lpstr>
      <vt:lpstr>Comic Sans MS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8</cp:revision>
  <dcterms:created xsi:type="dcterms:W3CDTF">2023-12-31T18:59:48Z</dcterms:created>
  <dcterms:modified xsi:type="dcterms:W3CDTF">2024-01-27T15:47:03Z</dcterms:modified>
</cp:coreProperties>
</file>